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tags/tag3.xml" ContentType="application/vnd.openxmlformats-officedocument.presentationml.tags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1" r:id="rId1"/>
  </p:sldMasterIdLst>
  <p:notesMasterIdLst>
    <p:notesMasterId r:id="rId26"/>
  </p:notesMasterIdLst>
  <p:handoutMasterIdLst>
    <p:handoutMasterId r:id="rId27"/>
  </p:handoutMasterIdLst>
  <p:sldIdLst>
    <p:sldId id="361" r:id="rId2"/>
    <p:sldId id="346" r:id="rId3"/>
    <p:sldId id="365" r:id="rId4"/>
    <p:sldId id="393" r:id="rId5"/>
    <p:sldId id="386" r:id="rId6"/>
    <p:sldId id="350" r:id="rId7"/>
    <p:sldId id="387" r:id="rId8"/>
    <p:sldId id="385" r:id="rId9"/>
    <p:sldId id="371" r:id="rId10"/>
    <p:sldId id="372" r:id="rId11"/>
    <p:sldId id="407" r:id="rId12"/>
    <p:sldId id="348" r:id="rId13"/>
    <p:sldId id="402" r:id="rId14"/>
    <p:sldId id="349" r:id="rId15"/>
    <p:sldId id="389" r:id="rId16"/>
    <p:sldId id="408" r:id="rId17"/>
    <p:sldId id="411" r:id="rId18"/>
    <p:sldId id="410" r:id="rId19"/>
    <p:sldId id="409" r:id="rId20"/>
    <p:sldId id="412" r:id="rId21"/>
    <p:sldId id="413" r:id="rId22"/>
    <p:sldId id="414" r:id="rId23"/>
    <p:sldId id="415" r:id="rId24"/>
    <p:sldId id="379" r:id="rId25"/>
  </p:sldIdLst>
  <p:sldSz cx="9144000" cy="6858000" type="screen4x3"/>
  <p:notesSz cx="6858000" cy="9144000"/>
  <p:embeddedFontLst>
    <p:embeddedFont>
      <p:font typeface="Franklin Gothic Medium" pitchFamily="34" charset="0"/>
      <p:regular r:id="rId28"/>
      <p:italic r:id="rId29"/>
    </p:embeddedFont>
    <p:embeddedFont>
      <p:font typeface="Franklin Gothic Book" pitchFamily="34" charset="0"/>
      <p:regular r:id="rId30"/>
      <p:italic r:id="rId31"/>
    </p:embeddedFont>
    <p:embeddedFont>
      <p:font typeface="Wingdings 2" pitchFamily="18" charset="2"/>
      <p:regular r:id="rId32"/>
    </p:embeddedFont>
    <p:embeddedFont>
      <p:font typeface="Mathematica1" pitchFamily="2" charset="2"/>
      <p:regular r:id="rId33"/>
      <p:bold r:id="rId34"/>
    </p:embeddedFont>
    <p:embeddedFont>
      <p:font typeface="Calibri" pitchFamily="34" charset="0"/>
      <p:regular r:id="rId35"/>
      <p:bold r:id="rId36"/>
      <p:italic r:id="rId37"/>
      <p:boldItalic r:id="rId38"/>
    </p:embeddedFont>
  </p:embeddedFontLst>
  <p:custDataLst>
    <p:tags r:id="rId3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0000FF"/>
    <a:srgbClr val="2199CF"/>
    <a:srgbClr val="B2B2B2"/>
    <a:srgbClr val="CCCCFF"/>
    <a:srgbClr val="5B8E95"/>
    <a:srgbClr val="00CC00"/>
    <a:srgbClr val="FF0000"/>
    <a:srgbClr val="008000"/>
    <a:srgbClr val="66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1" autoAdjust="0"/>
    <p:restoredTop sz="94713" autoAdjust="0"/>
  </p:normalViewPr>
  <p:slideViewPr>
    <p:cSldViewPr snapToGrid="0">
      <p:cViewPr varScale="1">
        <p:scale>
          <a:sx n="47" d="100"/>
          <a:sy n="47" d="100"/>
        </p:scale>
        <p:origin x="-58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AD8621-B3C2-4D73-B7AE-6ED84E8DDD6F}" type="doc">
      <dgm:prSet loTypeId="urn:microsoft.com/office/officeart/2005/8/layout/vList3#1" loCatId="list" qsTypeId="urn:microsoft.com/office/officeart/2005/8/quickstyle/simple2#5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85EFB323-1532-4D3F-83E5-1AE260E01DDA}">
      <dgm:prSet custT="1"/>
      <dgm:spPr/>
      <dgm:t>
        <a:bodyPr/>
        <a:lstStyle/>
        <a:p>
          <a:pPr rtl="0"/>
          <a:r>
            <a:rPr lang="en-GB" sz="2000" dirty="0" smtClean="0">
              <a:ea typeface="+mn-ea"/>
              <a:cs typeface="+mn-cs"/>
            </a:rPr>
            <a:t>Maximising discovery potential of the LHC </a:t>
          </a:r>
          <a:r>
            <a:rPr kumimoji="1" lang="en-US" sz="2000" dirty="0" smtClean="0">
              <a:sym typeface="Symbol"/>
            </a:rPr>
            <a:t></a:t>
          </a:r>
          <a:r>
            <a:rPr lang="en-GB" sz="2000" dirty="0" smtClean="0">
              <a:ea typeface="+mn-ea"/>
              <a:cs typeface="+mn-cs"/>
            </a:rPr>
            <a:t> require NLO amplitudes, </a:t>
          </a:r>
          <a:endParaRPr lang="en-GB" sz="2000" dirty="0"/>
        </a:p>
      </dgm:t>
    </dgm:pt>
    <dgm:pt modelId="{B5334F67-C37D-4A57-825E-0EE0D0E96749}" type="parTrans" cxnId="{48DC7570-5583-4E6C-B366-A32FCED48D30}">
      <dgm:prSet/>
      <dgm:spPr/>
      <dgm:t>
        <a:bodyPr/>
        <a:lstStyle/>
        <a:p>
          <a:endParaRPr lang="en-GB"/>
        </a:p>
      </dgm:t>
    </dgm:pt>
    <dgm:pt modelId="{A5FC187C-8E35-479F-BB69-CCC9457676A3}" type="sibTrans" cxnId="{48DC7570-5583-4E6C-B366-A32FCED48D30}">
      <dgm:prSet/>
      <dgm:spPr/>
      <dgm:t>
        <a:bodyPr/>
        <a:lstStyle/>
        <a:p>
          <a:endParaRPr lang="en-GB"/>
        </a:p>
      </dgm:t>
    </dgm:pt>
    <dgm:pt modelId="{AA89729D-46BD-45D0-A99C-F292957C9E0A}">
      <dgm:prSet custT="1"/>
      <dgm:spPr/>
      <dgm:t>
        <a:bodyPr/>
        <a:lstStyle/>
        <a:p>
          <a:pPr rtl="0"/>
          <a:r>
            <a:rPr lang="en-GB" sz="2000" dirty="0" smtClean="0">
              <a:ea typeface="+mn-ea"/>
              <a:cs typeface="+mn-cs"/>
            </a:rPr>
            <a:t>Automation needed</a:t>
          </a:r>
          <a:r>
            <a:rPr lang="en-GB" sz="2000" dirty="0" smtClean="0"/>
            <a:t>.</a:t>
          </a:r>
          <a:endParaRPr lang="en-GB" sz="2000" dirty="0"/>
        </a:p>
      </dgm:t>
    </dgm:pt>
    <dgm:pt modelId="{2B9F9291-6E26-49DA-BB59-70A1D70ADAA2}" type="parTrans" cxnId="{20B51432-24D8-4B69-BD14-50CA7C91C5C0}">
      <dgm:prSet/>
      <dgm:spPr/>
      <dgm:t>
        <a:bodyPr/>
        <a:lstStyle/>
        <a:p>
          <a:endParaRPr lang="en-GB"/>
        </a:p>
      </dgm:t>
    </dgm:pt>
    <dgm:pt modelId="{272E5FD4-8689-4912-8EE3-7C1E265619EE}" type="sibTrans" cxnId="{20B51432-24D8-4B69-BD14-50CA7C91C5C0}">
      <dgm:prSet/>
      <dgm:spPr/>
      <dgm:t>
        <a:bodyPr/>
        <a:lstStyle/>
        <a:p>
          <a:endParaRPr lang="en-GB"/>
        </a:p>
      </dgm:t>
    </dgm:pt>
    <dgm:pt modelId="{8FBEB88F-C202-43D8-8529-A3338BE7BE08}">
      <dgm:prSet custT="1"/>
      <dgm:spPr/>
      <dgm:t>
        <a:bodyPr/>
        <a:lstStyle/>
        <a:p>
          <a:pPr rtl="0"/>
          <a:r>
            <a:rPr lang="en-GB" sz="2000" dirty="0" smtClean="0">
              <a:ea typeface="+mn-ea"/>
              <a:cs typeface="+mn-cs"/>
            </a:rPr>
            <a:t>Automate computation of one-loop amplitudes using </a:t>
          </a:r>
          <a:r>
            <a:rPr lang="en-GB" sz="2000" b="1" i="1" dirty="0" smtClean="0">
              <a:ea typeface="+mn-ea"/>
              <a:cs typeface="+mn-cs"/>
            </a:rPr>
            <a:t>BlackHat</a:t>
          </a:r>
        </a:p>
      </dgm:t>
    </dgm:pt>
    <dgm:pt modelId="{2B9D572B-A5EA-45C8-8FBA-0FCD68A2D4C3}" type="parTrans" cxnId="{F65C46F1-3D6E-4F50-B494-BFD69918AEA0}">
      <dgm:prSet/>
      <dgm:spPr/>
      <dgm:t>
        <a:bodyPr/>
        <a:lstStyle/>
        <a:p>
          <a:endParaRPr lang="en-GB"/>
        </a:p>
      </dgm:t>
    </dgm:pt>
    <dgm:pt modelId="{9A2D23DB-95CA-479D-B828-F8031C6376FC}" type="sibTrans" cxnId="{F65C46F1-3D6E-4F50-B494-BFD69918AEA0}">
      <dgm:prSet/>
      <dgm:spPr/>
      <dgm:t>
        <a:bodyPr/>
        <a:lstStyle/>
        <a:p>
          <a:endParaRPr lang="en-GB"/>
        </a:p>
      </dgm:t>
    </dgm:pt>
    <dgm:pt modelId="{83A13BC0-C582-4170-B618-8775DCED729F}">
      <dgm:prSet custT="1"/>
      <dgm:spPr/>
      <dgm:t>
        <a:bodyPr/>
        <a:lstStyle/>
        <a:p>
          <a:pPr rtl="0"/>
          <a:r>
            <a:rPr lang="en-GB" sz="2000" dirty="0" smtClean="0">
              <a:ea typeface="+mn-ea"/>
              <a:cs typeface="+mn-cs"/>
            </a:rPr>
            <a:t>Many process required.</a:t>
          </a:r>
          <a:endParaRPr lang="en-GB" sz="2000" dirty="0"/>
        </a:p>
      </dgm:t>
    </dgm:pt>
    <dgm:pt modelId="{62BA5E64-E99E-4EED-A549-A79447B43251}" type="parTrans" cxnId="{21505B39-BCA5-4262-A439-26C8AB271D90}">
      <dgm:prSet/>
      <dgm:spPr/>
    </dgm:pt>
    <dgm:pt modelId="{8B1E0A97-8AC9-4A0E-9C53-523A16893579}" type="sibTrans" cxnId="{21505B39-BCA5-4262-A439-26C8AB271D90}">
      <dgm:prSet/>
      <dgm:spPr/>
    </dgm:pt>
    <dgm:pt modelId="{4095D2B8-2D47-4EB7-AABF-E2E8C34A8BE9}">
      <dgm:prSet custT="1"/>
      <dgm:spPr/>
      <dgm:t>
        <a:bodyPr/>
        <a:lstStyle/>
        <a:p>
          <a:pPr rtl="0"/>
          <a:r>
            <a:rPr lang="en-GB" sz="2000" dirty="0" smtClean="0">
              <a:ea typeface="+mn-ea"/>
              <a:cs typeface="+mn-cs"/>
            </a:rPr>
            <a:t>Generalised Unitarity.</a:t>
          </a:r>
        </a:p>
      </dgm:t>
    </dgm:pt>
    <dgm:pt modelId="{71CDFD47-2130-4F47-BF90-BD4375F4079C}" type="parTrans" cxnId="{6457349B-F805-4047-BE5A-46D41A569E9C}">
      <dgm:prSet/>
      <dgm:spPr/>
    </dgm:pt>
    <dgm:pt modelId="{442C5AD1-05FB-44F9-A86D-5446D4E8BDE1}" type="sibTrans" cxnId="{6457349B-F805-4047-BE5A-46D41A569E9C}">
      <dgm:prSet/>
      <dgm:spPr/>
    </dgm:pt>
    <dgm:pt modelId="{59B9AE22-714E-4474-B55C-CA07F78F7169}">
      <dgm:prSet custT="1"/>
      <dgm:spPr/>
      <dgm:t>
        <a:bodyPr/>
        <a:lstStyle/>
        <a:p>
          <a:pPr rtl="0"/>
          <a:r>
            <a:rPr lang="en-GB" sz="2000" b="0" i="0" dirty="0" smtClean="0">
              <a:ea typeface="+mn-ea"/>
              <a:cs typeface="+mn-cs"/>
            </a:rPr>
            <a:t>On-shell recursion.</a:t>
          </a:r>
          <a:endParaRPr lang="en-GB" sz="2000" dirty="0" smtClean="0">
            <a:ea typeface="+mn-ea"/>
            <a:cs typeface="+mn-cs"/>
          </a:endParaRPr>
        </a:p>
      </dgm:t>
    </dgm:pt>
    <dgm:pt modelId="{411651C0-5A61-41BF-B677-BF9F2BE54F19}" type="parTrans" cxnId="{FDC65928-EB48-443F-A84B-433D63AC5A61}">
      <dgm:prSet/>
      <dgm:spPr/>
    </dgm:pt>
    <dgm:pt modelId="{1D1955CB-D37D-4D06-AC44-A04EE77B9FA5}" type="sibTrans" cxnId="{FDC65928-EB48-443F-A84B-433D63AC5A61}">
      <dgm:prSet/>
      <dgm:spPr/>
    </dgm:pt>
    <dgm:pt modelId="{BB4BD324-A6D8-443C-A788-F049A9D592B8}">
      <dgm:prSet custT="1"/>
      <dgm:spPr/>
      <dgm:t>
        <a:bodyPr/>
        <a:lstStyle/>
        <a:p>
          <a:pPr rtl="0"/>
          <a:r>
            <a:rPr lang="en-GB" sz="2000" dirty="0" smtClean="0"/>
            <a:t>Typically of high multiplicity. </a:t>
          </a:r>
          <a:endParaRPr lang="en-GB" sz="2000" dirty="0"/>
        </a:p>
      </dgm:t>
    </dgm:pt>
    <dgm:pt modelId="{D130B120-63FF-4398-9937-E561F6371B18}" type="parTrans" cxnId="{53D50DD5-D42C-48DA-80DF-C79DDAEFBF1C}">
      <dgm:prSet/>
      <dgm:spPr/>
    </dgm:pt>
    <dgm:pt modelId="{3C6A7E12-8D52-495B-984E-85F7DFD5D5EE}" type="sibTrans" cxnId="{53D50DD5-D42C-48DA-80DF-C79DDAEFBF1C}">
      <dgm:prSet/>
      <dgm:spPr/>
    </dgm:pt>
    <dgm:pt modelId="{52995CAB-9F38-4BEA-A709-BD59A48DDA06}">
      <dgm:prSet custT="1"/>
      <dgm:spPr/>
      <dgm:t>
        <a:bodyPr/>
        <a:lstStyle/>
        <a:p>
          <a:pPr rtl="0"/>
          <a:r>
            <a:rPr lang="en-GB" sz="2000" dirty="0" smtClean="0"/>
            <a:t>Computation of QCD Backgrounds.</a:t>
          </a:r>
          <a:endParaRPr lang="en-GB" sz="2000" dirty="0"/>
        </a:p>
      </dgm:t>
    </dgm:pt>
    <dgm:pt modelId="{A641E67B-4049-437B-81CA-ED3F9F0C58A9}" type="parTrans" cxnId="{72FD1184-FAA3-4E15-AB97-ECD2A1565FFB}">
      <dgm:prSet/>
      <dgm:spPr/>
    </dgm:pt>
    <dgm:pt modelId="{4740947E-7B1E-47FF-898A-0C22A2EC15D4}" type="sibTrans" cxnId="{72FD1184-FAA3-4E15-AB97-ECD2A1565FFB}">
      <dgm:prSet/>
      <dgm:spPr/>
    </dgm:pt>
    <dgm:pt modelId="{EE5D8C84-EEA2-41B8-A1D9-89FB09BB7138}" type="pres">
      <dgm:prSet presAssocID="{0AAD8621-B3C2-4D73-B7AE-6ED84E8DDD6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2DA9638-9B07-41B1-B629-934343E93736}" type="pres">
      <dgm:prSet presAssocID="{85EFB323-1532-4D3F-83E5-1AE260E01DDA}" presName="composite" presStyleCnt="0"/>
      <dgm:spPr/>
      <dgm:t>
        <a:bodyPr/>
        <a:lstStyle/>
        <a:p>
          <a:endParaRPr lang="en-GB"/>
        </a:p>
      </dgm:t>
    </dgm:pt>
    <dgm:pt modelId="{25ADAD7D-4894-4B1A-9717-D92433C6FD5B}" type="pres">
      <dgm:prSet presAssocID="{85EFB323-1532-4D3F-83E5-1AE260E01DDA}" presName="imgShp" presStyleLbl="fgImgPlace1" presStyleIdx="0" presStyleCnt="2"/>
      <dgm:spPr/>
      <dgm:t>
        <a:bodyPr/>
        <a:lstStyle/>
        <a:p>
          <a:endParaRPr lang="en-GB"/>
        </a:p>
      </dgm:t>
    </dgm:pt>
    <dgm:pt modelId="{AB2FF6EC-68DE-409F-B917-D7FFB3EA6648}" type="pres">
      <dgm:prSet presAssocID="{85EFB323-1532-4D3F-83E5-1AE260E01DDA}" presName="txShp" presStyleLbl="node1" presStyleIdx="0" presStyleCnt="2" custScaleY="14334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0EB532-CE27-49C9-8BAD-3FCFB1E1463C}" type="pres">
      <dgm:prSet presAssocID="{A5FC187C-8E35-479F-BB69-CCC9457676A3}" presName="spacing" presStyleCnt="0"/>
      <dgm:spPr/>
      <dgm:t>
        <a:bodyPr/>
        <a:lstStyle/>
        <a:p>
          <a:endParaRPr lang="en-GB"/>
        </a:p>
      </dgm:t>
    </dgm:pt>
    <dgm:pt modelId="{CF3F86DB-C531-4D80-9535-29E7A2436BED}" type="pres">
      <dgm:prSet presAssocID="{8FBEB88F-C202-43D8-8529-A3338BE7BE08}" presName="composite" presStyleCnt="0"/>
      <dgm:spPr/>
    </dgm:pt>
    <dgm:pt modelId="{DFDB7A92-4CEE-4FC8-AF48-1341C39927F7}" type="pres">
      <dgm:prSet presAssocID="{8FBEB88F-C202-43D8-8529-A3338BE7BE08}" presName="imgShp" presStyleLbl="fgImgPlace1" presStyleIdx="1" presStyleCnt="2"/>
      <dgm:spPr/>
    </dgm:pt>
    <dgm:pt modelId="{82D143DE-E8EE-4BE6-BF08-73A4F2AA24C5}" type="pres">
      <dgm:prSet presAssocID="{8FBEB88F-C202-43D8-8529-A3338BE7BE08}" presName="txShp" presStyleLbl="node1" presStyleIdx="1" presStyleCnt="2" custScaleY="11472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8A04693-7E98-4D9D-9682-2A2AD6F819C3}" type="presOf" srcId="{85EFB323-1532-4D3F-83E5-1AE260E01DDA}" destId="{AB2FF6EC-68DE-409F-B917-D7FFB3EA6648}" srcOrd="0" destOrd="0" presId="urn:microsoft.com/office/officeart/2005/8/layout/vList3#1"/>
    <dgm:cxn modelId="{067CCFC3-7116-401F-8F21-EE8EC9C31C6A}" type="presOf" srcId="{52995CAB-9F38-4BEA-A709-BD59A48DDA06}" destId="{AB2FF6EC-68DE-409F-B917-D7FFB3EA6648}" srcOrd="0" destOrd="1" presId="urn:microsoft.com/office/officeart/2005/8/layout/vList3#1"/>
    <dgm:cxn modelId="{72116703-52A6-4062-BA4E-DF254A548CA7}" type="presOf" srcId="{4095D2B8-2D47-4EB7-AABF-E2E8C34A8BE9}" destId="{82D143DE-E8EE-4BE6-BF08-73A4F2AA24C5}" srcOrd="0" destOrd="1" presId="urn:microsoft.com/office/officeart/2005/8/layout/vList3#1"/>
    <dgm:cxn modelId="{20B51432-24D8-4B69-BD14-50CA7C91C5C0}" srcId="{85EFB323-1532-4D3F-83E5-1AE260E01DDA}" destId="{AA89729D-46BD-45D0-A99C-F292957C9E0A}" srcOrd="3" destOrd="0" parTransId="{2B9F9291-6E26-49DA-BB59-70A1D70ADAA2}" sibTransId="{272E5FD4-8689-4912-8EE3-7C1E265619EE}"/>
    <dgm:cxn modelId="{8FE7C044-4C93-4D12-AA36-B215209D3672}" type="presOf" srcId="{0AAD8621-B3C2-4D73-B7AE-6ED84E8DDD6F}" destId="{EE5D8C84-EEA2-41B8-A1D9-89FB09BB7138}" srcOrd="0" destOrd="0" presId="urn:microsoft.com/office/officeart/2005/8/layout/vList3#1"/>
    <dgm:cxn modelId="{3E5632D8-2C43-4B0D-8999-B5C6EDBD226E}" type="presOf" srcId="{83A13BC0-C582-4170-B618-8775DCED729F}" destId="{AB2FF6EC-68DE-409F-B917-D7FFB3EA6648}" srcOrd="0" destOrd="2" presId="urn:microsoft.com/office/officeart/2005/8/layout/vList3#1"/>
    <dgm:cxn modelId="{21505B39-BCA5-4262-A439-26C8AB271D90}" srcId="{85EFB323-1532-4D3F-83E5-1AE260E01DDA}" destId="{83A13BC0-C582-4170-B618-8775DCED729F}" srcOrd="1" destOrd="0" parTransId="{62BA5E64-E99E-4EED-A549-A79447B43251}" sibTransId="{8B1E0A97-8AC9-4A0E-9C53-523A16893579}"/>
    <dgm:cxn modelId="{F65C46F1-3D6E-4F50-B494-BFD69918AEA0}" srcId="{0AAD8621-B3C2-4D73-B7AE-6ED84E8DDD6F}" destId="{8FBEB88F-C202-43D8-8529-A3338BE7BE08}" srcOrd="1" destOrd="0" parTransId="{2B9D572B-A5EA-45C8-8FBA-0FCD68A2D4C3}" sibTransId="{9A2D23DB-95CA-479D-B828-F8031C6376FC}"/>
    <dgm:cxn modelId="{6583FFD9-006F-4C6C-9BEE-4E834E267604}" type="presOf" srcId="{AA89729D-46BD-45D0-A99C-F292957C9E0A}" destId="{AB2FF6EC-68DE-409F-B917-D7FFB3EA6648}" srcOrd="0" destOrd="4" presId="urn:microsoft.com/office/officeart/2005/8/layout/vList3#1"/>
    <dgm:cxn modelId="{2D6C56BD-2ED8-40DE-AEAD-DF8B598777AF}" type="presOf" srcId="{59B9AE22-714E-4474-B55C-CA07F78F7169}" destId="{82D143DE-E8EE-4BE6-BF08-73A4F2AA24C5}" srcOrd="0" destOrd="2" presId="urn:microsoft.com/office/officeart/2005/8/layout/vList3#1"/>
    <dgm:cxn modelId="{05CDBA62-5B15-44F5-94B8-0D81AFD7535F}" type="presOf" srcId="{8FBEB88F-C202-43D8-8529-A3338BE7BE08}" destId="{82D143DE-E8EE-4BE6-BF08-73A4F2AA24C5}" srcOrd="0" destOrd="0" presId="urn:microsoft.com/office/officeart/2005/8/layout/vList3#1"/>
    <dgm:cxn modelId="{48DC7570-5583-4E6C-B366-A32FCED48D30}" srcId="{0AAD8621-B3C2-4D73-B7AE-6ED84E8DDD6F}" destId="{85EFB323-1532-4D3F-83E5-1AE260E01DDA}" srcOrd="0" destOrd="0" parTransId="{B5334F67-C37D-4A57-825E-0EE0D0E96749}" sibTransId="{A5FC187C-8E35-479F-BB69-CCC9457676A3}"/>
    <dgm:cxn modelId="{53D50DD5-D42C-48DA-80DF-C79DDAEFBF1C}" srcId="{85EFB323-1532-4D3F-83E5-1AE260E01DDA}" destId="{BB4BD324-A6D8-443C-A788-F049A9D592B8}" srcOrd="2" destOrd="0" parTransId="{D130B120-63FF-4398-9937-E561F6371B18}" sibTransId="{3C6A7E12-8D52-495B-984E-85F7DFD5D5EE}"/>
    <dgm:cxn modelId="{347AC157-7A11-4BA9-B9BC-C57D1AFA6E5B}" type="presOf" srcId="{BB4BD324-A6D8-443C-A788-F049A9D592B8}" destId="{AB2FF6EC-68DE-409F-B917-D7FFB3EA6648}" srcOrd="0" destOrd="3" presId="urn:microsoft.com/office/officeart/2005/8/layout/vList3#1"/>
    <dgm:cxn modelId="{72FD1184-FAA3-4E15-AB97-ECD2A1565FFB}" srcId="{85EFB323-1532-4D3F-83E5-1AE260E01DDA}" destId="{52995CAB-9F38-4BEA-A709-BD59A48DDA06}" srcOrd="0" destOrd="0" parTransId="{A641E67B-4049-437B-81CA-ED3F9F0C58A9}" sibTransId="{4740947E-7B1E-47FF-898A-0C22A2EC15D4}"/>
    <dgm:cxn modelId="{FDC65928-EB48-443F-A84B-433D63AC5A61}" srcId="{8FBEB88F-C202-43D8-8529-A3338BE7BE08}" destId="{59B9AE22-714E-4474-B55C-CA07F78F7169}" srcOrd="1" destOrd="0" parTransId="{411651C0-5A61-41BF-B677-BF9F2BE54F19}" sibTransId="{1D1955CB-D37D-4D06-AC44-A04EE77B9FA5}"/>
    <dgm:cxn modelId="{6457349B-F805-4047-BE5A-46D41A569E9C}" srcId="{8FBEB88F-C202-43D8-8529-A3338BE7BE08}" destId="{4095D2B8-2D47-4EB7-AABF-E2E8C34A8BE9}" srcOrd="0" destOrd="0" parTransId="{71CDFD47-2130-4F47-BF90-BD4375F4079C}" sibTransId="{442C5AD1-05FB-44F9-A86D-5446D4E8BDE1}"/>
    <dgm:cxn modelId="{04867282-99D1-4671-897F-97484131B317}" type="presParOf" srcId="{EE5D8C84-EEA2-41B8-A1D9-89FB09BB7138}" destId="{52DA9638-9B07-41B1-B629-934343E93736}" srcOrd="0" destOrd="0" presId="urn:microsoft.com/office/officeart/2005/8/layout/vList3#1"/>
    <dgm:cxn modelId="{A64AC212-7145-4ECF-9E3D-F3958835560E}" type="presParOf" srcId="{52DA9638-9B07-41B1-B629-934343E93736}" destId="{25ADAD7D-4894-4B1A-9717-D92433C6FD5B}" srcOrd="0" destOrd="0" presId="urn:microsoft.com/office/officeart/2005/8/layout/vList3#1"/>
    <dgm:cxn modelId="{53073217-35FB-4847-8330-6B3CF6F6A928}" type="presParOf" srcId="{52DA9638-9B07-41B1-B629-934343E93736}" destId="{AB2FF6EC-68DE-409F-B917-D7FFB3EA6648}" srcOrd="1" destOrd="0" presId="urn:microsoft.com/office/officeart/2005/8/layout/vList3#1"/>
    <dgm:cxn modelId="{D2CDA793-057D-4D59-A4AE-08E94D69B057}" type="presParOf" srcId="{EE5D8C84-EEA2-41B8-A1D9-89FB09BB7138}" destId="{BA0EB532-CE27-49C9-8BAD-3FCFB1E1463C}" srcOrd="1" destOrd="0" presId="urn:microsoft.com/office/officeart/2005/8/layout/vList3#1"/>
    <dgm:cxn modelId="{821A40DB-38F3-4175-B47E-835D8879B247}" type="presParOf" srcId="{EE5D8C84-EEA2-41B8-A1D9-89FB09BB7138}" destId="{CF3F86DB-C531-4D80-9535-29E7A2436BED}" srcOrd="2" destOrd="0" presId="urn:microsoft.com/office/officeart/2005/8/layout/vList3#1"/>
    <dgm:cxn modelId="{0727C2F5-53BA-4036-8814-7A2F4E6B956C}" type="presParOf" srcId="{CF3F86DB-C531-4D80-9535-29E7A2436BED}" destId="{DFDB7A92-4CEE-4FC8-AF48-1341C39927F7}" srcOrd="0" destOrd="0" presId="urn:microsoft.com/office/officeart/2005/8/layout/vList3#1"/>
    <dgm:cxn modelId="{13D3822C-921C-49E5-B824-0DB7020A0DA7}" type="presParOf" srcId="{CF3F86DB-C531-4D80-9535-29E7A2436BED}" destId="{82D143DE-E8EE-4BE6-BF08-73A4F2AA24C5}" srcOrd="1" destOrd="0" presId="urn:microsoft.com/office/officeart/2005/8/layout/vList3#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A4C29D-2715-460E-BB28-BD48F7742693}" type="doc">
      <dgm:prSet loTypeId="urn:microsoft.com/office/officeart/2005/8/layout/cycle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3712BF4F-B4C5-4412-8861-7ECBF48717D6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2000" b="1" i="1" dirty="0" smtClean="0"/>
            <a:t>Tree </a:t>
          </a:r>
          <a:r>
            <a:rPr lang="en-GB" sz="2000" dirty="0" smtClean="0"/>
            <a:t>amplitudes</a:t>
          </a:r>
          <a:endParaRPr lang="en-GB" sz="2000" dirty="0"/>
        </a:p>
      </dgm:t>
    </dgm:pt>
    <dgm:pt modelId="{DB7CF159-10E4-4FF0-8CCF-43CCD6F11A69}" type="parTrans" cxnId="{BE7B6299-5298-44F3-886F-1C667BA103AD}">
      <dgm:prSet/>
      <dgm:spPr/>
      <dgm:t>
        <a:bodyPr/>
        <a:lstStyle/>
        <a:p>
          <a:endParaRPr lang="en-GB"/>
        </a:p>
      </dgm:t>
    </dgm:pt>
    <dgm:pt modelId="{65CA126E-D5ED-4CAA-BAAA-706FBDE3C791}" type="sibTrans" cxnId="{BE7B6299-5298-44F3-886F-1C667BA103AD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>
        <a:ln>
          <a:noFill/>
        </a:ln>
      </dgm:spPr>
      <dgm:t>
        <a:bodyPr/>
        <a:lstStyle/>
        <a:p>
          <a:endParaRPr lang="en-GB"/>
        </a:p>
      </dgm:t>
    </dgm:pt>
    <dgm:pt modelId="{21481863-4A5A-49F5-A118-D5E69F8B7E3C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2000" dirty="0" smtClean="0"/>
            <a:t>On-shell recursion </a:t>
          </a:r>
          <a:r>
            <a:rPr kumimoji="1" lang="en-US" sz="2000" dirty="0" smtClean="0">
              <a:sym typeface="Symbol"/>
            </a:rPr>
            <a:t> </a:t>
          </a:r>
          <a:r>
            <a:rPr lang="en-GB" sz="2000" b="1" dirty="0" smtClean="0"/>
            <a:t>Rational</a:t>
          </a:r>
          <a:endParaRPr lang="en-GB" sz="2000" b="1" dirty="0"/>
        </a:p>
      </dgm:t>
    </dgm:pt>
    <dgm:pt modelId="{1B388DB1-14CD-41FD-99C7-CCBC5FB1BFB6}" type="parTrans" cxnId="{6C7BA055-6329-49B9-8ED6-5A237F7C2C44}">
      <dgm:prSet/>
      <dgm:spPr/>
      <dgm:t>
        <a:bodyPr/>
        <a:lstStyle/>
        <a:p>
          <a:endParaRPr lang="en-GB"/>
        </a:p>
      </dgm:t>
    </dgm:pt>
    <dgm:pt modelId="{F18BABF5-D2FA-41C5-8854-954E85A55705}" type="sibTrans" cxnId="{6C7BA055-6329-49B9-8ED6-5A237F7C2C44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en-GB"/>
        </a:p>
      </dgm:t>
    </dgm:pt>
    <dgm:pt modelId="{53147D13-CB62-4EB4-9D0A-ADD171C8B3C0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2000" b="1" i="1" dirty="0" smtClean="0"/>
            <a:t>One-loop</a:t>
          </a:r>
          <a:r>
            <a:rPr lang="en-GB" sz="2000" dirty="0" smtClean="0"/>
            <a:t> Amplitude</a:t>
          </a:r>
          <a:endParaRPr lang="en-GB" sz="2000" dirty="0"/>
        </a:p>
      </dgm:t>
    </dgm:pt>
    <dgm:pt modelId="{D447A42D-00D7-4ABA-B329-5C70ECEBB2F6}" type="parTrans" cxnId="{3B5859D8-B8AB-4F96-AA02-4576F42457D4}">
      <dgm:prSet/>
      <dgm:spPr/>
      <dgm:t>
        <a:bodyPr/>
        <a:lstStyle/>
        <a:p>
          <a:endParaRPr lang="en-GB"/>
        </a:p>
      </dgm:t>
    </dgm:pt>
    <dgm:pt modelId="{9F0FF281-42F4-40A1-A983-9859353EEBF1}" type="sibTrans" cxnId="{3B5859D8-B8AB-4F96-AA02-4576F42457D4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>
        <a:ln>
          <a:headEnd type="arrow"/>
          <a:tailEnd type="none"/>
        </a:ln>
      </dgm:spPr>
      <dgm:t>
        <a:bodyPr/>
        <a:lstStyle/>
        <a:p>
          <a:endParaRPr lang="en-GB"/>
        </a:p>
      </dgm:t>
    </dgm:pt>
    <dgm:pt modelId="{B3C52427-9478-4715-BBE8-3956129A8F7A}">
      <dgm:prSet phldrT="[Text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GB" sz="2000" dirty="0" smtClean="0"/>
            <a:t>Unitarity cuts</a:t>
          </a:r>
        </a:p>
        <a:p>
          <a:r>
            <a:rPr kumimoji="1" lang="en-US" sz="2000" dirty="0" smtClean="0">
              <a:sym typeface="Symbol"/>
            </a:rPr>
            <a:t> </a:t>
          </a:r>
          <a:r>
            <a:rPr lang="en-GB" sz="2000" b="1" dirty="0" smtClean="0"/>
            <a:t>Cut-constructible</a:t>
          </a:r>
          <a:endParaRPr lang="en-GB" sz="2000" b="1" dirty="0"/>
        </a:p>
      </dgm:t>
    </dgm:pt>
    <dgm:pt modelId="{3AB73FF4-76D2-49BA-B07B-A41C19C9A092}" type="parTrans" cxnId="{E21B0608-D266-48D0-B874-AFE3B8F91463}">
      <dgm:prSet/>
      <dgm:spPr/>
      <dgm:t>
        <a:bodyPr/>
        <a:lstStyle/>
        <a:p>
          <a:endParaRPr lang="en-GB"/>
        </a:p>
      </dgm:t>
    </dgm:pt>
    <dgm:pt modelId="{14E81BDA-A2B3-4683-97D8-C5C2EB4585C4}" type="sibTrans" cxnId="{E21B0608-D266-48D0-B874-AFE3B8F91463}">
      <dgm:prSet>
        <dgm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dgm:style>
      </dgm:prSet>
      <dgm:spPr>
        <a:ln>
          <a:headEnd type="arrow"/>
          <a:tailEnd type="none"/>
        </a:ln>
      </dgm:spPr>
      <dgm:t>
        <a:bodyPr/>
        <a:lstStyle/>
        <a:p>
          <a:endParaRPr lang="en-GB"/>
        </a:p>
      </dgm:t>
    </dgm:pt>
    <dgm:pt modelId="{5873CC33-EB2D-4864-ABE1-F52B2340E642}" type="pres">
      <dgm:prSet presAssocID="{DDA4C29D-2715-460E-BB28-BD48F774269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9820F16F-0413-4EA1-8730-5C9C10DF4286}" type="pres">
      <dgm:prSet presAssocID="{3712BF4F-B4C5-4412-8861-7ECBF48717D6}" presName="node" presStyleLbl="node1" presStyleIdx="0" presStyleCnt="4" custRadScaleRad="89502" custRadScaleInc="-280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921589-1896-4313-9C9A-BB9D1FE02E87}" type="pres">
      <dgm:prSet presAssocID="{3712BF4F-B4C5-4412-8861-7ECBF48717D6}" presName="spNode" presStyleCnt="0"/>
      <dgm:spPr/>
    </dgm:pt>
    <dgm:pt modelId="{E3B0E1D5-39D5-42B1-BE90-8FFA40A9A6E8}" type="pres">
      <dgm:prSet presAssocID="{65CA126E-D5ED-4CAA-BAAA-706FBDE3C791}" presName="sibTrans" presStyleLbl="sibTrans1D1" presStyleIdx="0" presStyleCnt="4"/>
      <dgm:spPr/>
      <dgm:t>
        <a:bodyPr/>
        <a:lstStyle/>
        <a:p>
          <a:endParaRPr lang="en-GB"/>
        </a:p>
      </dgm:t>
    </dgm:pt>
    <dgm:pt modelId="{3D4409B2-69E5-4EC4-9AC1-E18B73DA9CB9}" type="pres">
      <dgm:prSet presAssocID="{21481863-4A5A-49F5-A118-D5E69F8B7E3C}" presName="node" presStyleLbl="node1" presStyleIdx="1" presStyleCnt="4" custRadScaleRad="66781" custRadScaleInc="1315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7727F70-5E08-48A9-AA00-20FC4D5D112A}" type="pres">
      <dgm:prSet presAssocID="{21481863-4A5A-49F5-A118-D5E69F8B7E3C}" presName="spNode" presStyleCnt="0"/>
      <dgm:spPr/>
    </dgm:pt>
    <dgm:pt modelId="{8C897FCE-9173-4ED4-9CA7-E06812482EE1}" type="pres">
      <dgm:prSet presAssocID="{F18BABF5-D2FA-41C5-8854-954E85A55705}" presName="sibTrans" presStyleLbl="sibTrans1D1" presStyleIdx="1" presStyleCnt="4"/>
      <dgm:spPr/>
      <dgm:t>
        <a:bodyPr/>
        <a:lstStyle/>
        <a:p>
          <a:endParaRPr lang="en-GB"/>
        </a:p>
      </dgm:t>
    </dgm:pt>
    <dgm:pt modelId="{9EBA6974-DED3-4D63-ABF3-A10A48880DD9}" type="pres">
      <dgm:prSet presAssocID="{53147D13-CB62-4EB4-9D0A-ADD171C8B3C0}" presName="node" presStyleLbl="node1" presStyleIdx="2" presStyleCnt="4" custRadScaleRad="85617" custRadScaleInc="1094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C81C0D7-03DD-4AC2-914C-09024B4A06D2}" type="pres">
      <dgm:prSet presAssocID="{53147D13-CB62-4EB4-9D0A-ADD171C8B3C0}" presName="spNode" presStyleCnt="0"/>
      <dgm:spPr/>
    </dgm:pt>
    <dgm:pt modelId="{DA9AB9CD-D5D5-401B-86A3-F0645180D974}" type="pres">
      <dgm:prSet presAssocID="{9F0FF281-42F4-40A1-A983-9859353EEBF1}" presName="sibTrans" presStyleLbl="sibTrans1D1" presStyleIdx="2" presStyleCnt="4"/>
      <dgm:spPr/>
      <dgm:t>
        <a:bodyPr/>
        <a:lstStyle/>
        <a:p>
          <a:endParaRPr lang="en-GB"/>
        </a:p>
      </dgm:t>
    </dgm:pt>
    <dgm:pt modelId="{E29D6B9F-CC83-491D-9C95-99C0BDB0A328}" type="pres">
      <dgm:prSet presAssocID="{B3C52427-9478-4715-BBE8-3956129A8F7A}" presName="node" presStyleLbl="node1" presStyleIdx="3" presStyleCnt="4" custScaleX="139273" custRadScaleRad="100005" custRadScaleInc="-195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211BF4-98E9-4E86-BBA7-84A17F259035}" type="pres">
      <dgm:prSet presAssocID="{B3C52427-9478-4715-BBE8-3956129A8F7A}" presName="spNode" presStyleCnt="0"/>
      <dgm:spPr/>
    </dgm:pt>
    <dgm:pt modelId="{F75F01AA-648B-41B4-B56E-0CAB9148DF37}" type="pres">
      <dgm:prSet presAssocID="{14E81BDA-A2B3-4683-97D8-C5C2EB4585C4}" presName="sibTrans" presStyleLbl="sibTrans1D1" presStyleIdx="3" presStyleCnt="4"/>
      <dgm:spPr/>
      <dgm:t>
        <a:bodyPr/>
        <a:lstStyle/>
        <a:p>
          <a:endParaRPr lang="en-GB"/>
        </a:p>
      </dgm:t>
    </dgm:pt>
  </dgm:ptLst>
  <dgm:cxnLst>
    <dgm:cxn modelId="{C600D268-547C-49E0-8363-D1BED4DCF855}" type="presOf" srcId="{F18BABF5-D2FA-41C5-8854-954E85A55705}" destId="{8C897FCE-9173-4ED4-9CA7-E06812482EE1}" srcOrd="0" destOrd="0" presId="urn:microsoft.com/office/officeart/2005/8/layout/cycle5"/>
    <dgm:cxn modelId="{E5F7C062-6760-428B-B75A-BFF74A404B97}" type="presOf" srcId="{14E81BDA-A2B3-4683-97D8-C5C2EB4585C4}" destId="{F75F01AA-648B-41B4-B56E-0CAB9148DF37}" srcOrd="0" destOrd="0" presId="urn:microsoft.com/office/officeart/2005/8/layout/cycle5"/>
    <dgm:cxn modelId="{F003DA4D-418F-4959-892F-71B29DFA1FA1}" type="presOf" srcId="{53147D13-CB62-4EB4-9D0A-ADD171C8B3C0}" destId="{9EBA6974-DED3-4D63-ABF3-A10A48880DD9}" srcOrd="0" destOrd="0" presId="urn:microsoft.com/office/officeart/2005/8/layout/cycle5"/>
    <dgm:cxn modelId="{DC7AE63F-4107-422D-88E1-4F1A355A1A2B}" type="presOf" srcId="{B3C52427-9478-4715-BBE8-3956129A8F7A}" destId="{E29D6B9F-CC83-491D-9C95-99C0BDB0A328}" srcOrd="0" destOrd="0" presId="urn:microsoft.com/office/officeart/2005/8/layout/cycle5"/>
    <dgm:cxn modelId="{FFFF6CDC-90F9-47E7-A506-F34E6711F9FC}" type="presOf" srcId="{21481863-4A5A-49F5-A118-D5E69F8B7E3C}" destId="{3D4409B2-69E5-4EC4-9AC1-E18B73DA9CB9}" srcOrd="0" destOrd="0" presId="urn:microsoft.com/office/officeart/2005/8/layout/cycle5"/>
    <dgm:cxn modelId="{AD66A024-29F5-4BFF-AA09-C3BA62D60469}" type="presOf" srcId="{9F0FF281-42F4-40A1-A983-9859353EEBF1}" destId="{DA9AB9CD-D5D5-401B-86A3-F0645180D974}" srcOrd="0" destOrd="0" presId="urn:microsoft.com/office/officeart/2005/8/layout/cycle5"/>
    <dgm:cxn modelId="{A478B110-DA40-4173-B034-05BFAD6F0910}" type="presOf" srcId="{65CA126E-D5ED-4CAA-BAAA-706FBDE3C791}" destId="{E3B0E1D5-39D5-42B1-BE90-8FFA40A9A6E8}" srcOrd="0" destOrd="0" presId="urn:microsoft.com/office/officeart/2005/8/layout/cycle5"/>
    <dgm:cxn modelId="{6C7BA055-6329-49B9-8ED6-5A237F7C2C44}" srcId="{DDA4C29D-2715-460E-BB28-BD48F7742693}" destId="{21481863-4A5A-49F5-A118-D5E69F8B7E3C}" srcOrd="1" destOrd="0" parTransId="{1B388DB1-14CD-41FD-99C7-CCBC5FB1BFB6}" sibTransId="{F18BABF5-D2FA-41C5-8854-954E85A55705}"/>
    <dgm:cxn modelId="{F9BCD739-B24F-4BE2-8718-6263947A5CAF}" type="presOf" srcId="{3712BF4F-B4C5-4412-8861-7ECBF48717D6}" destId="{9820F16F-0413-4EA1-8730-5C9C10DF4286}" srcOrd="0" destOrd="0" presId="urn:microsoft.com/office/officeart/2005/8/layout/cycle5"/>
    <dgm:cxn modelId="{D859D62A-07F3-494A-82F4-939AEFF802E8}" type="presOf" srcId="{DDA4C29D-2715-460E-BB28-BD48F7742693}" destId="{5873CC33-EB2D-4864-ABE1-F52B2340E642}" srcOrd="0" destOrd="0" presId="urn:microsoft.com/office/officeart/2005/8/layout/cycle5"/>
    <dgm:cxn modelId="{3B5859D8-B8AB-4F96-AA02-4576F42457D4}" srcId="{DDA4C29D-2715-460E-BB28-BD48F7742693}" destId="{53147D13-CB62-4EB4-9D0A-ADD171C8B3C0}" srcOrd="2" destOrd="0" parTransId="{D447A42D-00D7-4ABA-B329-5C70ECEBB2F6}" sibTransId="{9F0FF281-42F4-40A1-A983-9859353EEBF1}"/>
    <dgm:cxn modelId="{E21B0608-D266-48D0-B874-AFE3B8F91463}" srcId="{DDA4C29D-2715-460E-BB28-BD48F7742693}" destId="{B3C52427-9478-4715-BBE8-3956129A8F7A}" srcOrd="3" destOrd="0" parTransId="{3AB73FF4-76D2-49BA-B07B-A41C19C9A092}" sibTransId="{14E81BDA-A2B3-4683-97D8-C5C2EB4585C4}"/>
    <dgm:cxn modelId="{BE7B6299-5298-44F3-886F-1C667BA103AD}" srcId="{DDA4C29D-2715-460E-BB28-BD48F7742693}" destId="{3712BF4F-B4C5-4412-8861-7ECBF48717D6}" srcOrd="0" destOrd="0" parTransId="{DB7CF159-10E4-4FF0-8CCF-43CCD6F11A69}" sibTransId="{65CA126E-D5ED-4CAA-BAAA-706FBDE3C791}"/>
    <dgm:cxn modelId="{761DBF08-115A-4446-8AAC-6A6241B28C98}" type="presParOf" srcId="{5873CC33-EB2D-4864-ABE1-F52B2340E642}" destId="{9820F16F-0413-4EA1-8730-5C9C10DF4286}" srcOrd="0" destOrd="0" presId="urn:microsoft.com/office/officeart/2005/8/layout/cycle5"/>
    <dgm:cxn modelId="{41B169B6-318B-4EF9-825C-4B5ACD20CCD1}" type="presParOf" srcId="{5873CC33-EB2D-4864-ABE1-F52B2340E642}" destId="{3E921589-1896-4313-9C9A-BB9D1FE02E87}" srcOrd="1" destOrd="0" presId="urn:microsoft.com/office/officeart/2005/8/layout/cycle5"/>
    <dgm:cxn modelId="{4AE82E8D-0C21-44C6-8623-79B244FBE739}" type="presParOf" srcId="{5873CC33-EB2D-4864-ABE1-F52B2340E642}" destId="{E3B0E1D5-39D5-42B1-BE90-8FFA40A9A6E8}" srcOrd="2" destOrd="0" presId="urn:microsoft.com/office/officeart/2005/8/layout/cycle5"/>
    <dgm:cxn modelId="{6575EB77-FD3F-4A74-8570-43443A38196D}" type="presParOf" srcId="{5873CC33-EB2D-4864-ABE1-F52B2340E642}" destId="{3D4409B2-69E5-4EC4-9AC1-E18B73DA9CB9}" srcOrd="3" destOrd="0" presId="urn:microsoft.com/office/officeart/2005/8/layout/cycle5"/>
    <dgm:cxn modelId="{61190570-65F5-4566-B6A2-2264F56D4F73}" type="presParOf" srcId="{5873CC33-EB2D-4864-ABE1-F52B2340E642}" destId="{47727F70-5E08-48A9-AA00-20FC4D5D112A}" srcOrd="4" destOrd="0" presId="urn:microsoft.com/office/officeart/2005/8/layout/cycle5"/>
    <dgm:cxn modelId="{BD41920B-7067-47BA-BC77-D76EBA93AF66}" type="presParOf" srcId="{5873CC33-EB2D-4864-ABE1-F52B2340E642}" destId="{8C897FCE-9173-4ED4-9CA7-E06812482EE1}" srcOrd="5" destOrd="0" presId="urn:microsoft.com/office/officeart/2005/8/layout/cycle5"/>
    <dgm:cxn modelId="{0F583BBA-7AEE-4436-A841-1A62AB33B0D2}" type="presParOf" srcId="{5873CC33-EB2D-4864-ABE1-F52B2340E642}" destId="{9EBA6974-DED3-4D63-ABF3-A10A48880DD9}" srcOrd="6" destOrd="0" presId="urn:microsoft.com/office/officeart/2005/8/layout/cycle5"/>
    <dgm:cxn modelId="{4BFFC5EE-CE77-462A-A883-903FDCE97F89}" type="presParOf" srcId="{5873CC33-EB2D-4864-ABE1-F52B2340E642}" destId="{AC81C0D7-03DD-4AC2-914C-09024B4A06D2}" srcOrd="7" destOrd="0" presId="urn:microsoft.com/office/officeart/2005/8/layout/cycle5"/>
    <dgm:cxn modelId="{DD9AD807-5BC3-48B4-90EB-2151A38BB0AC}" type="presParOf" srcId="{5873CC33-EB2D-4864-ABE1-F52B2340E642}" destId="{DA9AB9CD-D5D5-401B-86A3-F0645180D974}" srcOrd="8" destOrd="0" presId="urn:microsoft.com/office/officeart/2005/8/layout/cycle5"/>
    <dgm:cxn modelId="{9744860A-2E65-4196-9122-89ADF4789483}" type="presParOf" srcId="{5873CC33-EB2D-4864-ABE1-F52B2340E642}" destId="{E29D6B9F-CC83-491D-9C95-99C0BDB0A328}" srcOrd="9" destOrd="0" presId="urn:microsoft.com/office/officeart/2005/8/layout/cycle5"/>
    <dgm:cxn modelId="{9C95BB1B-9F6F-441E-BDA0-8D054606F9B8}" type="presParOf" srcId="{5873CC33-EB2D-4864-ABE1-F52B2340E642}" destId="{84211BF4-98E9-4E86-BBA7-84A17F259035}" srcOrd="10" destOrd="0" presId="urn:microsoft.com/office/officeart/2005/8/layout/cycle5"/>
    <dgm:cxn modelId="{C9326C64-5B67-4105-9154-451C796EE329}" type="presParOf" srcId="{5873CC33-EB2D-4864-ABE1-F52B2340E642}" destId="{F75F01AA-648B-41B4-B56E-0CAB9148DF37}" srcOrd="11" destOrd="0" presId="urn:microsoft.com/office/officeart/2005/8/layout/cycle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99394A5-4DA8-4978-AFDE-E2E4F7D1AA49}" type="doc">
      <dgm:prSet loTypeId="urn:microsoft.com/office/officeart/2005/8/layout/equation1#1" loCatId="process" qsTypeId="urn:microsoft.com/office/officeart/2005/8/quickstyle/3d7" qsCatId="3D" csTypeId="urn:microsoft.com/office/officeart/2005/8/colors/accent1_1" csCatId="accent1" phldr="1"/>
      <dgm:spPr>
        <a:scene3d>
          <a:camera prst="perspectiveLeft" fov="1500000" zoom="91000"/>
          <a:lightRig rig="threePt" dir="t">
            <a:rot lat="0" lon="0" rev="20640000"/>
          </a:lightRig>
        </a:scene3d>
      </dgm:spPr>
      <dgm:t>
        <a:bodyPr/>
        <a:lstStyle/>
        <a:p>
          <a:endParaRPr lang="en-GB"/>
        </a:p>
      </dgm:t>
    </dgm:pt>
    <dgm:pt modelId="{8CE28D51-E938-4720-849D-80B778BAFC0A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GB" sz="2400" dirty="0" smtClean="0">
              <a:ea typeface="+mn-ea"/>
              <a:cs typeface="+mn-cs"/>
            </a:rPr>
            <a:t>Log’s, </a:t>
          </a:r>
          <a:r>
            <a:rPr lang="en-GB" sz="2400" dirty="0" err="1" smtClean="0">
              <a:ea typeface="+mn-ea"/>
              <a:cs typeface="+mn-cs"/>
            </a:rPr>
            <a:t>Polylog’s</a:t>
          </a:r>
          <a:r>
            <a:rPr lang="en-GB" sz="2400" dirty="0" smtClean="0">
              <a:ea typeface="+mn-ea"/>
              <a:cs typeface="+mn-cs"/>
            </a:rPr>
            <a:t>, etc.</a:t>
          </a:r>
          <a:endParaRPr lang="en-US" sz="2400" dirty="0">
            <a:ea typeface="+mn-ea"/>
            <a:cs typeface="+mn-cs"/>
          </a:endParaRPr>
        </a:p>
      </dgm:t>
    </dgm:pt>
    <dgm:pt modelId="{52919EE5-2358-44ED-9D8E-3AA499652385}" type="parTrans" cxnId="{AF0BAF53-6337-4A73-9C17-F93F24C15207}">
      <dgm:prSet/>
      <dgm:spPr/>
      <dgm:t>
        <a:bodyPr/>
        <a:lstStyle/>
        <a:p>
          <a:endParaRPr lang="en-GB"/>
        </a:p>
      </dgm:t>
    </dgm:pt>
    <dgm:pt modelId="{9293AD6E-8223-4048-B378-305C05645F0B}" type="sibTrans" cxnId="{AF0BAF53-6337-4A73-9C17-F93F24C15207}">
      <dgm:prSet/>
      <dgm:spPr>
        <a:solidFill>
          <a:schemeClr val="accent1"/>
        </a:solidFill>
      </dgm:spPr>
      <dgm:t>
        <a:bodyPr/>
        <a:lstStyle/>
        <a:p>
          <a:endParaRPr lang="en-GB"/>
        </a:p>
      </dgm:t>
    </dgm:pt>
    <dgm:pt modelId="{84BDC43A-DC02-494B-BE1D-E408EEA03DE5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GB" sz="2400" dirty="0" smtClean="0">
              <a:ea typeface="+mn-ea"/>
              <a:cs typeface="+mn-cs"/>
            </a:rPr>
            <a:t>Loop amplitude</a:t>
          </a:r>
          <a:endParaRPr lang="en-US" sz="2400" dirty="0">
            <a:ea typeface="+mn-ea"/>
            <a:cs typeface="+mn-cs"/>
          </a:endParaRPr>
        </a:p>
      </dgm:t>
    </dgm:pt>
    <dgm:pt modelId="{799B4565-5EDA-4C88-8E41-E918297D418D}" type="parTrans" cxnId="{38EEEA1C-7C01-4919-AAFC-9270E83ED1DB}">
      <dgm:prSet/>
      <dgm:spPr/>
      <dgm:t>
        <a:bodyPr/>
        <a:lstStyle/>
        <a:p>
          <a:endParaRPr lang="en-GB"/>
        </a:p>
      </dgm:t>
    </dgm:pt>
    <dgm:pt modelId="{A7550020-E980-47CD-A8E3-68AAED099CCC}" type="sibTrans" cxnId="{38EEEA1C-7C01-4919-AAFC-9270E83ED1DB}">
      <dgm:prSet/>
      <dgm:spPr/>
      <dgm:t>
        <a:bodyPr/>
        <a:lstStyle/>
        <a:p>
          <a:endParaRPr lang="en-GB"/>
        </a:p>
      </dgm:t>
    </dgm:pt>
    <dgm:pt modelId="{3D2D60E2-0339-416B-B0A9-9AFB75B62A19}">
      <dgm:prSet custT="1"/>
      <dgm:spPr>
        <a:solidFill>
          <a:schemeClr val="bg1">
            <a:lumMod val="75000"/>
          </a:schemeClr>
        </a:solidFill>
      </dgm:spPr>
      <dgm:t>
        <a:bodyPr/>
        <a:lstStyle/>
        <a:p>
          <a:pPr rtl="0"/>
          <a:r>
            <a:rPr lang="en-GB" sz="2400" dirty="0" smtClean="0">
              <a:ea typeface="+mn-ea"/>
              <a:cs typeface="+mn-cs"/>
            </a:rPr>
            <a:t>Rational terms</a:t>
          </a:r>
          <a:endParaRPr lang="en-US" sz="2400" dirty="0">
            <a:ea typeface="+mn-ea"/>
            <a:cs typeface="+mn-cs"/>
          </a:endParaRPr>
        </a:p>
      </dgm:t>
    </dgm:pt>
    <dgm:pt modelId="{E6723D14-1564-4ADA-956F-14994AD9B98B}" type="parTrans" cxnId="{5909E388-03A4-44FE-AABA-E714E185DCD8}">
      <dgm:prSet/>
      <dgm:spPr/>
      <dgm:t>
        <a:bodyPr/>
        <a:lstStyle/>
        <a:p>
          <a:endParaRPr lang="en-GB"/>
        </a:p>
      </dgm:t>
    </dgm:pt>
    <dgm:pt modelId="{DAE88B2A-FA75-4B56-8C20-3830CD040B43}" type="sibTrans" cxnId="{5909E388-03A4-44FE-AABA-E714E185DCD8}">
      <dgm:prSet/>
      <dgm:spPr>
        <a:solidFill>
          <a:schemeClr val="accent1"/>
        </a:solidFill>
      </dgm:spPr>
      <dgm:t>
        <a:bodyPr/>
        <a:lstStyle/>
        <a:p>
          <a:endParaRPr lang="en-GB"/>
        </a:p>
      </dgm:t>
    </dgm:pt>
    <dgm:pt modelId="{560BEEF2-086B-4D79-A08A-70F96BB02AFE}" type="pres">
      <dgm:prSet presAssocID="{F99394A5-4DA8-4978-AFDE-E2E4F7D1AA4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45B6E23-AE0E-4742-AAAA-6F016B2F24CC}" type="pres">
      <dgm:prSet presAssocID="{8CE28D51-E938-4720-849D-80B778BAFC0A}" presName="node" presStyleLbl="node1" presStyleIdx="0" presStyleCnt="3" custScaleX="17302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1706956-0E47-4B3F-A875-D6CF65F03DAD}" type="pres">
      <dgm:prSet presAssocID="{9293AD6E-8223-4048-B378-305C05645F0B}" presName="spacerL" presStyleCnt="0"/>
      <dgm:spPr/>
      <dgm:t>
        <a:bodyPr/>
        <a:lstStyle/>
        <a:p>
          <a:endParaRPr lang="en-GB"/>
        </a:p>
      </dgm:t>
    </dgm:pt>
    <dgm:pt modelId="{C72FA184-847E-48E3-B102-463F55C6DA33}" type="pres">
      <dgm:prSet presAssocID="{9293AD6E-8223-4048-B378-305C05645F0B}" presName="sibTrans" presStyleLbl="sibTrans2D1" presStyleIdx="0" presStyleCnt="2"/>
      <dgm:spPr/>
      <dgm:t>
        <a:bodyPr/>
        <a:lstStyle/>
        <a:p>
          <a:endParaRPr lang="en-GB"/>
        </a:p>
      </dgm:t>
    </dgm:pt>
    <dgm:pt modelId="{AC31125D-466E-4B90-871F-ACE3A1C0A64A}" type="pres">
      <dgm:prSet presAssocID="{9293AD6E-8223-4048-B378-305C05645F0B}" presName="spacerR" presStyleCnt="0"/>
      <dgm:spPr/>
      <dgm:t>
        <a:bodyPr/>
        <a:lstStyle/>
        <a:p>
          <a:endParaRPr lang="en-GB"/>
        </a:p>
      </dgm:t>
    </dgm:pt>
    <dgm:pt modelId="{619E48D0-0CFA-4FD5-9EAF-A15570ED10C2}" type="pres">
      <dgm:prSet presAssocID="{3D2D60E2-0339-416B-B0A9-9AFB75B62A19}" presName="node" presStyleLbl="node1" presStyleIdx="1" presStyleCnt="3" custScaleX="15838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B47118F-A162-4191-BF8D-447D5F181978}" type="pres">
      <dgm:prSet presAssocID="{DAE88B2A-FA75-4B56-8C20-3830CD040B43}" presName="spacerL" presStyleCnt="0"/>
      <dgm:spPr/>
      <dgm:t>
        <a:bodyPr/>
        <a:lstStyle/>
        <a:p>
          <a:endParaRPr lang="en-GB"/>
        </a:p>
      </dgm:t>
    </dgm:pt>
    <dgm:pt modelId="{26721CFA-ECC2-4F12-B301-C3CAF6C7B118}" type="pres">
      <dgm:prSet presAssocID="{DAE88B2A-FA75-4B56-8C20-3830CD040B43}" presName="sibTrans" presStyleLbl="sibTrans2D1" presStyleIdx="1" presStyleCnt="2"/>
      <dgm:spPr/>
      <dgm:t>
        <a:bodyPr/>
        <a:lstStyle/>
        <a:p>
          <a:endParaRPr lang="en-GB"/>
        </a:p>
      </dgm:t>
    </dgm:pt>
    <dgm:pt modelId="{B9B06D52-1AD1-4DC8-B1A9-899749AE0CE2}" type="pres">
      <dgm:prSet presAssocID="{DAE88B2A-FA75-4B56-8C20-3830CD040B43}" presName="spacerR" presStyleCnt="0"/>
      <dgm:spPr/>
      <dgm:t>
        <a:bodyPr/>
        <a:lstStyle/>
        <a:p>
          <a:endParaRPr lang="en-GB"/>
        </a:p>
      </dgm:t>
    </dgm:pt>
    <dgm:pt modelId="{EDABCBDA-F355-4567-8A5D-3B56779BC976}" type="pres">
      <dgm:prSet presAssocID="{84BDC43A-DC02-494B-BE1D-E408EEA03DE5}" presName="node" presStyleLbl="node1" presStyleIdx="2" presStyleCnt="3" custScaleX="18384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C8ECD51-D93F-44C5-964E-967F5406468F}" type="presOf" srcId="{DAE88B2A-FA75-4B56-8C20-3830CD040B43}" destId="{26721CFA-ECC2-4F12-B301-C3CAF6C7B118}" srcOrd="0" destOrd="0" presId="urn:microsoft.com/office/officeart/2005/8/layout/equation1#1"/>
    <dgm:cxn modelId="{AF0BAF53-6337-4A73-9C17-F93F24C15207}" srcId="{F99394A5-4DA8-4978-AFDE-E2E4F7D1AA49}" destId="{8CE28D51-E938-4720-849D-80B778BAFC0A}" srcOrd="0" destOrd="0" parTransId="{52919EE5-2358-44ED-9D8E-3AA499652385}" sibTransId="{9293AD6E-8223-4048-B378-305C05645F0B}"/>
    <dgm:cxn modelId="{B21AB709-693D-4406-B451-7A2B560F4137}" type="presOf" srcId="{8CE28D51-E938-4720-849D-80B778BAFC0A}" destId="{845B6E23-AE0E-4742-AAAA-6F016B2F24CC}" srcOrd="0" destOrd="0" presId="urn:microsoft.com/office/officeart/2005/8/layout/equation1#1"/>
    <dgm:cxn modelId="{5909E388-03A4-44FE-AABA-E714E185DCD8}" srcId="{F99394A5-4DA8-4978-AFDE-E2E4F7D1AA49}" destId="{3D2D60E2-0339-416B-B0A9-9AFB75B62A19}" srcOrd="1" destOrd="0" parTransId="{E6723D14-1564-4ADA-956F-14994AD9B98B}" sibTransId="{DAE88B2A-FA75-4B56-8C20-3830CD040B43}"/>
    <dgm:cxn modelId="{38EEEA1C-7C01-4919-AAFC-9270E83ED1DB}" srcId="{F99394A5-4DA8-4978-AFDE-E2E4F7D1AA49}" destId="{84BDC43A-DC02-494B-BE1D-E408EEA03DE5}" srcOrd="2" destOrd="0" parTransId="{799B4565-5EDA-4C88-8E41-E918297D418D}" sibTransId="{A7550020-E980-47CD-A8E3-68AAED099CCC}"/>
    <dgm:cxn modelId="{A87167C9-53F5-4299-8E85-0D07A1AE6ACC}" type="presOf" srcId="{84BDC43A-DC02-494B-BE1D-E408EEA03DE5}" destId="{EDABCBDA-F355-4567-8A5D-3B56779BC976}" srcOrd="0" destOrd="0" presId="urn:microsoft.com/office/officeart/2005/8/layout/equation1#1"/>
    <dgm:cxn modelId="{01A2B5C5-BCA8-4426-A4DE-C0B108E390DF}" type="presOf" srcId="{F99394A5-4DA8-4978-AFDE-E2E4F7D1AA49}" destId="{560BEEF2-086B-4D79-A08A-70F96BB02AFE}" srcOrd="0" destOrd="0" presId="urn:microsoft.com/office/officeart/2005/8/layout/equation1#1"/>
    <dgm:cxn modelId="{431977A0-4DE6-4431-AF66-4F7CAC1CC21C}" type="presOf" srcId="{3D2D60E2-0339-416B-B0A9-9AFB75B62A19}" destId="{619E48D0-0CFA-4FD5-9EAF-A15570ED10C2}" srcOrd="0" destOrd="0" presId="urn:microsoft.com/office/officeart/2005/8/layout/equation1#1"/>
    <dgm:cxn modelId="{E48C37D7-DDF4-4AC0-9C61-4B234368C16F}" type="presOf" srcId="{9293AD6E-8223-4048-B378-305C05645F0B}" destId="{C72FA184-847E-48E3-B102-463F55C6DA33}" srcOrd="0" destOrd="0" presId="urn:microsoft.com/office/officeart/2005/8/layout/equation1#1"/>
    <dgm:cxn modelId="{C44D8AF9-7E31-4D89-977D-BE048A2FAF1A}" type="presParOf" srcId="{560BEEF2-086B-4D79-A08A-70F96BB02AFE}" destId="{845B6E23-AE0E-4742-AAAA-6F016B2F24CC}" srcOrd="0" destOrd="0" presId="urn:microsoft.com/office/officeart/2005/8/layout/equation1#1"/>
    <dgm:cxn modelId="{7D1F4017-ADDB-4B21-8F18-849D6BFAE254}" type="presParOf" srcId="{560BEEF2-086B-4D79-A08A-70F96BB02AFE}" destId="{A1706956-0E47-4B3F-A875-D6CF65F03DAD}" srcOrd="1" destOrd="0" presId="urn:microsoft.com/office/officeart/2005/8/layout/equation1#1"/>
    <dgm:cxn modelId="{53B65977-EF7C-492E-A273-0BB5C9708980}" type="presParOf" srcId="{560BEEF2-086B-4D79-A08A-70F96BB02AFE}" destId="{C72FA184-847E-48E3-B102-463F55C6DA33}" srcOrd="2" destOrd="0" presId="urn:microsoft.com/office/officeart/2005/8/layout/equation1#1"/>
    <dgm:cxn modelId="{16662DBD-9D49-433C-9185-2D64CAC1B05A}" type="presParOf" srcId="{560BEEF2-086B-4D79-A08A-70F96BB02AFE}" destId="{AC31125D-466E-4B90-871F-ACE3A1C0A64A}" srcOrd="3" destOrd="0" presId="urn:microsoft.com/office/officeart/2005/8/layout/equation1#1"/>
    <dgm:cxn modelId="{B6149E76-5D56-4407-8F43-E5C3F7C8F020}" type="presParOf" srcId="{560BEEF2-086B-4D79-A08A-70F96BB02AFE}" destId="{619E48D0-0CFA-4FD5-9EAF-A15570ED10C2}" srcOrd="4" destOrd="0" presId="urn:microsoft.com/office/officeart/2005/8/layout/equation1#1"/>
    <dgm:cxn modelId="{F3B1A6EE-65BE-4784-9858-A77210BC6A7A}" type="presParOf" srcId="{560BEEF2-086B-4D79-A08A-70F96BB02AFE}" destId="{EB47118F-A162-4191-BF8D-447D5F181978}" srcOrd="5" destOrd="0" presId="urn:microsoft.com/office/officeart/2005/8/layout/equation1#1"/>
    <dgm:cxn modelId="{A8EC0057-FAD5-44BC-BCD1-510F168F427B}" type="presParOf" srcId="{560BEEF2-086B-4D79-A08A-70F96BB02AFE}" destId="{26721CFA-ECC2-4F12-B301-C3CAF6C7B118}" srcOrd="6" destOrd="0" presId="urn:microsoft.com/office/officeart/2005/8/layout/equation1#1"/>
    <dgm:cxn modelId="{D7644381-FA7F-40FA-9B05-42E35F6F749E}" type="presParOf" srcId="{560BEEF2-086B-4D79-A08A-70F96BB02AFE}" destId="{B9B06D52-1AD1-4DC8-B1A9-899749AE0CE2}" srcOrd="7" destOrd="0" presId="urn:microsoft.com/office/officeart/2005/8/layout/equation1#1"/>
    <dgm:cxn modelId="{7DA8B4C9-9930-4052-A934-D06E624ABB5A}" type="presParOf" srcId="{560BEEF2-086B-4D79-A08A-70F96BB02AFE}" destId="{EDABCBDA-F355-4567-8A5D-3B56779BC976}" srcOrd="8" destOrd="0" presId="urn:microsoft.com/office/officeart/2005/8/layout/equation1#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81A9B5-3DEC-44F5-8098-9E0A49C3ECA2}" type="doc">
      <dgm:prSet loTypeId="urn:microsoft.com/office/officeart/2005/8/layout/hList6" loCatId="list" qsTypeId="urn:microsoft.com/office/officeart/2005/8/quickstyle/simple2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C9EBC22F-C3A2-4C79-A3EA-518061731A2A}">
      <dgm:prSet/>
      <dgm:spPr/>
      <dgm:t>
        <a:bodyPr/>
        <a:lstStyle/>
        <a:p>
          <a:pPr rtl="0"/>
          <a:r>
            <a:rPr lang="en-GB" b="1" i="1" dirty="0" smtClean="0"/>
            <a:t>First results</a:t>
          </a:r>
        </a:p>
      </dgm:t>
    </dgm:pt>
    <dgm:pt modelId="{1BBB3A72-1767-4E45-8149-2BF81832BBC6}" type="parTrans" cxnId="{86D6D64D-5D53-4E4A-8D7B-E9CE391DB980}">
      <dgm:prSet/>
      <dgm:spPr/>
      <dgm:t>
        <a:bodyPr/>
        <a:lstStyle/>
        <a:p>
          <a:endParaRPr lang="en-GB"/>
        </a:p>
      </dgm:t>
    </dgm:pt>
    <dgm:pt modelId="{DB9AFEC8-72C8-49D4-A761-F90A8451900D}" type="sibTrans" cxnId="{86D6D64D-5D53-4E4A-8D7B-E9CE391DB980}">
      <dgm:prSet/>
      <dgm:spPr/>
      <dgm:t>
        <a:bodyPr/>
        <a:lstStyle/>
        <a:p>
          <a:endParaRPr lang="en-GB"/>
        </a:p>
      </dgm:t>
    </dgm:pt>
    <dgm:pt modelId="{FE17D88E-2172-464B-8781-D0B9002D23B6}">
      <dgm:prSet/>
      <dgm:spPr/>
      <dgm:t>
        <a:bodyPr/>
        <a:lstStyle/>
        <a:p>
          <a:pPr rtl="0"/>
          <a:r>
            <a:rPr lang="en-GB" b="1" i="1" dirty="0" smtClean="0"/>
            <a:t>Future work</a:t>
          </a:r>
        </a:p>
      </dgm:t>
    </dgm:pt>
    <dgm:pt modelId="{B8BD919B-DD5D-4FF1-BB77-486CF874A590}" type="parTrans" cxnId="{E80D61B2-0626-4F87-B36E-679307198B62}">
      <dgm:prSet/>
      <dgm:spPr/>
      <dgm:t>
        <a:bodyPr/>
        <a:lstStyle/>
        <a:p>
          <a:endParaRPr lang="en-GB"/>
        </a:p>
      </dgm:t>
    </dgm:pt>
    <dgm:pt modelId="{BE8BFB7A-A417-489E-B22B-B3E4CB0D9B0A}" type="sibTrans" cxnId="{E80D61B2-0626-4F87-B36E-679307198B62}">
      <dgm:prSet/>
      <dgm:spPr/>
      <dgm:t>
        <a:bodyPr/>
        <a:lstStyle/>
        <a:p>
          <a:endParaRPr lang="en-GB"/>
        </a:p>
      </dgm:t>
    </dgm:pt>
    <dgm:pt modelId="{F2DF7BA4-B4EE-41B6-B27D-BEE66181F932}">
      <dgm:prSet/>
      <dgm:spPr/>
      <dgm:t>
        <a:bodyPr/>
        <a:lstStyle/>
        <a:p>
          <a:pPr rtl="0"/>
          <a:r>
            <a:rPr lang="en-GB" b="1" i="1" dirty="0" smtClean="0"/>
            <a:t>BlackHat</a:t>
          </a:r>
        </a:p>
      </dgm:t>
    </dgm:pt>
    <dgm:pt modelId="{EC45C562-08BC-4C67-9ABD-E3FF82D95EF6}" type="parTrans" cxnId="{84CBF028-6A30-4E51-80E6-55EF9D4B2CAF}">
      <dgm:prSet/>
      <dgm:spPr/>
    </dgm:pt>
    <dgm:pt modelId="{AE27DB58-61E6-4AE2-9F45-3566021E84F2}" type="sibTrans" cxnId="{84CBF028-6A30-4E51-80E6-55EF9D4B2CAF}">
      <dgm:prSet/>
      <dgm:spPr/>
    </dgm:pt>
    <dgm:pt modelId="{C7E97436-EA75-41E4-A681-FCC1505B0616}">
      <dgm:prSet/>
      <dgm:spPr/>
      <dgm:t>
        <a:bodyPr/>
        <a:lstStyle/>
        <a:p>
          <a:pPr rtl="0"/>
          <a:r>
            <a:rPr lang="en-GB" i="1" dirty="0" smtClean="0"/>
            <a:t>Include fermions and vector bosons.</a:t>
          </a:r>
        </a:p>
      </dgm:t>
    </dgm:pt>
    <dgm:pt modelId="{80A1322A-B61B-496F-9B81-D3A11E9730C5}" type="parTrans" cxnId="{666C8E73-78DE-4E35-8814-36A360746681}">
      <dgm:prSet/>
      <dgm:spPr/>
    </dgm:pt>
    <dgm:pt modelId="{23987DD0-59F7-4B20-A015-C6759E3A07E2}" type="sibTrans" cxnId="{666C8E73-78DE-4E35-8814-36A360746681}">
      <dgm:prSet/>
      <dgm:spPr/>
    </dgm:pt>
    <dgm:pt modelId="{10F3752A-1BEF-45B8-8252-A1B2015DE95E}">
      <dgm:prSet/>
      <dgm:spPr/>
      <dgm:t>
        <a:bodyPr/>
        <a:lstStyle/>
        <a:p>
          <a:pPr rtl="0"/>
          <a:r>
            <a:rPr lang="en-GB" b="1" i="1" dirty="0" smtClean="0"/>
            <a:t>Uses the unitarity bootstrap to numerically compute one loop amplitudes.</a:t>
          </a:r>
        </a:p>
      </dgm:t>
    </dgm:pt>
    <dgm:pt modelId="{5684A1E8-D8AA-4368-88D3-7BCD2537D1DC}" type="parTrans" cxnId="{A26C9628-B0A8-409B-9904-4685B6BCA587}">
      <dgm:prSet/>
      <dgm:spPr/>
    </dgm:pt>
    <dgm:pt modelId="{2441BDAB-F6D4-452D-B14D-B9F4B3BA4F62}" type="sibTrans" cxnId="{A26C9628-B0A8-409B-9904-4685B6BCA587}">
      <dgm:prSet/>
      <dgm:spPr/>
    </dgm:pt>
    <dgm:pt modelId="{A1E202C3-3DF6-4208-B830-4BFF25D51858}">
      <dgm:prSet/>
      <dgm:spPr/>
      <dgm:t>
        <a:bodyPr/>
        <a:lstStyle/>
        <a:p>
          <a:pPr rtl="0"/>
          <a:r>
            <a:rPr lang="en-GB" i="1" dirty="0" smtClean="0"/>
            <a:t>Multiple gluon amplitudes.</a:t>
          </a:r>
        </a:p>
      </dgm:t>
    </dgm:pt>
    <dgm:pt modelId="{39EE8AFD-28A2-4A5A-8C31-81756AC36BCB}" type="parTrans" cxnId="{834A59F0-AE97-4841-A116-5FCBB9B3882A}">
      <dgm:prSet/>
      <dgm:spPr/>
    </dgm:pt>
    <dgm:pt modelId="{D440D3F8-05FE-4649-BF3A-5C09555EBA05}" type="sibTrans" cxnId="{834A59F0-AE97-4841-A116-5FCBB9B3882A}">
      <dgm:prSet/>
      <dgm:spPr/>
    </dgm:pt>
    <dgm:pt modelId="{0B973A57-34C7-407D-90A0-B71F2E256ACE}">
      <dgm:prSet/>
      <dgm:spPr/>
      <dgm:t>
        <a:bodyPr/>
        <a:lstStyle/>
        <a:p>
          <a:pPr rtl="0"/>
          <a:r>
            <a:rPr lang="en-GB" i="1" dirty="0" smtClean="0"/>
            <a:t>Massive particles.</a:t>
          </a:r>
        </a:p>
      </dgm:t>
    </dgm:pt>
    <dgm:pt modelId="{3B0ABD04-5883-4E8D-9ED4-127ED831776F}" type="parTrans" cxnId="{CE41033A-3B8C-4DAC-9572-52454AF93B42}">
      <dgm:prSet/>
      <dgm:spPr/>
    </dgm:pt>
    <dgm:pt modelId="{535BB1CE-3739-4A25-AC3C-F7F54B11B68A}" type="sibTrans" cxnId="{CE41033A-3B8C-4DAC-9572-52454AF93B42}">
      <dgm:prSet/>
      <dgm:spPr/>
    </dgm:pt>
    <dgm:pt modelId="{F49E0871-4FA5-4BE6-83D9-10F6DF100C50}">
      <dgm:prSet/>
      <dgm:spPr/>
      <dgm:t>
        <a:bodyPr/>
        <a:lstStyle/>
        <a:p>
          <a:pPr rtl="0"/>
          <a:r>
            <a:rPr lang="en-GB" i="1" dirty="0" smtClean="0"/>
            <a:t>Combine into full NLO corrections.</a:t>
          </a:r>
        </a:p>
      </dgm:t>
    </dgm:pt>
    <dgm:pt modelId="{825BA32A-750D-4E50-8346-5E830A383C47}" type="parTrans" cxnId="{F1DD345F-BEB2-4E09-804B-CF4CFF6AFE2C}">
      <dgm:prSet/>
      <dgm:spPr/>
    </dgm:pt>
    <dgm:pt modelId="{822F1E87-0DE7-4D7C-8726-30F2FE2B6511}" type="sibTrans" cxnId="{F1DD345F-BEB2-4E09-804B-CF4CFF6AFE2C}">
      <dgm:prSet/>
      <dgm:spPr/>
    </dgm:pt>
    <dgm:pt modelId="{45079EB0-F584-467C-9809-3FA4FC7760D9}">
      <dgm:prSet/>
      <dgm:spPr/>
      <dgm:t>
        <a:bodyPr/>
        <a:lstStyle/>
        <a:p>
          <a:pPr rtl="0"/>
          <a:r>
            <a:rPr lang="en-GB" i="1" dirty="0" smtClean="0"/>
            <a:t>Good control of numerical instabilities.</a:t>
          </a:r>
        </a:p>
      </dgm:t>
    </dgm:pt>
    <dgm:pt modelId="{53A509B3-000F-46E4-ABF2-02D960034943}" type="parTrans" cxnId="{49FB3C67-EF45-40A6-B0F5-779E7CA31EE8}">
      <dgm:prSet/>
      <dgm:spPr/>
    </dgm:pt>
    <dgm:pt modelId="{76CCB7C4-C785-4F6C-9CB0-1C9428F6243C}" type="sibTrans" cxnId="{49FB3C67-EF45-40A6-B0F5-779E7CA31EE8}">
      <dgm:prSet/>
      <dgm:spPr/>
    </dgm:pt>
    <dgm:pt modelId="{06FB1106-FE78-45DE-9F6E-57067772EDD8}">
      <dgm:prSet/>
      <dgm:spPr/>
      <dgm:t>
        <a:bodyPr/>
        <a:lstStyle/>
        <a:p>
          <a:pPr rtl="0"/>
          <a:r>
            <a:rPr lang="en-GB" i="1" dirty="0" smtClean="0"/>
            <a:t>Control of exceptional points.</a:t>
          </a:r>
        </a:p>
      </dgm:t>
    </dgm:pt>
    <dgm:pt modelId="{021EA656-2375-4D54-8C9F-B6B8C7F3483D}" type="parTrans" cxnId="{71993DC4-514F-4347-A7C9-2E9E42099E18}">
      <dgm:prSet/>
      <dgm:spPr/>
    </dgm:pt>
    <dgm:pt modelId="{071E3456-E058-4803-823B-A8C71392A380}" type="sibTrans" cxnId="{71993DC4-514F-4347-A7C9-2E9E42099E18}">
      <dgm:prSet/>
      <dgm:spPr/>
    </dgm:pt>
    <dgm:pt modelId="{3F4D1C81-907F-49F1-9DA1-DCACA5DC1E2D}">
      <dgm:prSet/>
      <dgm:spPr/>
      <dgm:t>
        <a:bodyPr/>
        <a:lstStyle/>
        <a:p>
          <a:pPr rtl="0"/>
          <a:r>
            <a:rPr lang="en-GB" i="1" dirty="0" smtClean="0"/>
            <a:t>Reasonable speed.</a:t>
          </a:r>
        </a:p>
      </dgm:t>
    </dgm:pt>
    <dgm:pt modelId="{DF952893-CBA2-4B07-894E-4C21F0A93EA9}" type="parTrans" cxnId="{E3961CC6-71B1-425F-A51A-C3D0603746E9}">
      <dgm:prSet/>
      <dgm:spPr/>
    </dgm:pt>
    <dgm:pt modelId="{FB3AEB79-9851-4A76-BAB3-5941B8FA680C}" type="sibTrans" cxnId="{E3961CC6-71B1-425F-A51A-C3D0603746E9}">
      <dgm:prSet/>
      <dgm:spPr/>
    </dgm:pt>
    <dgm:pt modelId="{3F7F0193-E2F3-4B8D-AF16-FC6E22230301}" type="pres">
      <dgm:prSet presAssocID="{3381A9B5-3DEC-44F5-8098-9E0A49C3ECA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56C26EF-1F9F-4EF7-A6D5-60FC6CFD92F1}" type="pres">
      <dgm:prSet presAssocID="{F2DF7BA4-B4EE-41B6-B27D-BEE66181F93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2FAB56-2FF4-4939-9AF5-93D79CDC575B}" type="pres">
      <dgm:prSet presAssocID="{AE27DB58-61E6-4AE2-9F45-3566021E84F2}" presName="sibTrans" presStyleCnt="0"/>
      <dgm:spPr/>
    </dgm:pt>
    <dgm:pt modelId="{983E0B76-E02C-4553-9762-1ED854CBF003}" type="pres">
      <dgm:prSet presAssocID="{C9EBC22F-C3A2-4C79-A3EA-518061731A2A}" presName="node" presStyleLbl="node1" presStyleIdx="1" presStyleCnt="3" custLinFactNeighborX="-9740" custLinFactNeighborY="-119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20F4F1-A7AD-490A-B905-AE6191BE4EE6}" type="pres">
      <dgm:prSet presAssocID="{DB9AFEC8-72C8-49D4-A761-F90A8451900D}" presName="sibTrans" presStyleCnt="0"/>
      <dgm:spPr/>
      <dgm:t>
        <a:bodyPr/>
        <a:lstStyle/>
        <a:p>
          <a:endParaRPr lang="en-GB"/>
        </a:p>
      </dgm:t>
    </dgm:pt>
    <dgm:pt modelId="{8200E38E-5FA2-4691-8A52-8990C56C45BD}" type="pres">
      <dgm:prSet presAssocID="{FE17D88E-2172-464B-8781-D0B9002D23B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170BBA0-CFC4-4B72-B3CC-29263A349E32}" type="presOf" srcId="{3F4D1C81-907F-49F1-9DA1-DCACA5DC1E2D}" destId="{983E0B76-E02C-4553-9762-1ED854CBF003}" srcOrd="0" destOrd="4" presId="urn:microsoft.com/office/officeart/2005/8/layout/hList6"/>
    <dgm:cxn modelId="{CE41033A-3B8C-4DAC-9572-52454AF93B42}" srcId="{FE17D88E-2172-464B-8781-D0B9002D23B6}" destId="{0B973A57-34C7-407D-90A0-B71F2E256ACE}" srcOrd="1" destOrd="0" parTransId="{3B0ABD04-5883-4E8D-9ED4-127ED831776F}" sibTransId="{535BB1CE-3739-4A25-AC3C-F7F54B11B68A}"/>
    <dgm:cxn modelId="{F1DD345F-BEB2-4E09-804B-CF4CFF6AFE2C}" srcId="{FE17D88E-2172-464B-8781-D0B9002D23B6}" destId="{F49E0871-4FA5-4BE6-83D9-10F6DF100C50}" srcOrd="2" destOrd="0" parTransId="{825BA32A-750D-4E50-8346-5E830A383C47}" sibTransId="{822F1E87-0DE7-4D7C-8726-30F2FE2B6511}"/>
    <dgm:cxn modelId="{E3961CC6-71B1-425F-A51A-C3D0603746E9}" srcId="{C9EBC22F-C3A2-4C79-A3EA-518061731A2A}" destId="{3F4D1C81-907F-49F1-9DA1-DCACA5DC1E2D}" srcOrd="3" destOrd="0" parTransId="{DF952893-CBA2-4B07-894E-4C21F0A93EA9}" sibTransId="{FB3AEB79-9851-4A76-BAB3-5941B8FA680C}"/>
    <dgm:cxn modelId="{84CBF028-6A30-4E51-80E6-55EF9D4B2CAF}" srcId="{3381A9B5-3DEC-44F5-8098-9E0A49C3ECA2}" destId="{F2DF7BA4-B4EE-41B6-B27D-BEE66181F932}" srcOrd="0" destOrd="0" parTransId="{EC45C562-08BC-4C67-9ABD-E3FF82D95EF6}" sibTransId="{AE27DB58-61E6-4AE2-9F45-3566021E84F2}"/>
    <dgm:cxn modelId="{0606DEA5-57AE-4E7C-9D36-88F91D968667}" type="presOf" srcId="{F2DF7BA4-B4EE-41B6-B27D-BEE66181F932}" destId="{D56C26EF-1F9F-4EF7-A6D5-60FC6CFD92F1}" srcOrd="0" destOrd="0" presId="urn:microsoft.com/office/officeart/2005/8/layout/hList6"/>
    <dgm:cxn modelId="{834A59F0-AE97-4841-A116-5FCBB9B3882A}" srcId="{C9EBC22F-C3A2-4C79-A3EA-518061731A2A}" destId="{A1E202C3-3DF6-4208-B830-4BFF25D51858}" srcOrd="0" destOrd="0" parTransId="{39EE8AFD-28A2-4A5A-8C31-81756AC36BCB}" sibTransId="{D440D3F8-05FE-4649-BF3A-5C09555EBA05}"/>
    <dgm:cxn modelId="{8C01789E-28B3-44DF-8522-6E11AA206D31}" type="presOf" srcId="{0B973A57-34C7-407D-90A0-B71F2E256ACE}" destId="{8200E38E-5FA2-4691-8A52-8990C56C45BD}" srcOrd="0" destOrd="2" presId="urn:microsoft.com/office/officeart/2005/8/layout/hList6"/>
    <dgm:cxn modelId="{A26C9628-B0A8-409B-9904-4685B6BCA587}" srcId="{F2DF7BA4-B4EE-41B6-B27D-BEE66181F932}" destId="{10F3752A-1BEF-45B8-8252-A1B2015DE95E}" srcOrd="0" destOrd="0" parTransId="{5684A1E8-D8AA-4368-88D3-7BCD2537D1DC}" sibTransId="{2441BDAB-F6D4-452D-B14D-B9F4B3BA4F62}"/>
    <dgm:cxn modelId="{E80D61B2-0626-4F87-B36E-679307198B62}" srcId="{3381A9B5-3DEC-44F5-8098-9E0A49C3ECA2}" destId="{FE17D88E-2172-464B-8781-D0B9002D23B6}" srcOrd="2" destOrd="0" parTransId="{B8BD919B-DD5D-4FF1-BB77-486CF874A590}" sibTransId="{BE8BFB7A-A417-489E-B22B-B3E4CB0D9B0A}"/>
    <dgm:cxn modelId="{86D6D64D-5D53-4E4A-8D7B-E9CE391DB980}" srcId="{3381A9B5-3DEC-44F5-8098-9E0A49C3ECA2}" destId="{C9EBC22F-C3A2-4C79-A3EA-518061731A2A}" srcOrd="1" destOrd="0" parTransId="{1BBB3A72-1767-4E45-8149-2BF81832BBC6}" sibTransId="{DB9AFEC8-72C8-49D4-A761-F90A8451900D}"/>
    <dgm:cxn modelId="{27750A88-506D-4BEA-ADEC-58536A0A65B6}" type="presOf" srcId="{F49E0871-4FA5-4BE6-83D9-10F6DF100C50}" destId="{8200E38E-5FA2-4691-8A52-8990C56C45BD}" srcOrd="0" destOrd="3" presId="urn:microsoft.com/office/officeart/2005/8/layout/hList6"/>
    <dgm:cxn modelId="{24414FBA-8C3C-4A5A-A707-3D4D42CD80E2}" type="presOf" srcId="{45079EB0-F584-467C-9809-3FA4FC7760D9}" destId="{983E0B76-E02C-4553-9762-1ED854CBF003}" srcOrd="0" destOrd="2" presId="urn:microsoft.com/office/officeart/2005/8/layout/hList6"/>
    <dgm:cxn modelId="{7E1DB285-0D7D-4DAF-AD9C-C44BACA8ADC5}" type="presOf" srcId="{A1E202C3-3DF6-4208-B830-4BFF25D51858}" destId="{983E0B76-E02C-4553-9762-1ED854CBF003}" srcOrd="0" destOrd="1" presId="urn:microsoft.com/office/officeart/2005/8/layout/hList6"/>
    <dgm:cxn modelId="{2E321C25-72D2-4363-BFD5-1490FD2222F9}" type="presOf" srcId="{06FB1106-FE78-45DE-9F6E-57067772EDD8}" destId="{983E0B76-E02C-4553-9762-1ED854CBF003}" srcOrd="0" destOrd="3" presId="urn:microsoft.com/office/officeart/2005/8/layout/hList6"/>
    <dgm:cxn modelId="{666C8E73-78DE-4E35-8814-36A360746681}" srcId="{FE17D88E-2172-464B-8781-D0B9002D23B6}" destId="{C7E97436-EA75-41E4-A681-FCC1505B0616}" srcOrd="0" destOrd="0" parTransId="{80A1322A-B61B-496F-9B81-D3A11E9730C5}" sibTransId="{23987DD0-59F7-4B20-A015-C6759E3A07E2}"/>
    <dgm:cxn modelId="{9D9CED80-CDDC-4D80-AEB1-46AEDFD831C7}" type="presOf" srcId="{C7E97436-EA75-41E4-A681-FCC1505B0616}" destId="{8200E38E-5FA2-4691-8A52-8990C56C45BD}" srcOrd="0" destOrd="1" presId="urn:microsoft.com/office/officeart/2005/8/layout/hList6"/>
    <dgm:cxn modelId="{370E5AD3-D746-4AA1-BF8F-94111912564D}" type="presOf" srcId="{3381A9B5-3DEC-44F5-8098-9E0A49C3ECA2}" destId="{3F7F0193-E2F3-4B8D-AF16-FC6E22230301}" srcOrd="0" destOrd="0" presId="urn:microsoft.com/office/officeart/2005/8/layout/hList6"/>
    <dgm:cxn modelId="{32AD5AB1-7424-4416-9E60-169CD3AC147C}" type="presOf" srcId="{C9EBC22F-C3A2-4C79-A3EA-518061731A2A}" destId="{983E0B76-E02C-4553-9762-1ED854CBF003}" srcOrd="0" destOrd="0" presId="urn:microsoft.com/office/officeart/2005/8/layout/hList6"/>
    <dgm:cxn modelId="{A44CAF98-9354-42FD-8A3D-EC1BA0FFF9BA}" type="presOf" srcId="{FE17D88E-2172-464B-8781-D0B9002D23B6}" destId="{8200E38E-5FA2-4691-8A52-8990C56C45BD}" srcOrd="0" destOrd="0" presId="urn:microsoft.com/office/officeart/2005/8/layout/hList6"/>
    <dgm:cxn modelId="{49FB3C67-EF45-40A6-B0F5-779E7CA31EE8}" srcId="{C9EBC22F-C3A2-4C79-A3EA-518061731A2A}" destId="{45079EB0-F584-467C-9809-3FA4FC7760D9}" srcOrd="1" destOrd="0" parTransId="{53A509B3-000F-46E4-ABF2-02D960034943}" sibTransId="{76CCB7C4-C785-4F6C-9CB0-1C9428F6243C}"/>
    <dgm:cxn modelId="{71993DC4-514F-4347-A7C9-2E9E42099E18}" srcId="{C9EBC22F-C3A2-4C79-A3EA-518061731A2A}" destId="{06FB1106-FE78-45DE-9F6E-57067772EDD8}" srcOrd="2" destOrd="0" parTransId="{021EA656-2375-4D54-8C9F-B6B8C7F3483D}" sibTransId="{071E3456-E058-4803-823B-A8C71392A380}"/>
    <dgm:cxn modelId="{462980DF-E97C-4133-A419-3571FA0D12D4}" type="presOf" srcId="{10F3752A-1BEF-45B8-8252-A1B2015DE95E}" destId="{D56C26EF-1F9F-4EF7-A6D5-60FC6CFD92F1}" srcOrd="0" destOrd="1" presId="urn:microsoft.com/office/officeart/2005/8/layout/hList6"/>
    <dgm:cxn modelId="{1EFE0416-093D-45D3-9003-4E959B348B9E}" type="presParOf" srcId="{3F7F0193-E2F3-4B8D-AF16-FC6E22230301}" destId="{D56C26EF-1F9F-4EF7-A6D5-60FC6CFD92F1}" srcOrd="0" destOrd="0" presId="urn:microsoft.com/office/officeart/2005/8/layout/hList6"/>
    <dgm:cxn modelId="{5F1F6C01-2A36-4EAB-A4EC-1C53C6E7B603}" type="presParOf" srcId="{3F7F0193-E2F3-4B8D-AF16-FC6E22230301}" destId="{EA2FAB56-2FF4-4939-9AF5-93D79CDC575B}" srcOrd="1" destOrd="0" presId="urn:microsoft.com/office/officeart/2005/8/layout/hList6"/>
    <dgm:cxn modelId="{8A58CCAF-102F-4640-BD06-66179418C0F8}" type="presParOf" srcId="{3F7F0193-E2F3-4B8D-AF16-FC6E22230301}" destId="{983E0B76-E02C-4553-9762-1ED854CBF003}" srcOrd="2" destOrd="0" presId="urn:microsoft.com/office/officeart/2005/8/layout/hList6"/>
    <dgm:cxn modelId="{79880F88-FCB2-45C0-8C45-B044EBC89C29}" type="presParOf" srcId="{3F7F0193-E2F3-4B8D-AF16-FC6E22230301}" destId="{C320F4F1-A7AD-490A-B905-AE6191BE4EE6}" srcOrd="3" destOrd="0" presId="urn:microsoft.com/office/officeart/2005/8/layout/hList6"/>
    <dgm:cxn modelId="{202CD48F-946B-453D-9E47-C9B3B583F980}" type="presParOf" srcId="{3F7F0193-E2F3-4B8D-AF16-FC6E22230301}" destId="{8200E38E-5FA2-4691-8A52-8990C56C45BD}" srcOrd="4" destOrd="0" presId="urn:microsoft.com/office/officeart/2005/8/layout/h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 minVer="12.0">
  <dgm:title val=""/>
  <dgm:desc val=""/>
  <dgm:catLst>
    <dgm:cat type="list" pri="15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100"/>
    </dgm:constrLst>
    <dgm:forEach name="Name1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2">
          <dgm:if name="Name3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4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</dgm:layoutNode>
        <dgm:layoutNode name="txShp">
          <dgm:varLst>
            <dgm:bulletEnabled val="1"/>
          </dgm:varLst>
          <dgm:alg type="tx"/>
          <dgm:choose name="Name5">
            <dgm:if name="Name6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7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/>
          <dgm:ruleLst>
            <dgm:rule type="primFontSz" val="36" fact="NaN" max="NaN"/>
            <dgm:rule type="primFontSz" val="2" fact="NaN" max="NaN"/>
          </dgm:ruleLst>
        </dgm:layoutNode>
      </dgm:layoutNode>
      <dgm:forEach name="Name8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#1" minVer="12.0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constrLst>
      <dgm:constr type="w" for="ch" ptType="node" refType="w"/>
      <dgm:constr type="w" for="ch" ptType="sibTrans" refType="w" refFor="ch" refPtType="node" op="equ" fact="0.58"/>
      <dgm:constr type="primFontSz" for="ch" ptType="node" op="equ" val="100"/>
      <dgm:constr type="primFontSz" for="ch" ptType="sibTrans" op="equ" val="78"/>
      <dgm:constr type="primFontSz" for="ch" ptType="sibTrans" refType="primFontSz" refFor="ch" refPtType="node" op="lte" fact="0.78"/>
      <dgm:constr type="w" for="ch" forName="spacerL" refType="w" refFor="ch" refPtType="sibTrans" op="equ" fact="0.14"/>
      <dgm:constr type="w" for="ch" forName="spacerR" refType="w" refFor="ch" refPtType="sibTrans" op="equ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</dgm:constrLst>
        <dgm:ruleLst>
          <dgm:rule type="primFontSz" val="2" fact="NaN" max="NaN"/>
        </dgm:ruleLst>
      </dgm:layoutNode>
      <dgm:forEach name="sibTransForEach" axis="followSib" ptType="sibTrans" cnt="1">
        <dgm:layoutNode name="spacerL">
          <dgm:alg type="sp"/>
        </dgm:layoutNode>
        <dgm:layoutNode name="sibTrans">
          <dgm:alg type="tx"/>
          <dgm:choose name="Name4">
            <dgm:if name="Name5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6">
              <dgm:shape xmlns:r="http://schemas.openxmlformats.org/officeDocument/2006/relationships" type="mathPlus" r:blip="">
                <dgm:adjLst/>
              </dgm:shape>
            </dgm:else>
          </dgm:choose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2" fact="NaN" max="NaN"/>
          </dgm:ruleLst>
        </dgm:layoutNode>
        <dgm:layoutNode name="spacerR">
          <dgm:alg type="sp"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5" minVer="12.0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4" Type="http://schemas.openxmlformats.org/officeDocument/2006/relationships/image" Target="../media/image3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GB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GB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GB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  <a:cs typeface="Arial"/>
              </a:defRPr>
            </a:lvl1pPr>
          </a:lstStyle>
          <a:p>
            <a:fld id="{89DC83A5-7CF4-48C7-9A93-1F41524DC8F2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GB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GB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GB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GB"/>
              <a:t>Click to edit Master text styles</a:t>
            </a:r>
            <a:endParaRPr lang="en-US"/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  <a:cs typeface="Arial"/>
              </a:defRPr>
            </a:lvl1pPr>
          </a:lstStyle>
          <a:p>
            <a:endParaRPr lang="en-GB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  <a:cs typeface="Arial"/>
              </a:defRPr>
            </a:lvl1pPr>
          </a:lstStyle>
          <a:p>
            <a:fld id="{68FCC1D0-E9A2-4FD6-B530-2F2DDE00D39A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4"/>
          <p:cNvSpPr txBox="1">
            <a:spLocks noGrp="1" noChangeArrowheads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/>
            <a:fld id="{DB92EAE8-3A68-4155-A84B-06698385203E}" type="slidenum">
              <a:rPr lang="en-GB" sz="1200"/>
              <a:pPr algn="r"/>
              <a:t>2</a:t>
            </a:fld>
            <a:endParaRPr lang="en-GB" sz="1200"/>
          </a:p>
        </p:txBody>
      </p:sp>
      <p:sp>
        <p:nvSpPr>
          <p:cNvPr id="97283" name="Rectangle 44033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9525" cap="flat" algn="ctr">
            <a:headEnd type="none" w="med" len="med"/>
            <a:tailEnd type="none" w="med" len="med"/>
          </a:ln>
        </p:spPr>
      </p:sp>
      <p:sp>
        <p:nvSpPr>
          <p:cNvPr id="97284" name="Rectangle 44034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en-GB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  <a:cs typeface="Arial"/>
              </a:defRPr>
            </a:lvl1pPr>
          </a:lstStyle>
          <a:p>
            <a:fld id="{D8856E94-A0DD-4D8A-B10D-52D6C5FA6F51}" type="slidenum">
              <a:rPr lang="en-GB"/>
              <a:pPr/>
              <a:t>7</a:t>
            </a:fld>
            <a:endParaRPr lang="en-GB"/>
          </a:p>
        </p:txBody>
      </p:sp>
      <p:sp>
        <p:nvSpPr>
          <p:cNvPr id="22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GB">
              <a:solidFill>
                <a:schemeClr val="tx1">
                  <a:alpha val="100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  <a:cs typeface="Arial"/>
              </a:defRPr>
            </a:lvl1pPr>
          </a:lstStyle>
          <a:p>
            <a:fld id="{F68A355E-468F-47CD-8D40-1DFFCAD4A5FE}" type="slidenum">
              <a:rPr lang="en-GB"/>
              <a:pPr/>
              <a:t>8</a:t>
            </a:fld>
            <a:endParaRPr lang="en-GB"/>
          </a:p>
        </p:txBody>
      </p:sp>
      <p:sp>
        <p:nvSpPr>
          <p:cNvPr id="204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GB">
              <a:solidFill>
                <a:schemeClr val="tx1">
                  <a:alpha val="100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  <a:cs typeface="Arial"/>
              </a:defRPr>
            </a:lvl1pPr>
          </a:lstStyle>
          <a:p>
            <a:fld id="{51965471-5A32-4F6C-8E8F-B3AA6094C740}" type="slidenum">
              <a:rPr lang="en-GB"/>
              <a:pPr/>
              <a:t>9</a:t>
            </a:fld>
            <a:endParaRPr lang="en-GB"/>
          </a:p>
        </p:txBody>
      </p:sp>
      <p:sp>
        <p:nvSpPr>
          <p:cNvPr id="21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GB">
              <a:solidFill>
                <a:schemeClr val="tx1">
                  <a:alpha val="100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algn="r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>
                    <a:alpha val="100000"/>
                  </a:schemeClr>
                </a:solidFill>
                <a:latin typeface="Arial"/>
                <a:cs typeface="Arial"/>
              </a:defRPr>
            </a:lvl1pPr>
          </a:lstStyle>
          <a:p>
            <a:fld id="{E0C9CDF5-FB33-43AD-BD59-94A34FF9F6B6}" type="slidenum">
              <a:rPr lang="en-GB"/>
              <a:pPr/>
              <a:t>10</a:t>
            </a:fld>
            <a:endParaRPr lang="en-GB"/>
          </a:p>
        </p:txBody>
      </p:sp>
      <p:sp>
        <p:nvSpPr>
          <p:cNvPr id="215042" name="Slide Image Placeholder 21504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sp>
      <p:sp>
        <p:nvSpPr>
          <p:cNvPr id="215043" name="Notes Placeholder 2150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30000"/>
              </a:spcBef>
              <a:spcAft>
                <a:spcPct val="0"/>
              </a:spcAft>
            </a:pPr>
            <a:endParaRPr lang="en-GB">
              <a:solidFill>
                <a:schemeClr val="tx1">
                  <a:alpha val="100000"/>
                </a:schemeClr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7B9BC-F5F6-4D19-8BBF-9D0A0E86F09E}" type="datetime2">
              <a:rPr lang="en-US" smtClean="0"/>
              <a:pPr/>
              <a:t>Thursday, May 15, 2008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126DD24-2DB4-4BEA-B758-2EA4C017DE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7B3AD-73D2-4647-8923-38329530F413}" type="datetime2">
              <a:rPr lang="en-US" smtClean="0"/>
              <a:pPr/>
              <a:t>Thursday, May 15, 2008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6DD24-2DB4-4BEA-B758-2EA4C017DE77}" type="slidenum">
              <a:rPr lang="en-US" smtClean="0">
                <a:solidFill>
                  <a:schemeClr val="tx2">
                    <a:shade val="9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7B3AD-73D2-4647-8923-38329530F413}" type="datetime2">
              <a:rPr lang="en-US" smtClean="0"/>
              <a:pPr/>
              <a:t>Thursday, May 15, 2008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6DD24-2DB4-4BEA-B758-2EA4C017DE77}" type="slidenum">
              <a:rPr lang="en-US" smtClean="0">
                <a:solidFill>
                  <a:schemeClr val="tx2">
                    <a:shade val="9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3680BC-D329-4A47-B311-37C0BF658A0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E5E9A-0DBF-495C-A975-9574B03607D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9299-12E3-4CBF-97B5-0C82A9E31BAC}" type="datetime2">
              <a:rPr lang="en-US" smtClean="0"/>
              <a:pPr/>
              <a:t>Thursday, May 15, 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3A2A-2521-4F9C-A9E4-E009A8E66F8C}" type="datetime2">
              <a:rPr lang="en-US" smtClean="0"/>
              <a:pPr/>
              <a:t>Thursday, May 15, 2008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EFAE4-2EE5-4B9C-A5FA-59EDBA75B4C8}" type="datetime2">
              <a:rPr lang="en-US" smtClean="0"/>
              <a:pPr/>
              <a:t>Thursday, May 15, 2008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7624E-0E04-406C-92B9-B5F2A860E0D9}" type="datetime2">
              <a:rPr lang="en-US" smtClean="0"/>
              <a:pPr/>
              <a:t>Thursday, May 15, 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EE41-B0EA-45C1-9596-572CC27393D6}" type="datetime2">
              <a:rPr lang="en-US" smtClean="0"/>
              <a:pPr/>
              <a:t>Thursday, May 15, 2008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704C-ED83-4E06-990B-9DF59A59C072}" type="datetime2">
              <a:rPr lang="en-US" smtClean="0"/>
              <a:pPr/>
              <a:t>Thursday, May 15, 2008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B735-782C-40E5-A97C-00F83637B117}" type="datetime2">
              <a:rPr lang="en-US" smtClean="0"/>
              <a:pPr/>
              <a:t>Thursday, May 15, 2008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23B46-1C77-4F06-B7D3-8CBC7F52DE48}" type="datetime2">
              <a:rPr lang="en-US" smtClean="0"/>
              <a:pPr/>
              <a:t>Thursday, May 15, 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F87B3AD-73D2-4647-8923-38329530F413}" type="datetime2">
              <a:rPr lang="en-US" smtClean="0"/>
              <a:pPr/>
              <a:t>Thursday, May 15, 2008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/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126DD24-2DB4-4BEA-B758-2EA4C017DE77}" type="slidenum">
              <a:rPr lang="en-US" smtClean="0">
                <a:solidFill>
                  <a:schemeClr val="tx2">
                    <a:shade val="9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8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9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2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3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33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3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37.bin"/></Relationships>
</file>

<file path=ppt/slides/_rels/slide21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155.emf"/><Relationship Id="rId671" Type="http://schemas.openxmlformats.org/officeDocument/2006/relationships/image" Target="../media/image709.emf"/><Relationship Id="rId769" Type="http://schemas.openxmlformats.org/officeDocument/2006/relationships/image" Target="../media/image807.emf"/><Relationship Id="rId976" Type="http://schemas.openxmlformats.org/officeDocument/2006/relationships/image" Target="../media/image1014.emf"/><Relationship Id="rId21" Type="http://schemas.openxmlformats.org/officeDocument/2006/relationships/image" Target="../media/image59.emf"/><Relationship Id="rId324" Type="http://schemas.openxmlformats.org/officeDocument/2006/relationships/image" Target="../media/image362.emf"/><Relationship Id="rId531" Type="http://schemas.openxmlformats.org/officeDocument/2006/relationships/image" Target="../media/image569.emf"/><Relationship Id="rId629" Type="http://schemas.openxmlformats.org/officeDocument/2006/relationships/image" Target="../media/image667.emf"/><Relationship Id="rId170" Type="http://schemas.openxmlformats.org/officeDocument/2006/relationships/image" Target="../media/image208.emf"/><Relationship Id="rId836" Type="http://schemas.openxmlformats.org/officeDocument/2006/relationships/image" Target="../media/image874.emf"/><Relationship Id="rId1021" Type="http://schemas.openxmlformats.org/officeDocument/2006/relationships/image" Target="../media/image1059.emf"/><Relationship Id="rId268" Type="http://schemas.openxmlformats.org/officeDocument/2006/relationships/image" Target="../media/image306.emf"/><Relationship Id="rId475" Type="http://schemas.openxmlformats.org/officeDocument/2006/relationships/image" Target="../media/image513.emf"/><Relationship Id="rId682" Type="http://schemas.openxmlformats.org/officeDocument/2006/relationships/image" Target="../media/image720.emf"/><Relationship Id="rId903" Type="http://schemas.openxmlformats.org/officeDocument/2006/relationships/image" Target="../media/image941.emf"/><Relationship Id="rId32" Type="http://schemas.openxmlformats.org/officeDocument/2006/relationships/image" Target="../media/image70.emf"/><Relationship Id="rId128" Type="http://schemas.openxmlformats.org/officeDocument/2006/relationships/image" Target="../media/image166.emf"/><Relationship Id="rId335" Type="http://schemas.openxmlformats.org/officeDocument/2006/relationships/image" Target="../media/image373.emf"/><Relationship Id="rId542" Type="http://schemas.openxmlformats.org/officeDocument/2006/relationships/image" Target="../media/image580.emf"/><Relationship Id="rId987" Type="http://schemas.openxmlformats.org/officeDocument/2006/relationships/image" Target="../media/image1025.emf"/><Relationship Id="rId181" Type="http://schemas.openxmlformats.org/officeDocument/2006/relationships/image" Target="../media/image219.emf"/><Relationship Id="rId402" Type="http://schemas.openxmlformats.org/officeDocument/2006/relationships/image" Target="../media/image440.emf"/><Relationship Id="rId847" Type="http://schemas.openxmlformats.org/officeDocument/2006/relationships/image" Target="../media/image885.emf"/><Relationship Id="rId1032" Type="http://schemas.openxmlformats.org/officeDocument/2006/relationships/image" Target="../media/image1070.emf"/><Relationship Id="rId279" Type="http://schemas.openxmlformats.org/officeDocument/2006/relationships/image" Target="../media/image317.emf"/><Relationship Id="rId486" Type="http://schemas.openxmlformats.org/officeDocument/2006/relationships/image" Target="../media/image524.emf"/><Relationship Id="rId693" Type="http://schemas.openxmlformats.org/officeDocument/2006/relationships/image" Target="../media/image731.emf"/><Relationship Id="rId707" Type="http://schemas.openxmlformats.org/officeDocument/2006/relationships/image" Target="../media/image745.emf"/><Relationship Id="rId914" Type="http://schemas.openxmlformats.org/officeDocument/2006/relationships/image" Target="../media/image952.emf"/><Relationship Id="rId43" Type="http://schemas.openxmlformats.org/officeDocument/2006/relationships/image" Target="../media/image81.emf"/><Relationship Id="rId139" Type="http://schemas.openxmlformats.org/officeDocument/2006/relationships/image" Target="../media/image177.emf"/><Relationship Id="rId346" Type="http://schemas.openxmlformats.org/officeDocument/2006/relationships/image" Target="../media/image384.emf"/><Relationship Id="rId553" Type="http://schemas.openxmlformats.org/officeDocument/2006/relationships/image" Target="../media/image591.emf"/><Relationship Id="rId760" Type="http://schemas.openxmlformats.org/officeDocument/2006/relationships/image" Target="../media/image798.emf"/><Relationship Id="rId998" Type="http://schemas.openxmlformats.org/officeDocument/2006/relationships/image" Target="../media/image1036.emf"/><Relationship Id="rId192" Type="http://schemas.openxmlformats.org/officeDocument/2006/relationships/image" Target="../media/image230.emf"/><Relationship Id="rId206" Type="http://schemas.openxmlformats.org/officeDocument/2006/relationships/image" Target="../media/image244.emf"/><Relationship Id="rId413" Type="http://schemas.openxmlformats.org/officeDocument/2006/relationships/image" Target="../media/image451.emf"/><Relationship Id="rId858" Type="http://schemas.openxmlformats.org/officeDocument/2006/relationships/image" Target="../media/image896.emf"/><Relationship Id="rId1043" Type="http://schemas.openxmlformats.org/officeDocument/2006/relationships/image" Target="../media/image1081.emf"/><Relationship Id="rId497" Type="http://schemas.openxmlformats.org/officeDocument/2006/relationships/image" Target="../media/image535.emf"/><Relationship Id="rId620" Type="http://schemas.openxmlformats.org/officeDocument/2006/relationships/image" Target="../media/image658.emf"/><Relationship Id="rId718" Type="http://schemas.openxmlformats.org/officeDocument/2006/relationships/image" Target="../media/image756.emf"/><Relationship Id="rId925" Type="http://schemas.openxmlformats.org/officeDocument/2006/relationships/image" Target="../media/image963.emf"/><Relationship Id="rId357" Type="http://schemas.openxmlformats.org/officeDocument/2006/relationships/image" Target="../media/image395.emf"/><Relationship Id="rId54" Type="http://schemas.openxmlformats.org/officeDocument/2006/relationships/image" Target="../media/image92.emf"/><Relationship Id="rId217" Type="http://schemas.openxmlformats.org/officeDocument/2006/relationships/image" Target="../media/image255.emf"/><Relationship Id="rId564" Type="http://schemas.openxmlformats.org/officeDocument/2006/relationships/image" Target="../media/image602.emf"/><Relationship Id="rId771" Type="http://schemas.openxmlformats.org/officeDocument/2006/relationships/image" Target="../media/image809.emf"/><Relationship Id="rId869" Type="http://schemas.openxmlformats.org/officeDocument/2006/relationships/image" Target="../media/image907.emf"/><Relationship Id="rId424" Type="http://schemas.openxmlformats.org/officeDocument/2006/relationships/image" Target="../media/image462.emf"/><Relationship Id="rId631" Type="http://schemas.openxmlformats.org/officeDocument/2006/relationships/image" Target="../media/image669.emf"/><Relationship Id="rId729" Type="http://schemas.openxmlformats.org/officeDocument/2006/relationships/image" Target="../media/image767.emf"/><Relationship Id="rId1054" Type="http://schemas.openxmlformats.org/officeDocument/2006/relationships/image" Target="../media/image1092.emf"/><Relationship Id="rId270" Type="http://schemas.openxmlformats.org/officeDocument/2006/relationships/image" Target="../media/image308.emf"/><Relationship Id="rId936" Type="http://schemas.openxmlformats.org/officeDocument/2006/relationships/image" Target="../media/image974.emf"/><Relationship Id="rId65" Type="http://schemas.openxmlformats.org/officeDocument/2006/relationships/image" Target="../media/image103.emf"/><Relationship Id="rId130" Type="http://schemas.openxmlformats.org/officeDocument/2006/relationships/image" Target="../media/image168.emf"/><Relationship Id="rId368" Type="http://schemas.openxmlformats.org/officeDocument/2006/relationships/image" Target="../media/image406.emf"/><Relationship Id="rId575" Type="http://schemas.openxmlformats.org/officeDocument/2006/relationships/image" Target="../media/image613.emf"/><Relationship Id="rId782" Type="http://schemas.openxmlformats.org/officeDocument/2006/relationships/image" Target="../media/image820.emf"/><Relationship Id="rId228" Type="http://schemas.openxmlformats.org/officeDocument/2006/relationships/image" Target="../media/image266.emf"/><Relationship Id="rId435" Type="http://schemas.openxmlformats.org/officeDocument/2006/relationships/image" Target="../media/image473.emf"/><Relationship Id="rId642" Type="http://schemas.openxmlformats.org/officeDocument/2006/relationships/image" Target="../media/image680.emf"/><Relationship Id="rId1065" Type="http://schemas.openxmlformats.org/officeDocument/2006/relationships/image" Target="../media/image1103.emf"/><Relationship Id="rId281" Type="http://schemas.openxmlformats.org/officeDocument/2006/relationships/image" Target="../media/image319.emf"/><Relationship Id="rId502" Type="http://schemas.openxmlformats.org/officeDocument/2006/relationships/image" Target="../media/image540.emf"/><Relationship Id="rId947" Type="http://schemas.openxmlformats.org/officeDocument/2006/relationships/image" Target="../media/image985.emf"/><Relationship Id="rId76" Type="http://schemas.openxmlformats.org/officeDocument/2006/relationships/image" Target="../media/image114.emf"/><Relationship Id="rId141" Type="http://schemas.openxmlformats.org/officeDocument/2006/relationships/image" Target="../media/image179.emf"/><Relationship Id="rId379" Type="http://schemas.openxmlformats.org/officeDocument/2006/relationships/image" Target="../media/image417.emf"/><Relationship Id="rId586" Type="http://schemas.openxmlformats.org/officeDocument/2006/relationships/image" Target="../media/image624.emf"/><Relationship Id="rId793" Type="http://schemas.openxmlformats.org/officeDocument/2006/relationships/image" Target="../media/image831.emf"/><Relationship Id="rId807" Type="http://schemas.openxmlformats.org/officeDocument/2006/relationships/image" Target="../media/image845.emf"/><Relationship Id="rId7" Type="http://schemas.openxmlformats.org/officeDocument/2006/relationships/image" Target="../media/image45.emf"/><Relationship Id="rId239" Type="http://schemas.openxmlformats.org/officeDocument/2006/relationships/image" Target="../media/image277.emf"/><Relationship Id="rId446" Type="http://schemas.openxmlformats.org/officeDocument/2006/relationships/image" Target="../media/image484.emf"/><Relationship Id="rId653" Type="http://schemas.openxmlformats.org/officeDocument/2006/relationships/image" Target="../media/image691.emf"/><Relationship Id="rId1076" Type="http://schemas.openxmlformats.org/officeDocument/2006/relationships/image" Target="../media/image1114.emf"/><Relationship Id="rId292" Type="http://schemas.openxmlformats.org/officeDocument/2006/relationships/image" Target="../media/image330.emf"/><Relationship Id="rId306" Type="http://schemas.openxmlformats.org/officeDocument/2006/relationships/image" Target="../media/image344.emf"/><Relationship Id="rId860" Type="http://schemas.openxmlformats.org/officeDocument/2006/relationships/image" Target="../media/image898.emf"/><Relationship Id="rId958" Type="http://schemas.openxmlformats.org/officeDocument/2006/relationships/image" Target="../media/image996.emf"/><Relationship Id="rId87" Type="http://schemas.openxmlformats.org/officeDocument/2006/relationships/image" Target="../media/image125.emf"/><Relationship Id="rId513" Type="http://schemas.openxmlformats.org/officeDocument/2006/relationships/image" Target="../media/image551.emf"/><Relationship Id="rId597" Type="http://schemas.openxmlformats.org/officeDocument/2006/relationships/image" Target="../media/image635.emf"/><Relationship Id="rId720" Type="http://schemas.openxmlformats.org/officeDocument/2006/relationships/image" Target="../media/image758.emf"/><Relationship Id="rId818" Type="http://schemas.openxmlformats.org/officeDocument/2006/relationships/image" Target="../media/image856.emf"/><Relationship Id="rId152" Type="http://schemas.openxmlformats.org/officeDocument/2006/relationships/image" Target="../media/image190.emf"/><Relationship Id="rId457" Type="http://schemas.openxmlformats.org/officeDocument/2006/relationships/image" Target="../media/image495.emf"/><Relationship Id="rId1003" Type="http://schemas.openxmlformats.org/officeDocument/2006/relationships/image" Target="../media/image1041.emf"/><Relationship Id="rId1087" Type="http://schemas.openxmlformats.org/officeDocument/2006/relationships/image" Target="../media/image1125.emf"/><Relationship Id="rId664" Type="http://schemas.openxmlformats.org/officeDocument/2006/relationships/image" Target="../media/image702.emf"/><Relationship Id="rId871" Type="http://schemas.openxmlformats.org/officeDocument/2006/relationships/image" Target="../media/image909.emf"/><Relationship Id="rId969" Type="http://schemas.openxmlformats.org/officeDocument/2006/relationships/image" Target="../media/image1007.emf"/><Relationship Id="rId14" Type="http://schemas.openxmlformats.org/officeDocument/2006/relationships/image" Target="../media/image52.emf"/><Relationship Id="rId317" Type="http://schemas.openxmlformats.org/officeDocument/2006/relationships/image" Target="../media/image355.emf"/><Relationship Id="rId524" Type="http://schemas.openxmlformats.org/officeDocument/2006/relationships/image" Target="../media/image562.emf"/><Relationship Id="rId731" Type="http://schemas.openxmlformats.org/officeDocument/2006/relationships/image" Target="../media/image769.emf"/><Relationship Id="rId98" Type="http://schemas.openxmlformats.org/officeDocument/2006/relationships/image" Target="../media/image136.emf"/><Relationship Id="rId163" Type="http://schemas.openxmlformats.org/officeDocument/2006/relationships/image" Target="../media/image201.emf"/><Relationship Id="rId370" Type="http://schemas.openxmlformats.org/officeDocument/2006/relationships/image" Target="../media/image408.emf"/><Relationship Id="rId829" Type="http://schemas.openxmlformats.org/officeDocument/2006/relationships/image" Target="../media/image867.emf"/><Relationship Id="rId1014" Type="http://schemas.openxmlformats.org/officeDocument/2006/relationships/image" Target="../media/image1052.emf"/><Relationship Id="rId230" Type="http://schemas.openxmlformats.org/officeDocument/2006/relationships/image" Target="../media/image268.emf"/><Relationship Id="rId468" Type="http://schemas.openxmlformats.org/officeDocument/2006/relationships/image" Target="../media/image506.emf"/><Relationship Id="rId675" Type="http://schemas.openxmlformats.org/officeDocument/2006/relationships/image" Target="../media/image713.emf"/><Relationship Id="rId882" Type="http://schemas.openxmlformats.org/officeDocument/2006/relationships/image" Target="../media/image920.emf"/><Relationship Id="rId1098" Type="http://schemas.openxmlformats.org/officeDocument/2006/relationships/image" Target="../media/image1136.emf"/><Relationship Id="rId25" Type="http://schemas.openxmlformats.org/officeDocument/2006/relationships/image" Target="../media/image63.emf"/><Relationship Id="rId328" Type="http://schemas.openxmlformats.org/officeDocument/2006/relationships/image" Target="../media/image366.emf"/><Relationship Id="rId535" Type="http://schemas.openxmlformats.org/officeDocument/2006/relationships/image" Target="../media/image573.emf"/><Relationship Id="rId742" Type="http://schemas.openxmlformats.org/officeDocument/2006/relationships/image" Target="../media/image780.emf"/><Relationship Id="rId174" Type="http://schemas.openxmlformats.org/officeDocument/2006/relationships/image" Target="../media/image212.emf"/><Relationship Id="rId381" Type="http://schemas.openxmlformats.org/officeDocument/2006/relationships/image" Target="../media/image419.emf"/><Relationship Id="rId602" Type="http://schemas.openxmlformats.org/officeDocument/2006/relationships/image" Target="../media/image640.emf"/><Relationship Id="rId1025" Type="http://schemas.openxmlformats.org/officeDocument/2006/relationships/image" Target="../media/image1063.emf"/><Relationship Id="rId241" Type="http://schemas.openxmlformats.org/officeDocument/2006/relationships/image" Target="../media/image279.emf"/><Relationship Id="rId479" Type="http://schemas.openxmlformats.org/officeDocument/2006/relationships/image" Target="../media/image517.emf"/><Relationship Id="rId686" Type="http://schemas.openxmlformats.org/officeDocument/2006/relationships/image" Target="../media/image724.emf"/><Relationship Id="rId893" Type="http://schemas.openxmlformats.org/officeDocument/2006/relationships/image" Target="../media/image931.emf"/><Relationship Id="rId907" Type="http://schemas.openxmlformats.org/officeDocument/2006/relationships/image" Target="../media/image945.emf"/><Relationship Id="rId36" Type="http://schemas.openxmlformats.org/officeDocument/2006/relationships/image" Target="../media/image74.emf"/><Relationship Id="rId339" Type="http://schemas.openxmlformats.org/officeDocument/2006/relationships/image" Target="../media/image377.emf"/><Relationship Id="rId546" Type="http://schemas.openxmlformats.org/officeDocument/2006/relationships/image" Target="../media/image584.emf"/><Relationship Id="rId753" Type="http://schemas.openxmlformats.org/officeDocument/2006/relationships/image" Target="../media/image791.emf"/><Relationship Id="rId101" Type="http://schemas.openxmlformats.org/officeDocument/2006/relationships/image" Target="../media/image139.emf"/><Relationship Id="rId185" Type="http://schemas.openxmlformats.org/officeDocument/2006/relationships/image" Target="../media/image223.emf"/><Relationship Id="rId406" Type="http://schemas.openxmlformats.org/officeDocument/2006/relationships/image" Target="../media/image444.emf"/><Relationship Id="rId960" Type="http://schemas.openxmlformats.org/officeDocument/2006/relationships/image" Target="../media/image998.emf"/><Relationship Id="rId1036" Type="http://schemas.openxmlformats.org/officeDocument/2006/relationships/image" Target="../media/image1074.emf"/><Relationship Id="rId392" Type="http://schemas.openxmlformats.org/officeDocument/2006/relationships/image" Target="../media/image430.emf"/><Relationship Id="rId613" Type="http://schemas.openxmlformats.org/officeDocument/2006/relationships/image" Target="../media/image651.emf"/><Relationship Id="rId697" Type="http://schemas.openxmlformats.org/officeDocument/2006/relationships/image" Target="../media/image735.emf"/><Relationship Id="rId820" Type="http://schemas.openxmlformats.org/officeDocument/2006/relationships/image" Target="../media/image858.emf"/><Relationship Id="rId918" Type="http://schemas.openxmlformats.org/officeDocument/2006/relationships/image" Target="../media/image956.emf"/><Relationship Id="rId252" Type="http://schemas.openxmlformats.org/officeDocument/2006/relationships/image" Target="../media/image290.emf"/><Relationship Id="rId1103" Type="http://schemas.openxmlformats.org/officeDocument/2006/relationships/image" Target="../media/image1141.emf"/><Relationship Id="rId47" Type="http://schemas.openxmlformats.org/officeDocument/2006/relationships/image" Target="../media/image85.emf"/><Relationship Id="rId112" Type="http://schemas.openxmlformats.org/officeDocument/2006/relationships/image" Target="../media/image150.emf"/><Relationship Id="rId557" Type="http://schemas.openxmlformats.org/officeDocument/2006/relationships/image" Target="../media/image595.emf"/><Relationship Id="rId764" Type="http://schemas.openxmlformats.org/officeDocument/2006/relationships/image" Target="../media/image802.emf"/><Relationship Id="rId971" Type="http://schemas.openxmlformats.org/officeDocument/2006/relationships/image" Target="../media/image1009.emf"/><Relationship Id="rId196" Type="http://schemas.openxmlformats.org/officeDocument/2006/relationships/image" Target="../media/image234.emf"/><Relationship Id="rId417" Type="http://schemas.openxmlformats.org/officeDocument/2006/relationships/image" Target="../media/image455.emf"/><Relationship Id="rId624" Type="http://schemas.openxmlformats.org/officeDocument/2006/relationships/image" Target="../media/image662.emf"/><Relationship Id="rId831" Type="http://schemas.openxmlformats.org/officeDocument/2006/relationships/image" Target="../media/image869.emf"/><Relationship Id="rId1047" Type="http://schemas.openxmlformats.org/officeDocument/2006/relationships/image" Target="../media/image1085.emf"/><Relationship Id="rId263" Type="http://schemas.openxmlformats.org/officeDocument/2006/relationships/image" Target="../media/image301.emf"/><Relationship Id="rId470" Type="http://schemas.openxmlformats.org/officeDocument/2006/relationships/image" Target="../media/image508.emf"/><Relationship Id="rId929" Type="http://schemas.openxmlformats.org/officeDocument/2006/relationships/image" Target="../media/image967.emf"/><Relationship Id="rId58" Type="http://schemas.openxmlformats.org/officeDocument/2006/relationships/image" Target="../media/image96.emf"/><Relationship Id="rId123" Type="http://schemas.openxmlformats.org/officeDocument/2006/relationships/image" Target="../media/image161.emf"/><Relationship Id="rId330" Type="http://schemas.openxmlformats.org/officeDocument/2006/relationships/image" Target="../media/image368.emf"/><Relationship Id="rId568" Type="http://schemas.openxmlformats.org/officeDocument/2006/relationships/image" Target="../media/image606.emf"/><Relationship Id="rId775" Type="http://schemas.openxmlformats.org/officeDocument/2006/relationships/image" Target="../media/image813.emf"/><Relationship Id="rId982" Type="http://schemas.openxmlformats.org/officeDocument/2006/relationships/image" Target="../media/image1020.emf"/><Relationship Id="rId428" Type="http://schemas.openxmlformats.org/officeDocument/2006/relationships/image" Target="../media/image466.emf"/><Relationship Id="rId635" Type="http://schemas.openxmlformats.org/officeDocument/2006/relationships/image" Target="../media/image673.emf"/><Relationship Id="rId842" Type="http://schemas.openxmlformats.org/officeDocument/2006/relationships/image" Target="../media/image880.emf"/><Relationship Id="rId1058" Type="http://schemas.openxmlformats.org/officeDocument/2006/relationships/image" Target="../media/image1096.emf"/><Relationship Id="rId274" Type="http://schemas.openxmlformats.org/officeDocument/2006/relationships/image" Target="../media/image312.emf"/><Relationship Id="rId481" Type="http://schemas.openxmlformats.org/officeDocument/2006/relationships/image" Target="../media/image519.emf"/><Relationship Id="rId702" Type="http://schemas.openxmlformats.org/officeDocument/2006/relationships/image" Target="../media/image740.emf"/><Relationship Id="rId69" Type="http://schemas.openxmlformats.org/officeDocument/2006/relationships/image" Target="../media/image107.emf"/><Relationship Id="rId134" Type="http://schemas.openxmlformats.org/officeDocument/2006/relationships/image" Target="../media/image172.emf"/><Relationship Id="rId579" Type="http://schemas.openxmlformats.org/officeDocument/2006/relationships/image" Target="../media/image617.emf"/><Relationship Id="rId786" Type="http://schemas.openxmlformats.org/officeDocument/2006/relationships/image" Target="../media/image824.emf"/><Relationship Id="rId993" Type="http://schemas.openxmlformats.org/officeDocument/2006/relationships/image" Target="../media/image1031.emf"/><Relationship Id="rId341" Type="http://schemas.openxmlformats.org/officeDocument/2006/relationships/image" Target="../media/image379.emf"/><Relationship Id="rId439" Type="http://schemas.openxmlformats.org/officeDocument/2006/relationships/image" Target="../media/image477.emf"/><Relationship Id="rId646" Type="http://schemas.openxmlformats.org/officeDocument/2006/relationships/image" Target="../media/image684.emf"/><Relationship Id="rId1069" Type="http://schemas.openxmlformats.org/officeDocument/2006/relationships/image" Target="../media/image1107.emf"/><Relationship Id="rId201" Type="http://schemas.openxmlformats.org/officeDocument/2006/relationships/image" Target="../media/image239.emf"/><Relationship Id="rId285" Type="http://schemas.openxmlformats.org/officeDocument/2006/relationships/image" Target="../media/image323.emf"/><Relationship Id="rId506" Type="http://schemas.openxmlformats.org/officeDocument/2006/relationships/image" Target="../media/image544.emf"/><Relationship Id="rId853" Type="http://schemas.openxmlformats.org/officeDocument/2006/relationships/image" Target="../media/image891.emf"/><Relationship Id="rId492" Type="http://schemas.openxmlformats.org/officeDocument/2006/relationships/image" Target="../media/image530.emf"/><Relationship Id="rId713" Type="http://schemas.openxmlformats.org/officeDocument/2006/relationships/image" Target="../media/image751.emf"/><Relationship Id="rId797" Type="http://schemas.openxmlformats.org/officeDocument/2006/relationships/image" Target="../media/image835.emf"/><Relationship Id="rId920" Type="http://schemas.openxmlformats.org/officeDocument/2006/relationships/image" Target="../media/image958.emf"/><Relationship Id="rId145" Type="http://schemas.openxmlformats.org/officeDocument/2006/relationships/image" Target="../media/image183.emf"/><Relationship Id="rId352" Type="http://schemas.openxmlformats.org/officeDocument/2006/relationships/image" Target="../media/image390.emf"/><Relationship Id="rId212" Type="http://schemas.openxmlformats.org/officeDocument/2006/relationships/image" Target="../media/image250.emf"/><Relationship Id="rId657" Type="http://schemas.openxmlformats.org/officeDocument/2006/relationships/image" Target="../media/image695.emf"/><Relationship Id="rId864" Type="http://schemas.openxmlformats.org/officeDocument/2006/relationships/image" Target="../media/image902.emf"/><Relationship Id="rId296" Type="http://schemas.openxmlformats.org/officeDocument/2006/relationships/image" Target="../media/image334.emf"/><Relationship Id="rId517" Type="http://schemas.openxmlformats.org/officeDocument/2006/relationships/image" Target="../media/image555.emf"/><Relationship Id="rId724" Type="http://schemas.openxmlformats.org/officeDocument/2006/relationships/image" Target="../media/image762.emf"/><Relationship Id="rId931" Type="http://schemas.openxmlformats.org/officeDocument/2006/relationships/image" Target="../media/image969.emf"/><Relationship Id="rId60" Type="http://schemas.openxmlformats.org/officeDocument/2006/relationships/image" Target="../media/image98.emf"/><Relationship Id="rId156" Type="http://schemas.openxmlformats.org/officeDocument/2006/relationships/image" Target="../media/image194.emf"/><Relationship Id="rId363" Type="http://schemas.openxmlformats.org/officeDocument/2006/relationships/image" Target="../media/image401.emf"/><Relationship Id="rId570" Type="http://schemas.openxmlformats.org/officeDocument/2006/relationships/image" Target="../media/image608.emf"/><Relationship Id="rId1007" Type="http://schemas.openxmlformats.org/officeDocument/2006/relationships/image" Target="../media/image1045.emf"/><Relationship Id="rId223" Type="http://schemas.openxmlformats.org/officeDocument/2006/relationships/image" Target="../media/image261.emf"/><Relationship Id="rId430" Type="http://schemas.openxmlformats.org/officeDocument/2006/relationships/image" Target="../media/image468.emf"/><Relationship Id="rId668" Type="http://schemas.openxmlformats.org/officeDocument/2006/relationships/image" Target="../media/image706.emf"/><Relationship Id="rId875" Type="http://schemas.openxmlformats.org/officeDocument/2006/relationships/image" Target="../media/image913.emf"/><Relationship Id="rId1060" Type="http://schemas.openxmlformats.org/officeDocument/2006/relationships/image" Target="../media/image1098.emf"/><Relationship Id="rId18" Type="http://schemas.openxmlformats.org/officeDocument/2006/relationships/image" Target="../media/image56.emf"/><Relationship Id="rId528" Type="http://schemas.openxmlformats.org/officeDocument/2006/relationships/image" Target="../media/image566.emf"/><Relationship Id="rId735" Type="http://schemas.openxmlformats.org/officeDocument/2006/relationships/image" Target="../media/image773.emf"/><Relationship Id="rId942" Type="http://schemas.openxmlformats.org/officeDocument/2006/relationships/image" Target="../media/image980.emf"/><Relationship Id="rId167" Type="http://schemas.openxmlformats.org/officeDocument/2006/relationships/image" Target="../media/image205.emf"/><Relationship Id="rId374" Type="http://schemas.openxmlformats.org/officeDocument/2006/relationships/image" Target="../media/image412.emf"/><Relationship Id="rId581" Type="http://schemas.openxmlformats.org/officeDocument/2006/relationships/image" Target="../media/image619.emf"/><Relationship Id="rId1018" Type="http://schemas.openxmlformats.org/officeDocument/2006/relationships/image" Target="../media/image1056.emf"/><Relationship Id="rId71" Type="http://schemas.openxmlformats.org/officeDocument/2006/relationships/image" Target="../media/image109.emf"/><Relationship Id="rId234" Type="http://schemas.openxmlformats.org/officeDocument/2006/relationships/image" Target="../media/image272.emf"/><Relationship Id="rId679" Type="http://schemas.openxmlformats.org/officeDocument/2006/relationships/image" Target="../media/image717.emf"/><Relationship Id="rId802" Type="http://schemas.openxmlformats.org/officeDocument/2006/relationships/image" Target="../media/image840.emf"/><Relationship Id="rId886" Type="http://schemas.openxmlformats.org/officeDocument/2006/relationships/image" Target="../media/image924.emf"/><Relationship Id="rId2" Type="http://schemas.openxmlformats.org/officeDocument/2006/relationships/image" Target="../media/image40.emf"/><Relationship Id="rId29" Type="http://schemas.openxmlformats.org/officeDocument/2006/relationships/image" Target="../media/image67.emf"/><Relationship Id="rId441" Type="http://schemas.openxmlformats.org/officeDocument/2006/relationships/image" Target="../media/image479.emf"/><Relationship Id="rId539" Type="http://schemas.openxmlformats.org/officeDocument/2006/relationships/image" Target="../media/image577.emf"/><Relationship Id="rId746" Type="http://schemas.openxmlformats.org/officeDocument/2006/relationships/image" Target="../media/image784.emf"/><Relationship Id="rId1071" Type="http://schemas.openxmlformats.org/officeDocument/2006/relationships/image" Target="../media/image1109.emf"/><Relationship Id="rId178" Type="http://schemas.openxmlformats.org/officeDocument/2006/relationships/image" Target="../media/image216.emf"/><Relationship Id="rId301" Type="http://schemas.openxmlformats.org/officeDocument/2006/relationships/image" Target="../media/image339.emf"/><Relationship Id="rId953" Type="http://schemas.openxmlformats.org/officeDocument/2006/relationships/image" Target="../media/image991.emf"/><Relationship Id="rId1029" Type="http://schemas.openxmlformats.org/officeDocument/2006/relationships/image" Target="../media/image1067.emf"/><Relationship Id="rId82" Type="http://schemas.openxmlformats.org/officeDocument/2006/relationships/image" Target="../media/image120.emf"/><Relationship Id="rId385" Type="http://schemas.openxmlformats.org/officeDocument/2006/relationships/image" Target="../media/image423.emf"/><Relationship Id="rId592" Type="http://schemas.openxmlformats.org/officeDocument/2006/relationships/image" Target="../media/image630.emf"/><Relationship Id="rId606" Type="http://schemas.openxmlformats.org/officeDocument/2006/relationships/image" Target="../media/image644.emf"/><Relationship Id="rId813" Type="http://schemas.openxmlformats.org/officeDocument/2006/relationships/image" Target="../media/image851.emf"/><Relationship Id="rId245" Type="http://schemas.openxmlformats.org/officeDocument/2006/relationships/image" Target="../media/image283.emf"/><Relationship Id="rId452" Type="http://schemas.openxmlformats.org/officeDocument/2006/relationships/image" Target="../media/image490.emf"/><Relationship Id="rId897" Type="http://schemas.openxmlformats.org/officeDocument/2006/relationships/image" Target="../media/image935.emf"/><Relationship Id="rId1082" Type="http://schemas.openxmlformats.org/officeDocument/2006/relationships/image" Target="../media/image1120.emf"/><Relationship Id="rId105" Type="http://schemas.openxmlformats.org/officeDocument/2006/relationships/image" Target="../media/image143.emf"/><Relationship Id="rId312" Type="http://schemas.openxmlformats.org/officeDocument/2006/relationships/image" Target="../media/image350.emf"/><Relationship Id="rId757" Type="http://schemas.openxmlformats.org/officeDocument/2006/relationships/image" Target="../media/image795.emf"/><Relationship Id="rId964" Type="http://schemas.openxmlformats.org/officeDocument/2006/relationships/image" Target="../media/image1002.emf"/><Relationship Id="rId93" Type="http://schemas.openxmlformats.org/officeDocument/2006/relationships/image" Target="../media/image131.emf"/><Relationship Id="rId189" Type="http://schemas.openxmlformats.org/officeDocument/2006/relationships/image" Target="../media/image227.emf"/><Relationship Id="rId396" Type="http://schemas.openxmlformats.org/officeDocument/2006/relationships/image" Target="../media/image434.emf"/><Relationship Id="rId617" Type="http://schemas.openxmlformats.org/officeDocument/2006/relationships/image" Target="../media/image655.emf"/><Relationship Id="rId824" Type="http://schemas.openxmlformats.org/officeDocument/2006/relationships/image" Target="../media/image862.emf"/><Relationship Id="rId214" Type="http://schemas.openxmlformats.org/officeDocument/2006/relationships/image" Target="../media/image252.emf"/><Relationship Id="rId256" Type="http://schemas.openxmlformats.org/officeDocument/2006/relationships/image" Target="../media/image294.emf"/><Relationship Id="rId298" Type="http://schemas.openxmlformats.org/officeDocument/2006/relationships/image" Target="../media/image336.emf"/><Relationship Id="rId421" Type="http://schemas.openxmlformats.org/officeDocument/2006/relationships/image" Target="../media/image459.emf"/><Relationship Id="rId463" Type="http://schemas.openxmlformats.org/officeDocument/2006/relationships/image" Target="../media/image501.emf"/><Relationship Id="rId519" Type="http://schemas.openxmlformats.org/officeDocument/2006/relationships/image" Target="../media/image557.emf"/><Relationship Id="rId670" Type="http://schemas.openxmlformats.org/officeDocument/2006/relationships/image" Target="../media/image708.emf"/><Relationship Id="rId1051" Type="http://schemas.openxmlformats.org/officeDocument/2006/relationships/image" Target="../media/image1089.emf"/><Relationship Id="rId1093" Type="http://schemas.openxmlformats.org/officeDocument/2006/relationships/image" Target="../media/image1131.emf"/><Relationship Id="rId116" Type="http://schemas.openxmlformats.org/officeDocument/2006/relationships/image" Target="../media/image154.emf"/><Relationship Id="rId158" Type="http://schemas.openxmlformats.org/officeDocument/2006/relationships/image" Target="../media/image196.emf"/><Relationship Id="rId323" Type="http://schemas.openxmlformats.org/officeDocument/2006/relationships/image" Target="../media/image361.emf"/><Relationship Id="rId530" Type="http://schemas.openxmlformats.org/officeDocument/2006/relationships/image" Target="../media/image568.emf"/><Relationship Id="rId726" Type="http://schemas.openxmlformats.org/officeDocument/2006/relationships/image" Target="../media/image764.emf"/><Relationship Id="rId768" Type="http://schemas.openxmlformats.org/officeDocument/2006/relationships/image" Target="../media/image806.emf"/><Relationship Id="rId933" Type="http://schemas.openxmlformats.org/officeDocument/2006/relationships/image" Target="../media/image971.emf"/><Relationship Id="rId975" Type="http://schemas.openxmlformats.org/officeDocument/2006/relationships/image" Target="../media/image1013.emf"/><Relationship Id="rId1009" Type="http://schemas.openxmlformats.org/officeDocument/2006/relationships/image" Target="../media/image1047.emf"/><Relationship Id="rId20" Type="http://schemas.openxmlformats.org/officeDocument/2006/relationships/image" Target="../media/image58.emf"/><Relationship Id="rId62" Type="http://schemas.openxmlformats.org/officeDocument/2006/relationships/image" Target="../media/image100.emf"/><Relationship Id="rId365" Type="http://schemas.openxmlformats.org/officeDocument/2006/relationships/image" Target="../media/image403.emf"/><Relationship Id="rId572" Type="http://schemas.openxmlformats.org/officeDocument/2006/relationships/image" Target="../media/image610.emf"/><Relationship Id="rId628" Type="http://schemas.openxmlformats.org/officeDocument/2006/relationships/image" Target="../media/image666.emf"/><Relationship Id="rId835" Type="http://schemas.openxmlformats.org/officeDocument/2006/relationships/image" Target="../media/image873.emf"/><Relationship Id="rId225" Type="http://schemas.openxmlformats.org/officeDocument/2006/relationships/image" Target="../media/image263.emf"/><Relationship Id="rId267" Type="http://schemas.openxmlformats.org/officeDocument/2006/relationships/image" Target="../media/image305.emf"/><Relationship Id="rId432" Type="http://schemas.openxmlformats.org/officeDocument/2006/relationships/image" Target="../media/image470.emf"/><Relationship Id="rId474" Type="http://schemas.openxmlformats.org/officeDocument/2006/relationships/image" Target="../media/image512.emf"/><Relationship Id="rId877" Type="http://schemas.openxmlformats.org/officeDocument/2006/relationships/image" Target="../media/image915.emf"/><Relationship Id="rId1020" Type="http://schemas.openxmlformats.org/officeDocument/2006/relationships/image" Target="../media/image1058.emf"/><Relationship Id="rId1062" Type="http://schemas.openxmlformats.org/officeDocument/2006/relationships/image" Target="../media/image1100.emf"/><Relationship Id="rId127" Type="http://schemas.openxmlformats.org/officeDocument/2006/relationships/image" Target="../media/image165.emf"/><Relationship Id="rId681" Type="http://schemas.openxmlformats.org/officeDocument/2006/relationships/image" Target="../media/image719.emf"/><Relationship Id="rId737" Type="http://schemas.openxmlformats.org/officeDocument/2006/relationships/image" Target="../media/image775.emf"/><Relationship Id="rId779" Type="http://schemas.openxmlformats.org/officeDocument/2006/relationships/image" Target="../media/image817.emf"/><Relationship Id="rId902" Type="http://schemas.openxmlformats.org/officeDocument/2006/relationships/image" Target="../media/image940.emf"/><Relationship Id="rId944" Type="http://schemas.openxmlformats.org/officeDocument/2006/relationships/image" Target="../media/image982.emf"/><Relationship Id="rId986" Type="http://schemas.openxmlformats.org/officeDocument/2006/relationships/image" Target="../media/image1024.emf"/><Relationship Id="rId31" Type="http://schemas.openxmlformats.org/officeDocument/2006/relationships/image" Target="../media/image69.emf"/><Relationship Id="rId73" Type="http://schemas.openxmlformats.org/officeDocument/2006/relationships/image" Target="../media/image111.emf"/><Relationship Id="rId169" Type="http://schemas.openxmlformats.org/officeDocument/2006/relationships/image" Target="../media/image207.emf"/><Relationship Id="rId334" Type="http://schemas.openxmlformats.org/officeDocument/2006/relationships/image" Target="../media/image372.emf"/><Relationship Id="rId376" Type="http://schemas.openxmlformats.org/officeDocument/2006/relationships/image" Target="../media/image414.emf"/><Relationship Id="rId541" Type="http://schemas.openxmlformats.org/officeDocument/2006/relationships/image" Target="../media/image579.emf"/><Relationship Id="rId583" Type="http://schemas.openxmlformats.org/officeDocument/2006/relationships/image" Target="../media/image621.emf"/><Relationship Id="rId639" Type="http://schemas.openxmlformats.org/officeDocument/2006/relationships/image" Target="../media/image677.emf"/><Relationship Id="rId790" Type="http://schemas.openxmlformats.org/officeDocument/2006/relationships/image" Target="../media/image828.emf"/><Relationship Id="rId804" Type="http://schemas.openxmlformats.org/officeDocument/2006/relationships/image" Target="../media/image842.emf"/><Relationship Id="rId4" Type="http://schemas.openxmlformats.org/officeDocument/2006/relationships/image" Target="../media/image42.emf"/><Relationship Id="rId180" Type="http://schemas.openxmlformats.org/officeDocument/2006/relationships/image" Target="../media/image218.emf"/><Relationship Id="rId236" Type="http://schemas.openxmlformats.org/officeDocument/2006/relationships/image" Target="../media/image274.emf"/><Relationship Id="rId278" Type="http://schemas.openxmlformats.org/officeDocument/2006/relationships/image" Target="../media/image316.emf"/><Relationship Id="rId401" Type="http://schemas.openxmlformats.org/officeDocument/2006/relationships/image" Target="../media/image439.emf"/><Relationship Id="rId443" Type="http://schemas.openxmlformats.org/officeDocument/2006/relationships/image" Target="../media/image481.emf"/><Relationship Id="rId650" Type="http://schemas.openxmlformats.org/officeDocument/2006/relationships/image" Target="../media/image688.emf"/><Relationship Id="rId846" Type="http://schemas.openxmlformats.org/officeDocument/2006/relationships/image" Target="../media/image884.emf"/><Relationship Id="rId888" Type="http://schemas.openxmlformats.org/officeDocument/2006/relationships/image" Target="../media/image926.emf"/><Relationship Id="rId1031" Type="http://schemas.openxmlformats.org/officeDocument/2006/relationships/image" Target="../media/image1069.emf"/><Relationship Id="rId1073" Type="http://schemas.openxmlformats.org/officeDocument/2006/relationships/image" Target="../media/image1111.emf"/><Relationship Id="rId303" Type="http://schemas.openxmlformats.org/officeDocument/2006/relationships/image" Target="../media/image341.emf"/><Relationship Id="rId485" Type="http://schemas.openxmlformats.org/officeDocument/2006/relationships/image" Target="../media/image523.emf"/><Relationship Id="rId692" Type="http://schemas.openxmlformats.org/officeDocument/2006/relationships/image" Target="../media/image730.emf"/><Relationship Id="rId706" Type="http://schemas.openxmlformats.org/officeDocument/2006/relationships/image" Target="../media/image744.emf"/><Relationship Id="rId748" Type="http://schemas.openxmlformats.org/officeDocument/2006/relationships/image" Target="../media/image786.emf"/><Relationship Id="rId913" Type="http://schemas.openxmlformats.org/officeDocument/2006/relationships/image" Target="../media/image951.emf"/><Relationship Id="rId955" Type="http://schemas.openxmlformats.org/officeDocument/2006/relationships/image" Target="../media/image993.emf"/><Relationship Id="rId42" Type="http://schemas.openxmlformats.org/officeDocument/2006/relationships/image" Target="../media/image80.emf"/><Relationship Id="rId84" Type="http://schemas.openxmlformats.org/officeDocument/2006/relationships/image" Target="../media/image122.emf"/><Relationship Id="rId138" Type="http://schemas.openxmlformats.org/officeDocument/2006/relationships/image" Target="../media/image176.emf"/><Relationship Id="rId345" Type="http://schemas.openxmlformats.org/officeDocument/2006/relationships/image" Target="../media/image383.emf"/><Relationship Id="rId387" Type="http://schemas.openxmlformats.org/officeDocument/2006/relationships/image" Target="../media/image425.emf"/><Relationship Id="rId510" Type="http://schemas.openxmlformats.org/officeDocument/2006/relationships/image" Target="../media/image548.emf"/><Relationship Id="rId552" Type="http://schemas.openxmlformats.org/officeDocument/2006/relationships/image" Target="../media/image590.emf"/><Relationship Id="rId594" Type="http://schemas.openxmlformats.org/officeDocument/2006/relationships/image" Target="../media/image632.emf"/><Relationship Id="rId608" Type="http://schemas.openxmlformats.org/officeDocument/2006/relationships/image" Target="../media/image646.emf"/><Relationship Id="rId815" Type="http://schemas.openxmlformats.org/officeDocument/2006/relationships/image" Target="../media/image853.emf"/><Relationship Id="rId997" Type="http://schemas.openxmlformats.org/officeDocument/2006/relationships/image" Target="../media/image1035.emf"/><Relationship Id="rId191" Type="http://schemas.openxmlformats.org/officeDocument/2006/relationships/image" Target="../media/image229.emf"/><Relationship Id="rId205" Type="http://schemas.openxmlformats.org/officeDocument/2006/relationships/image" Target="../media/image243.emf"/><Relationship Id="rId247" Type="http://schemas.openxmlformats.org/officeDocument/2006/relationships/image" Target="../media/image285.emf"/><Relationship Id="rId412" Type="http://schemas.openxmlformats.org/officeDocument/2006/relationships/image" Target="../media/image450.emf"/><Relationship Id="rId857" Type="http://schemas.openxmlformats.org/officeDocument/2006/relationships/image" Target="../media/image895.emf"/><Relationship Id="rId899" Type="http://schemas.openxmlformats.org/officeDocument/2006/relationships/image" Target="../media/image937.emf"/><Relationship Id="rId1000" Type="http://schemas.openxmlformats.org/officeDocument/2006/relationships/image" Target="../media/image1038.emf"/><Relationship Id="rId1042" Type="http://schemas.openxmlformats.org/officeDocument/2006/relationships/image" Target="../media/image1080.emf"/><Relationship Id="rId1084" Type="http://schemas.openxmlformats.org/officeDocument/2006/relationships/image" Target="../media/image1122.emf"/><Relationship Id="rId107" Type="http://schemas.openxmlformats.org/officeDocument/2006/relationships/image" Target="../media/image145.emf"/><Relationship Id="rId289" Type="http://schemas.openxmlformats.org/officeDocument/2006/relationships/image" Target="../media/image327.emf"/><Relationship Id="rId454" Type="http://schemas.openxmlformats.org/officeDocument/2006/relationships/image" Target="../media/image492.emf"/><Relationship Id="rId496" Type="http://schemas.openxmlformats.org/officeDocument/2006/relationships/image" Target="../media/image534.emf"/><Relationship Id="rId661" Type="http://schemas.openxmlformats.org/officeDocument/2006/relationships/image" Target="../media/image699.emf"/><Relationship Id="rId717" Type="http://schemas.openxmlformats.org/officeDocument/2006/relationships/image" Target="../media/image755.emf"/><Relationship Id="rId759" Type="http://schemas.openxmlformats.org/officeDocument/2006/relationships/image" Target="../media/image797.emf"/><Relationship Id="rId924" Type="http://schemas.openxmlformats.org/officeDocument/2006/relationships/image" Target="../media/image962.emf"/><Relationship Id="rId966" Type="http://schemas.openxmlformats.org/officeDocument/2006/relationships/image" Target="../media/image1004.emf"/><Relationship Id="rId11" Type="http://schemas.openxmlformats.org/officeDocument/2006/relationships/image" Target="../media/image49.emf"/><Relationship Id="rId53" Type="http://schemas.openxmlformats.org/officeDocument/2006/relationships/image" Target="../media/image91.emf"/><Relationship Id="rId149" Type="http://schemas.openxmlformats.org/officeDocument/2006/relationships/image" Target="../media/image187.emf"/><Relationship Id="rId314" Type="http://schemas.openxmlformats.org/officeDocument/2006/relationships/image" Target="../media/image352.emf"/><Relationship Id="rId356" Type="http://schemas.openxmlformats.org/officeDocument/2006/relationships/image" Target="../media/image394.emf"/><Relationship Id="rId398" Type="http://schemas.openxmlformats.org/officeDocument/2006/relationships/image" Target="../media/image436.emf"/><Relationship Id="rId521" Type="http://schemas.openxmlformats.org/officeDocument/2006/relationships/image" Target="../media/image559.emf"/><Relationship Id="rId563" Type="http://schemas.openxmlformats.org/officeDocument/2006/relationships/image" Target="../media/image601.emf"/><Relationship Id="rId619" Type="http://schemas.openxmlformats.org/officeDocument/2006/relationships/image" Target="../media/image657.emf"/><Relationship Id="rId770" Type="http://schemas.openxmlformats.org/officeDocument/2006/relationships/image" Target="../media/image808.emf"/><Relationship Id="rId95" Type="http://schemas.openxmlformats.org/officeDocument/2006/relationships/image" Target="../media/image133.emf"/><Relationship Id="rId160" Type="http://schemas.openxmlformats.org/officeDocument/2006/relationships/image" Target="../media/image198.emf"/><Relationship Id="rId216" Type="http://schemas.openxmlformats.org/officeDocument/2006/relationships/image" Target="../media/image254.emf"/><Relationship Id="rId423" Type="http://schemas.openxmlformats.org/officeDocument/2006/relationships/image" Target="../media/image461.emf"/><Relationship Id="rId826" Type="http://schemas.openxmlformats.org/officeDocument/2006/relationships/image" Target="../media/image864.emf"/><Relationship Id="rId868" Type="http://schemas.openxmlformats.org/officeDocument/2006/relationships/image" Target="../media/image906.emf"/><Relationship Id="rId1011" Type="http://schemas.openxmlformats.org/officeDocument/2006/relationships/image" Target="../media/image1049.emf"/><Relationship Id="rId1053" Type="http://schemas.openxmlformats.org/officeDocument/2006/relationships/image" Target="../media/image1091.emf"/><Relationship Id="rId258" Type="http://schemas.openxmlformats.org/officeDocument/2006/relationships/image" Target="../media/image296.emf"/><Relationship Id="rId465" Type="http://schemas.openxmlformats.org/officeDocument/2006/relationships/image" Target="../media/image503.emf"/><Relationship Id="rId630" Type="http://schemas.openxmlformats.org/officeDocument/2006/relationships/image" Target="../media/image668.emf"/><Relationship Id="rId672" Type="http://schemas.openxmlformats.org/officeDocument/2006/relationships/image" Target="../media/image710.emf"/><Relationship Id="rId728" Type="http://schemas.openxmlformats.org/officeDocument/2006/relationships/image" Target="../media/image766.emf"/><Relationship Id="rId935" Type="http://schemas.openxmlformats.org/officeDocument/2006/relationships/image" Target="../media/image973.emf"/><Relationship Id="rId1095" Type="http://schemas.openxmlformats.org/officeDocument/2006/relationships/image" Target="../media/image1133.emf"/><Relationship Id="rId22" Type="http://schemas.openxmlformats.org/officeDocument/2006/relationships/image" Target="../media/image60.emf"/><Relationship Id="rId64" Type="http://schemas.openxmlformats.org/officeDocument/2006/relationships/image" Target="../media/image102.emf"/><Relationship Id="rId118" Type="http://schemas.openxmlformats.org/officeDocument/2006/relationships/image" Target="../media/image156.emf"/><Relationship Id="rId325" Type="http://schemas.openxmlformats.org/officeDocument/2006/relationships/image" Target="../media/image363.emf"/><Relationship Id="rId367" Type="http://schemas.openxmlformats.org/officeDocument/2006/relationships/image" Target="../media/image405.emf"/><Relationship Id="rId532" Type="http://schemas.openxmlformats.org/officeDocument/2006/relationships/image" Target="../media/image570.emf"/><Relationship Id="rId574" Type="http://schemas.openxmlformats.org/officeDocument/2006/relationships/image" Target="../media/image612.emf"/><Relationship Id="rId977" Type="http://schemas.openxmlformats.org/officeDocument/2006/relationships/image" Target="../media/image1015.emf"/><Relationship Id="rId171" Type="http://schemas.openxmlformats.org/officeDocument/2006/relationships/image" Target="../media/image209.emf"/><Relationship Id="rId227" Type="http://schemas.openxmlformats.org/officeDocument/2006/relationships/image" Target="../media/image265.emf"/><Relationship Id="rId781" Type="http://schemas.openxmlformats.org/officeDocument/2006/relationships/image" Target="../media/image819.emf"/><Relationship Id="rId837" Type="http://schemas.openxmlformats.org/officeDocument/2006/relationships/image" Target="../media/image875.emf"/><Relationship Id="rId879" Type="http://schemas.openxmlformats.org/officeDocument/2006/relationships/image" Target="../media/image917.emf"/><Relationship Id="rId1022" Type="http://schemas.openxmlformats.org/officeDocument/2006/relationships/image" Target="../media/image1060.emf"/><Relationship Id="rId269" Type="http://schemas.openxmlformats.org/officeDocument/2006/relationships/image" Target="../media/image307.emf"/><Relationship Id="rId434" Type="http://schemas.openxmlformats.org/officeDocument/2006/relationships/image" Target="../media/image472.emf"/><Relationship Id="rId476" Type="http://schemas.openxmlformats.org/officeDocument/2006/relationships/image" Target="../media/image514.emf"/><Relationship Id="rId641" Type="http://schemas.openxmlformats.org/officeDocument/2006/relationships/image" Target="../media/image679.emf"/><Relationship Id="rId683" Type="http://schemas.openxmlformats.org/officeDocument/2006/relationships/image" Target="../media/image721.emf"/><Relationship Id="rId739" Type="http://schemas.openxmlformats.org/officeDocument/2006/relationships/image" Target="../media/image777.emf"/><Relationship Id="rId890" Type="http://schemas.openxmlformats.org/officeDocument/2006/relationships/image" Target="../media/image928.emf"/><Relationship Id="rId904" Type="http://schemas.openxmlformats.org/officeDocument/2006/relationships/image" Target="../media/image942.emf"/><Relationship Id="rId1064" Type="http://schemas.openxmlformats.org/officeDocument/2006/relationships/image" Target="../media/image1102.emf"/><Relationship Id="rId33" Type="http://schemas.openxmlformats.org/officeDocument/2006/relationships/image" Target="../media/image71.emf"/><Relationship Id="rId129" Type="http://schemas.openxmlformats.org/officeDocument/2006/relationships/image" Target="../media/image167.emf"/><Relationship Id="rId280" Type="http://schemas.openxmlformats.org/officeDocument/2006/relationships/image" Target="../media/image318.emf"/><Relationship Id="rId336" Type="http://schemas.openxmlformats.org/officeDocument/2006/relationships/image" Target="../media/image374.emf"/><Relationship Id="rId501" Type="http://schemas.openxmlformats.org/officeDocument/2006/relationships/image" Target="../media/image539.emf"/><Relationship Id="rId543" Type="http://schemas.openxmlformats.org/officeDocument/2006/relationships/image" Target="../media/image581.emf"/><Relationship Id="rId946" Type="http://schemas.openxmlformats.org/officeDocument/2006/relationships/image" Target="../media/image984.emf"/><Relationship Id="rId988" Type="http://schemas.openxmlformats.org/officeDocument/2006/relationships/image" Target="../media/image1026.emf"/><Relationship Id="rId75" Type="http://schemas.openxmlformats.org/officeDocument/2006/relationships/image" Target="../media/image113.emf"/><Relationship Id="rId140" Type="http://schemas.openxmlformats.org/officeDocument/2006/relationships/image" Target="../media/image178.emf"/><Relationship Id="rId182" Type="http://schemas.openxmlformats.org/officeDocument/2006/relationships/image" Target="../media/image220.emf"/><Relationship Id="rId378" Type="http://schemas.openxmlformats.org/officeDocument/2006/relationships/image" Target="../media/image416.emf"/><Relationship Id="rId403" Type="http://schemas.openxmlformats.org/officeDocument/2006/relationships/image" Target="../media/image441.emf"/><Relationship Id="rId585" Type="http://schemas.openxmlformats.org/officeDocument/2006/relationships/image" Target="../media/image623.emf"/><Relationship Id="rId750" Type="http://schemas.openxmlformats.org/officeDocument/2006/relationships/image" Target="../media/image788.emf"/><Relationship Id="rId792" Type="http://schemas.openxmlformats.org/officeDocument/2006/relationships/image" Target="../media/image830.emf"/><Relationship Id="rId806" Type="http://schemas.openxmlformats.org/officeDocument/2006/relationships/image" Target="../media/image844.emf"/><Relationship Id="rId848" Type="http://schemas.openxmlformats.org/officeDocument/2006/relationships/image" Target="../media/image886.emf"/><Relationship Id="rId1033" Type="http://schemas.openxmlformats.org/officeDocument/2006/relationships/image" Target="../media/image1071.emf"/><Relationship Id="rId6" Type="http://schemas.openxmlformats.org/officeDocument/2006/relationships/image" Target="../media/image44.emf"/><Relationship Id="rId238" Type="http://schemas.openxmlformats.org/officeDocument/2006/relationships/image" Target="../media/image276.emf"/><Relationship Id="rId445" Type="http://schemas.openxmlformats.org/officeDocument/2006/relationships/image" Target="../media/image483.emf"/><Relationship Id="rId487" Type="http://schemas.openxmlformats.org/officeDocument/2006/relationships/image" Target="../media/image525.emf"/><Relationship Id="rId610" Type="http://schemas.openxmlformats.org/officeDocument/2006/relationships/image" Target="../media/image648.emf"/><Relationship Id="rId652" Type="http://schemas.openxmlformats.org/officeDocument/2006/relationships/image" Target="../media/image690.emf"/><Relationship Id="rId694" Type="http://schemas.openxmlformats.org/officeDocument/2006/relationships/image" Target="../media/image732.emf"/><Relationship Id="rId708" Type="http://schemas.openxmlformats.org/officeDocument/2006/relationships/image" Target="../media/image746.emf"/><Relationship Id="rId915" Type="http://schemas.openxmlformats.org/officeDocument/2006/relationships/image" Target="../media/image953.emf"/><Relationship Id="rId1075" Type="http://schemas.openxmlformats.org/officeDocument/2006/relationships/image" Target="../media/image1113.emf"/><Relationship Id="rId291" Type="http://schemas.openxmlformats.org/officeDocument/2006/relationships/image" Target="../media/image329.emf"/><Relationship Id="rId305" Type="http://schemas.openxmlformats.org/officeDocument/2006/relationships/image" Target="../media/image343.emf"/><Relationship Id="rId347" Type="http://schemas.openxmlformats.org/officeDocument/2006/relationships/image" Target="../media/image385.emf"/><Relationship Id="rId512" Type="http://schemas.openxmlformats.org/officeDocument/2006/relationships/image" Target="../media/image550.emf"/><Relationship Id="rId957" Type="http://schemas.openxmlformats.org/officeDocument/2006/relationships/image" Target="../media/image995.emf"/><Relationship Id="rId999" Type="http://schemas.openxmlformats.org/officeDocument/2006/relationships/image" Target="../media/image1037.emf"/><Relationship Id="rId1100" Type="http://schemas.openxmlformats.org/officeDocument/2006/relationships/image" Target="../media/image1138.emf"/><Relationship Id="rId44" Type="http://schemas.openxmlformats.org/officeDocument/2006/relationships/image" Target="../media/image82.emf"/><Relationship Id="rId86" Type="http://schemas.openxmlformats.org/officeDocument/2006/relationships/image" Target="../media/image124.emf"/><Relationship Id="rId151" Type="http://schemas.openxmlformats.org/officeDocument/2006/relationships/image" Target="../media/image189.emf"/><Relationship Id="rId389" Type="http://schemas.openxmlformats.org/officeDocument/2006/relationships/image" Target="../media/image427.emf"/><Relationship Id="rId554" Type="http://schemas.openxmlformats.org/officeDocument/2006/relationships/image" Target="../media/image592.emf"/><Relationship Id="rId596" Type="http://schemas.openxmlformats.org/officeDocument/2006/relationships/image" Target="../media/image634.emf"/><Relationship Id="rId761" Type="http://schemas.openxmlformats.org/officeDocument/2006/relationships/image" Target="../media/image799.emf"/><Relationship Id="rId817" Type="http://schemas.openxmlformats.org/officeDocument/2006/relationships/image" Target="../media/image855.emf"/><Relationship Id="rId859" Type="http://schemas.openxmlformats.org/officeDocument/2006/relationships/image" Target="../media/image897.emf"/><Relationship Id="rId1002" Type="http://schemas.openxmlformats.org/officeDocument/2006/relationships/image" Target="../media/image1040.emf"/><Relationship Id="rId193" Type="http://schemas.openxmlformats.org/officeDocument/2006/relationships/image" Target="../media/image231.emf"/><Relationship Id="rId207" Type="http://schemas.openxmlformats.org/officeDocument/2006/relationships/image" Target="../media/image245.emf"/><Relationship Id="rId249" Type="http://schemas.openxmlformats.org/officeDocument/2006/relationships/image" Target="../media/image287.emf"/><Relationship Id="rId414" Type="http://schemas.openxmlformats.org/officeDocument/2006/relationships/image" Target="../media/image452.emf"/><Relationship Id="rId456" Type="http://schemas.openxmlformats.org/officeDocument/2006/relationships/image" Target="../media/image494.emf"/><Relationship Id="rId498" Type="http://schemas.openxmlformats.org/officeDocument/2006/relationships/image" Target="../media/image536.emf"/><Relationship Id="rId621" Type="http://schemas.openxmlformats.org/officeDocument/2006/relationships/image" Target="../media/image659.emf"/><Relationship Id="rId663" Type="http://schemas.openxmlformats.org/officeDocument/2006/relationships/image" Target="../media/image701.emf"/><Relationship Id="rId870" Type="http://schemas.openxmlformats.org/officeDocument/2006/relationships/image" Target="../media/image908.emf"/><Relationship Id="rId1044" Type="http://schemas.openxmlformats.org/officeDocument/2006/relationships/image" Target="../media/image1082.emf"/><Relationship Id="rId1086" Type="http://schemas.openxmlformats.org/officeDocument/2006/relationships/image" Target="../media/image1124.emf"/><Relationship Id="rId13" Type="http://schemas.openxmlformats.org/officeDocument/2006/relationships/image" Target="../media/image51.emf"/><Relationship Id="rId109" Type="http://schemas.openxmlformats.org/officeDocument/2006/relationships/image" Target="../media/image147.emf"/><Relationship Id="rId260" Type="http://schemas.openxmlformats.org/officeDocument/2006/relationships/image" Target="../media/image298.emf"/><Relationship Id="rId316" Type="http://schemas.openxmlformats.org/officeDocument/2006/relationships/image" Target="../media/image354.emf"/><Relationship Id="rId523" Type="http://schemas.openxmlformats.org/officeDocument/2006/relationships/image" Target="../media/image561.emf"/><Relationship Id="rId719" Type="http://schemas.openxmlformats.org/officeDocument/2006/relationships/image" Target="../media/image757.emf"/><Relationship Id="rId926" Type="http://schemas.openxmlformats.org/officeDocument/2006/relationships/image" Target="../media/image964.emf"/><Relationship Id="rId968" Type="http://schemas.openxmlformats.org/officeDocument/2006/relationships/image" Target="../media/image1006.emf"/><Relationship Id="rId55" Type="http://schemas.openxmlformats.org/officeDocument/2006/relationships/image" Target="../media/image93.emf"/><Relationship Id="rId97" Type="http://schemas.openxmlformats.org/officeDocument/2006/relationships/image" Target="../media/image135.emf"/><Relationship Id="rId120" Type="http://schemas.openxmlformats.org/officeDocument/2006/relationships/image" Target="../media/image158.emf"/><Relationship Id="rId358" Type="http://schemas.openxmlformats.org/officeDocument/2006/relationships/image" Target="../media/image396.emf"/><Relationship Id="rId565" Type="http://schemas.openxmlformats.org/officeDocument/2006/relationships/image" Target="../media/image603.emf"/><Relationship Id="rId730" Type="http://schemas.openxmlformats.org/officeDocument/2006/relationships/image" Target="../media/image768.emf"/><Relationship Id="rId772" Type="http://schemas.openxmlformats.org/officeDocument/2006/relationships/image" Target="../media/image810.emf"/><Relationship Id="rId828" Type="http://schemas.openxmlformats.org/officeDocument/2006/relationships/image" Target="../media/image866.emf"/><Relationship Id="rId1013" Type="http://schemas.openxmlformats.org/officeDocument/2006/relationships/image" Target="../media/image1051.emf"/><Relationship Id="rId162" Type="http://schemas.openxmlformats.org/officeDocument/2006/relationships/image" Target="../media/image200.emf"/><Relationship Id="rId218" Type="http://schemas.openxmlformats.org/officeDocument/2006/relationships/image" Target="../media/image256.emf"/><Relationship Id="rId425" Type="http://schemas.openxmlformats.org/officeDocument/2006/relationships/image" Target="../media/image463.emf"/><Relationship Id="rId467" Type="http://schemas.openxmlformats.org/officeDocument/2006/relationships/image" Target="../media/image505.emf"/><Relationship Id="rId632" Type="http://schemas.openxmlformats.org/officeDocument/2006/relationships/image" Target="../media/image670.emf"/><Relationship Id="rId1055" Type="http://schemas.openxmlformats.org/officeDocument/2006/relationships/image" Target="../media/image1093.emf"/><Relationship Id="rId1097" Type="http://schemas.openxmlformats.org/officeDocument/2006/relationships/image" Target="../media/image1135.emf"/><Relationship Id="rId271" Type="http://schemas.openxmlformats.org/officeDocument/2006/relationships/image" Target="../media/image309.emf"/><Relationship Id="rId674" Type="http://schemas.openxmlformats.org/officeDocument/2006/relationships/image" Target="../media/image712.emf"/><Relationship Id="rId881" Type="http://schemas.openxmlformats.org/officeDocument/2006/relationships/image" Target="../media/image919.emf"/><Relationship Id="rId937" Type="http://schemas.openxmlformats.org/officeDocument/2006/relationships/image" Target="../media/image975.emf"/><Relationship Id="rId979" Type="http://schemas.openxmlformats.org/officeDocument/2006/relationships/image" Target="../media/image1017.emf"/><Relationship Id="rId24" Type="http://schemas.openxmlformats.org/officeDocument/2006/relationships/image" Target="../media/image62.emf"/><Relationship Id="rId66" Type="http://schemas.openxmlformats.org/officeDocument/2006/relationships/image" Target="../media/image104.emf"/><Relationship Id="rId131" Type="http://schemas.openxmlformats.org/officeDocument/2006/relationships/image" Target="../media/image169.emf"/><Relationship Id="rId327" Type="http://schemas.openxmlformats.org/officeDocument/2006/relationships/image" Target="../media/image365.emf"/><Relationship Id="rId369" Type="http://schemas.openxmlformats.org/officeDocument/2006/relationships/image" Target="../media/image407.emf"/><Relationship Id="rId534" Type="http://schemas.openxmlformats.org/officeDocument/2006/relationships/image" Target="../media/image572.emf"/><Relationship Id="rId576" Type="http://schemas.openxmlformats.org/officeDocument/2006/relationships/image" Target="../media/image614.emf"/><Relationship Id="rId741" Type="http://schemas.openxmlformats.org/officeDocument/2006/relationships/image" Target="../media/image779.emf"/><Relationship Id="rId783" Type="http://schemas.openxmlformats.org/officeDocument/2006/relationships/image" Target="../media/image821.emf"/><Relationship Id="rId839" Type="http://schemas.openxmlformats.org/officeDocument/2006/relationships/image" Target="../media/image877.emf"/><Relationship Id="rId990" Type="http://schemas.openxmlformats.org/officeDocument/2006/relationships/image" Target="../media/image1028.emf"/><Relationship Id="rId173" Type="http://schemas.openxmlformats.org/officeDocument/2006/relationships/image" Target="../media/image211.emf"/><Relationship Id="rId229" Type="http://schemas.openxmlformats.org/officeDocument/2006/relationships/image" Target="../media/image267.emf"/><Relationship Id="rId380" Type="http://schemas.openxmlformats.org/officeDocument/2006/relationships/image" Target="../media/image418.emf"/><Relationship Id="rId436" Type="http://schemas.openxmlformats.org/officeDocument/2006/relationships/image" Target="../media/image474.emf"/><Relationship Id="rId601" Type="http://schemas.openxmlformats.org/officeDocument/2006/relationships/image" Target="../media/image639.emf"/><Relationship Id="rId643" Type="http://schemas.openxmlformats.org/officeDocument/2006/relationships/image" Target="../media/image681.emf"/><Relationship Id="rId1024" Type="http://schemas.openxmlformats.org/officeDocument/2006/relationships/image" Target="../media/image1062.emf"/><Relationship Id="rId1066" Type="http://schemas.openxmlformats.org/officeDocument/2006/relationships/image" Target="../media/image1104.emf"/><Relationship Id="rId240" Type="http://schemas.openxmlformats.org/officeDocument/2006/relationships/image" Target="../media/image278.emf"/><Relationship Id="rId478" Type="http://schemas.openxmlformats.org/officeDocument/2006/relationships/image" Target="../media/image516.emf"/><Relationship Id="rId685" Type="http://schemas.openxmlformats.org/officeDocument/2006/relationships/image" Target="../media/image723.emf"/><Relationship Id="rId850" Type="http://schemas.openxmlformats.org/officeDocument/2006/relationships/image" Target="../media/image888.emf"/><Relationship Id="rId892" Type="http://schemas.openxmlformats.org/officeDocument/2006/relationships/image" Target="../media/image930.emf"/><Relationship Id="rId906" Type="http://schemas.openxmlformats.org/officeDocument/2006/relationships/image" Target="../media/image944.emf"/><Relationship Id="rId948" Type="http://schemas.openxmlformats.org/officeDocument/2006/relationships/image" Target="../media/image986.emf"/><Relationship Id="rId35" Type="http://schemas.openxmlformats.org/officeDocument/2006/relationships/image" Target="../media/image73.emf"/><Relationship Id="rId77" Type="http://schemas.openxmlformats.org/officeDocument/2006/relationships/image" Target="../media/image115.emf"/><Relationship Id="rId100" Type="http://schemas.openxmlformats.org/officeDocument/2006/relationships/image" Target="../media/image138.emf"/><Relationship Id="rId282" Type="http://schemas.openxmlformats.org/officeDocument/2006/relationships/image" Target="../media/image320.emf"/><Relationship Id="rId338" Type="http://schemas.openxmlformats.org/officeDocument/2006/relationships/image" Target="../media/image376.emf"/><Relationship Id="rId503" Type="http://schemas.openxmlformats.org/officeDocument/2006/relationships/image" Target="../media/image541.emf"/><Relationship Id="rId545" Type="http://schemas.openxmlformats.org/officeDocument/2006/relationships/image" Target="../media/image583.emf"/><Relationship Id="rId587" Type="http://schemas.openxmlformats.org/officeDocument/2006/relationships/image" Target="../media/image625.emf"/><Relationship Id="rId710" Type="http://schemas.openxmlformats.org/officeDocument/2006/relationships/image" Target="../media/image748.emf"/><Relationship Id="rId752" Type="http://schemas.openxmlformats.org/officeDocument/2006/relationships/image" Target="../media/image790.emf"/><Relationship Id="rId808" Type="http://schemas.openxmlformats.org/officeDocument/2006/relationships/image" Target="../media/image846.emf"/><Relationship Id="rId8" Type="http://schemas.openxmlformats.org/officeDocument/2006/relationships/image" Target="../media/image46.emf"/><Relationship Id="rId142" Type="http://schemas.openxmlformats.org/officeDocument/2006/relationships/image" Target="../media/image180.emf"/><Relationship Id="rId184" Type="http://schemas.openxmlformats.org/officeDocument/2006/relationships/image" Target="../media/image222.emf"/><Relationship Id="rId391" Type="http://schemas.openxmlformats.org/officeDocument/2006/relationships/image" Target="../media/image429.emf"/><Relationship Id="rId405" Type="http://schemas.openxmlformats.org/officeDocument/2006/relationships/image" Target="../media/image443.emf"/><Relationship Id="rId447" Type="http://schemas.openxmlformats.org/officeDocument/2006/relationships/image" Target="../media/image485.emf"/><Relationship Id="rId612" Type="http://schemas.openxmlformats.org/officeDocument/2006/relationships/image" Target="../media/image650.emf"/><Relationship Id="rId794" Type="http://schemas.openxmlformats.org/officeDocument/2006/relationships/image" Target="../media/image832.emf"/><Relationship Id="rId1035" Type="http://schemas.openxmlformats.org/officeDocument/2006/relationships/image" Target="../media/image1073.emf"/><Relationship Id="rId1077" Type="http://schemas.openxmlformats.org/officeDocument/2006/relationships/image" Target="../media/image1115.emf"/><Relationship Id="rId251" Type="http://schemas.openxmlformats.org/officeDocument/2006/relationships/image" Target="../media/image289.emf"/><Relationship Id="rId489" Type="http://schemas.openxmlformats.org/officeDocument/2006/relationships/image" Target="../media/image527.emf"/><Relationship Id="rId654" Type="http://schemas.openxmlformats.org/officeDocument/2006/relationships/image" Target="../media/image692.emf"/><Relationship Id="rId696" Type="http://schemas.openxmlformats.org/officeDocument/2006/relationships/image" Target="../media/image734.emf"/><Relationship Id="rId861" Type="http://schemas.openxmlformats.org/officeDocument/2006/relationships/image" Target="../media/image899.emf"/><Relationship Id="rId917" Type="http://schemas.openxmlformats.org/officeDocument/2006/relationships/image" Target="../media/image955.emf"/><Relationship Id="rId959" Type="http://schemas.openxmlformats.org/officeDocument/2006/relationships/image" Target="../media/image997.emf"/><Relationship Id="rId1102" Type="http://schemas.openxmlformats.org/officeDocument/2006/relationships/image" Target="../media/image1140.emf"/><Relationship Id="rId46" Type="http://schemas.openxmlformats.org/officeDocument/2006/relationships/image" Target="../media/image84.emf"/><Relationship Id="rId293" Type="http://schemas.openxmlformats.org/officeDocument/2006/relationships/image" Target="../media/image331.emf"/><Relationship Id="rId307" Type="http://schemas.openxmlformats.org/officeDocument/2006/relationships/image" Target="../media/image345.emf"/><Relationship Id="rId349" Type="http://schemas.openxmlformats.org/officeDocument/2006/relationships/image" Target="../media/image387.emf"/><Relationship Id="rId514" Type="http://schemas.openxmlformats.org/officeDocument/2006/relationships/image" Target="../media/image552.emf"/><Relationship Id="rId556" Type="http://schemas.openxmlformats.org/officeDocument/2006/relationships/image" Target="../media/image594.emf"/><Relationship Id="rId721" Type="http://schemas.openxmlformats.org/officeDocument/2006/relationships/image" Target="../media/image759.emf"/><Relationship Id="rId763" Type="http://schemas.openxmlformats.org/officeDocument/2006/relationships/image" Target="../media/image801.emf"/><Relationship Id="rId88" Type="http://schemas.openxmlformats.org/officeDocument/2006/relationships/image" Target="../media/image126.emf"/><Relationship Id="rId111" Type="http://schemas.openxmlformats.org/officeDocument/2006/relationships/image" Target="../media/image149.emf"/><Relationship Id="rId153" Type="http://schemas.openxmlformats.org/officeDocument/2006/relationships/image" Target="../media/image191.emf"/><Relationship Id="rId195" Type="http://schemas.openxmlformats.org/officeDocument/2006/relationships/image" Target="../media/image233.emf"/><Relationship Id="rId209" Type="http://schemas.openxmlformats.org/officeDocument/2006/relationships/image" Target="../media/image247.emf"/><Relationship Id="rId360" Type="http://schemas.openxmlformats.org/officeDocument/2006/relationships/image" Target="../media/image398.emf"/><Relationship Id="rId416" Type="http://schemas.openxmlformats.org/officeDocument/2006/relationships/image" Target="../media/image454.emf"/><Relationship Id="rId598" Type="http://schemas.openxmlformats.org/officeDocument/2006/relationships/image" Target="../media/image636.emf"/><Relationship Id="rId819" Type="http://schemas.openxmlformats.org/officeDocument/2006/relationships/image" Target="../media/image857.emf"/><Relationship Id="rId970" Type="http://schemas.openxmlformats.org/officeDocument/2006/relationships/image" Target="../media/image1008.emf"/><Relationship Id="rId1004" Type="http://schemas.openxmlformats.org/officeDocument/2006/relationships/image" Target="../media/image1042.emf"/><Relationship Id="rId1046" Type="http://schemas.openxmlformats.org/officeDocument/2006/relationships/image" Target="../media/image1084.emf"/><Relationship Id="rId220" Type="http://schemas.openxmlformats.org/officeDocument/2006/relationships/image" Target="../media/image258.emf"/><Relationship Id="rId458" Type="http://schemas.openxmlformats.org/officeDocument/2006/relationships/image" Target="../media/image496.emf"/><Relationship Id="rId623" Type="http://schemas.openxmlformats.org/officeDocument/2006/relationships/image" Target="../media/image661.emf"/><Relationship Id="rId665" Type="http://schemas.openxmlformats.org/officeDocument/2006/relationships/image" Target="../media/image703.emf"/><Relationship Id="rId830" Type="http://schemas.openxmlformats.org/officeDocument/2006/relationships/image" Target="../media/image868.emf"/><Relationship Id="rId872" Type="http://schemas.openxmlformats.org/officeDocument/2006/relationships/image" Target="../media/image910.emf"/><Relationship Id="rId928" Type="http://schemas.openxmlformats.org/officeDocument/2006/relationships/image" Target="../media/image966.emf"/><Relationship Id="rId1088" Type="http://schemas.openxmlformats.org/officeDocument/2006/relationships/image" Target="../media/image1126.emf"/><Relationship Id="rId15" Type="http://schemas.openxmlformats.org/officeDocument/2006/relationships/image" Target="../media/image53.emf"/><Relationship Id="rId57" Type="http://schemas.openxmlformats.org/officeDocument/2006/relationships/image" Target="../media/image95.emf"/><Relationship Id="rId262" Type="http://schemas.openxmlformats.org/officeDocument/2006/relationships/image" Target="../media/image300.emf"/><Relationship Id="rId318" Type="http://schemas.openxmlformats.org/officeDocument/2006/relationships/image" Target="../media/image356.emf"/><Relationship Id="rId525" Type="http://schemas.openxmlformats.org/officeDocument/2006/relationships/image" Target="../media/image563.emf"/><Relationship Id="rId567" Type="http://schemas.openxmlformats.org/officeDocument/2006/relationships/image" Target="../media/image605.emf"/><Relationship Id="rId732" Type="http://schemas.openxmlformats.org/officeDocument/2006/relationships/image" Target="../media/image770.emf"/><Relationship Id="rId99" Type="http://schemas.openxmlformats.org/officeDocument/2006/relationships/image" Target="../media/image137.emf"/><Relationship Id="rId122" Type="http://schemas.openxmlformats.org/officeDocument/2006/relationships/image" Target="../media/image160.emf"/><Relationship Id="rId164" Type="http://schemas.openxmlformats.org/officeDocument/2006/relationships/image" Target="../media/image202.emf"/><Relationship Id="rId371" Type="http://schemas.openxmlformats.org/officeDocument/2006/relationships/image" Target="../media/image409.emf"/><Relationship Id="rId774" Type="http://schemas.openxmlformats.org/officeDocument/2006/relationships/image" Target="../media/image812.emf"/><Relationship Id="rId981" Type="http://schemas.openxmlformats.org/officeDocument/2006/relationships/image" Target="../media/image1019.emf"/><Relationship Id="rId1015" Type="http://schemas.openxmlformats.org/officeDocument/2006/relationships/image" Target="../media/image1053.emf"/><Relationship Id="rId1057" Type="http://schemas.openxmlformats.org/officeDocument/2006/relationships/image" Target="../media/image1095.emf"/><Relationship Id="rId427" Type="http://schemas.openxmlformats.org/officeDocument/2006/relationships/image" Target="../media/image465.emf"/><Relationship Id="rId469" Type="http://schemas.openxmlformats.org/officeDocument/2006/relationships/image" Target="../media/image507.emf"/><Relationship Id="rId634" Type="http://schemas.openxmlformats.org/officeDocument/2006/relationships/image" Target="../media/image672.emf"/><Relationship Id="rId676" Type="http://schemas.openxmlformats.org/officeDocument/2006/relationships/image" Target="../media/image714.emf"/><Relationship Id="rId841" Type="http://schemas.openxmlformats.org/officeDocument/2006/relationships/image" Target="../media/image879.emf"/><Relationship Id="rId883" Type="http://schemas.openxmlformats.org/officeDocument/2006/relationships/image" Target="../media/image921.emf"/><Relationship Id="rId1099" Type="http://schemas.openxmlformats.org/officeDocument/2006/relationships/image" Target="../media/image1137.emf"/><Relationship Id="rId26" Type="http://schemas.openxmlformats.org/officeDocument/2006/relationships/image" Target="../media/image64.emf"/><Relationship Id="rId231" Type="http://schemas.openxmlformats.org/officeDocument/2006/relationships/image" Target="../media/image269.emf"/><Relationship Id="rId273" Type="http://schemas.openxmlformats.org/officeDocument/2006/relationships/image" Target="../media/image311.emf"/><Relationship Id="rId329" Type="http://schemas.openxmlformats.org/officeDocument/2006/relationships/image" Target="../media/image367.emf"/><Relationship Id="rId480" Type="http://schemas.openxmlformats.org/officeDocument/2006/relationships/image" Target="../media/image518.emf"/><Relationship Id="rId536" Type="http://schemas.openxmlformats.org/officeDocument/2006/relationships/image" Target="../media/image574.emf"/><Relationship Id="rId701" Type="http://schemas.openxmlformats.org/officeDocument/2006/relationships/image" Target="../media/image739.emf"/><Relationship Id="rId939" Type="http://schemas.openxmlformats.org/officeDocument/2006/relationships/image" Target="../media/image977.emf"/><Relationship Id="rId68" Type="http://schemas.openxmlformats.org/officeDocument/2006/relationships/image" Target="../media/image106.emf"/><Relationship Id="rId133" Type="http://schemas.openxmlformats.org/officeDocument/2006/relationships/image" Target="../media/image171.emf"/><Relationship Id="rId175" Type="http://schemas.openxmlformats.org/officeDocument/2006/relationships/image" Target="../media/image213.emf"/><Relationship Id="rId340" Type="http://schemas.openxmlformats.org/officeDocument/2006/relationships/image" Target="../media/image378.emf"/><Relationship Id="rId578" Type="http://schemas.openxmlformats.org/officeDocument/2006/relationships/image" Target="../media/image616.emf"/><Relationship Id="rId743" Type="http://schemas.openxmlformats.org/officeDocument/2006/relationships/image" Target="../media/image781.emf"/><Relationship Id="rId785" Type="http://schemas.openxmlformats.org/officeDocument/2006/relationships/image" Target="../media/image823.emf"/><Relationship Id="rId950" Type="http://schemas.openxmlformats.org/officeDocument/2006/relationships/image" Target="../media/image988.emf"/><Relationship Id="rId992" Type="http://schemas.openxmlformats.org/officeDocument/2006/relationships/image" Target="../media/image1030.emf"/><Relationship Id="rId1026" Type="http://schemas.openxmlformats.org/officeDocument/2006/relationships/image" Target="../media/image1064.emf"/><Relationship Id="rId200" Type="http://schemas.openxmlformats.org/officeDocument/2006/relationships/image" Target="../media/image238.emf"/><Relationship Id="rId382" Type="http://schemas.openxmlformats.org/officeDocument/2006/relationships/image" Target="../media/image420.emf"/><Relationship Id="rId438" Type="http://schemas.openxmlformats.org/officeDocument/2006/relationships/image" Target="../media/image476.emf"/><Relationship Id="rId603" Type="http://schemas.openxmlformats.org/officeDocument/2006/relationships/image" Target="../media/image641.emf"/><Relationship Id="rId645" Type="http://schemas.openxmlformats.org/officeDocument/2006/relationships/image" Target="../media/image683.emf"/><Relationship Id="rId687" Type="http://schemas.openxmlformats.org/officeDocument/2006/relationships/image" Target="../media/image725.emf"/><Relationship Id="rId810" Type="http://schemas.openxmlformats.org/officeDocument/2006/relationships/image" Target="../media/image848.emf"/><Relationship Id="rId852" Type="http://schemas.openxmlformats.org/officeDocument/2006/relationships/image" Target="../media/image890.emf"/><Relationship Id="rId908" Type="http://schemas.openxmlformats.org/officeDocument/2006/relationships/image" Target="../media/image946.emf"/><Relationship Id="rId1068" Type="http://schemas.openxmlformats.org/officeDocument/2006/relationships/image" Target="../media/image1106.emf"/><Relationship Id="rId242" Type="http://schemas.openxmlformats.org/officeDocument/2006/relationships/image" Target="../media/image280.emf"/><Relationship Id="rId284" Type="http://schemas.openxmlformats.org/officeDocument/2006/relationships/image" Target="../media/image322.emf"/><Relationship Id="rId491" Type="http://schemas.openxmlformats.org/officeDocument/2006/relationships/image" Target="../media/image529.emf"/><Relationship Id="rId505" Type="http://schemas.openxmlformats.org/officeDocument/2006/relationships/image" Target="../media/image543.emf"/><Relationship Id="rId712" Type="http://schemas.openxmlformats.org/officeDocument/2006/relationships/image" Target="../media/image750.emf"/><Relationship Id="rId894" Type="http://schemas.openxmlformats.org/officeDocument/2006/relationships/image" Target="../media/image932.emf"/><Relationship Id="rId37" Type="http://schemas.openxmlformats.org/officeDocument/2006/relationships/image" Target="../media/image75.emf"/><Relationship Id="rId79" Type="http://schemas.openxmlformats.org/officeDocument/2006/relationships/image" Target="../media/image117.emf"/><Relationship Id="rId102" Type="http://schemas.openxmlformats.org/officeDocument/2006/relationships/image" Target="../media/image140.emf"/><Relationship Id="rId144" Type="http://schemas.openxmlformats.org/officeDocument/2006/relationships/image" Target="../media/image182.emf"/><Relationship Id="rId547" Type="http://schemas.openxmlformats.org/officeDocument/2006/relationships/image" Target="../media/image585.emf"/><Relationship Id="rId589" Type="http://schemas.openxmlformats.org/officeDocument/2006/relationships/image" Target="../media/image627.emf"/><Relationship Id="rId754" Type="http://schemas.openxmlformats.org/officeDocument/2006/relationships/image" Target="../media/image792.emf"/><Relationship Id="rId796" Type="http://schemas.openxmlformats.org/officeDocument/2006/relationships/image" Target="../media/image834.emf"/><Relationship Id="rId961" Type="http://schemas.openxmlformats.org/officeDocument/2006/relationships/image" Target="../media/image999.emf"/><Relationship Id="rId90" Type="http://schemas.openxmlformats.org/officeDocument/2006/relationships/image" Target="../media/image128.emf"/><Relationship Id="rId186" Type="http://schemas.openxmlformats.org/officeDocument/2006/relationships/image" Target="../media/image224.emf"/><Relationship Id="rId351" Type="http://schemas.openxmlformats.org/officeDocument/2006/relationships/image" Target="../media/image389.emf"/><Relationship Id="rId393" Type="http://schemas.openxmlformats.org/officeDocument/2006/relationships/image" Target="../media/image431.emf"/><Relationship Id="rId407" Type="http://schemas.openxmlformats.org/officeDocument/2006/relationships/image" Target="../media/image445.emf"/><Relationship Id="rId449" Type="http://schemas.openxmlformats.org/officeDocument/2006/relationships/image" Target="../media/image487.emf"/><Relationship Id="rId614" Type="http://schemas.openxmlformats.org/officeDocument/2006/relationships/image" Target="../media/image652.emf"/><Relationship Id="rId656" Type="http://schemas.openxmlformats.org/officeDocument/2006/relationships/image" Target="../media/image694.emf"/><Relationship Id="rId821" Type="http://schemas.openxmlformats.org/officeDocument/2006/relationships/image" Target="../media/image859.emf"/><Relationship Id="rId863" Type="http://schemas.openxmlformats.org/officeDocument/2006/relationships/image" Target="../media/image901.emf"/><Relationship Id="rId1037" Type="http://schemas.openxmlformats.org/officeDocument/2006/relationships/image" Target="../media/image1075.emf"/><Relationship Id="rId1079" Type="http://schemas.openxmlformats.org/officeDocument/2006/relationships/image" Target="../media/image1117.emf"/><Relationship Id="rId211" Type="http://schemas.openxmlformats.org/officeDocument/2006/relationships/image" Target="../media/image249.emf"/><Relationship Id="rId253" Type="http://schemas.openxmlformats.org/officeDocument/2006/relationships/image" Target="../media/image291.emf"/><Relationship Id="rId295" Type="http://schemas.openxmlformats.org/officeDocument/2006/relationships/image" Target="../media/image333.emf"/><Relationship Id="rId309" Type="http://schemas.openxmlformats.org/officeDocument/2006/relationships/image" Target="../media/image347.emf"/><Relationship Id="rId460" Type="http://schemas.openxmlformats.org/officeDocument/2006/relationships/image" Target="../media/image498.emf"/><Relationship Id="rId516" Type="http://schemas.openxmlformats.org/officeDocument/2006/relationships/image" Target="../media/image554.emf"/><Relationship Id="rId698" Type="http://schemas.openxmlformats.org/officeDocument/2006/relationships/image" Target="../media/image736.emf"/><Relationship Id="rId919" Type="http://schemas.openxmlformats.org/officeDocument/2006/relationships/image" Target="../media/image957.emf"/><Relationship Id="rId1090" Type="http://schemas.openxmlformats.org/officeDocument/2006/relationships/image" Target="../media/image1128.emf"/><Relationship Id="rId1104" Type="http://schemas.openxmlformats.org/officeDocument/2006/relationships/image" Target="../media/image1142.emf"/><Relationship Id="rId48" Type="http://schemas.openxmlformats.org/officeDocument/2006/relationships/image" Target="../media/image86.emf"/><Relationship Id="rId113" Type="http://schemas.openxmlformats.org/officeDocument/2006/relationships/image" Target="../media/image151.emf"/><Relationship Id="rId320" Type="http://schemas.openxmlformats.org/officeDocument/2006/relationships/image" Target="../media/image358.emf"/><Relationship Id="rId558" Type="http://schemas.openxmlformats.org/officeDocument/2006/relationships/image" Target="../media/image596.emf"/><Relationship Id="rId723" Type="http://schemas.openxmlformats.org/officeDocument/2006/relationships/image" Target="../media/image761.emf"/><Relationship Id="rId765" Type="http://schemas.openxmlformats.org/officeDocument/2006/relationships/image" Target="../media/image803.emf"/><Relationship Id="rId930" Type="http://schemas.openxmlformats.org/officeDocument/2006/relationships/image" Target="../media/image968.emf"/><Relationship Id="rId972" Type="http://schemas.openxmlformats.org/officeDocument/2006/relationships/image" Target="../media/image1010.emf"/><Relationship Id="rId1006" Type="http://schemas.openxmlformats.org/officeDocument/2006/relationships/image" Target="../media/image1044.emf"/><Relationship Id="rId155" Type="http://schemas.openxmlformats.org/officeDocument/2006/relationships/image" Target="../media/image193.emf"/><Relationship Id="rId197" Type="http://schemas.openxmlformats.org/officeDocument/2006/relationships/image" Target="../media/image235.emf"/><Relationship Id="rId362" Type="http://schemas.openxmlformats.org/officeDocument/2006/relationships/image" Target="../media/image400.emf"/><Relationship Id="rId418" Type="http://schemas.openxmlformats.org/officeDocument/2006/relationships/image" Target="../media/image456.emf"/><Relationship Id="rId625" Type="http://schemas.openxmlformats.org/officeDocument/2006/relationships/image" Target="../media/image663.emf"/><Relationship Id="rId832" Type="http://schemas.openxmlformats.org/officeDocument/2006/relationships/image" Target="../media/image870.emf"/><Relationship Id="rId1048" Type="http://schemas.openxmlformats.org/officeDocument/2006/relationships/image" Target="../media/image1086.emf"/><Relationship Id="rId222" Type="http://schemas.openxmlformats.org/officeDocument/2006/relationships/image" Target="../media/image260.emf"/><Relationship Id="rId264" Type="http://schemas.openxmlformats.org/officeDocument/2006/relationships/image" Target="../media/image302.emf"/><Relationship Id="rId471" Type="http://schemas.openxmlformats.org/officeDocument/2006/relationships/image" Target="../media/image509.emf"/><Relationship Id="rId667" Type="http://schemas.openxmlformats.org/officeDocument/2006/relationships/image" Target="../media/image705.emf"/><Relationship Id="rId874" Type="http://schemas.openxmlformats.org/officeDocument/2006/relationships/image" Target="../media/image912.emf"/><Relationship Id="rId17" Type="http://schemas.openxmlformats.org/officeDocument/2006/relationships/image" Target="../media/image55.emf"/><Relationship Id="rId59" Type="http://schemas.openxmlformats.org/officeDocument/2006/relationships/image" Target="../media/image97.emf"/><Relationship Id="rId124" Type="http://schemas.openxmlformats.org/officeDocument/2006/relationships/image" Target="../media/image162.emf"/><Relationship Id="rId527" Type="http://schemas.openxmlformats.org/officeDocument/2006/relationships/image" Target="../media/image565.emf"/><Relationship Id="rId569" Type="http://schemas.openxmlformats.org/officeDocument/2006/relationships/image" Target="../media/image607.emf"/><Relationship Id="rId734" Type="http://schemas.openxmlformats.org/officeDocument/2006/relationships/image" Target="../media/image772.emf"/><Relationship Id="rId776" Type="http://schemas.openxmlformats.org/officeDocument/2006/relationships/image" Target="../media/image814.emf"/><Relationship Id="rId941" Type="http://schemas.openxmlformats.org/officeDocument/2006/relationships/image" Target="../media/image979.emf"/><Relationship Id="rId983" Type="http://schemas.openxmlformats.org/officeDocument/2006/relationships/image" Target="../media/image1021.emf"/><Relationship Id="rId70" Type="http://schemas.openxmlformats.org/officeDocument/2006/relationships/image" Target="../media/image108.emf"/><Relationship Id="rId166" Type="http://schemas.openxmlformats.org/officeDocument/2006/relationships/image" Target="../media/image204.emf"/><Relationship Id="rId331" Type="http://schemas.openxmlformats.org/officeDocument/2006/relationships/image" Target="../media/image369.emf"/><Relationship Id="rId373" Type="http://schemas.openxmlformats.org/officeDocument/2006/relationships/image" Target="../media/image411.emf"/><Relationship Id="rId429" Type="http://schemas.openxmlformats.org/officeDocument/2006/relationships/image" Target="../media/image467.emf"/><Relationship Id="rId580" Type="http://schemas.openxmlformats.org/officeDocument/2006/relationships/image" Target="../media/image618.emf"/><Relationship Id="rId636" Type="http://schemas.openxmlformats.org/officeDocument/2006/relationships/image" Target="../media/image674.emf"/><Relationship Id="rId801" Type="http://schemas.openxmlformats.org/officeDocument/2006/relationships/image" Target="../media/image839.emf"/><Relationship Id="rId1017" Type="http://schemas.openxmlformats.org/officeDocument/2006/relationships/image" Target="../media/image1055.emf"/><Relationship Id="rId1059" Type="http://schemas.openxmlformats.org/officeDocument/2006/relationships/image" Target="../media/image1097.emf"/><Relationship Id="rId1" Type="http://schemas.openxmlformats.org/officeDocument/2006/relationships/slideLayout" Target="../slideLayouts/slideLayout13.xml"/><Relationship Id="rId233" Type="http://schemas.openxmlformats.org/officeDocument/2006/relationships/image" Target="../media/image271.emf"/><Relationship Id="rId440" Type="http://schemas.openxmlformats.org/officeDocument/2006/relationships/image" Target="../media/image478.emf"/><Relationship Id="rId678" Type="http://schemas.openxmlformats.org/officeDocument/2006/relationships/image" Target="../media/image716.emf"/><Relationship Id="rId843" Type="http://schemas.openxmlformats.org/officeDocument/2006/relationships/image" Target="../media/image881.emf"/><Relationship Id="rId885" Type="http://schemas.openxmlformats.org/officeDocument/2006/relationships/image" Target="../media/image923.emf"/><Relationship Id="rId1070" Type="http://schemas.openxmlformats.org/officeDocument/2006/relationships/image" Target="../media/image1108.emf"/><Relationship Id="rId28" Type="http://schemas.openxmlformats.org/officeDocument/2006/relationships/image" Target="../media/image66.emf"/><Relationship Id="rId275" Type="http://schemas.openxmlformats.org/officeDocument/2006/relationships/image" Target="../media/image313.emf"/><Relationship Id="rId300" Type="http://schemas.openxmlformats.org/officeDocument/2006/relationships/image" Target="../media/image338.emf"/><Relationship Id="rId482" Type="http://schemas.openxmlformats.org/officeDocument/2006/relationships/image" Target="../media/image520.emf"/><Relationship Id="rId538" Type="http://schemas.openxmlformats.org/officeDocument/2006/relationships/image" Target="../media/image576.emf"/><Relationship Id="rId703" Type="http://schemas.openxmlformats.org/officeDocument/2006/relationships/image" Target="../media/image741.emf"/><Relationship Id="rId745" Type="http://schemas.openxmlformats.org/officeDocument/2006/relationships/image" Target="../media/image783.emf"/><Relationship Id="rId910" Type="http://schemas.openxmlformats.org/officeDocument/2006/relationships/image" Target="../media/image948.emf"/><Relationship Id="rId952" Type="http://schemas.openxmlformats.org/officeDocument/2006/relationships/image" Target="../media/image990.emf"/><Relationship Id="rId81" Type="http://schemas.openxmlformats.org/officeDocument/2006/relationships/image" Target="../media/image119.emf"/><Relationship Id="rId135" Type="http://schemas.openxmlformats.org/officeDocument/2006/relationships/image" Target="../media/image173.emf"/><Relationship Id="rId177" Type="http://schemas.openxmlformats.org/officeDocument/2006/relationships/image" Target="../media/image215.emf"/><Relationship Id="rId342" Type="http://schemas.openxmlformats.org/officeDocument/2006/relationships/image" Target="../media/image380.emf"/><Relationship Id="rId384" Type="http://schemas.openxmlformats.org/officeDocument/2006/relationships/image" Target="../media/image422.emf"/><Relationship Id="rId591" Type="http://schemas.openxmlformats.org/officeDocument/2006/relationships/image" Target="../media/image629.emf"/><Relationship Id="rId605" Type="http://schemas.openxmlformats.org/officeDocument/2006/relationships/image" Target="../media/image643.emf"/><Relationship Id="rId787" Type="http://schemas.openxmlformats.org/officeDocument/2006/relationships/image" Target="../media/image825.emf"/><Relationship Id="rId812" Type="http://schemas.openxmlformats.org/officeDocument/2006/relationships/image" Target="../media/image850.emf"/><Relationship Id="rId994" Type="http://schemas.openxmlformats.org/officeDocument/2006/relationships/image" Target="../media/image1032.emf"/><Relationship Id="rId1028" Type="http://schemas.openxmlformats.org/officeDocument/2006/relationships/image" Target="../media/image1066.emf"/><Relationship Id="rId202" Type="http://schemas.openxmlformats.org/officeDocument/2006/relationships/image" Target="../media/image240.emf"/><Relationship Id="rId244" Type="http://schemas.openxmlformats.org/officeDocument/2006/relationships/image" Target="../media/image282.emf"/><Relationship Id="rId647" Type="http://schemas.openxmlformats.org/officeDocument/2006/relationships/image" Target="../media/image685.emf"/><Relationship Id="rId689" Type="http://schemas.openxmlformats.org/officeDocument/2006/relationships/image" Target="../media/image727.emf"/><Relationship Id="rId854" Type="http://schemas.openxmlformats.org/officeDocument/2006/relationships/image" Target="../media/image892.emf"/><Relationship Id="rId896" Type="http://schemas.openxmlformats.org/officeDocument/2006/relationships/image" Target="../media/image934.emf"/><Relationship Id="rId1081" Type="http://schemas.openxmlformats.org/officeDocument/2006/relationships/image" Target="../media/image1119.emf"/><Relationship Id="rId39" Type="http://schemas.openxmlformats.org/officeDocument/2006/relationships/image" Target="../media/image77.emf"/><Relationship Id="rId286" Type="http://schemas.openxmlformats.org/officeDocument/2006/relationships/image" Target="../media/image324.emf"/><Relationship Id="rId451" Type="http://schemas.openxmlformats.org/officeDocument/2006/relationships/image" Target="../media/image489.emf"/><Relationship Id="rId493" Type="http://schemas.openxmlformats.org/officeDocument/2006/relationships/image" Target="../media/image531.emf"/><Relationship Id="rId507" Type="http://schemas.openxmlformats.org/officeDocument/2006/relationships/image" Target="../media/image545.emf"/><Relationship Id="rId549" Type="http://schemas.openxmlformats.org/officeDocument/2006/relationships/image" Target="../media/image587.emf"/><Relationship Id="rId714" Type="http://schemas.openxmlformats.org/officeDocument/2006/relationships/image" Target="../media/image752.emf"/><Relationship Id="rId756" Type="http://schemas.openxmlformats.org/officeDocument/2006/relationships/image" Target="../media/image794.emf"/><Relationship Id="rId921" Type="http://schemas.openxmlformats.org/officeDocument/2006/relationships/image" Target="../media/image959.emf"/><Relationship Id="rId50" Type="http://schemas.openxmlformats.org/officeDocument/2006/relationships/image" Target="../media/image88.emf"/><Relationship Id="rId104" Type="http://schemas.openxmlformats.org/officeDocument/2006/relationships/image" Target="../media/image142.emf"/><Relationship Id="rId146" Type="http://schemas.openxmlformats.org/officeDocument/2006/relationships/image" Target="../media/image184.emf"/><Relationship Id="rId188" Type="http://schemas.openxmlformats.org/officeDocument/2006/relationships/image" Target="../media/image226.emf"/><Relationship Id="rId311" Type="http://schemas.openxmlformats.org/officeDocument/2006/relationships/image" Target="../media/image349.emf"/><Relationship Id="rId353" Type="http://schemas.openxmlformats.org/officeDocument/2006/relationships/image" Target="../media/image391.emf"/><Relationship Id="rId395" Type="http://schemas.openxmlformats.org/officeDocument/2006/relationships/image" Target="../media/image433.emf"/><Relationship Id="rId409" Type="http://schemas.openxmlformats.org/officeDocument/2006/relationships/image" Target="../media/image447.emf"/><Relationship Id="rId560" Type="http://schemas.openxmlformats.org/officeDocument/2006/relationships/image" Target="../media/image598.emf"/><Relationship Id="rId798" Type="http://schemas.openxmlformats.org/officeDocument/2006/relationships/image" Target="../media/image836.emf"/><Relationship Id="rId963" Type="http://schemas.openxmlformats.org/officeDocument/2006/relationships/image" Target="../media/image1001.emf"/><Relationship Id="rId1039" Type="http://schemas.openxmlformats.org/officeDocument/2006/relationships/image" Target="../media/image1077.emf"/><Relationship Id="rId92" Type="http://schemas.openxmlformats.org/officeDocument/2006/relationships/image" Target="../media/image130.emf"/><Relationship Id="rId213" Type="http://schemas.openxmlformats.org/officeDocument/2006/relationships/image" Target="../media/image251.emf"/><Relationship Id="rId420" Type="http://schemas.openxmlformats.org/officeDocument/2006/relationships/image" Target="../media/image458.emf"/><Relationship Id="rId616" Type="http://schemas.openxmlformats.org/officeDocument/2006/relationships/image" Target="../media/image654.emf"/><Relationship Id="rId658" Type="http://schemas.openxmlformats.org/officeDocument/2006/relationships/image" Target="../media/image696.emf"/><Relationship Id="rId823" Type="http://schemas.openxmlformats.org/officeDocument/2006/relationships/image" Target="../media/image861.emf"/><Relationship Id="rId865" Type="http://schemas.openxmlformats.org/officeDocument/2006/relationships/image" Target="../media/image903.emf"/><Relationship Id="rId1050" Type="http://schemas.openxmlformats.org/officeDocument/2006/relationships/image" Target="../media/image1088.emf"/><Relationship Id="rId255" Type="http://schemas.openxmlformats.org/officeDocument/2006/relationships/image" Target="../media/image293.emf"/><Relationship Id="rId297" Type="http://schemas.openxmlformats.org/officeDocument/2006/relationships/image" Target="../media/image335.emf"/><Relationship Id="rId462" Type="http://schemas.openxmlformats.org/officeDocument/2006/relationships/image" Target="../media/image500.emf"/><Relationship Id="rId518" Type="http://schemas.openxmlformats.org/officeDocument/2006/relationships/image" Target="../media/image556.emf"/><Relationship Id="rId725" Type="http://schemas.openxmlformats.org/officeDocument/2006/relationships/image" Target="../media/image763.emf"/><Relationship Id="rId932" Type="http://schemas.openxmlformats.org/officeDocument/2006/relationships/image" Target="../media/image970.emf"/><Relationship Id="rId1092" Type="http://schemas.openxmlformats.org/officeDocument/2006/relationships/image" Target="../media/image1130.emf"/><Relationship Id="rId115" Type="http://schemas.openxmlformats.org/officeDocument/2006/relationships/image" Target="../media/image153.emf"/><Relationship Id="rId157" Type="http://schemas.openxmlformats.org/officeDocument/2006/relationships/image" Target="../media/image195.emf"/><Relationship Id="rId322" Type="http://schemas.openxmlformats.org/officeDocument/2006/relationships/image" Target="../media/image360.emf"/><Relationship Id="rId364" Type="http://schemas.openxmlformats.org/officeDocument/2006/relationships/image" Target="../media/image402.emf"/><Relationship Id="rId767" Type="http://schemas.openxmlformats.org/officeDocument/2006/relationships/image" Target="../media/image805.emf"/><Relationship Id="rId974" Type="http://schemas.openxmlformats.org/officeDocument/2006/relationships/image" Target="../media/image1012.emf"/><Relationship Id="rId1008" Type="http://schemas.openxmlformats.org/officeDocument/2006/relationships/image" Target="../media/image1046.emf"/><Relationship Id="rId61" Type="http://schemas.openxmlformats.org/officeDocument/2006/relationships/image" Target="../media/image99.emf"/><Relationship Id="rId199" Type="http://schemas.openxmlformats.org/officeDocument/2006/relationships/image" Target="../media/image237.emf"/><Relationship Id="rId571" Type="http://schemas.openxmlformats.org/officeDocument/2006/relationships/image" Target="../media/image609.emf"/><Relationship Id="rId627" Type="http://schemas.openxmlformats.org/officeDocument/2006/relationships/image" Target="../media/image665.emf"/><Relationship Id="rId669" Type="http://schemas.openxmlformats.org/officeDocument/2006/relationships/image" Target="../media/image707.emf"/><Relationship Id="rId834" Type="http://schemas.openxmlformats.org/officeDocument/2006/relationships/image" Target="../media/image872.emf"/><Relationship Id="rId876" Type="http://schemas.openxmlformats.org/officeDocument/2006/relationships/image" Target="../media/image914.emf"/><Relationship Id="rId19" Type="http://schemas.openxmlformats.org/officeDocument/2006/relationships/image" Target="../media/image57.emf"/><Relationship Id="rId224" Type="http://schemas.openxmlformats.org/officeDocument/2006/relationships/image" Target="../media/image262.emf"/><Relationship Id="rId266" Type="http://schemas.openxmlformats.org/officeDocument/2006/relationships/image" Target="../media/image304.emf"/><Relationship Id="rId431" Type="http://schemas.openxmlformats.org/officeDocument/2006/relationships/image" Target="../media/image469.emf"/><Relationship Id="rId473" Type="http://schemas.openxmlformats.org/officeDocument/2006/relationships/image" Target="../media/image511.emf"/><Relationship Id="rId529" Type="http://schemas.openxmlformats.org/officeDocument/2006/relationships/image" Target="../media/image567.emf"/><Relationship Id="rId680" Type="http://schemas.openxmlformats.org/officeDocument/2006/relationships/image" Target="../media/image718.emf"/><Relationship Id="rId736" Type="http://schemas.openxmlformats.org/officeDocument/2006/relationships/image" Target="../media/image774.emf"/><Relationship Id="rId901" Type="http://schemas.openxmlformats.org/officeDocument/2006/relationships/image" Target="../media/image939.emf"/><Relationship Id="rId1061" Type="http://schemas.openxmlformats.org/officeDocument/2006/relationships/image" Target="../media/image1099.emf"/><Relationship Id="rId30" Type="http://schemas.openxmlformats.org/officeDocument/2006/relationships/image" Target="../media/image68.emf"/><Relationship Id="rId126" Type="http://schemas.openxmlformats.org/officeDocument/2006/relationships/image" Target="../media/image164.emf"/><Relationship Id="rId168" Type="http://schemas.openxmlformats.org/officeDocument/2006/relationships/image" Target="../media/image206.emf"/><Relationship Id="rId333" Type="http://schemas.openxmlformats.org/officeDocument/2006/relationships/image" Target="../media/image371.emf"/><Relationship Id="rId540" Type="http://schemas.openxmlformats.org/officeDocument/2006/relationships/image" Target="../media/image578.emf"/><Relationship Id="rId778" Type="http://schemas.openxmlformats.org/officeDocument/2006/relationships/image" Target="../media/image816.emf"/><Relationship Id="rId943" Type="http://schemas.openxmlformats.org/officeDocument/2006/relationships/image" Target="../media/image981.emf"/><Relationship Id="rId985" Type="http://schemas.openxmlformats.org/officeDocument/2006/relationships/image" Target="../media/image1023.emf"/><Relationship Id="rId1019" Type="http://schemas.openxmlformats.org/officeDocument/2006/relationships/image" Target="../media/image1057.emf"/><Relationship Id="rId72" Type="http://schemas.openxmlformats.org/officeDocument/2006/relationships/image" Target="../media/image110.emf"/><Relationship Id="rId375" Type="http://schemas.openxmlformats.org/officeDocument/2006/relationships/image" Target="../media/image413.emf"/><Relationship Id="rId582" Type="http://schemas.openxmlformats.org/officeDocument/2006/relationships/image" Target="../media/image620.emf"/><Relationship Id="rId638" Type="http://schemas.openxmlformats.org/officeDocument/2006/relationships/image" Target="../media/image676.emf"/><Relationship Id="rId803" Type="http://schemas.openxmlformats.org/officeDocument/2006/relationships/image" Target="../media/image841.emf"/><Relationship Id="rId845" Type="http://schemas.openxmlformats.org/officeDocument/2006/relationships/image" Target="../media/image883.emf"/><Relationship Id="rId1030" Type="http://schemas.openxmlformats.org/officeDocument/2006/relationships/image" Target="../media/image1068.emf"/><Relationship Id="rId3" Type="http://schemas.openxmlformats.org/officeDocument/2006/relationships/image" Target="../media/image41.emf"/><Relationship Id="rId235" Type="http://schemas.openxmlformats.org/officeDocument/2006/relationships/image" Target="../media/image273.emf"/><Relationship Id="rId277" Type="http://schemas.openxmlformats.org/officeDocument/2006/relationships/image" Target="../media/image315.emf"/><Relationship Id="rId400" Type="http://schemas.openxmlformats.org/officeDocument/2006/relationships/image" Target="../media/image438.emf"/><Relationship Id="rId442" Type="http://schemas.openxmlformats.org/officeDocument/2006/relationships/image" Target="../media/image480.emf"/><Relationship Id="rId484" Type="http://schemas.openxmlformats.org/officeDocument/2006/relationships/image" Target="../media/image522.emf"/><Relationship Id="rId705" Type="http://schemas.openxmlformats.org/officeDocument/2006/relationships/image" Target="../media/image743.emf"/><Relationship Id="rId887" Type="http://schemas.openxmlformats.org/officeDocument/2006/relationships/image" Target="../media/image925.emf"/><Relationship Id="rId1072" Type="http://schemas.openxmlformats.org/officeDocument/2006/relationships/image" Target="../media/image1110.emf"/><Relationship Id="rId137" Type="http://schemas.openxmlformats.org/officeDocument/2006/relationships/image" Target="../media/image175.emf"/><Relationship Id="rId302" Type="http://schemas.openxmlformats.org/officeDocument/2006/relationships/image" Target="../media/image340.emf"/><Relationship Id="rId344" Type="http://schemas.openxmlformats.org/officeDocument/2006/relationships/image" Target="../media/image382.emf"/><Relationship Id="rId691" Type="http://schemas.openxmlformats.org/officeDocument/2006/relationships/image" Target="../media/image729.emf"/><Relationship Id="rId747" Type="http://schemas.openxmlformats.org/officeDocument/2006/relationships/image" Target="../media/image785.emf"/><Relationship Id="rId789" Type="http://schemas.openxmlformats.org/officeDocument/2006/relationships/image" Target="../media/image827.emf"/><Relationship Id="rId912" Type="http://schemas.openxmlformats.org/officeDocument/2006/relationships/image" Target="../media/image950.emf"/><Relationship Id="rId954" Type="http://schemas.openxmlformats.org/officeDocument/2006/relationships/image" Target="../media/image992.emf"/><Relationship Id="rId996" Type="http://schemas.openxmlformats.org/officeDocument/2006/relationships/image" Target="../media/image1034.emf"/><Relationship Id="rId41" Type="http://schemas.openxmlformats.org/officeDocument/2006/relationships/image" Target="../media/image79.emf"/><Relationship Id="rId83" Type="http://schemas.openxmlformats.org/officeDocument/2006/relationships/image" Target="../media/image121.emf"/><Relationship Id="rId179" Type="http://schemas.openxmlformats.org/officeDocument/2006/relationships/image" Target="../media/image217.emf"/><Relationship Id="rId386" Type="http://schemas.openxmlformats.org/officeDocument/2006/relationships/image" Target="../media/image424.emf"/><Relationship Id="rId551" Type="http://schemas.openxmlformats.org/officeDocument/2006/relationships/image" Target="../media/image589.emf"/><Relationship Id="rId593" Type="http://schemas.openxmlformats.org/officeDocument/2006/relationships/image" Target="../media/image631.emf"/><Relationship Id="rId607" Type="http://schemas.openxmlformats.org/officeDocument/2006/relationships/image" Target="../media/image645.emf"/><Relationship Id="rId649" Type="http://schemas.openxmlformats.org/officeDocument/2006/relationships/image" Target="../media/image687.emf"/><Relationship Id="rId814" Type="http://schemas.openxmlformats.org/officeDocument/2006/relationships/image" Target="../media/image852.emf"/><Relationship Id="rId856" Type="http://schemas.openxmlformats.org/officeDocument/2006/relationships/image" Target="../media/image894.emf"/><Relationship Id="rId190" Type="http://schemas.openxmlformats.org/officeDocument/2006/relationships/image" Target="../media/image228.emf"/><Relationship Id="rId204" Type="http://schemas.openxmlformats.org/officeDocument/2006/relationships/image" Target="../media/image242.emf"/><Relationship Id="rId246" Type="http://schemas.openxmlformats.org/officeDocument/2006/relationships/image" Target="../media/image284.emf"/><Relationship Id="rId288" Type="http://schemas.openxmlformats.org/officeDocument/2006/relationships/image" Target="../media/image326.emf"/><Relationship Id="rId411" Type="http://schemas.openxmlformats.org/officeDocument/2006/relationships/image" Target="../media/image449.emf"/><Relationship Id="rId453" Type="http://schemas.openxmlformats.org/officeDocument/2006/relationships/image" Target="../media/image491.emf"/><Relationship Id="rId509" Type="http://schemas.openxmlformats.org/officeDocument/2006/relationships/image" Target="../media/image547.emf"/><Relationship Id="rId660" Type="http://schemas.openxmlformats.org/officeDocument/2006/relationships/image" Target="../media/image698.emf"/><Relationship Id="rId898" Type="http://schemas.openxmlformats.org/officeDocument/2006/relationships/image" Target="../media/image936.emf"/><Relationship Id="rId1041" Type="http://schemas.openxmlformats.org/officeDocument/2006/relationships/image" Target="../media/image1079.emf"/><Relationship Id="rId1083" Type="http://schemas.openxmlformats.org/officeDocument/2006/relationships/image" Target="../media/image1121.emf"/><Relationship Id="rId106" Type="http://schemas.openxmlformats.org/officeDocument/2006/relationships/image" Target="../media/image144.emf"/><Relationship Id="rId313" Type="http://schemas.openxmlformats.org/officeDocument/2006/relationships/image" Target="../media/image351.emf"/><Relationship Id="rId495" Type="http://schemas.openxmlformats.org/officeDocument/2006/relationships/image" Target="../media/image533.emf"/><Relationship Id="rId716" Type="http://schemas.openxmlformats.org/officeDocument/2006/relationships/image" Target="../media/image754.emf"/><Relationship Id="rId758" Type="http://schemas.openxmlformats.org/officeDocument/2006/relationships/image" Target="../media/image796.emf"/><Relationship Id="rId923" Type="http://schemas.openxmlformats.org/officeDocument/2006/relationships/image" Target="../media/image961.emf"/><Relationship Id="rId965" Type="http://schemas.openxmlformats.org/officeDocument/2006/relationships/image" Target="../media/image1003.emf"/><Relationship Id="rId10" Type="http://schemas.openxmlformats.org/officeDocument/2006/relationships/image" Target="../media/image48.emf"/><Relationship Id="rId52" Type="http://schemas.openxmlformats.org/officeDocument/2006/relationships/image" Target="../media/image90.emf"/><Relationship Id="rId94" Type="http://schemas.openxmlformats.org/officeDocument/2006/relationships/image" Target="../media/image132.emf"/><Relationship Id="rId148" Type="http://schemas.openxmlformats.org/officeDocument/2006/relationships/image" Target="../media/image186.emf"/><Relationship Id="rId355" Type="http://schemas.openxmlformats.org/officeDocument/2006/relationships/image" Target="../media/image393.emf"/><Relationship Id="rId397" Type="http://schemas.openxmlformats.org/officeDocument/2006/relationships/image" Target="../media/image435.emf"/><Relationship Id="rId520" Type="http://schemas.openxmlformats.org/officeDocument/2006/relationships/image" Target="../media/image558.emf"/><Relationship Id="rId562" Type="http://schemas.openxmlformats.org/officeDocument/2006/relationships/image" Target="../media/image600.emf"/><Relationship Id="rId618" Type="http://schemas.openxmlformats.org/officeDocument/2006/relationships/image" Target="../media/image656.emf"/><Relationship Id="rId825" Type="http://schemas.openxmlformats.org/officeDocument/2006/relationships/image" Target="../media/image863.emf"/><Relationship Id="rId215" Type="http://schemas.openxmlformats.org/officeDocument/2006/relationships/image" Target="../media/image253.emf"/><Relationship Id="rId257" Type="http://schemas.openxmlformats.org/officeDocument/2006/relationships/image" Target="../media/image295.emf"/><Relationship Id="rId422" Type="http://schemas.openxmlformats.org/officeDocument/2006/relationships/image" Target="../media/image460.emf"/><Relationship Id="rId464" Type="http://schemas.openxmlformats.org/officeDocument/2006/relationships/image" Target="../media/image502.emf"/><Relationship Id="rId867" Type="http://schemas.openxmlformats.org/officeDocument/2006/relationships/image" Target="../media/image905.emf"/><Relationship Id="rId1010" Type="http://schemas.openxmlformats.org/officeDocument/2006/relationships/image" Target="../media/image1048.emf"/><Relationship Id="rId1052" Type="http://schemas.openxmlformats.org/officeDocument/2006/relationships/image" Target="../media/image1090.emf"/><Relationship Id="rId1094" Type="http://schemas.openxmlformats.org/officeDocument/2006/relationships/image" Target="../media/image1132.emf"/><Relationship Id="rId299" Type="http://schemas.openxmlformats.org/officeDocument/2006/relationships/image" Target="../media/image337.emf"/><Relationship Id="rId727" Type="http://schemas.openxmlformats.org/officeDocument/2006/relationships/image" Target="../media/image765.emf"/><Relationship Id="rId934" Type="http://schemas.openxmlformats.org/officeDocument/2006/relationships/image" Target="../media/image972.emf"/><Relationship Id="rId63" Type="http://schemas.openxmlformats.org/officeDocument/2006/relationships/image" Target="../media/image101.emf"/><Relationship Id="rId159" Type="http://schemas.openxmlformats.org/officeDocument/2006/relationships/image" Target="../media/image197.emf"/><Relationship Id="rId366" Type="http://schemas.openxmlformats.org/officeDocument/2006/relationships/image" Target="../media/image404.emf"/><Relationship Id="rId573" Type="http://schemas.openxmlformats.org/officeDocument/2006/relationships/image" Target="../media/image611.emf"/><Relationship Id="rId780" Type="http://schemas.openxmlformats.org/officeDocument/2006/relationships/image" Target="../media/image818.emf"/><Relationship Id="rId226" Type="http://schemas.openxmlformats.org/officeDocument/2006/relationships/image" Target="../media/image264.emf"/><Relationship Id="rId433" Type="http://schemas.openxmlformats.org/officeDocument/2006/relationships/image" Target="../media/image471.emf"/><Relationship Id="rId878" Type="http://schemas.openxmlformats.org/officeDocument/2006/relationships/image" Target="../media/image916.emf"/><Relationship Id="rId1063" Type="http://schemas.openxmlformats.org/officeDocument/2006/relationships/image" Target="../media/image1101.emf"/><Relationship Id="rId640" Type="http://schemas.openxmlformats.org/officeDocument/2006/relationships/image" Target="../media/image678.emf"/><Relationship Id="rId738" Type="http://schemas.openxmlformats.org/officeDocument/2006/relationships/image" Target="../media/image776.emf"/><Relationship Id="rId945" Type="http://schemas.openxmlformats.org/officeDocument/2006/relationships/image" Target="../media/image983.emf"/><Relationship Id="rId74" Type="http://schemas.openxmlformats.org/officeDocument/2006/relationships/image" Target="../media/image112.emf"/><Relationship Id="rId377" Type="http://schemas.openxmlformats.org/officeDocument/2006/relationships/image" Target="../media/image415.emf"/><Relationship Id="rId500" Type="http://schemas.openxmlformats.org/officeDocument/2006/relationships/image" Target="../media/image538.emf"/><Relationship Id="rId584" Type="http://schemas.openxmlformats.org/officeDocument/2006/relationships/image" Target="../media/image622.emf"/><Relationship Id="rId805" Type="http://schemas.openxmlformats.org/officeDocument/2006/relationships/image" Target="../media/image843.emf"/><Relationship Id="rId5" Type="http://schemas.openxmlformats.org/officeDocument/2006/relationships/image" Target="../media/image43.emf"/><Relationship Id="rId237" Type="http://schemas.openxmlformats.org/officeDocument/2006/relationships/image" Target="../media/image275.emf"/><Relationship Id="rId791" Type="http://schemas.openxmlformats.org/officeDocument/2006/relationships/image" Target="../media/image829.emf"/><Relationship Id="rId889" Type="http://schemas.openxmlformats.org/officeDocument/2006/relationships/image" Target="../media/image927.emf"/><Relationship Id="rId1074" Type="http://schemas.openxmlformats.org/officeDocument/2006/relationships/image" Target="../media/image1112.emf"/><Relationship Id="rId444" Type="http://schemas.openxmlformats.org/officeDocument/2006/relationships/image" Target="../media/image482.emf"/><Relationship Id="rId651" Type="http://schemas.openxmlformats.org/officeDocument/2006/relationships/image" Target="../media/image689.emf"/><Relationship Id="rId749" Type="http://schemas.openxmlformats.org/officeDocument/2006/relationships/image" Target="../media/image787.emf"/><Relationship Id="rId290" Type="http://schemas.openxmlformats.org/officeDocument/2006/relationships/image" Target="../media/image328.emf"/><Relationship Id="rId304" Type="http://schemas.openxmlformats.org/officeDocument/2006/relationships/image" Target="../media/image342.emf"/><Relationship Id="rId388" Type="http://schemas.openxmlformats.org/officeDocument/2006/relationships/image" Target="../media/image426.emf"/><Relationship Id="rId511" Type="http://schemas.openxmlformats.org/officeDocument/2006/relationships/image" Target="../media/image549.emf"/><Relationship Id="rId609" Type="http://schemas.openxmlformats.org/officeDocument/2006/relationships/image" Target="../media/image647.emf"/><Relationship Id="rId956" Type="http://schemas.openxmlformats.org/officeDocument/2006/relationships/image" Target="../media/image994.emf"/><Relationship Id="rId85" Type="http://schemas.openxmlformats.org/officeDocument/2006/relationships/image" Target="../media/image123.emf"/><Relationship Id="rId150" Type="http://schemas.openxmlformats.org/officeDocument/2006/relationships/image" Target="../media/image188.emf"/><Relationship Id="rId595" Type="http://schemas.openxmlformats.org/officeDocument/2006/relationships/image" Target="../media/image633.emf"/><Relationship Id="rId816" Type="http://schemas.openxmlformats.org/officeDocument/2006/relationships/image" Target="../media/image854.emf"/><Relationship Id="rId1001" Type="http://schemas.openxmlformats.org/officeDocument/2006/relationships/image" Target="../media/image1039.emf"/><Relationship Id="rId248" Type="http://schemas.openxmlformats.org/officeDocument/2006/relationships/image" Target="../media/image286.emf"/><Relationship Id="rId455" Type="http://schemas.openxmlformats.org/officeDocument/2006/relationships/image" Target="../media/image493.emf"/><Relationship Id="rId662" Type="http://schemas.openxmlformats.org/officeDocument/2006/relationships/image" Target="../media/image700.emf"/><Relationship Id="rId1085" Type="http://schemas.openxmlformats.org/officeDocument/2006/relationships/image" Target="../media/image1123.emf"/><Relationship Id="rId12" Type="http://schemas.openxmlformats.org/officeDocument/2006/relationships/image" Target="../media/image50.emf"/><Relationship Id="rId108" Type="http://schemas.openxmlformats.org/officeDocument/2006/relationships/image" Target="../media/image146.emf"/><Relationship Id="rId315" Type="http://schemas.openxmlformats.org/officeDocument/2006/relationships/image" Target="../media/image353.emf"/><Relationship Id="rId522" Type="http://schemas.openxmlformats.org/officeDocument/2006/relationships/image" Target="../media/image560.emf"/><Relationship Id="rId967" Type="http://schemas.openxmlformats.org/officeDocument/2006/relationships/image" Target="../media/image1005.emf"/><Relationship Id="rId96" Type="http://schemas.openxmlformats.org/officeDocument/2006/relationships/image" Target="../media/image134.emf"/><Relationship Id="rId161" Type="http://schemas.openxmlformats.org/officeDocument/2006/relationships/image" Target="../media/image199.emf"/><Relationship Id="rId399" Type="http://schemas.openxmlformats.org/officeDocument/2006/relationships/image" Target="../media/image437.emf"/><Relationship Id="rId827" Type="http://schemas.openxmlformats.org/officeDocument/2006/relationships/image" Target="../media/image865.emf"/><Relationship Id="rId1012" Type="http://schemas.openxmlformats.org/officeDocument/2006/relationships/image" Target="../media/image1050.emf"/><Relationship Id="rId259" Type="http://schemas.openxmlformats.org/officeDocument/2006/relationships/image" Target="../media/image297.emf"/><Relationship Id="rId466" Type="http://schemas.openxmlformats.org/officeDocument/2006/relationships/image" Target="../media/image504.emf"/><Relationship Id="rId673" Type="http://schemas.openxmlformats.org/officeDocument/2006/relationships/image" Target="../media/image711.emf"/><Relationship Id="rId880" Type="http://schemas.openxmlformats.org/officeDocument/2006/relationships/image" Target="../media/image918.emf"/><Relationship Id="rId1096" Type="http://schemas.openxmlformats.org/officeDocument/2006/relationships/image" Target="../media/image1134.emf"/><Relationship Id="rId23" Type="http://schemas.openxmlformats.org/officeDocument/2006/relationships/image" Target="../media/image61.emf"/><Relationship Id="rId119" Type="http://schemas.openxmlformats.org/officeDocument/2006/relationships/image" Target="../media/image157.emf"/><Relationship Id="rId326" Type="http://schemas.openxmlformats.org/officeDocument/2006/relationships/image" Target="../media/image364.emf"/><Relationship Id="rId533" Type="http://schemas.openxmlformats.org/officeDocument/2006/relationships/image" Target="../media/image571.emf"/><Relationship Id="rId978" Type="http://schemas.openxmlformats.org/officeDocument/2006/relationships/image" Target="../media/image1016.emf"/><Relationship Id="rId740" Type="http://schemas.openxmlformats.org/officeDocument/2006/relationships/image" Target="../media/image778.emf"/><Relationship Id="rId838" Type="http://schemas.openxmlformats.org/officeDocument/2006/relationships/image" Target="../media/image876.emf"/><Relationship Id="rId1023" Type="http://schemas.openxmlformats.org/officeDocument/2006/relationships/image" Target="../media/image1061.emf"/><Relationship Id="rId172" Type="http://schemas.openxmlformats.org/officeDocument/2006/relationships/image" Target="../media/image210.emf"/><Relationship Id="rId477" Type="http://schemas.openxmlformats.org/officeDocument/2006/relationships/image" Target="../media/image515.emf"/><Relationship Id="rId600" Type="http://schemas.openxmlformats.org/officeDocument/2006/relationships/image" Target="../media/image638.emf"/><Relationship Id="rId684" Type="http://schemas.openxmlformats.org/officeDocument/2006/relationships/image" Target="../media/image722.emf"/><Relationship Id="rId337" Type="http://schemas.openxmlformats.org/officeDocument/2006/relationships/image" Target="../media/image375.emf"/><Relationship Id="rId891" Type="http://schemas.openxmlformats.org/officeDocument/2006/relationships/image" Target="../media/image929.emf"/><Relationship Id="rId905" Type="http://schemas.openxmlformats.org/officeDocument/2006/relationships/image" Target="../media/image943.emf"/><Relationship Id="rId989" Type="http://schemas.openxmlformats.org/officeDocument/2006/relationships/image" Target="../media/image1027.emf"/><Relationship Id="rId34" Type="http://schemas.openxmlformats.org/officeDocument/2006/relationships/image" Target="../media/image72.emf"/><Relationship Id="rId544" Type="http://schemas.openxmlformats.org/officeDocument/2006/relationships/image" Target="../media/image582.emf"/><Relationship Id="rId751" Type="http://schemas.openxmlformats.org/officeDocument/2006/relationships/image" Target="../media/image789.emf"/><Relationship Id="rId849" Type="http://schemas.openxmlformats.org/officeDocument/2006/relationships/image" Target="../media/image887.emf"/><Relationship Id="rId183" Type="http://schemas.openxmlformats.org/officeDocument/2006/relationships/image" Target="../media/image221.emf"/><Relationship Id="rId390" Type="http://schemas.openxmlformats.org/officeDocument/2006/relationships/image" Target="../media/image428.emf"/><Relationship Id="rId404" Type="http://schemas.openxmlformats.org/officeDocument/2006/relationships/image" Target="../media/image442.emf"/><Relationship Id="rId611" Type="http://schemas.openxmlformats.org/officeDocument/2006/relationships/image" Target="../media/image649.emf"/><Relationship Id="rId1034" Type="http://schemas.openxmlformats.org/officeDocument/2006/relationships/image" Target="../media/image1072.emf"/><Relationship Id="rId250" Type="http://schemas.openxmlformats.org/officeDocument/2006/relationships/image" Target="../media/image288.emf"/><Relationship Id="rId488" Type="http://schemas.openxmlformats.org/officeDocument/2006/relationships/image" Target="../media/image526.emf"/><Relationship Id="rId695" Type="http://schemas.openxmlformats.org/officeDocument/2006/relationships/image" Target="../media/image733.emf"/><Relationship Id="rId709" Type="http://schemas.openxmlformats.org/officeDocument/2006/relationships/image" Target="../media/image747.emf"/><Relationship Id="rId916" Type="http://schemas.openxmlformats.org/officeDocument/2006/relationships/image" Target="../media/image954.emf"/><Relationship Id="rId1101" Type="http://schemas.openxmlformats.org/officeDocument/2006/relationships/image" Target="../media/image1139.emf"/><Relationship Id="rId45" Type="http://schemas.openxmlformats.org/officeDocument/2006/relationships/image" Target="../media/image83.emf"/><Relationship Id="rId110" Type="http://schemas.openxmlformats.org/officeDocument/2006/relationships/image" Target="../media/image148.emf"/><Relationship Id="rId348" Type="http://schemas.openxmlformats.org/officeDocument/2006/relationships/image" Target="../media/image386.emf"/><Relationship Id="rId555" Type="http://schemas.openxmlformats.org/officeDocument/2006/relationships/image" Target="../media/image593.emf"/><Relationship Id="rId762" Type="http://schemas.openxmlformats.org/officeDocument/2006/relationships/image" Target="../media/image800.emf"/><Relationship Id="rId194" Type="http://schemas.openxmlformats.org/officeDocument/2006/relationships/image" Target="../media/image232.emf"/><Relationship Id="rId208" Type="http://schemas.openxmlformats.org/officeDocument/2006/relationships/image" Target="../media/image246.emf"/><Relationship Id="rId415" Type="http://schemas.openxmlformats.org/officeDocument/2006/relationships/image" Target="../media/image453.emf"/><Relationship Id="rId622" Type="http://schemas.openxmlformats.org/officeDocument/2006/relationships/image" Target="../media/image660.emf"/><Relationship Id="rId1045" Type="http://schemas.openxmlformats.org/officeDocument/2006/relationships/image" Target="../media/image1083.emf"/><Relationship Id="rId261" Type="http://schemas.openxmlformats.org/officeDocument/2006/relationships/image" Target="../media/image299.emf"/><Relationship Id="rId499" Type="http://schemas.openxmlformats.org/officeDocument/2006/relationships/image" Target="../media/image537.emf"/><Relationship Id="rId927" Type="http://schemas.openxmlformats.org/officeDocument/2006/relationships/image" Target="../media/image965.emf"/><Relationship Id="rId56" Type="http://schemas.openxmlformats.org/officeDocument/2006/relationships/image" Target="../media/image94.emf"/><Relationship Id="rId359" Type="http://schemas.openxmlformats.org/officeDocument/2006/relationships/image" Target="../media/image397.emf"/><Relationship Id="rId566" Type="http://schemas.openxmlformats.org/officeDocument/2006/relationships/image" Target="../media/image604.emf"/><Relationship Id="rId773" Type="http://schemas.openxmlformats.org/officeDocument/2006/relationships/image" Target="../media/image811.emf"/><Relationship Id="rId121" Type="http://schemas.openxmlformats.org/officeDocument/2006/relationships/image" Target="../media/image159.emf"/><Relationship Id="rId219" Type="http://schemas.openxmlformats.org/officeDocument/2006/relationships/image" Target="../media/image257.emf"/><Relationship Id="rId426" Type="http://schemas.openxmlformats.org/officeDocument/2006/relationships/image" Target="../media/image464.emf"/><Relationship Id="rId633" Type="http://schemas.openxmlformats.org/officeDocument/2006/relationships/image" Target="../media/image671.emf"/><Relationship Id="rId980" Type="http://schemas.openxmlformats.org/officeDocument/2006/relationships/image" Target="../media/image1018.emf"/><Relationship Id="rId1056" Type="http://schemas.openxmlformats.org/officeDocument/2006/relationships/image" Target="../media/image1094.emf"/><Relationship Id="rId840" Type="http://schemas.openxmlformats.org/officeDocument/2006/relationships/image" Target="../media/image878.emf"/><Relationship Id="rId938" Type="http://schemas.openxmlformats.org/officeDocument/2006/relationships/image" Target="../media/image976.emf"/><Relationship Id="rId67" Type="http://schemas.openxmlformats.org/officeDocument/2006/relationships/image" Target="../media/image105.emf"/><Relationship Id="rId272" Type="http://schemas.openxmlformats.org/officeDocument/2006/relationships/image" Target="../media/image310.emf"/><Relationship Id="rId577" Type="http://schemas.openxmlformats.org/officeDocument/2006/relationships/image" Target="../media/image615.emf"/><Relationship Id="rId700" Type="http://schemas.openxmlformats.org/officeDocument/2006/relationships/image" Target="../media/image738.emf"/><Relationship Id="rId132" Type="http://schemas.openxmlformats.org/officeDocument/2006/relationships/image" Target="../media/image170.emf"/><Relationship Id="rId784" Type="http://schemas.openxmlformats.org/officeDocument/2006/relationships/image" Target="../media/image822.emf"/><Relationship Id="rId991" Type="http://schemas.openxmlformats.org/officeDocument/2006/relationships/image" Target="../media/image1029.emf"/><Relationship Id="rId1067" Type="http://schemas.openxmlformats.org/officeDocument/2006/relationships/image" Target="../media/image1105.emf"/><Relationship Id="rId437" Type="http://schemas.openxmlformats.org/officeDocument/2006/relationships/image" Target="../media/image475.emf"/><Relationship Id="rId644" Type="http://schemas.openxmlformats.org/officeDocument/2006/relationships/image" Target="../media/image682.emf"/><Relationship Id="rId851" Type="http://schemas.openxmlformats.org/officeDocument/2006/relationships/image" Target="../media/image889.emf"/><Relationship Id="rId283" Type="http://schemas.openxmlformats.org/officeDocument/2006/relationships/image" Target="../media/image321.emf"/><Relationship Id="rId490" Type="http://schemas.openxmlformats.org/officeDocument/2006/relationships/image" Target="../media/image528.emf"/><Relationship Id="rId504" Type="http://schemas.openxmlformats.org/officeDocument/2006/relationships/image" Target="../media/image542.emf"/><Relationship Id="rId711" Type="http://schemas.openxmlformats.org/officeDocument/2006/relationships/image" Target="../media/image749.emf"/><Relationship Id="rId949" Type="http://schemas.openxmlformats.org/officeDocument/2006/relationships/image" Target="../media/image987.emf"/><Relationship Id="rId78" Type="http://schemas.openxmlformats.org/officeDocument/2006/relationships/image" Target="../media/image116.emf"/><Relationship Id="rId143" Type="http://schemas.openxmlformats.org/officeDocument/2006/relationships/image" Target="../media/image181.emf"/><Relationship Id="rId350" Type="http://schemas.openxmlformats.org/officeDocument/2006/relationships/image" Target="../media/image388.emf"/><Relationship Id="rId588" Type="http://schemas.openxmlformats.org/officeDocument/2006/relationships/image" Target="../media/image626.emf"/><Relationship Id="rId795" Type="http://schemas.openxmlformats.org/officeDocument/2006/relationships/image" Target="../media/image833.emf"/><Relationship Id="rId809" Type="http://schemas.openxmlformats.org/officeDocument/2006/relationships/image" Target="../media/image847.emf"/><Relationship Id="rId9" Type="http://schemas.openxmlformats.org/officeDocument/2006/relationships/image" Target="../media/image47.emf"/><Relationship Id="rId210" Type="http://schemas.openxmlformats.org/officeDocument/2006/relationships/image" Target="../media/image248.emf"/><Relationship Id="rId448" Type="http://schemas.openxmlformats.org/officeDocument/2006/relationships/image" Target="../media/image486.emf"/><Relationship Id="rId655" Type="http://schemas.openxmlformats.org/officeDocument/2006/relationships/image" Target="../media/image693.emf"/><Relationship Id="rId862" Type="http://schemas.openxmlformats.org/officeDocument/2006/relationships/image" Target="../media/image900.emf"/><Relationship Id="rId1078" Type="http://schemas.openxmlformats.org/officeDocument/2006/relationships/image" Target="../media/image1116.emf"/><Relationship Id="rId294" Type="http://schemas.openxmlformats.org/officeDocument/2006/relationships/image" Target="../media/image332.emf"/><Relationship Id="rId308" Type="http://schemas.openxmlformats.org/officeDocument/2006/relationships/image" Target="../media/image346.emf"/><Relationship Id="rId515" Type="http://schemas.openxmlformats.org/officeDocument/2006/relationships/image" Target="../media/image553.emf"/><Relationship Id="rId722" Type="http://schemas.openxmlformats.org/officeDocument/2006/relationships/image" Target="../media/image760.emf"/><Relationship Id="rId89" Type="http://schemas.openxmlformats.org/officeDocument/2006/relationships/image" Target="../media/image127.emf"/><Relationship Id="rId154" Type="http://schemas.openxmlformats.org/officeDocument/2006/relationships/image" Target="../media/image192.emf"/><Relationship Id="rId361" Type="http://schemas.openxmlformats.org/officeDocument/2006/relationships/image" Target="../media/image399.emf"/><Relationship Id="rId599" Type="http://schemas.openxmlformats.org/officeDocument/2006/relationships/image" Target="../media/image637.emf"/><Relationship Id="rId1005" Type="http://schemas.openxmlformats.org/officeDocument/2006/relationships/image" Target="../media/image1043.emf"/><Relationship Id="rId459" Type="http://schemas.openxmlformats.org/officeDocument/2006/relationships/image" Target="../media/image497.emf"/><Relationship Id="rId666" Type="http://schemas.openxmlformats.org/officeDocument/2006/relationships/image" Target="../media/image704.emf"/><Relationship Id="rId873" Type="http://schemas.openxmlformats.org/officeDocument/2006/relationships/image" Target="../media/image911.emf"/><Relationship Id="rId1089" Type="http://schemas.openxmlformats.org/officeDocument/2006/relationships/image" Target="../media/image1127.emf"/><Relationship Id="rId16" Type="http://schemas.openxmlformats.org/officeDocument/2006/relationships/image" Target="../media/image54.emf"/><Relationship Id="rId221" Type="http://schemas.openxmlformats.org/officeDocument/2006/relationships/image" Target="../media/image259.emf"/><Relationship Id="rId319" Type="http://schemas.openxmlformats.org/officeDocument/2006/relationships/image" Target="../media/image357.emf"/><Relationship Id="rId526" Type="http://schemas.openxmlformats.org/officeDocument/2006/relationships/image" Target="../media/image564.emf"/><Relationship Id="rId733" Type="http://schemas.openxmlformats.org/officeDocument/2006/relationships/image" Target="../media/image771.emf"/><Relationship Id="rId940" Type="http://schemas.openxmlformats.org/officeDocument/2006/relationships/image" Target="../media/image978.emf"/><Relationship Id="rId1016" Type="http://schemas.openxmlformats.org/officeDocument/2006/relationships/image" Target="../media/image1054.emf"/><Relationship Id="rId165" Type="http://schemas.openxmlformats.org/officeDocument/2006/relationships/image" Target="../media/image203.emf"/><Relationship Id="rId372" Type="http://schemas.openxmlformats.org/officeDocument/2006/relationships/image" Target="../media/image410.emf"/><Relationship Id="rId677" Type="http://schemas.openxmlformats.org/officeDocument/2006/relationships/image" Target="../media/image715.emf"/><Relationship Id="rId800" Type="http://schemas.openxmlformats.org/officeDocument/2006/relationships/image" Target="../media/image838.emf"/><Relationship Id="rId232" Type="http://schemas.openxmlformats.org/officeDocument/2006/relationships/image" Target="../media/image270.emf"/><Relationship Id="rId884" Type="http://schemas.openxmlformats.org/officeDocument/2006/relationships/image" Target="../media/image922.emf"/><Relationship Id="rId27" Type="http://schemas.openxmlformats.org/officeDocument/2006/relationships/image" Target="../media/image65.emf"/><Relationship Id="rId537" Type="http://schemas.openxmlformats.org/officeDocument/2006/relationships/image" Target="../media/image575.emf"/><Relationship Id="rId744" Type="http://schemas.openxmlformats.org/officeDocument/2006/relationships/image" Target="../media/image782.emf"/><Relationship Id="rId951" Type="http://schemas.openxmlformats.org/officeDocument/2006/relationships/image" Target="../media/image989.emf"/><Relationship Id="rId80" Type="http://schemas.openxmlformats.org/officeDocument/2006/relationships/image" Target="../media/image118.emf"/><Relationship Id="rId176" Type="http://schemas.openxmlformats.org/officeDocument/2006/relationships/image" Target="../media/image214.emf"/><Relationship Id="rId383" Type="http://schemas.openxmlformats.org/officeDocument/2006/relationships/image" Target="../media/image421.emf"/><Relationship Id="rId590" Type="http://schemas.openxmlformats.org/officeDocument/2006/relationships/image" Target="../media/image628.emf"/><Relationship Id="rId604" Type="http://schemas.openxmlformats.org/officeDocument/2006/relationships/image" Target="../media/image642.emf"/><Relationship Id="rId811" Type="http://schemas.openxmlformats.org/officeDocument/2006/relationships/image" Target="../media/image849.emf"/><Relationship Id="rId1027" Type="http://schemas.openxmlformats.org/officeDocument/2006/relationships/image" Target="../media/image1065.emf"/><Relationship Id="rId243" Type="http://schemas.openxmlformats.org/officeDocument/2006/relationships/image" Target="../media/image281.emf"/><Relationship Id="rId450" Type="http://schemas.openxmlformats.org/officeDocument/2006/relationships/image" Target="../media/image488.emf"/><Relationship Id="rId688" Type="http://schemas.openxmlformats.org/officeDocument/2006/relationships/image" Target="../media/image726.emf"/><Relationship Id="rId895" Type="http://schemas.openxmlformats.org/officeDocument/2006/relationships/image" Target="../media/image933.emf"/><Relationship Id="rId909" Type="http://schemas.openxmlformats.org/officeDocument/2006/relationships/image" Target="../media/image947.emf"/><Relationship Id="rId1080" Type="http://schemas.openxmlformats.org/officeDocument/2006/relationships/image" Target="../media/image1118.emf"/><Relationship Id="rId38" Type="http://schemas.openxmlformats.org/officeDocument/2006/relationships/image" Target="../media/image76.emf"/><Relationship Id="rId103" Type="http://schemas.openxmlformats.org/officeDocument/2006/relationships/image" Target="../media/image141.emf"/><Relationship Id="rId310" Type="http://schemas.openxmlformats.org/officeDocument/2006/relationships/image" Target="../media/image348.emf"/><Relationship Id="rId548" Type="http://schemas.openxmlformats.org/officeDocument/2006/relationships/image" Target="../media/image586.emf"/><Relationship Id="rId755" Type="http://schemas.openxmlformats.org/officeDocument/2006/relationships/image" Target="../media/image793.emf"/><Relationship Id="rId962" Type="http://schemas.openxmlformats.org/officeDocument/2006/relationships/image" Target="../media/image1000.emf"/><Relationship Id="rId91" Type="http://schemas.openxmlformats.org/officeDocument/2006/relationships/image" Target="../media/image129.emf"/><Relationship Id="rId187" Type="http://schemas.openxmlformats.org/officeDocument/2006/relationships/image" Target="../media/image225.emf"/><Relationship Id="rId394" Type="http://schemas.openxmlformats.org/officeDocument/2006/relationships/image" Target="../media/image432.emf"/><Relationship Id="rId408" Type="http://schemas.openxmlformats.org/officeDocument/2006/relationships/image" Target="../media/image446.emf"/><Relationship Id="rId615" Type="http://schemas.openxmlformats.org/officeDocument/2006/relationships/image" Target="../media/image653.emf"/><Relationship Id="rId822" Type="http://schemas.openxmlformats.org/officeDocument/2006/relationships/image" Target="../media/image860.emf"/><Relationship Id="rId1038" Type="http://schemas.openxmlformats.org/officeDocument/2006/relationships/image" Target="../media/image1076.emf"/><Relationship Id="rId254" Type="http://schemas.openxmlformats.org/officeDocument/2006/relationships/image" Target="../media/image292.emf"/><Relationship Id="rId699" Type="http://schemas.openxmlformats.org/officeDocument/2006/relationships/image" Target="../media/image737.emf"/><Relationship Id="rId1091" Type="http://schemas.openxmlformats.org/officeDocument/2006/relationships/image" Target="../media/image1129.emf"/><Relationship Id="rId1105" Type="http://schemas.openxmlformats.org/officeDocument/2006/relationships/image" Target="../media/image1143.emf"/><Relationship Id="rId49" Type="http://schemas.openxmlformats.org/officeDocument/2006/relationships/image" Target="../media/image87.emf"/><Relationship Id="rId114" Type="http://schemas.openxmlformats.org/officeDocument/2006/relationships/image" Target="../media/image152.emf"/><Relationship Id="rId461" Type="http://schemas.openxmlformats.org/officeDocument/2006/relationships/image" Target="../media/image499.emf"/><Relationship Id="rId559" Type="http://schemas.openxmlformats.org/officeDocument/2006/relationships/image" Target="../media/image597.emf"/><Relationship Id="rId766" Type="http://schemas.openxmlformats.org/officeDocument/2006/relationships/image" Target="../media/image804.emf"/><Relationship Id="rId198" Type="http://schemas.openxmlformats.org/officeDocument/2006/relationships/image" Target="../media/image236.emf"/><Relationship Id="rId321" Type="http://schemas.openxmlformats.org/officeDocument/2006/relationships/image" Target="../media/image359.emf"/><Relationship Id="rId419" Type="http://schemas.openxmlformats.org/officeDocument/2006/relationships/image" Target="../media/image457.emf"/><Relationship Id="rId626" Type="http://schemas.openxmlformats.org/officeDocument/2006/relationships/image" Target="../media/image664.emf"/><Relationship Id="rId973" Type="http://schemas.openxmlformats.org/officeDocument/2006/relationships/image" Target="../media/image1011.emf"/><Relationship Id="rId1049" Type="http://schemas.openxmlformats.org/officeDocument/2006/relationships/image" Target="../media/image1087.emf"/><Relationship Id="rId833" Type="http://schemas.openxmlformats.org/officeDocument/2006/relationships/image" Target="../media/image871.emf"/><Relationship Id="rId265" Type="http://schemas.openxmlformats.org/officeDocument/2006/relationships/image" Target="../media/image303.emf"/><Relationship Id="rId472" Type="http://schemas.openxmlformats.org/officeDocument/2006/relationships/image" Target="../media/image510.emf"/><Relationship Id="rId900" Type="http://schemas.openxmlformats.org/officeDocument/2006/relationships/image" Target="../media/image938.emf"/><Relationship Id="rId125" Type="http://schemas.openxmlformats.org/officeDocument/2006/relationships/image" Target="../media/image163.emf"/><Relationship Id="rId332" Type="http://schemas.openxmlformats.org/officeDocument/2006/relationships/image" Target="../media/image370.emf"/><Relationship Id="rId777" Type="http://schemas.openxmlformats.org/officeDocument/2006/relationships/image" Target="../media/image815.emf"/><Relationship Id="rId984" Type="http://schemas.openxmlformats.org/officeDocument/2006/relationships/image" Target="../media/image1022.emf"/><Relationship Id="rId637" Type="http://schemas.openxmlformats.org/officeDocument/2006/relationships/image" Target="../media/image675.emf"/><Relationship Id="rId844" Type="http://schemas.openxmlformats.org/officeDocument/2006/relationships/image" Target="../media/image882.emf"/><Relationship Id="rId276" Type="http://schemas.openxmlformats.org/officeDocument/2006/relationships/image" Target="../media/image314.emf"/><Relationship Id="rId483" Type="http://schemas.openxmlformats.org/officeDocument/2006/relationships/image" Target="../media/image521.emf"/><Relationship Id="rId690" Type="http://schemas.openxmlformats.org/officeDocument/2006/relationships/image" Target="../media/image728.emf"/><Relationship Id="rId704" Type="http://schemas.openxmlformats.org/officeDocument/2006/relationships/image" Target="../media/image742.emf"/><Relationship Id="rId911" Type="http://schemas.openxmlformats.org/officeDocument/2006/relationships/image" Target="../media/image949.emf"/><Relationship Id="rId40" Type="http://schemas.openxmlformats.org/officeDocument/2006/relationships/image" Target="../media/image78.emf"/><Relationship Id="rId136" Type="http://schemas.openxmlformats.org/officeDocument/2006/relationships/image" Target="../media/image174.emf"/><Relationship Id="rId343" Type="http://schemas.openxmlformats.org/officeDocument/2006/relationships/image" Target="../media/image381.emf"/><Relationship Id="rId550" Type="http://schemas.openxmlformats.org/officeDocument/2006/relationships/image" Target="../media/image588.emf"/><Relationship Id="rId788" Type="http://schemas.openxmlformats.org/officeDocument/2006/relationships/image" Target="../media/image826.emf"/><Relationship Id="rId995" Type="http://schemas.openxmlformats.org/officeDocument/2006/relationships/image" Target="../media/image1033.emf"/><Relationship Id="rId203" Type="http://schemas.openxmlformats.org/officeDocument/2006/relationships/image" Target="../media/image241.emf"/><Relationship Id="rId648" Type="http://schemas.openxmlformats.org/officeDocument/2006/relationships/image" Target="../media/image686.emf"/><Relationship Id="rId855" Type="http://schemas.openxmlformats.org/officeDocument/2006/relationships/image" Target="../media/image893.emf"/><Relationship Id="rId1040" Type="http://schemas.openxmlformats.org/officeDocument/2006/relationships/image" Target="../media/image1078.emf"/><Relationship Id="rId287" Type="http://schemas.openxmlformats.org/officeDocument/2006/relationships/image" Target="../media/image325.emf"/><Relationship Id="rId410" Type="http://schemas.openxmlformats.org/officeDocument/2006/relationships/image" Target="../media/image448.emf"/><Relationship Id="rId494" Type="http://schemas.openxmlformats.org/officeDocument/2006/relationships/image" Target="../media/image532.emf"/><Relationship Id="rId508" Type="http://schemas.openxmlformats.org/officeDocument/2006/relationships/image" Target="../media/image546.emf"/><Relationship Id="rId715" Type="http://schemas.openxmlformats.org/officeDocument/2006/relationships/image" Target="../media/image753.emf"/><Relationship Id="rId922" Type="http://schemas.openxmlformats.org/officeDocument/2006/relationships/image" Target="../media/image960.emf"/><Relationship Id="rId147" Type="http://schemas.openxmlformats.org/officeDocument/2006/relationships/image" Target="../media/image185.emf"/><Relationship Id="rId354" Type="http://schemas.openxmlformats.org/officeDocument/2006/relationships/image" Target="../media/image392.emf"/><Relationship Id="rId799" Type="http://schemas.openxmlformats.org/officeDocument/2006/relationships/image" Target="../media/image837.emf"/><Relationship Id="rId51" Type="http://schemas.openxmlformats.org/officeDocument/2006/relationships/image" Target="../media/image89.emf"/><Relationship Id="rId561" Type="http://schemas.openxmlformats.org/officeDocument/2006/relationships/image" Target="../media/image599.emf"/><Relationship Id="rId659" Type="http://schemas.openxmlformats.org/officeDocument/2006/relationships/image" Target="../media/image697.emf"/><Relationship Id="rId866" Type="http://schemas.openxmlformats.org/officeDocument/2006/relationships/image" Target="../media/image904.emf"/></Relationships>
</file>

<file path=ppt/slides/_rels/slide22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1259.emf"/><Relationship Id="rId671" Type="http://schemas.openxmlformats.org/officeDocument/2006/relationships/image" Target="../media/image1813.emf"/><Relationship Id="rId769" Type="http://schemas.openxmlformats.org/officeDocument/2006/relationships/image" Target="../media/image1911.emf"/><Relationship Id="rId976" Type="http://schemas.openxmlformats.org/officeDocument/2006/relationships/image" Target="../media/image2118.emf"/><Relationship Id="rId21" Type="http://schemas.openxmlformats.org/officeDocument/2006/relationships/image" Target="../media/image1163.emf"/><Relationship Id="rId324" Type="http://schemas.openxmlformats.org/officeDocument/2006/relationships/image" Target="../media/image1466.emf"/><Relationship Id="rId531" Type="http://schemas.openxmlformats.org/officeDocument/2006/relationships/image" Target="../media/image1673.emf"/><Relationship Id="rId629" Type="http://schemas.openxmlformats.org/officeDocument/2006/relationships/image" Target="../media/image1771.emf"/><Relationship Id="rId170" Type="http://schemas.openxmlformats.org/officeDocument/2006/relationships/image" Target="../media/image1312.emf"/><Relationship Id="rId836" Type="http://schemas.openxmlformats.org/officeDocument/2006/relationships/image" Target="../media/image1978.emf"/><Relationship Id="rId268" Type="http://schemas.openxmlformats.org/officeDocument/2006/relationships/image" Target="../media/image1410.emf"/><Relationship Id="rId475" Type="http://schemas.openxmlformats.org/officeDocument/2006/relationships/image" Target="../media/image1617.emf"/><Relationship Id="rId682" Type="http://schemas.openxmlformats.org/officeDocument/2006/relationships/image" Target="../media/image1824.emf"/><Relationship Id="rId903" Type="http://schemas.openxmlformats.org/officeDocument/2006/relationships/image" Target="../media/image2045.emf"/><Relationship Id="rId32" Type="http://schemas.openxmlformats.org/officeDocument/2006/relationships/image" Target="../media/image1174.emf"/><Relationship Id="rId128" Type="http://schemas.openxmlformats.org/officeDocument/2006/relationships/image" Target="../media/image1270.emf"/><Relationship Id="rId335" Type="http://schemas.openxmlformats.org/officeDocument/2006/relationships/image" Target="../media/image1477.emf"/><Relationship Id="rId542" Type="http://schemas.openxmlformats.org/officeDocument/2006/relationships/image" Target="../media/image1684.emf"/><Relationship Id="rId987" Type="http://schemas.openxmlformats.org/officeDocument/2006/relationships/image" Target="../media/image2129.emf"/><Relationship Id="rId181" Type="http://schemas.openxmlformats.org/officeDocument/2006/relationships/image" Target="../media/image1323.emf"/><Relationship Id="rId402" Type="http://schemas.openxmlformats.org/officeDocument/2006/relationships/image" Target="../media/image1544.emf"/><Relationship Id="rId847" Type="http://schemas.openxmlformats.org/officeDocument/2006/relationships/image" Target="../media/image1989.emf"/><Relationship Id="rId279" Type="http://schemas.openxmlformats.org/officeDocument/2006/relationships/image" Target="../media/image1421.emf"/><Relationship Id="rId486" Type="http://schemas.openxmlformats.org/officeDocument/2006/relationships/image" Target="../media/image1628.emf"/><Relationship Id="rId693" Type="http://schemas.openxmlformats.org/officeDocument/2006/relationships/image" Target="../media/image1835.emf"/><Relationship Id="rId707" Type="http://schemas.openxmlformats.org/officeDocument/2006/relationships/image" Target="../media/image1849.emf"/><Relationship Id="rId914" Type="http://schemas.openxmlformats.org/officeDocument/2006/relationships/image" Target="../media/image2056.emf"/><Relationship Id="rId43" Type="http://schemas.openxmlformats.org/officeDocument/2006/relationships/image" Target="../media/image1185.emf"/><Relationship Id="rId139" Type="http://schemas.openxmlformats.org/officeDocument/2006/relationships/image" Target="../media/image1281.emf"/><Relationship Id="rId346" Type="http://schemas.openxmlformats.org/officeDocument/2006/relationships/image" Target="../media/image1488.emf"/><Relationship Id="rId553" Type="http://schemas.openxmlformats.org/officeDocument/2006/relationships/image" Target="../media/image1695.emf"/><Relationship Id="rId760" Type="http://schemas.openxmlformats.org/officeDocument/2006/relationships/image" Target="../media/image1902.emf"/><Relationship Id="rId998" Type="http://schemas.openxmlformats.org/officeDocument/2006/relationships/image" Target="../media/image2140.emf"/><Relationship Id="rId192" Type="http://schemas.openxmlformats.org/officeDocument/2006/relationships/image" Target="../media/image1334.emf"/><Relationship Id="rId206" Type="http://schemas.openxmlformats.org/officeDocument/2006/relationships/image" Target="../media/image1348.emf"/><Relationship Id="rId413" Type="http://schemas.openxmlformats.org/officeDocument/2006/relationships/image" Target="../media/image1555.emf"/><Relationship Id="rId858" Type="http://schemas.openxmlformats.org/officeDocument/2006/relationships/image" Target="../media/image2000.emf"/><Relationship Id="rId497" Type="http://schemas.openxmlformats.org/officeDocument/2006/relationships/image" Target="../media/image1639.emf"/><Relationship Id="rId620" Type="http://schemas.openxmlformats.org/officeDocument/2006/relationships/image" Target="../media/image1762.emf"/><Relationship Id="rId718" Type="http://schemas.openxmlformats.org/officeDocument/2006/relationships/image" Target="../media/image1860.emf"/><Relationship Id="rId925" Type="http://schemas.openxmlformats.org/officeDocument/2006/relationships/image" Target="../media/image2067.emf"/><Relationship Id="rId357" Type="http://schemas.openxmlformats.org/officeDocument/2006/relationships/image" Target="../media/image1499.emf"/><Relationship Id="rId54" Type="http://schemas.openxmlformats.org/officeDocument/2006/relationships/image" Target="../media/image1196.emf"/><Relationship Id="rId217" Type="http://schemas.openxmlformats.org/officeDocument/2006/relationships/image" Target="../media/image1359.emf"/><Relationship Id="rId564" Type="http://schemas.openxmlformats.org/officeDocument/2006/relationships/image" Target="../media/image1706.emf"/><Relationship Id="rId771" Type="http://schemas.openxmlformats.org/officeDocument/2006/relationships/image" Target="../media/image1913.emf"/><Relationship Id="rId869" Type="http://schemas.openxmlformats.org/officeDocument/2006/relationships/image" Target="../media/image2011.emf"/><Relationship Id="rId424" Type="http://schemas.openxmlformats.org/officeDocument/2006/relationships/image" Target="../media/image1566.emf"/><Relationship Id="rId631" Type="http://schemas.openxmlformats.org/officeDocument/2006/relationships/image" Target="../media/image1773.emf"/><Relationship Id="rId729" Type="http://schemas.openxmlformats.org/officeDocument/2006/relationships/image" Target="../media/image1871.emf"/><Relationship Id="rId270" Type="http://schemas.openxmlformats.org/officeDocument/2006/relationships/image" Target="../media/image1412.emf"/><Relationship Id="rId936" Type="http://schemas.openxmlformats.org/officeDocument/2006/relationships/image" Target="../media/image2078.emf"/><Relationship Id="rId65" Type="http://schemas.openxmlformats.org/officeDocument/2006/relationships/image" Target="../media/image1207.emf"/><Relationship Id="rId130" Type="http://schemas.openxmlformats.org/officeDocument/2006/relationships/image" Target="../media/image1272.emf"/><Relationship Id="rId368" Type="http://schemas.openxmlformats.org/officeDocument/2006/relationships/image" Target="../media/image1510.emf"/><Relationship Id="rId575" Type="http://schemas.openxmlformats.org/officeDocument/2006/relationships/image" Target="../media/image1717.emf"/><Relationship Id="rId782" Type="http://schemas.openxmlformats.org/officeDocument/2006/relationships/image" Target="../media/image1924.emf"/><Relationship Id="rId228" Type="http://schemas.openxmlformats.org/officeDocument/2006/relationships/image" Target="../media/image1370.emf"/><Relationship Id="rId435" Type="http://schemas.openxmlformats.org/officeDocument/2006/relationships/image" Target="../media/image1577.emf"/><Relationship Id="rId642" Type="http://schemas.openxmlformats.org/officeDocument/2006/relationships/image" Target="../media/image1784.emf"/><Relationship Id="rId281" Type="http://schemas.openxmlformats.org/officeDocument/2006/relationships/image" Target="../media/image1423.emf"/><Relationship Id="rId502" Type="http://schemas.openxmlformats.org/officeDocument/2006/relationships/image" Target="../media/image1644.emf"/><Relationship Id="rId947" Type="http://schemas.openxmlformats.org/officeDocument/2006/relationships/image" Target="../media/image2089.emf"/><Relationship Id="rId76" Type="http://schemas.openxmlformats.org/officeDocument/2006/relationships/image" Target="../media/image1218.emf"/><Relationship Id="rId141" Type="http://schemas.openxmlformats.org/officeDocument/2006/relationships/image" Target="../media/image1283.emf"/><Relationship Id="rId379" Type="http://schemas.openxmlformats.org/officeDocument/2006/relationships/image" Target="../media/image1521.emf"/><Relationship Id="rId586" Type="http://schemas.openxmlformats.org/officeDocument/2006/relationships/image" Target="../media/image1728.emf"/><Relationship Id="rId793" Type="http://schemas.openxmlformats.org/officeDocument/2006/relationships/image" Target="../media/image1935.emf"/><Relationship Id="rId807" Type="http://schemas.openxmlformats.org/officeDocument/2006/relationships/image" Target="../media/image1949.emf"/><Relationship Id="rId7" Type="http://schemas.openxmlformats.org/officeDocument/2006/relationships/image" Target="../media/image1149.emf"/><Relationship Id="rId239" Type="http://schemas.openxmlformats.org/officeDocument/2006/relationships/image" Target="../media/image1381.emf"/><Relationship Id="rId446" Type="http://schemas.openxmlformats.org/officeDocument/2006/relationships/image" Target="../media/image1588.emf"/><Relationship Id="rId653" Type="http://schemas.openxmlformats.org/officeDocument/2006/relationships/image" Target="../media/image1795.emf"/><Relationship Id="rId292" Type="http://schemas.openxmlformats.org/officeDocument/2006/relationships/image" Target="../media/image1434.emf"/><Relationship Id="rId306" Type="http://schemas.openxmlformats.org/officeDocument/2006/relationships/image" Target="../media/image1448.emf"/><Relationship Id="rId860" Type="http://schemas.openxmlformats.org/officeDocument/2006/relationships/image" Target="../media/image2002.emf"/><Relationship Id="rId958" Type="http://schemas.openxmlformats.org/officeDocument/2006/relationships/image" Target="../media/image2100.emf"/><Relationship Id="rId87" Type="http://schemas.openxmlformats.org/officeDocument/2006/relationships/image" Target="../media/image1229.emf"/><Relationship Id="rId513" Type="http://schemas.openxmlformats.org/officeDocument/2006/relationships/image" Target="../media/image1655.emf"/><Relationship Id="rId597" Type="http://schemas.openxmlformats.org/officeDocument/2006/relationships/image" Target="../media/image1739.emf"/><Relationship Id="rId720" Type="http://schemas.openxmlformats.org/officeDocument/2006/relationships/image" Target="../media/image1862.emf"/><Relationship Id="rId818" Type="http://schemas.openxmlformats.org/officeDocument/2006/relationships/image" Target="../media/image1960.emf"/><Relationship Id="rId152" Type="http://schemas.openxmlformats.org/officeDocument/2006/relationships/image" Target="../media/image1294.emf"/><Relationship Id="rId457" Type="http://schemas.openxmlformats.org/officeDocument/2006/relationships/image" Target="../media/image1599.emf"/><Relationship Id="rId1003" Type="http://schemas.openxmlformats.org/officeDocument/2006/relationships/image" Target="../media/image2145.emf"/><Relationship Id="rId664" Type="http://schemas.openxmlformats.org/officeDocument/2006/relationships/image" Target="../media/image1806.emf"/><Relationship Id="rId871" Type="http://schemas.openxmlformats.org/officeDocument/2006/relationships/image" Target="../media/image2013.emf"/><Relationship Id="rId969" Type="http://schemas.openxmlformats.org/officeDocument/2006/relationships/image" Target="../media/image2111.emf"/><Relationship Id="rId14" Type="http://schemas.openxmlformats.org/officeDocument/2006/relationships/image" Target="../media/image1156.emf"/><Relationship Id="rId317" Type="http://schemas.openxmlformats.org/officeDocument/2006/relationships/image" Target="../media/image1459.emf"/><Relationship Id="rId524" Type="http://schemas.openxmlformats.org/officeDocument/2006/relationships/image" Target="../media/image1666.emf"/><Relationship Id="rId731" Type="http://schemas.openxmlformats.org/officeDocument/2006/relationships/image" Target="../media/image1873.emf"/><Relationship Id="rId98" Type="http://schemas.openxmlformats.org/officeDocument/2006/relationships/image" Target="../media/image1240.emf"/><Relationship Id="rId163" Type="http://schemas.openxmlformats.org/officeDocument/2006/relationships/image" Target="../media/image1305.emf"/><Relationship Id="rId370" Type="http://schemas.openxmlformats.org/officeDocument/2006/relationships/image" Target="../media/image1512.emf"/><Relationship Id="rId829" Type="http://schemas.openxmlformats.org/officeDocument/2006/relationships/image" Target="../media/image1971.emf"/><Relationship Id="rId1014" Type="http://schemas.openxmlformats.org/officeDocument/2006/relationships/image" Target="../media/image2156.emf"/><Relationship Id="rId230" Type="http://schemas.openxmlformats.org/officeDocument/2006/relationships/image" Target="../media/image1372.emf"/><Relationship Id="rId468" Type="http://schemas.openxmlformats.org/officeDocument/2006/relationships/image" Target="../media/image1610.emf"/><Relationship Id="rId675" Type="http://schemas.openxmlformats.org/officeDocument/2006/relationships/image" Target="../media/image1817.emf"/><Relationship Id="rId882" Type="http://schemas.openxmlformats.org/officeDocument/2006/relationships/image" Target="../media/image2024.emf"/><Relationship Id="rId25" Type="http://schemas.openxmlformats.org/officeDocument/2006/relationships/image" Target="../media/image1167.emf"/><Relationship Id="rId328" Type="http://schemas.openxmlformats.org/officeDocument/2006/relationships/image" Target="../media/image1470.emf"/><Relationship Id="rId535" Type="http://schemas.openxmlformats.org/officeDocument/2006/relationships/image" Target="../media/image1677.emf"/><Relationship Id="rId742" Type="http://schemas.openxmlformats.org/officeDocument/2006/relationships/image" Target="../media/image1884.emf"/><Relationship Id="rId174" Type="http://schemas.openxmlformats.org/officeDocument/2006/relationships/image" Target="../media/image1316.emf"/><Relationship Id="rId381" Type="http://schemas.openxmlformats.org/officeDocument/2006/relationships/image" Target="../media/image1523.emf"/><Relationship Id="rId602" Type="http://schemas.openxmlformats.org/officeDocument/2006/relationships/image" Target="../media/image1744.emf"/><Relationship Id="rId241" Type="http://schemas.openxmlformats.org/officeDocument/2006/relationships/image" Target="../media/image1383.emf"/><Relationship Id="rId479" Type="http://schemas.openxmlformats.org/officeDocument/2006/relationships/image" Target="../media/image1621.emf"/><Relationship Id="rId686" Type="http://schemas.openxmlformats.org/officeDocument/2006/relationships/image" Target="../media/image1828.emf"/><Relationship Id="rId893" Type="http://schemas.openxmlformats.org/officeDocument/2006/relationships/image" Target="../media/image2035.emf"/><Relationship Id="rId907" Type="http://schemas.openxmlformats.org/officeDocument/2006/relationships/image" Target="../media/image2049.emf"/><Relationship Id="rId36" Type="http://schemas.openxmlformats.org/officeDocument/2006/relationships/image" Target="../media/image1178.emf"/><Relationship Id="rId339" Type="http://schemas.openxmlformats.org/officeDocument/2006/relationships/image" Target="../media/image1481.emf"/><Relationship Id="rId546" Type="http://schemas.openxmlformats.org/officeDocument/2006/relationships/image" Target="../media/image1688.emf"/><Relationship Id="rId753" Type="http://schemas.openxmlformats.org/officeDocument/2006/relationships/image" Target="../media/image1895.emf"/><Relationship Id="rId101" Type="http://schemas.openxmlformats.org/officeDocument/2006/relationships/image" Target="../media/image1243.emf"/><Relationship Id="rId185" Type="http://schemas.openxmlformats.org/officeDocument/2006/relationships/image" Target="../media/image1327.emf"/><Relationship Id="rId406" Type="http://schemas.openxmlformats.org/officeDocument/2006/relationships/image" Target="../media/image1548.emf"/><Relationship Id="rId960" Type="http://schemas.openxmlformats.org/officeDocument/2006/relationships/image" Target="../media/image2102.emf"/><Relationship Id="rId392" Type="http://schemas.openxmlformats.org/officeDocument/2006/relationships/image" Target="../media/image1534.emf"/><Relationship Id="rId613" Type="http://schemas.openxmlformats.org/officeDocument/2006/relationships/image" Target="../media/image1755.emf"/><Relationship Id="rId697" Type="http://schemas.openxmlformats.org/officeDocument/2006/relationships/image" Target="../media/image1839.emf"/><Relationship Id="rId820" Type="http://schemas.openxmlformats.org/officeDocument/2006/relationships/image" Target="../media/image1962.emf"/><Relationship Id="rId918" Type="http://schemas.openxmlformats.org/officeDocument/2006/relationships/image" Target="../media/image2060.emf"/><Relationship Id="rId252" Type="http://schemas.openxmlformats.org/officeDocument/2006/relationships/image" Target="../media/image1394.emf"/><Relationship Id="rId47" Type="http://schemas.openxmlformats.org/officeDocument/2006/relationships/image" Target="../media/image1189.emf"/><Relationship Id="rId112" Type="http://schemas.openxmlformats.org/officeDocument/2006/relationships/image" Target="../media/image1254.emf"/><Relationship Id="rId557" Type="http://schemas.openxmlformats.org/officeDocument/2006/relationships/image" Target="../media/image1699.emf"/><Relationship Id="rId764" Type="http://schemas.openxmlformats.org/officeDocument/2006/relationships/image" Target="../media/image1906.emf"/><Relationship Id="rId971" Type="http://schemas.openxmlformats.org/officeDocument/2006/relationships/image" Target="../media/image2113.emf"/><Relationship Id="rId196" Type="http://schemas.openxmlformats.org/officeDocument/2006/relationships/image" Target="../media/image1338.emf"/><Relationship Id="rId417" Type="http://schemas.openxmlformats.org/officeDocument/2006/relationships/image" Target="../media/image1559.emf"/><Relationship Id="rId624" Type="http://schemas.openxmlformats.org/officeDocument/2006/relationships/image" Target="../media/image1766.emf"/><Relationship Id="rId831" Type="http://schemas.openxmlformats.org/officeDocument/2006/relationships/image" Target="../media/image1973.emf"/><Relationship Id="rId263" Type="http://schemas.openxmlformats.org/officeDocument/2006/relationships/image" Target="../media/image1405.emf"/><Relationship Id="rId470" Type="http://schemas.openxmlformats.org/officeDocument/2006/relationships/image" Target="../media/image1612.emf"/><Relationship Id="rId929" Type="http://schemas.openxmlformats.org/officeDocument/2006/relationships/image" Target="../media/image2071.emf"/><Relationship Id="rId58" Type="http://schemas.openxmlformats.org/officeDocument/2006/relationships/image" Target="../media/image1200.emf"/><Relationship Id="rId123" Type="http://schemas.openxmlformats.org/officeDocument/2006/relationships/image" Target="../media/image1265.emf"/><Relationship Id="rId330" Type="http://schemas.openxmlformats.org/officeDocument/2006/relationships/image" Target="../media/image1472.emf"/><Relationship Id="rId568" Type="http://schemas.openxmlformats.org/officeDocument/2006/relationships/image" Target="../media/image1710.emf"/><Relationship Id="rId775" Type="http://schemas.openxmlformats.org/officeDocument/2006/relationships/image" Target="../media/image1917.emf"/><Relationship Id="rId982" Type="http://schemas.openxmlformats.org/officeDocument/2006/relationships/image" Target="../media/image2124.emf"/><Relationship Id="rId428" Type="http://schemas.openxmlformats.org/officeDocument/2006/relationships/image" Target="../media/image1570.emf"/><Relationship Id="rId635" Type="http://schemas.openxmlformats.org/officeDocument/2006/relationships/image" Target="../media/image1777.emf"/><Relationship Id="rId842" Type="http://schemas.openxmlformats.org/officeDocument/2006/relationships/image" Target="../media/image1984.emf"/><Relationship Id="rId274" Type="http://schemas.openxmlformats.org/officeDocument/2006/relationships/image" Target="../media/image1416.emf"/><Relationship Id="rId481" Type="http://schemas.openxmlformats.org/officeDocument/2006/relationships/image" Target="../media/image1623.emf"/><Relationship Id="rId702" Type="http://schemas.openxmlformats.org/officeDocument/2006/relationships/image" Target="../media/image1844.emf"/><Relationship Id="rId69" Type="http://schemas.openxmlformats.org/officeDocument/2006/relationships/image" Target="../media/image1211.emf"/><Relationship Id="rId134" Type="http://schemas.openxmlformats.org/officeDocument/2006/relationships/image" Target="../media/image1276.emf"/><Relationship Id="rId579" Type="http://schemas.openxmlformats.org/officeDocument/2006/relationships/image" Target="../media/image1721.emf"/><Relationship Id="rId786" Type="http://schemas.openxmlformats.org/officeDocument/2006/relationships/image" Target="../media/image1928.emf"/><Relationship Id="rId993" Type="http://schemas.openxmlformats.org/officeDocument/2006/relationships/image" Target="../media/image2135.emf"/><Relationship Id="rId341" Type="http://schemas.openxmlformats.org/officeDocument/2006/relationships/image" Target="../media/image1483.emf"/><Relationship Id="rId439" Type="http://schemas.openxmlformats.org/officeDocument/2006/relationships/image" Target="../media/image1581.emf"/><Relationship Id="rId646" Type="http://schemas.openxmlformats.org/officeDocument/2006/relationships/image" Target="../media/image1788.emf"/><Relationship Id="rId201" Type="http://schemas.openxmlformats.org/officeDocument/2006/relationships/image" Target="../media/image1343.emf"/><Relationship Id="rId285" Type="http://schemas.openxmlformats.org/officeDocument/2006/relationships/image" Target="../media/image1427.emf"/><Relationship Id="rId506" Type="http://schemas.openxmlformats.org/officeDocument/2006/relationships/image" Target="../media/image1648.emf"/><Relationship Id="rId853" Type="http://schemas.openxmlformats.org/officeDocument/2006/relationships/image" Target="../media/image1995.emf"/><Relationship Id="rId38" Type="http://schemas.openxmlformats.org/officeDocument/2006/relationships/image" Target="../media/image1180.emf"/><Relationship Id="rId103" Type="http://schemas.openxmlformats.org/officeDocument/2006/relationships/image" Target="../media/image1245.emf"/><Relationship Id="rId310" Type="http://schemas.openxmlformats.org/officeDocument/2006/relationships/image" Target="../media/image1452.emf"/><Relationship Id="rId492" Type="http://schemas.openxmlformats.org/officeDocument/2006/relationships/image" Target="../media/image1634.emf"/><Relationship Id="rId548" Type="http://schemas.openxmlformats.org/officeDocument/2006/relationships/image" Target="../media/image1690.emf"/><Relationship Id="rId713" Type="http://schemas.openxmlformats.org/officeDocument/2006/relationships/image" Target="../media/image1855.emf"/><Relationship Id="rId755" Type="http://schemas.openxmlformats.org/officeDocument/2006/relationships/image" Target="../media/image1897.emf"/><Relationship Id="rId797" Type="http://schemas.openxmlformats.org/officeDocument/2006/relationships/image" Target="../media/image1939.emf"/><Relationship Id="rId920" Type="http://schemas.openxmlformats.org/officeDocument/2006/relationships/image" Target="../media/image2062.emf"/><Relationship Id="rId962" Type="http://schemas.openxmlformats.org/officeDocument/2006/relationships/image" Target="../media/image2104.emf"/><Relationship Id="rId91" Type="http://schemas.openxmlformats.org/officeDocument/2006/relationships/image" Target="../media/image1233.emf"/><Relationship Id="rId145" Type="http://schemas.openxmlformats.org/officeDocument/2006/relationships/image" Target="../media/image1287.emf"/><Relationship Id="rId187" Type="http://schemas.openxmlformats.org/officeDocument/2006/relationships/image" Target="../media/image1329.emf"/><Relationship Id="rId352" Type="http://schemas.openxmlformats.org/officeDocument/2006/relationships/image" Target="../media/image1494.emf"/><Relationship Id="rId394" Type="http://schemas.openxmlformats.org/officeDocument/2006/relationships/image" Target="../media/image1536.emf"/><Relationship Id="rId408" Type="http://schemas.openxmlformats.org/officeDocument/2006/relationships/image" Target="../media/image1550.emf"/><Relationship Id="rId615" Type="http://schemas.openxmlformats.org/officeDocument/2006/relationships/image" Target="../media/image1757.emf"/><Relationship Id="rId822" Type="http://schemas.openxmlformats.org/officeDocument/2006/relationships/image" Target="../media/image1964.emf"/><Relationship Id="rId212" Type="http://schemas.openxmlformats.org/officeDocument/2006/relationships/image" Target="../media/image1354.emf"/><Relationship Id="rId254" Type="http://schemas.openxmlformats.org/officeDocument/2006/relationships/image" Target="../media/image1396.emf"/><Relationship Id="rId657" Type="http://schemas.openxmlformats.org/officeDocument/2006/relationships/image" Target="../media/image1799.emf"/><Relationship Id="rId699" Type="http://schemas.openxmlformats.org/officeDocument/2006/relationships/image" Target="../media/image1841.emf"/><Relationship Id="rId864" Type="http://schemas.openxmlformats.org/officeDocument/2006/relationships/image" Target="../media/image2006.emf"/><Relationship Id="rId49" Type="http://schemas.openxmlformats.org/officeDocument/2006/relationships/image" Target="../media/image1191.emf"/><Relationship Id="rId114" Type="http://schemas.openxmlformats.org/officeDocument/2006/relationships/image" Target="../media/image1256.emf"/><Relationship Id="rId296" Type="http://schemas.openxmlformats.org/officeDocument/2006/relationships/image" Target="../media/image1438.emf"/><Relationship Id="rId461" Type="http://schemas.openxmlformats.org/officeDocument/2006/relationships/image" Target="../media/image1603.emf"/><Relationship Id="rId517" Type="http://schemas.openxmlformats.org/officeDocument/2006/relationships/image" Target="../media/image1659.emf"/><Relationship Id="rId559" Type="http://schemas.openxmlformats.org/officeDocument/2006/relationships/image" Target="../media/image1701.emf"/><Relationship Id="rId724" Type="http://schemas.openxmlformats.org/officeDocument/2006/relationships/image" Target="../media/image1866.emf"/><Relationship Id="rId766" Type="http://schemas.openxmlformats.org/officeDocument/2006/relationships/image" Target="../media/image1908.emf"/><Relationship Id="rId931" Type="http://schemas.openxmlformats.org/officeDocument/2006/relationships/image" Target="../media/image2073.emf"/><Relationship Id="rId60" Type="http://schemas.openxmlformats.org/officeDocument/2006/relationships/image" Target="../media/image1202.emf"/><Relationship Id="rId156" Type="http://schemas.openxmlformats.org/officeDocument/2006/relationships/image" Target="../media/image1298.emf"/><Relationship Id="rId198" Type="http://schemas.openxmlformats.org/officeDocument/2006/relationships/image" Target="../media/image1340.emf"/><Relationship Id="rId321" Type="http://schemas.openxmlformats.org/officeDocument/2006/relationships/image" Target="../media/image1463.emf"/><Relationship Id="rId363" Type="http://schemas.openxmlformats.org/officeDocument/2006/relationships/image" Target="../media/image1505.emf"/><Relationship Id="rId419" Type="http://schemas.openxmlformats.org/officeDocument/2006/relationships/image" Target="../media/image1561.emf"/><Relationship Id="rId570" Type="http://schemas.openxmlformats.org/officeDocument/2006/relationships/image" Target="../media/image1712.emf"/><Relationship Id="rId626" Type="http://schemas.openxmlformats.org/officeDocument/2006/relationships/image" Target="../media/image1768.emf"/><Relationship Id="rId973" Type="http://schemas.openxmlformats.org/officeDocument/2006/relationships/image" Target="../media/image2115.emf"/><Relationship Id="rId1007" Type="http://schemas.openxmlformats.org/officeDocument/2006/relationships/image" Target="../media/image2149.emf"/><Relationship Id="rId223" Type="http://schemas.openxmlformats.org/officeDocument/2006/relationships/image" Target="../media/image1365.emf"/><Relationship Id="rId430" Type="http://schemas.openxmlformats.org/officeDocument/2006/relationships/image" Target="../media/image1572.emf"/><Relationship Id="rId668" Type="http://schemas.openxmlformats.org/officeDocument/2006/relationships/image" Target="../media/image1810.emf"/><Relationship Id="rId833" Type="http://schemas.openxmlformats.org/officeDocument/2006/relationships/image" Target="../media/image1975.emf"/><Relationship Id="rId875" Type="http://schemas.openxmlformats.org/officeDocument/2006/relationships/image" Target="../media/image2017.emf"/><Relationship Id="rId18" Type="http://schemas.openxmlformats.org/officeDocument/2006/relationships/image" Target="../media/image1160.emf"/><Relationship Id="rId265" Type="http://schemas.openxmlformats.org/officeDocument/2006/relationships/image" Target="../media/image1407.emf"/><Relationship Id="rId472" Type="http://schemas.openxmlformats.org/officeDocument/2006/relationships/image" Target="../media/image1614.emf"/><Relationship Id="rId528" Type="http://schemas.openxmlformats.org/officeDocument/2006/relationships/image" Target="../media/image1670.emf"/><Relationship Id="rId735" Type="http://schemas.openxmlformats.org/officeDocument/2006/relationships/image" Target="../media/image1877.emf"/><Relationship Id="rId900" Type="http://schemas.openxmlformats.org/officeDocument/2006/relationships/image" Target="../media/image2042.emf"/><Relationship Id="rId942" Type="http://schemas.openxmlformats.org/officeDocument/2006/relationships/image" Target="../media/image2084.emf"/><Relationship Id="rId125" Type="http://schemas.openxmlformats.org/officeDocument/2006/relationships/image" Target="../media/image1267.emf"/><Relationship Id="rId167" Type="http://schemas.openxmlformats.org/officeDocument/2006/relationships/image" Target="../media/image1309.emf"/><Relationship Id="rId332" Type="http://schemas.openxmlformats.org/officeDocument/2006/relationships/image" Target="../media/image1474.emf"/><Relationship Id="rId374" Type="http://schemas.openxmlformats.org/officeDocument/2006/relationships/image" Target="../media/image1516.emf"/><Relationship Id="rId581" Type="http://schemas.openxmlformats.org/officeDocument/2006/relationships/image" Target="../media/image1723.emf"/><Relationship Id="rId777" Type="http://schemas.openxmlformats.org/officeDocument/2006/relationships/image" Target="../media/image1919.emf"/><Relationship Id="rId984" Type="http://schemas.openxmlformats.org/officeDocument/2006/relationships/image" Target="../media/image2126.emf"/><Relationship Id="rId71" Type="http://schemas.openxmlformats.org/officeDocument/2006/relationships/image" Target="../media/image1213.emf"/><Relationship Id="rId234" Type="http://schemas.openxmlformats.org/officeDocument/2006/relationships/image" Target="../media/image1376.emf"/><Relationship Id="rId637" Type="http://schemas.openxmlformats.org/officeDocument/2006/relationships/image" Target="../media/image1779.emf"/><Relationship Id="rId679" Type="http://schemas.openxmlformats.org/officeDocument/2006/relationships/image" Target="../media/image1821.emf"/><Relationship Id="rId802" Type="http://schemas.openxmlformats.org/officeDocument/2006/relationships/image" Target="../media/image1944.emf"/><Relationship Id="rId844" Type="http://schemas.openxmlformats.org/officeDocument/2006/relationships/image" Target="../media/image1986.emf"/><Relationship Id="rId886" Type="http://schemas.openxmlformats.org/officeDocument/2006/relationships/image" Target="../media/image2028.emf"/><Relationship Id="rId2" Type="http://schemas.openxmlformats.org/officeDocument/2006/relationships/image" Target="../media/image1144.emf"/><Relationship Id="rId29" Type="http://schemas.openxmlformats.org/officeDocument/2006/relationships/image" Target="../media/image1171.emf"/><Relationship Id="rId276" Type="http://schemas.openxmlformats.org/officeDocument/2006/relationships/image" Target="../media/image1418.emf"/><Relationship Id="rId441" Type="http://schemas.openxmlformats.org/officeDocument/2006/relationships/image" Target="../media/image1583.emf"/><Relationship Id="rId483" Type="http://schemas.openxmlformats.org/officeDocument/2006/relationships/image" Target="../media/image1625.emf"/><Relationship Id="rId539" Type="http://schemas.openxmlformats.org/officeDocument/2006/relationships/image" Target="../media/image1681.emf"/><Relationship Id="rId690" Type="http://schemas.openxmlformats.org/officeDocument/2006/relationships/image" Target="../media/image1832.emf"/><Relationship Id="rId704" Type="http://schemas.openxmlformats.org/officeDocument/2006/relationships/image" Target="../media/image1846.emf"/><Relationship Id="rId746" Type="http://schemas.openxmlformats.org/officeDocument/2006/relationships/image" Target="../media/image1888.emf"/><Relationship Id="rId911" Type="http://schemas.openxmlformats.org/officeDocument/2006/relationships/image" Target="../media/image2053.emf"/><Relationship Id="rId40" Type="http://schemas.openxmlformats.org/officeDocument/2006/relationships/image" Target="../media/image1182.emf"/><Relationship Id="rId136" Type="http://schemas.openxmlformats.org/officeDocument/2006/relationships/image" Target="../media/image1278.emf"/><Relationship Id="rId178" Type="http://schemas.openxmlformats.org/officeDocument/2006/relationships/image" Target="../media/image1320.emf"/><Relationship Id="rId301" Type="http://schemas.openxmlformats.org/officeDocument/2006/relationships/image" Target="../media/image1443.emf"/><Relationship Id="rId343" Type="http://schemas.openxmlformats.org/officeDocument/2006/relationships/image" Target="../media/image1485.emf"/><Relationship Id="rId550" Type="http://schemas.openxmlformats.org/officeDocument/2006/relationships/image" Target="../media/image1692.emf"/><Relationship Id="rId788" Type="http://schemas.openxmlformats.org/officeDocument/2006/relationships/image" Target="../media/image1930.emf"/><Relationship Id="rId953" Type="http://schemas.openxmlformats.org/officeDocument/2006/relationships/image" Target="../media/image2095.emf"/><Relationship Id="rId995" Type="http://schemas.openxmlformats.org/officeDocument/2006/relationships/image" Target="../media/image2137.emf"/><Relationship Id="rId82" Type="http://schemas.openxmlformats.org/officeDocument/2006/relationships/image" Target="../media/image1224.emf"/><Relationship Id="rId203" Type="http://schemas.openxmlformats.org/officeDocument/2006/relationships/image" Target="../media/image1345.emf"/><Relationship Id="rId385" Type="http://schemas.openxmlformats.org/officeDocument/2006/relationships/image" Target="../media/image1527.emf"/><Relationship Id="rId592" Type="http://schemas.openxmlformats.org/officeDocument/2006/relationships/image" Target="../media/image1734.emf"/><Relationship Id="rId606" Type="http://schemas.openxmlformats.org/officeDocument/2006/relationships/image" Target="../media/image1748.emf"/><Relationship Id="rId648" Type="http://schemas.openxmlformats.org/officeDocument/2006/relationships/image" Target="../media/image1790.emf"/><Relationship Id="rId813" Type="http://schemas.openxmlformats.org/officeDocument/2006/relationships/image" Target="../media/image1955.emf"/><Relationship Id="rId855" Type="http://schemas.openxmlformats.org/officeDocument/2006/relationships/image" Target="../media/image1997.emf"/><Relationship Id="rId245" Type="http://schemas.openxmlformats.org/officeDocument/2006/relationships/image" Target="../media/image1387.emf"/><Relationship Id="rId287" Type="http://schemas.openxmlformats.org/officeDocument/2006/relationships/image" Target="../media/image1429.emf"/><Relationship Id="rId410" Type="http://schemas.openxmlformats.org/officeDocument/2006/relationships/image" Target="../media/image1552.emf"/><Relationship Id="rId452" Type="http://schemas.openxmlformats.org/officeDocument/2006/relationships/image" Target="../media/image1594.emf"/><Relationship Id="rId494" Type="http://schemas.openxmlformats.org/officeDocument/2006/relationships/image" Target="../media/image1636.emf"/><Relationship Id="rId508" Type="http://schemas.openxmlformats.org/officeDocument/2006/relationships/image" Target="../media/image1650.emf"/><Relationship Id="rId715" Type="http://schemas.openxmlformats.org/officeDocument/2006/relationships/image" Target="../media/image1857.emf"/><Relationship Id="rId897" Type="http://schemas.openxmlformats.org/officeDocument/2006/relationships/image" Target="../media/image2039.emf"/><Relationship Id="rId922" Type="http://schemas.openxmlformats.org/officeDocument/2006/relationships/image" Target="../media/image2064.emf"/><Relationship Id="rId105" Type="http://schemas.openxmlformats.org/officeDocument/2006/relationships/image" Target="../media/image1247.emf"/><Relationship Id="rId147" Type="http://schemas.openxmlformats.org/officeDocument/2006/relationships/image" Target="../media/image1289.emf"/><Relationship Id="rId312" Type="http://schemas.openxmlformats.org/officeDocument/2006/relationships/image" Target="../media/image1454.emf"/><Relationship Id="rId354" Type="http://schemas.openxmlformats.org/officeDocument/2006/relationships/image" Target="../media/image1496.emf"/><Relationship Id="rId757" Type="http://schemas.openxmlformats.org/officeDocument/2006/relationships/image" Target="../media/image1899.emf"/><Relationship Id="rId799" Type="http://schemas.openxmlformats.org/officeDocument/2006/relationships/image" Target="../media/image1941.emf"/><Relationship Id="rId964" Type="http://schemas.openxmlformats.org/officeDocument/2006/relationships/image" Target="../media/image2106.emf"/><Relationship Id="rId51" Type="http://schemas.openxmlformats.org/officeDocument/2006/relationships/image" Target="../media/image1193.emf"/><Relationship Id="rId93" Type="http://schemas.openxmlformats.org/officeDocument/2006/relationships/image" Target="../media/image1235.emf"/><Relationship Id="rId189" Type="http://schemas.openxmlformats.org/officeDocument/2006/relationships/image" Target="../media/image1331.emf"/><Relationship Id="rId396" Type="http://schemas.openxmlformats.org/officeDocument/2006/relationships/image" Target="../media/image1538.emf"/><Relationship Id="rId561" Type="http://schemas.openxmlformats.org/officeDocument/2006/relationships/image" Target="../media/image1703.emf"/><Relationship Id="rId617" Type="http://schemas.openxmlformats.org/officeDocument/2006/relationships/image" Target="../media/image1759.emf"/><Relationship Id="rId659" Type="http://schemas.openxmlformats.org/officeDocument/2006/relationships/image" Target="../media/image1801.emf"/><Relationship Id="rId824" Type="http://schemas.openxmlformats.org/officeDocument/2006/relationships/image" Target="../media/image1966.emf"/><Relationship Id="rId866" Type="http://schemas.openxmlformats.org/officeDocument/2006/relationships/image" Target="../media/image2008.emf"/><Relationship Id="rId214" Type="http://schemas.openxmlformats.org/officeDocument/2006/relationships/image" Target="../media/image1356.emf"/><Relationship Id="rId256" Type="http://schemas.openxmlformats.org/officeDocument/2006/relationships/image" Target="../media/image1398.emf"/><Relationship Id="rId298" Type="http://schemas.openxmlformats.org/officeDocument/2006/relationships/image" Target="../media/image1440.emf"/><Relationship Id="rId421" Type="http://schemas.openxmlformats.org/officeDocument/2006/relationships/image" Target="../media/image1563.emf"/><Relationship Id="rId463" Type="http://schemas.openxmlformats.org/officeDocument/2006/relationships/image" Target="../media/image1605.emf"/><Relationship Id="rId519" Type="http://schemas.openxmlformats.org/officeDocument/2006/relationships/image" Target="../media/image1661.emf"/><Relationship Id="rId670" Type="http://schemas.openxmlformats.org/officeDocument/2006/relationships/image" Target="../media/image1812.emf"/><Relationship Id="rId116" Type="http://schemas.openxmlformats.org/officeDocument/2006/relationships/image" Target="../media/image1258.emf"/><Relationship Id="rId158" Type="http://schemas.openxmlformats.org/officeDocument/2006/relationships/image" Target="../media/image1300.emf"/><Relationship Id="rId323" Type="http://schemas.openxmlformats.org/officeDocument/2006/relationships/image" Target="../media/image1465.emf"/><Relationship Id="rId530" Type="http://schemas.openxmlformats.org/officeDocument/2006/relationships/image" Target="../media/image1672.emf"/><Relationship Id="rId726" Type="http://schemas.openxmlformats.org/officeDocument/2006/relationships/image" Target="../media/image1868.emf"/><Relationship Id="rId768" Type="http://schemas.openxmlformats.org/officeDocument/2006/relationships/image" Target="../media/image1910.emf"/><Relationship Id="rId933" Type="http://schemas.openxmlformats.org/officeDocument/2006/relationships/image" Target="../media/image2075.emf"/><Relationship Id="rId975" Type="http://schemas.openxmlformats.org/officeDocument/2006/relationships/image" Target="../media/image2117.emf"/><Relationship Id="rId1009" Type="http://schemas.openxmlformats.org/officeDocument/2006/relationships/image" Target="../media/image2151.emf"/><Relationship Id="rId20" Type="http://schemas.openxmlformats.org/officeDocument/2006/relationships/image" Target="../media/image1162.emf"/><Relationship Id="rId62" Type="http://schemas.openxmlformats.org/officeDocument/2006/relationships/image" Target="../media/image1204.emf"/><Relationship Id="rId365" Type="http://schemas.openxmlformats.org/officeDocument/2006/relationships/image" Target="../media/image1507.emf"/><Relationship Id="rId572" Type="http://schemas.openxmlformats.org/officeDocument/2006/relationships/image" Target="../media/image1714.emf"/><Relationship Id="rId628" Type="http://schemas.openxmlformats.org/officeDocument/2006/relationships/image" Target="../media/image1770.emf"/><Relationship Id="rId835" Type="http://schemas.openxmlformats.org/officeDocument/2006/relationships/image" Target="../media/image1977.emf"/><Relationship Id="rId225" Type="http://schemas.openxmlformats.org/officeDocument/2006/relationships/image" Target="../media/image1367.emf"/><Relationship Id="rId267" Type="http://schemas.openxmlformats.org/officeDocument/2006/relationships/image" Target="../media/image1409.emf"/><Relationship Id="rId432" Type="http://schemas.openxmlformats.org/officeDocument/2006/relationships/image" Target="../media/image1574.emf"/><Relationship Id="rId474" Type="http://schemas.openxmlformats.org/officeDocument/2006/relationships/image" Target="../media/image1616.emf"/><Relationship Id="rId877" Type="http://schemas.openxmlformats.org/officeDocument/2006/relationships/image" Target="../media/image2019.emf"/><Relationship Id="rId127" Type="http://schemas.openxmlformats.org/officeDocument/2006/relationships/image" Target="../media/image1269.emf"/><Relationship Id="rId681" Type="http://schemas.openxmlformats.org/officeDocument/2006/relationships/image" Target="../media/image1823.emf"/><Relationship Id="rId737" Type="http://schemas.openxmlformats.org/officeDocument/2006/relationships/image" Target="../media/image1879.emf"/><Relationship Id="rId779" Type="http://schemas.openxmlformats.org/officeDocument/2006/relationships/image" Target="../media/image1921.emf"/><Relationship Id="rId902" Type="http://schemas.openxmlformats.org/officeDocument/2006/relationships/image" Target="../media/image2044.emf"/><Relationship Id="rId944" Type="http://schemas.openxmlformats.org/officeDocument/2006/relationships/image" Target="../media/image2086.emf"/><Relationship Id="rId986" Type="http://schemas.openxmlformats.org/officeDocument/2006/relationships/image" Target="../media/image2128.emf"/><Relationship Id="rId31" Type="http://schemas.openxmlformats.org/officeDocument/2006/relationships/image" Target="../media/image1173.emf"/><Relationship Id="rId73" Type="http://schemas.openxmlformats.org/officeDocument/2006/relationships/image" Target="../media/image1215.emf"/><Relationship Id="rId169" Type="http://schemas.openxmlformats.org/officeDocument/2006/relationships/image" Target="../media/image1311.emf"/><Relationship Id="rId334" Type="http://schemas.openxmlformats.org/officeDocument/2006/relationships/image" Target="../media/image1476.emf"/><Relationship Id="rId376" Type="http://schemas.openxmlformats.org/officeDocument/2006/relationships/image" Target="../media/image1518.emf"/><Relationship Id="rId541" Type="http://schemas.openxmlformats.org/officeDocument/2006/relationships/image" Target="../media/image1683.emf"/><Relationship Id="rId583" Type="http://schemas.openxmlformats.org/officeDocument/2006/relationships/image" Target="../media/image1725.emf"/><Relationship Id="rId639" Type="http://schemas.openxmlformats.org/officeDocument/2006/relationships/image" Target="../media/image1781.emf"/><Relationship Id="rId790" Type="http://schemas.openxmlformats.org/officeDocument/2006/relationships/image" Target="../media/image1932.emf"/><Relationship Id="rId804" Type="http://schemas.openxmlformats.org/officeDocument/2006/relationships/image" Target="../media/image1946.emf"/><Relationship Id="rId4" Type="http://schemas.openxmlformats.org/officeDocument/2006/relationships/image" Target="../media/image1146.emf"/><Relationship Id="rId180" Type="http://schemas.openxmlformats.org/officeDocument/2006/relationships/image" Target="../media/image1322.emf"/><Relationship Id="rId236" Type="http://schemas.openxmlformats.org/officeDocument/2006/relationships/image" Target="../media/image1378.emf"/><Relationship Id="rId278" Type="http://schemas.openxmlformats.org/officeDocument/2006/relationships/image" Target="../media/image1420.emf"/><Relationship Id="rId401" Type="http://schemas.openxmlformats.org/officeDocument/2006/relationships/image" Target="../media/image1543.emf"/><Relationship Id="rId443" Type="http://schemas.openxmlformats.org/officeDocument/2006/relationships/image" Target="../media/image1585.emf"/><Relationship Id="rId650" Type="http://schemas.openxmlformats.org/officeDocument/2006/relationships/image" Target="../media/image1792.emf"/><Relationship Id="rId846" Type="http://schemas.openxmlformats.org/officeDocument/2006/relationships/image" Target="../media/image1988.emf"/><Relationship Id="rId888" Type="http://schemas.openxmlformats.org/officeDocument/2006/relationships/image" Target="../media/image2030.emf"/><Relationship Id="rId303" Type="http://schemas.openxmlformats.org/officeDocument/2006/relationships/image" Target="../media/image1445.emf"/><Relationship Id="rId485" Type="http://schemas.openxmlformats.org/officeDocument/2006/relationships/image" Target="../media/image1627.emf"/><Relationship Id="rId692" Type="http://schemas.openxmlformats.org/officeDocument/2006/relationships/image" Target="../media/image1834.emf"/><Relationship Id="rId706" Type="http://schemas.openxmlformats.org/officeDocument/2006/relationships/image" Target="../media/image1848.emf"/><Relationship Id="rId748" Type="http://schemas.openxmlformats.org/officeDocument/2006/relationships/image" Target="../media/image1890.emf"/><Relationship Id="rId913" Type="http://schemas.openxmlformats.org/officeDocument/2006/relationships/image" Target="../media/image2055.emf"/><Relationship Id="rId955" Type="http://schemas.openxmlformats.org/officeDocument/2006/relationships/image" Target="../media/image2097.emf"/><Relationship Id="rId42" Type="http://schemas.openxmlformats.org/officeDocument/2006/relationships/image" Target="../media/image1184.emf"/><Relationship Id="rId84" Type="http://schemas.openxmlformats.org/officeDocument/2006/relationships/image" Target="../media/image1226.emf"/><Relationship Id="rId138" Type="http://schemas.openxmlformats.org/officeDocument/2006/relationships/image" Target="../media/image1280.emf"/><Relationship Id="rId345" Type="http://schemas.openxmlformats.org/officeDocument/2006/relationships/image" Target="../media/image1487.emf"/><Relationship Id="rId387" Type="http://schemas.openxmlformats.org/officeDocument/2006/relationships/image" Target="../media/image1529.emf"/><Relationship Id="rId510" Type="http://schemas.openxmlformats.org/officeDocument/2006/relationships/image" Target="../media/image1652.emf"/><Relationship Id="rId552" Type="http://schemas.openxmlformats.org/officeDocument/2006/relationships/image" Target="../media/image1694.emf"/><Relationship Id="rId594" Type="http://schemas.openxmlformats.org/officeDocument/2006/relationships/image" Target="../media/image1736.emf"/><Relationship Id="rId608" Type="http://schemas.openxmlformats.org/officeDocument/2006/relationships/image" Target="../media/image1750.emf"/><Relationship Id="rId815" Type="http://schemas.openxmlformats.org/officeDocument/2006/relationships/image" Target="../media/image1957.emf"/><Relationship Id="rId997" Type="http://schemas.openxmlformats.org/officeDocument/2006/relationships/image" Target="../media/image2139.emf"/><Relationship Id="rId191" Type="http://schemas.openxmlformats.org/officeDocument/2006/relationships/image" Target="../media/image1333.emf"/><Relationship Id="rId205" Type="http://schemas.openxmlformats.org/officeDocument/2006/relationships/image" Target="../media/image1347.emf"/><Relationship Id="rId247" Type="http://schemas.openxmlformats.org/officeDocument/2006/relationships/image" Target="../media/image1389.emf"/><Relationship Id="rId412" Type="http://schemas.openxmlformats.org/officeDocument/2006/relationships/image" Target="../media/image1554.emf"/><Relationship Id="rId857" Type="http://schemas.openxmlformats.org/officeDocument/2006/relationships/image" Target="../media/image1999.emf"/><Relationship Id="rId899" Type="http://schemas.openxmlformats.org/officeDocument/2006/relationships/image" Target="../media/image2041.emf"/><Relationship Id="rId1000" Type="http://schemas.openxmlformats.org/officeDocument/2006/relationships/image" Target="../media/image2142.emf"/><Relationship Id="rId107" Type="http://schemas.openxmlformats.org/officeDocument/2006/relationships/image" Target="../media/image1249.emf"/><Relationship Id="rId289" Type="http://schemas.openxmlformats.org/officeDocument/2006/relationships/image" Target="../media/image1431.emf"/><Relationship Id="rId454" Type="http://schemas.openxmlformats.org/officeDocument/2006/relationships/image" Target="../media/image1596.emf"/><Relationship Id="rId496" Type="http://schemas.openxmlformats.org/officeDocument/2006/relationships/image" Target="../media/image1638.emf"/><Relationship Id="rId661" Type="http://schemas.openxmlformats.org/officeDocument/2006/relationships/image" Target="../media/image1803.emf"/><Relationship Id="rId717" Type="http://schemas.openxmlformats.org/officeDocument/2006/relationships/image" Target="../media/image1859.emf"/><Relationship Id="rId759" Type="http://schemas.openxmlformats.org/officeDocument/2006/relationships/image" Target="../media/image1901.emf"/><Relationship Id="rId924" Type="http://schemas.openxmlformats.org/officeDocument/2006/relationships/image" Target="../media/image2066.emf"/><Relationship Id="rId966" Type="http://schemas.openxmlformats.org/officeDocument/2006/relationships/image" Target="../media/image2108.emf"/><Relationship Id="rId11" Type="http://schemas.openxmlformats.org/officeDocument/2006/relationships/image" Target="../media/image1153.emf"/><Relationship Id="rId53" Type="http://schemas.openxmlformats.org/officeDocument/2006/relationships/image" Target="../media/image1195.emf"/><Relationship Id="rId149" Type="http://schemas.openxmlformats.org/officeDocument/2006/relationships/image" Target="../media/image1291.emf"/><Relationship Id="rId314" Type="http://schemas.openxmlformats.org/officeDocument/2006/relationships/image" Target="../media/image1456.emf"/><Relationship Id="rId356" Type="http://schemas.openxmlformats.org/officeDocument/2006/relationships/image" Target="../media/image1498.emf"/><Relationship Id="rId398" Type="http://schemas.openxmlformats.org/officeDocument/2006/relationships/image" Target="../media/image1540.emf"/><Relationship Id="rId521" Type="http://schemas.openxmlformats.org/officeDocument/2006/relationships/image" Target="../media/image1663.emf"/><Relationship Id="rId563" Type="http://schemas.openxmlformats.org/officeDocument/2006/relationships/image" Target="../media/image1705.emf"/><Relationship Id="rId619" Type="http://schemas.openxmlformats.org/officeDocument/2006/relationships/image" Target="../media/image1761.emf"/><Relationship Id="rId770" Type="http://schemas.openxmlformats.org/officeDocument/2006/relationships/image" Target="../media/image1912.emf"/><Relationship Id="rId95" Type="http://schemas.openxmlformats.org/officeDocument/2006/relationships/image" Target="../media/image1237.emf"/><Relationship Id="rId160" Type="http://schemas.openxmlformats.org/officeDocument/2006/relationships/image" Target="../media/image1302.emf"/><Relationship Id="rId216" Type="http://schemas.openxmlformats.org/officeDocument/2006/relationships/image" Target="../media/image1358.emf"/><Relationship Id="rId423" Type="http://schemas.openxmlformats.org/officeDocument/2006/relationships/image" Target="../media/image1565.emf"/><Relationship Id="rId826" Type="http://schemas.openxmlformats.org/officeDocument/2006/relationships/image" Target="../media/image1968.emf"/><Relationship Id="rId868" Type="http://schemas.openxmlformats.org/officeDocument/2006/relationships/image" Target="../media/image2010.emf"/><Relationship Id="rId1011" Type="http://schemas.openxmlformats.org/officeDocument/2006/relationships/image" Target="../media/image2153.emf"/><Relationship Id="rId258" Type="http://schemas.openxmlformats.org/officeDocument/2006/relationships/image" Target="../media/image1400.emf"/><Relationship Id="rId465" Type="http://schemas.openxmlformats.org/officeDocument/2006/relationships/image" Target="../media/image1607.emf"/><Relationship Id="rId630" Type="http://schemas.openxmlformats.org/officeDocument/2006/relationships/image" Target="../media/image1772.emf"/><Relationship Id="rId672" Type="http://schemas.openxmlformats.org/officeDocument/2006/relationships/image" Target="../media/image1814.emf"/><Relationship Id="rId728" Type="http://schemas.openxmlformats.org/officeDocument/2006/relationships/image" Target="../media/image1870.emf"/><Relationship Id="rId935" Type="http://schemas.openxmlformats.org/officeDocument/2006/relationships/image" Target="../media/image2077.emf"/><Relationship Id="rId22" Type="http://schemas.openxmlformats.org/officeDocument/2006/relationships/image" Target="../media/image1164.emf"/><Relationship Id="rId64" Type="http://schemas.openxmlformats.org/officeDocument/2006/relationships/image" Target="../media/image1206.emf"/><Relationship Id="rId118" Type="http://schemas.openxmlformats.org/officeDocument/2006/relationships/image" Target="../media/image1260.emf"/><Relationship Id="rId325" Type="http://schemas.openxmlformats.org/officeDocument/2006/relationships/image" Target="../media/image1467.emf"/><Relationship Id="rId367" Type="http://schemas.openxmlformats.org/officeDocument/2006/relationships/image" Target="../media/image1509.emf"/><Relationship Id="rId532" Type="http://schemas.openxmlformats.org/officeDocument/2006/relationships/image" Target="../media/image1674.emf"/><Relationship Id="rId574" Type="http://schemas.openxmlformats.org/officeDocument/2006/relationships/image" Target="../media/image1716.emf"/><Relationship Id="rId977" Type="http://schemas.openxmlformats.org/officeDocument/2006/relationships/image" Target="../media/image2119.emf"/><Relationship Id="rId171" Type="http://schemas.openxmlformats.org/officeDocument/2006/relationships/image" Target="../media/image1313.emf"/><Relationship Id="rId227" Type="http://schemas.openxmlformats.org/officeDocument/2006/relationships/image" Target="../media/image1369.emf"/><Relationship Id="rId781" Type="http://schemas.openxmlformats.org/officeDocument/2006/relationships/image" Target="../media/image1923.emf"/><Relationship Id="rId837" Type="http://schemas.openxmlformats.org/officeDocument/2006/relationships/image" Target="../media/image1979.emf"/><Relationship Id="rId879" Type="http://schemas.openxmlformats.org/officeDocument/2006/relationships/image" Target="../media/image2021.emf"/><Relationship Id="rId269" Type="http://schemas.openxmlformats.org/officeDocument/2006/relationships/image" Target="../media/image1411.emf"/><Relationship Id="rId434" Type="http://schemas.openxmlformats.org/officeDocument/2006/relationships/image" Target="../media/image1576.emf"/><Relationship Id="rId476" Type="http://schemas.openxmlformats.org/officeDocument/2006/relationships/image" Target="../media/image1618.emf"/><Relationship Id="rId641" Type="http://schemas.openxmlformats.org/officeDocument/2006/relationships/image" Target="../media/image1783.emf"/><Relationship Id="rId683" Type="http://schemas.openxmlformats.org/officeDocument/2006/relationships/image" Target="../media/image1825.emf"/><Relationship Id="rId739" Type="http://schemas.openxmlformats.org/officeDocument/2006/relationships/image" Target="../media/image1881.emf"/><Relationship Id="rId890" Type="http://schemas.openxmlformats.org/officeDocument/2006/relationships/image" Target="../media/image2032.emf"/><Relationship Id="rId904" Type="http://schemas.openxmlformats.org/officeDocument/2006/relationships/image" Target="../media/image2046.emf"/><Relationship Id="rId33" Type="http://schemas.openxmlformats.org/officeDocument/2006/relationships/image" Target="../media/image1175.emf"/><Relationship Id="rId129" Type="http://schemas.openxmlformats.org/officeDocument/2006/relationships/image" Target="../media/image1271.emf"/><Relationship Id="rId280" Type="http://schemas.openxmlformats.org/officeDocument/2006/relationships/image" Target="../media/image1422.emf"/><Relationship Id="rId336" Type="http://schemas.openxmlformats.org/officeDocument/2006/relationships/image" Target="../media/image1478.emf"/><Relationship Id="rId501" Type="http://schemas.openxmlformats.org/officeDocument/2006/relationships/image" Target="../media/image1643.emf"/><Relationship Id="rId543" Type="http://schemas.openxmlformats.org/officeDocument/2006/relationships/image" Target="../media/image1685.emf"/><Relationship Id="rId946" Type="http://schemas.openxmlformats.org/officeDocument/2006/relationships/image" Target="../media/image2088.emf"/><Relationship Id="rId988" Type="http://schemas.openxmlformats.org/officeDocument/2006/relationships/image" Target="../media/image2130.emf"/><Relationship Id="rId75" Type="http://schemas.openxmlformats.org/officeDocument/2006/relationships/image" Target="../media/image1217.emf"/><Relationship Id="rId140" Type="http://schemas.openxmlformats.org/officeDocument/2006/relationships/image" Target="../media/image1282.emf"/><Relationship Id="rId182" Type="http://schemas.openxmlformats.org/officeDocument/2006/relationships/image" Target="../media/image1324.emf"/><Relationship Id="rId378" Type="http://schemas.openxmlformats.org/officeDocument/2006/relationships/image" Target="../media/image1520.emf"/><Relationship Id="rId403" Type="http://schemas.openxmlformats.org/officeDocument/2006/relationships/image" Target="../media/image1545.emf"/><Relationship Id="rId585" Type="http://schemas.openxmlformats.org/officeDocument/2006/relationships/image" Target="../media/image1727.emf"/><Relationship Id="rId750" Type="http://schemas.openxmlformats.org/officeDocument/2006/relationships/image" Target="../media/image1892.emf"/><Relationship Id="rId792" Type="http://schemas.openxmlformats.org/officeDocument/2006/relationships/image" Target="../media/image1934.emf"/><Relationship Id="rId806" Type="http://schemas.openxmlformats.org/officeDocument/2006/relationships/image" Target="../media/image1948.emf"/><Relationship Id="rId848" Type="http://schemas.openxmlformats.org/officeDocument/2006/relationships/image" Target="../media/image1990.emf"/><Relationship Id="rId6" Type="http://schemas.openxmlformats.org/officeDocument/2006/relationships/image" Target="../media/image1148.emf"/><Relationship Id="rId238" Type="http://schemas.openxmlformats.org/officeDocument/2006/relationships/image" Target="../media/image1380.emf"/><Relationship Id="rId445" Type="http://schemas.openxmlformats.org/officeDocument/2006/relationships/image" Target="../media/image1587.emf"/><Relationship Id="rId487" Type="http://schemas.openxmlformats.org/officeDocument/2006/relationships/image" Target="../media/image1629.emf"/><Relationship Id="rId610" Type="http://schemas.openxmlformats.org/officeDocument/2006/relationships/image" Target="../media/image1752.emf"/><Relationship Id="rId652" Type="http://schemas.openxmlformats.org/officeDocument/2006/relationships/image" Target="../media/image1794.emf"/><Relationship Id="rId694" Type="http://schemas.openxmlformats.org/officeDocument/2006/relationships/image" Target="../media/image1836.emf"/><Relationship Id="rId708" Type="http://schemas.openxmlformats.org/officeDocument/2006/relationships/image" Target="../media/image1850.emf"/><Relationship Id="rId915" Type="http://schemas.openxmlformats.org/officeDocument/2006/relationships/image" Target="../media/image2057.emf"/><Relationship Id="rId291" Type="http://schemas.openxmlformats.org/officeDocument/2006/relationships/image" Target="../media/image1433.emf"/><Relationship Id="rId305" Type="http://schemas.openxmlformats.org/officeDocument/2006/relationships/image" Target="../media/image1447.emf"/><Relationship Id="rId347" Type="http://schemas.openxmlformats.org/officeDocument/2006/relationships/image" Target="../media/image1489.emf"/><Relationship Id="rId512" Type="http://schemas.openxmlformats.org/officeDocument/2006/relationships/image" Target="../media/image1654.emf"/><Relationship Id="rId957" Type="http://schemas.openxmlformats.org/officeDocument/2006/relationships/image" Target="../media/image2099.emf"/><Relationship Id="rId999" Type="http://schemas.openxmlformats.org/officeDocument/2006/relationships/image" Target="../media/image2141.emf"/><Relationship Id="rId44" Type="http://schemas.openxmlformats.org/officeDocument/2006/relationships/image" Target="../media/image1186.emf"/><Relationship Id="rId86" Type="http://schemas.openxmlformats.org/officeDocument/2006/relationships/image" Target="../media/image1228.emf"/><Relationship Id="rId151" Type="http://schemas.openxmlformats.org/officeDocument/2006/relationships/image" Target="../media/image1293.emf"/><Relationship Id="rId389" Type="http://schemas.openxmlformats.org/officeDocument/2006/relationships/image" Target="../media/image1531.emf"/><Relationship Id="rId554" Type="http://schemas.openxmlformats.org/officeDocument/2006/relationships/image" Target="../media/image1696.emf"/><Relationship Id="rId596" Type="http://schemas.openxmlformats.org/officeDocument/2006/relationships/image" Target="../media/image1738.emf"/><Relationship Id="rId761" Type="http://schemas.openxmlformats.org/officeDocument/2006/relationships/image" Target="../media/image1903.emf"/><Relationship Id="rId817" Type="http://schemas.openxmlformats.org/officeDocument/2006/relationships/image" Target="../media/image1959.emf"/><Relationship Id="rId859" Type="http://schemas.openxmlformats.org/officeDocument/2006/relationships/image" Target="../media/image2001.emf"/><Relationship Id="rId1002" Type="http://schemas.openxmlformats.org/officeDocument/2006/relationships/image" Target="../media/image2144.emf"/><Relationship Id="rId193" Type="http://schemas.openxmlformats.org/officeDocument/2006/relationships/image" Target="../media/image1335.emf"/><Relationship Id="rId207" Type="http://schemas.openxmlformats.org/officeDocument/2006/relationships/image" Target="../media/image1349.emf"/><Relationship Id="rId249" Type="http://schemas.openxmlformats.org/officeDocument/2006/relationships/image" Target="../media/image1391.emf"/><Relationship Id="rId414" Type="http://schemas.openxmlformats.org/officeDocument/2006/relationships/image" Target="../media/image1556.emf"/><Relationship Id="rId456" Type="http://schemas.openxmlformats.org/officeDocument/2006/relationships/image" Target="../media/image1598.emf"/><Relationship Id="rId498" Type="http://schemas.openxmlformats.org/officeDocument/2006/relationships/image" Target="../media/image1640.emf"/><Relationship Id="rId621" Type="http://schemas.openxmlformats.org/officeDocument/2006/relationships/image" Target="../media/image1763.emf"/><Relationship Id="rId663" Type="http://schemas.openxmlformats.org/officeDocument/2006/relationships/image" Target="../media/image1805.emf"/><Relationship Id="rId870" Type="http://schemas.openxmlformats.org/officeDocument/2006/relationships/image" Target="../media/image2012.emf"/><Relationship Id="rId13" Type="http://schemas.openxmlformats.org/officeDocument/2006/relationships/image" Target="../media/image1155.emf"/><Relationship Id="rId109" Type="http://schemas.openxmlformats.org/officeDocument/2006/relationships/image" Target="../media/image1251.emf"/><Relationship Id="rId260" Type="http://schemas.openxmlformats.org/officeDocument/2006/relationships/image" Target="../media/image1402.emf"/><Relationship Id="rId316" Type="http://schemas.openxmlformats.org/officeDocument/2006/relationships/image" Target="../media/image1458.emf"/><Relationship Id="rId523" Type="http://schemas.openxmlformats.org/officeDocument/2006/relationships/image" Target="../media/image1665.emf"/><Relationship Id="rId719" Type="http://schemas.openxmlformats.org/officeDocument/2006/relationships/image" Target="../media/image1861.emf"/><Relationship Id="rId926" Type="http://schemas.openxmlformats.org/officeDocument/2006/relationships/image" Target="../media/image2068.emf"/><Relationship Id="rId968" Type="http://schemas.openxmlformats.org/officeDocument/2006/relationships/image" Target="../media/image2110.emf"/><Relationship Id="rId55" Type="http://schemas.openxmlformats.org/officeDocument/2006/relationships/image" Target="../media/image1197.emf"/><Relationship Id="rId97" Type="http://schemas.openxmlformats.org/officeDocument/2006/relationships/image" Target="../media/image1239.emf"/><Relationship Id="rId120" Type="http://schemas.openxmlformats.org/officeDocument/2006/relationships/image" Target="../media/image1262.emf"/><Relationship Id="rId358" Type="http://schemas.openxmlformats.org/officeDocument/2006/relationships/image" Target="../media/image1500.emf"/><Relationship Id="rId565" Type="http://schemas.openxmlformats.org/officeDocument/2006/relationships/image" Target="../media/image1707.emf"/><Relationship Id="rId730" Type="http://schemas.openxmlformats.org/officeDocument/2006/relationships/image" Target="../media/image1872.emf"/><Relationship Id="rId772" Type="http://schemas.openxmlformats.org/officeDocument/2006/relationships/image" Target="../media/image1914.emf"/><Relationship Id="rId828" Type="http://schemas.openxmlformats.org/officeDocument/2006/relationships/image" Target="../media/image1970.emf"/><Relationship Id="rId1013" Type="http://schemas.openxmlformats.org/officeDocument/2006/relationships/image" Target="../media/image2155.emf"/><Relationship Id="rId162" Type="http://schemas.openxmlformats.org/officeDocument/2006/relationships/image" Target="../media/image1304.emf"/><Relationship Id="rId218" Type="http://schemas.openxmlformats.org/officeDocument/2006/relationships/image" Target="../media/image1360.emf"/><Relationship Id="rId425" Type="http://schemas.openxmlformats.org/officeDocument/2006/relationships/image" Target="../media/image1567.emf"/><Relationship Id="rId467" Type="http://schemas.openxmlformats.org/officeDocument/2006/relationships/image" Target="../media/image1609.emf"/><Relationship Id="rId632" Type="http://schemas.openxmlformats.org/officeDocument/2006/relationships/image" Target="../media/image1774.emf"/><Relationship Id="rId271" Type="http://schemas.openxmlformats.org/officeDocument/2006/relationships/image" Target="../media/image1413.emf"/><Relationship Id="rId674" Type="http://schemas.openxmlformats.org/officeDocument/2006/relationships/image" Target="../media/image1816.emf"/><Relationship Id="rId881" Type="http://schemas.openxmlformats.org/officeDocument/2006/relationships/image" Target="../media/image2023.emf"/><Relationship Id="rId937" Type="http://schemas.openxmlformats.org/officeDocument/2006/relationships/image" Target="../media/image2079.emf"/><Relationship Id="rId979" Type="http://schemas.openxmlformats.org/officeDocument/2006/relationships/image" Target="../media/image2121.emf"/><Relationship Id="rId24" Type="http://schemas.openxmlformats.org/officeDocument/2006/relationships/image" Target="../media/image1166.emf"/><Relationship Id="rId66" Type="http://schemas.openxmlformats.org/officeDocument/2006/relationships/image" Target="../media/image1208.emf"/><Relationship Id="rId131" Type="http://schemas.openxmlformats.org/officeDocument/2006/relationships/image" Target="../media/image1273.emf"/><Relationship Id="rId327" Type="http://schemas.openxmlformats.org/officeDocument/2006/relationships/image" Target="../media/image1469.emf"/><Relationship Id="rId369" Type="http://schemas.openxmlformats.org/officeDocument/2006/relationships/image" Target="../media/image1511.emf"/><Relationship Id="rId534" Type="http://schemas.openxmlformats.org/officeDocument/2006/relationships/image" Target="../media/image1676.emf"/><Relationship Id="rId576" Type="http://schemas.openxmlformats.org/officeDocument/2006/relationships/image" Target="../media/image1718.emf"/><Relationship Id="rId741" Type="http://schemas.openxmlformats.org/officeDocument/2006/relationships/image" Target="../media/image1883.emf"/><Relationship Id="rId783" Type="http://schemas.openxmlformats.org/officeDocument/2006/relationships/image" Target="../media/image1925.emf"/><Relationship Id="rId839" Type="http://schemas.openxmlformats.org/officeDocument/2006/relationships/image" Target="../media/image1981.emf"/><Relationship Id="rId990" Type="http://schemas.openxmlformats.org/officeDocument/2006/relationships/image" Target="../media/image2132.emf"/><Relationship Id="rId173" Type="http://schemas.openxmlformats.org/officeDocument/2006/relationships/image" Target="../media/image1315.emf"/><Relationship Id="rId229" Type="http://schemas.openxmlformats.org/officeDocument/2006/relationships/image" Target="../media/image1371.emf"/><Relationship Id="rId380" Type="http://schemas.openxmlformats.org/officeDocument/2006/relationships/image" Target="../media/image1522.emf"/><Relationship Id="rId436" Type="http://schemas.openxmlformats.org/officeDocument/2006/relationships/image" Target="../media/image1578.emf"/><Relationship Id="rId601" Type="http://schemas.openxmlformats.org/officeDocument/2006/relationships/image" Target="../media/image1743.emf"/><Relationship Id="rId643" Type="http://schemas.openxmlformats.org/officeDocument/2006/relationships/image" Target="../media/image1785.emf"/><Relationship Id="rId240" Type="http://schemas.openxmlformats.org/officeDocument/2006/relationships/image" Target="../media/image1382.emf"/><Relationship Id="rId478" Type="http://schemas.openxmlformats.org/officeDocument/2006/relationships/image" Target="../media/image1620.emf"/><Relationship Id="rId685" Type="http://schemas.openxmlformats.org/officeDocument/2006/relationships/image" Target="../media/image1827.emf"/><Relationship Id="rId850" Type="http://schemas.openxmlformats.org/officeDocument/2006/relationships/image" Target="../media/image1992.emf"/><Relationship Id="rId892" Type="http://schemas.openxmlformats.org/officeDocument/2006/relationships/image" Target="../media/image2034.emf"/><Relationship Id="rId906" Type="http://schemas.openxmlformats.org/officeDocument/2006/relationships/image" Target="../media/image2048.emf"/><Relationship Id="rId948" Type="http://schemas.openxmlformats.org/officeDocument/2006/relationships/image" Target="../media/image2090.emf"/><Relationship Id="rId35" Type="http://schemas.openxmlformats.org/officeDocument/2006/relationships/image" Target="../media/image1177.emf"/><Relationship Id="rId77" Type="http://schemas.openxmlformats.org/officeDocument/2006/relationships/image" Target="../media/image1219.emf"/><Relationship Id="rId100" Type="http://schemas.openxmlformats.org/officeDocument/2006/relationships/image" Target="../media/image1242.emf"/><Relationship Id="rId282" Type="http://schemas.openxmlformats.org/officeDocument/2006/relationships/image" Target="../media/image1424.emf"/><Relationship Id="rId338" Type="http://schemas.openxmlformats.org/officeDocument/2006/relationships/image" Target="../media/image1480.emf"/><Relationship Id="rId503" Type="http://schemas.openxmlformats.org/officeDocument/2006/relationships/image" Target="../media/image1645.emf"/><Relationship Id="rId545" Type="http://schemas.openxmlformats.org/officeDocument/2006/relationships/image" Target="../media/image1687.emf"/><Relationship Id="rId587" Type="http://schemas.openxmlformats.org/officeDocument/2006/relationships/image" Target="../media/image1729.emf"/><Relationship Id="rId710" Type="http://schemas.openxmlformats.org/officeDocument/2006/relationships/image" Target="../media/image1852.emf"/><Relationship Id="rId752" Type="http://schemas.openxmlformats.org/officeDocument/2006/relationships/image" Target="../media/image1894.emf"/><Relationship Id="rId808" Type="http://schemas.openxmlformats.org/officeDocument/2006/relationships/image" Target="../media/image1950.emf"/><Relationship Id="rId8" Type="http://schemas.openxmlformats.org/officeDocument/2006/relationships/image" Target="../media/image1150.emf"/><Relationship Id="rId142" Type="http://schemas.openxmlformats.org/officeDocument/2006/relationships/image" Target="../media/image1284.emf"/><Relationship Id="rId184" Type="http://schemas.openxmlformats.org/officeDocument/2006/relationships/image" Target="../media/image1326.emf"/><Relationship Id="rId391" Type="http://schemas.openxmlformats.org/officeDocument/2006/relationships/image" Target="../media/image1533.emf"/><Relationship Id="rId405" Type="http://schemas.openxmlformats.org/officeDocument/2006/relationships/image" Target="../media/image1547.emf"/><Relationship Id="rId447" Type="http://schemas.openxmlformats.org/officeDocument/2006/relationships/image" Target="../media/image1589.emf"/><Relationship Id="rId612" Type="http://schemas.openxmlformats.org/officeDocument/2006/relationships/image" Target="../media/image1754.emf"/><Relationship Id="rId794" Type="http://schemas.openxmlformats.org/officeDocument/2006/relationships/image" Target="../media/image1936.emf"/><Relationship Id="rId251" Type="http://schemas.openxmlformats.org/officeDocument/2006/relationships/image" Target="../media/image1393.emf"/><Relationship Id="rId489" Type="http://schemas.openxmlformats.org/officeDocument/2006/relationships/image" Target="../media/image1631.emf"/><Relationship Id="rId654" Type="http://schemas.openxmlformats.org/officeDocument/2006/relationships/image" Target="../media/image1796.emf"/><Relationship Id="rId696" Type="http://schemas.openxmlformats.org/officeDocument/2006/relationships/image" Target="../media/image1838.emf"/><Relationship Id="rId861" Type="http://schemas.openxmlformats.org/officeDocument/2006/relationships/image" Target="../media/image2003.emf"/><Relationship Id="rId917" Type="http://schemas.openxmlformats.org/officeDocument/2006/relationships/image" Target="../media/image2059.emf"/><Relationship Id="rId959" Type="http://schemas.openxmlformats.org/officeDocument/2006/relationships/image" Target="../media/image2101.emf"/><Relationship Id="rId46" Type="http://schemas.openxmlformats.org/officeDocument/2006/relationships/image" Target="../media/image1188.emf"/><Relationship Id="rId293" Type="http://schemas.openxmlformats.org/officeDocument/2006/relationships/image" Target="../media/image1435.emf"/><Relationship Id="rId307" Type="http://schemas.openxmlformats.org/officeDocument/2006/relationships/image" Target="../media/image1449.emf"/><Relationship Id="rId349" Type="http://schemas.openxmlformats.org/officeDocument/2006/relationships/image" Target="../media/image1491.emf"/><Relationship Id="rId514" Type="http://schemas.openxmlformats.org/officeDocument/2006/relationships/image" Target="../media/image1656.emf"/><Relationship Id="rId556" Type="http://schemas.openxmlformats.org/officeDocument/2006/relationships/image" Target="../media/image1698.emf"/><Relationship Id="rId721" Type="http://schemas.openxmlformats.org/officeDocument/2006/relationships/image" Target="../media/image1863.emf"/><Relationship Id="rId763" Type="http://schemas.openxmlformats.org/officeDocument/2006/relationships/image" Target="../media/image1905.emf"/><Relationship Id="rId88" Type="http://schemas.openxmlformats.org/officeDocument/2006/relationships/image" Target="../media/image1230.emf"/><Relationship Id="rId111" Type="http://schemas.openxmlformats.org/officeDocument/2006/relationships/image" Target="../media/image1253.emf"/><Relationship Id="rId153" Type="http://schemas.openxmlformats.org/officeDocument/2006/relationships/image" Target="../media/image1295.emf"/><Relationship Id="rId195" Type="http://schemas.openxmlformats.org/officeDocument/2006/relationships/image" Target="../media/image1337.emf"/><Relationship Id="rId209" Type="http://schemas.openxmlformats.org/officeDocument/2006/relationships/image" Target="../media/image1351.emf"/><Relationship Id="rId360" Type="http://schemas.openxmlformats.org/officeDocument/2006/relationships/image" Target="../media/image1502.emf"/><Relationship Id="rId416" Type="http://schemas.openxmlformats.org/officeDocument/2006/relationships/image" Target="../media/image1558.emf"/><Relationship Id="rId598" Type="http://schemas.openxmlformats.org/officeDocument/2006/relationships/image" Target="../media/image1740.emf"/><Relationship Id="rId819" Type="http://schemas.openxmlformats.org/officeDocument/2006/relationships/image" Target="../media/image1961.emf"/><Relationship Id="rId970" Type="http://schemas.openxmlformats.org/officeDocument/2006/relationships/image" Target="../media/image2112.emf"/><Relationship Id="rId1004" Type="http://schemas.openxmlformats.org/officeDocument/2006/relationships/image" Target="../media/image2146.emf"/><Relationship Id="rId220" Type="http://schemas.openxmlformats.org/officeDocument/2006/relationships/image" Target="../media/image1362.emf"/><Relationship Id="rId458" Type="http://schemas.openxmlformats.org/officeDocument/2006/relationships/image" Target="../media/image1600.emf"/><Relationship Id="rId623" Type="http://schemas.openxmlformats.org/officeDocument/2006/relationships/image" Target="../media/image1765.emf"/><Relationship Id="rId665" Type="http://schemas.openxmlformats.org/officeDocument/2006/relationships/image" Target="../media/image1807.emf"/><Relationship Id="rId830" Type="http://schemas.openxmlformats.org/officeDocument/2006/relationships/image" Target="../media/image1972.emf"/><Relationship Id="rId872" Type="http://schemas.openxmlformats.org/officeDocument/2006/relationships/image" Target="../media/image2014.emf"/><Relationship Id="rId928" Type="http://schemas.openxmlformats.org/officeDocument/2006/relationships/image" Target="../media/image2070.emf"/><Relationship Id="rId15" Type="http://schemas.openxmlformats.org/officeDocument/2006/relationships/image" Target="../media/image1157.emf"/><Relationship Id="rId57" Type="http://schemas.openxmlformats.org/officeDocument/2006/relationships/image" Target="../media/image1199.emf"/><Relationship Id="rId262" Type="http://schemas.openxmlformats.org/officeDocument/2006/relationships/image" Target="../media/image1404.emf"/><Relationship Id="rId318" Type="http://schemas.openxmlformats.org/officeDocument/2006/relationships/image" Target="../media/image1460.emf"/><Relationship Id="rId525" Type="http://schemas.openxmlformats.org/officeDocument/2006/relationships/image" Target="../media/image1667.emf"/><Relationship Id="rId567" Type="http://schemas.openxmlformats.org/officeDocument/2006/relationships/image" Target="../media/image1709.emf"/><Relationship Id="rId732" Type="http://schemas.openxmlformats.org/officeDocument/2006/relationships/image" Target="../media/image1874.emf"/><Relationship Id="rId99" Type="http://schemas.openxmlformats.org/officeDocument/2006/relationships/image" Target="../media/image1241.emf"/><Relationship Id="rId122" Type="http://schemas.openxmlformats.org/officeDocument/2006/relationships/image" Target="../media/image1264.emf"/><Relationship Id="rId164" Type="http://schemas.openxmlformats.org/officeDocument/2006/relationships/image" Target="../media/image1306.emf"/><Relationship Id="rId371" Type="http://schemas.openxmlformats.org/officeDocument/2006/relationships/image" Target="../media/image1513.emf"/><Relationship Id="rId774" Type="http://schemas.openxmlformats.org/officeDocument/2006/relationships/image" Target="../media/image1916.emf"/><Relationship Id="rId981" Type="http://schemas.openxmlformats.org/officeDocument/2006/relationships/image" Target="../media/image2123.emf"/><Relationship Id="rId1015" Type="http://schemas.openxmlformats.org/officeDocument/2006/relationships/image" Target="../media/image2157.emf"/><Relationship Id="rId427" Type="http://schemas.openxmlformats.org/officeDocument/2006/relationships/image" Target="../media/image1569.emf"/><Relationship Id="rId469" Type="http://schemas.openxmlformats.org/officeDocument/2006/relationships/image" Target="../media/image1611.emf"/><Relationship Id="rId634" Type="http://schemas.openxmlformats.org/officeDocument/2006/relationships/image" Target="../media/image1776.emf"/><Relationship Id="rId676" Type="http://schemas.openxmlformats.org/officeDocument/2006/relationships/image" Target="../media/image1818.emf"/><Relationship Id="rId841" Type="http://schemas.openxmlformats.org/officeDocument/2006/relationships/image" Target="../media/image1983.emf"/><Relationship Id="rId883" Type="http://schemas.openxmlformats.org/officeDocument/2006/relationships/image" Target="../media/image2025.emf"/><Relationship Id="rId26" Type="http://schemas.openxmlformats.org/officeDocument/2006/relationships/image" Target="../media/image1168.emf"/><Relationship Id="rId231" Type="http://schemas.openxmlformats.org/officeDocument/2006/relationships/image" Target="../media/image1373.emf"/><Relationship Id="rId273" Type="http://schemas.openxmlformats.org/officeDocument/2006/relationships/image" Target="../media/image1415.emf"/><Relationship Id="rId329" Type="http://schemas.openxmlformats.org/officeDocument/2006/relationships/image" Target="../media/image1471.emf"/><Relationship Id="rId480" Type="http://schemas.openxmlformats.org/officeDocument/2006/relationships/image" Target="../media/image1622.emf"/><Relationship Id="rId536" Type="http://schemas.openxmlformats.org/officeDocument/2006/relationships/image" Target="../media/image1678.emf"/><Relationship Id="rId701" Type="http://schemas.openxmlformats.org/officeDocument/2006/relationships/image" Target="../media/image1843.emf"/><Relationship Id="rId939" Type="http://schemas.openxmlformats.org/officeDocument/2006/relationships/image" Target="../media/image2081.emf"/><Relationship Id="rId68" Type="http://schemas.openxmlformats.org/officeDocument/2006/relationships/image" Target="../media/image1210.emf"/><Relationship Id="rId133" Type="http://schemas.openxmlformats.org/officeDocument/2006/relationships/image" Target="../media/image1275.emf"/><Relationship Id="rId175" Type="http://schemas.openxmlformats.org/officeDocument/2006/relationships/image" Target="../media/image1317.emf"/><Relationship Id="rId340" Type="http://schemas.openxmlformats.org/officeDocument/2006/relationships/image" Target="../media/image1482.emf"/><Relationship Id="rId578" Type="http://schemas.openxmlformats.org/officeDocument/2006/relationships/image" Target="../media/image1720.emf"/><Relationship Id="rId743" Type="http://schemas.openxmlformats.org/officeDocument/2006/relationships/image" Target="../media/image1885.emf"/><Relationship Id="rId785" Type="http://schemas.openxmlformats.org/officeDocument/2006/relationships/image" Target="../media/image1927.emf"/><Relationship Id="rId950" Type="http://schemas.openxmlformats.org/officeDocument/2006/relationships/image" Target="../media/image2092.emf"/><Relationship Id="rId992" Type="http://schemas.openxmlformats.org/officeDocument/2006/relationships/image" Target="../media/image2134.emf"/><Relationship Id="rId200" Type="http://schemas.openxmlformats.org/officeDocument/2006/relationships/image" Target="../media/image1342.emf"/><Relationship Id="rId382" Type="http://schemas.openxmlformats.org/officeDocument/2006/relationships/image" Target="../media/image1524.emf"/><Relationship Id="rId438" Type="http://schemas.openxmlformats.org/officeDocument/2006/relationships/image" Target="../media/image1580.emf"/><Relationship Id="rId603" Type="http://schemas.openxmlformats.org/officeDocument/2006/relationships/image" Target="../media/image1745.emf"/><Relationship Id="rId645" Type="http://schemas.openxmlformats.org/officeDocument/2006/relationships/image" Target="../media/image1787.emf"/><Relationship Id="rId687" Type="http://schemas.openxmlformats.org/officeDocument/2006/relationships/image" Target="../media/image1829.emf"/><Relationship Id="rId810" Type="http://schemas.openxmlformats.org/officeDocument/2006/relationships/image" Target="../media/image1952.emf"/><Relationship Id="rId852" Type="http://schemas.openxmlformats.org/officeDocument/2006/relationships/image" Target="../media/image1994.emf"/><Relationship Id="rId908" Type="http://schemas.openxmlformats.org/officeDocument/2006/relationships/image" Target="../media/image2050.emf"/><Relationship Id="rId242" Type="http://schemas.openxmlformats.org/officeDocument/2006/relationships/image" Target="../media/image1384.emf"/><Relationship Id="rId284" Type="http://schemas.openxmlformats.org/officeDocument/2006/relationships/image" Target="../media/image1426.emf"/><Relationship Id="rId491" Type="http://schemas.openxmlformats.org/officeDocument/2006/relationships/image" Target="../media/image1633.emf"/><Relationship Id="rId505" Type="http://schemas.openxmlformats.org/officeDocument/2006/relationships/image" Target="../media/image1647.emf"/><Relationship Id="rId712" Type="http://schemas.openxmlformats.org/officeDocument/2006/relationships/image" Target="../media/image1854.emf"/><Relationship Id="rId894" Type="http://schemas.openxmlformats.org/officeDocument/2006/relationships/image" Target="../media/image2036.emf"/><Relationship Id="rId37" Type="http://schemas.openxmlformats.org/officeDocument/2006/relationships/image" Target="../media/image1179.emf"/><Relationship Id="rId79" Type="http://schemas.openxmlformats.org/officeDocument/2006/relationships/image" Target="../media/image1221.emf"/><Relationship Id="rId102" Type="http://schemas.openxmlformats.org/officeDocument/2006/relationships/image" Target="../media/image1244.emf"/><Relationship Id="rId144" Type="http://schemas.openxmlformats.org/officeDocument/2006/relationships/image" Target="../media/image1286.emf"/><Relationship Id="rId547" Type="http://schemas.openxmlformats.org/officeDocument/2006/relationships/image" Target="../media/image1689.emf"/><Relationship Id="rId589" Type="http://schemas.openxmlformats.org/officeDocument/2006/relationships/image" Target="../media/image1731.emf"/><Relationship Id="rId754" Type="http://schemas.openxmlformats.org/officeDocument/2006/relationships/image" Target="../media/image1896.emf"/><Relationship Id="rId796" Type="http://schemas.openxmlformats.org/officeDocument/2006/relationships/image" Target="../media/image1938.emf"/><Relationship Id="rId961" Type="http://schemas.openxmlformats.org/officeDocument/2006/relationships/image" Target="../media/image2103.emf"/><Relationship Id="rId90" Type="http://schemas.openxmlformats.org/officeDocument/2006/relationships/image" Target="../media/image1232.emf"/><Relationship Id="rId186" Type="http://schemas.openxmlformats.org/officeDocument/2006/relationships/image" Target="../media/image1328.emf"/><Relationship Id="rId351" Type="http://schemas.openxmlformats.org/officeDocument/2006/relationships/image" Target="../media/image1493.emf"/><Relationship Id="rId393" Type="http://schemas.openxmlformats.org/officeDocument/2006/relationships/image" Target="../media/image1535.emf"/><Relationship Id="rId407" Type="http://schemas.openxmlformats.org/officeDocument/2006/relationships/image" Target="../media/image1549.emf"/><Relationship Id="rId449" Type="http://schemas.openxmlformats.org/officeDocument/2006/relationships/image" Target="../media/image1591.emf"/><Relationship Id="rId614" Type="http://schemas.openxmlformats.org/officeDocument/2006/relationships/image" Target="../media/image1756.emf"/><Relationship Id="rId656" Type="http://schemas.openxmlformats.org/officeDocument/2006/relationships/image" Target="../media/image1798.emf"/><Relationship Id="rId821" Type="http://schemas.openxmlformats.org/officeDocument/2006/relationships/image" Target="../media/image1963.emf"/><Relationship Id="rId863" Type="http://schemas.openxmlformats.org/officeDocument/2006/relationships/image" Target="../media/image2005.emf"/><Relationship Id="rId211" Type="http://schemas.openxmlformats.org/officeDocument/2006/relationships/image" Target="../media/image1353.emf"/><Relationship Id="rId253" Type="http://schemas.openxmlformats.org/officeDocument/2006/relationships/image" Target="../media/image1395.emf"/><Relationship Id="rId295" Type="http://schemas.openxmlformats.org/officeDocument/2006/relationships/image" Target="../media/image1437.emf"/><Relationship Id="rId309" Type="http://schemas.openxmlformats.org/officeDocument/2006/relationships/image" Target="../media/image1451.emf"/><Relationship Id="rId460" Type="http://schemas.openxmlformats.org/officeDocument/2006/relationships/image" Target="../media/image1602.emf"/><Relationship Id="rId516" Type="http://schemas.openxmlformats.org/officeDocument/2006/relationships/image" Target="../media/image1658.emf"/><Relationship Id="rId698" Type="http://schemas.openxmlformats.org/officeDocument/2006/relationships/image" Target="../media/image1840.emf"/><Relationship Id="rId919" Type="http://schemas.openxmlformats.org/officeDocument/2006/relationships/image" Target="../media/image2061.emf"/><Relationship Id="rId48" Type="http://schemas.openxmlformats.org/officeDocument/2006/relationships/image" Target="../media/image1190.emf"/><Relationship Id="rId113" Type="http://schemas.openxmlformats.org/officeDocument/2006/relationships/image" Target="../media/image1255.emf"/><Relationship Id="rId320" Type="http://schemas.openxmlformats.org/officeDocument/2006/relationships/image" Target="../media/image1462.emf"/><Relationship Id="rId558" Type="http://schemas.openxmlformats.org/officeDocument/2006/relationships/image" Target="../media/image1700.emf"/><Relationship Id="rId723" Type="http://schemas.openxmlformats.org/officeDocument/2006/relationships/image" Target="../media/image1865.emf"/><Relationship Id="rId765" Type="http://schemas.openxmlformats.org/officeDocument/2006/relationships/image" Target="../media/image1907.emf"/><Relationship Id="rId930" Type="http://schemas.openxmlformats.org/officeDocument/2006/relationships/image" Target="../media/image2072.emf"/><Relationship Id="rId972" Type="http://schemas.openxmlformats.org/officeDocument/2006/relationships/image" Target="../media/image2114.emf"/><Relationship Id="rId1006" Type="http://schemas.openxmlformats.org/officeDocument/2006/relationships/image" Target="../media/image2148.emf"/><Relationship Id="rId155" Type="http://schemas.openxmlformats.org/officeDocument/2006/relationships/image" Target="../media/image1297.emf"/><Relationship Id="rId197" Type="http://schemas.openxmlformats.org/officeDocument/2006/relationships/image" Target="../media/image1339.emf"/><Relationship Id="rId362" Type="http://schemas.openxmlformats.org/officeDocument/2006/relationships/image" Target="../media/image1504.emf"/><Relationship Id="rId418" Type="http://schemas.openxmlformats.org/officeDocument/2006/relationships/image" Target="../media/image1560.emf"/><Relationship Id="rId625" Type="http://schemas.openxmlformats.org/officeDocument/2006/relationships/image" Target="../media/image1767.emf"/><Relationship Id="rId832" Type="http://schemas.openxmlformats.org/officeDocument/2006/relationships/image" Target="../media/image1974.emf"/><Relationship Id="rId222" Type="http://schemas.openxmlformats.org/officeDocument/2006/relationships/image" Target="../media/image1364.emf"/><Relationship Id="rId264" Type="http://schemas.openxmlformats.org/officeDocument/2006/relationships/image" Target="../media/image1406.emf"/><Relationship Id="rId471" Type="http://schemas.openxmlformats.org/officeDocument/2006/relationships/image" Target="../media/image1613.emf"/><Relationship Id="rId667" Type="http://schemas.openxmlformats.org/officeDocument/2006/relationships/image" Target="../media/image1809.emf"/><Relationship Id="rId874" Type="http://schemas.openxmlformats.org/officeDocument/2006/relationships/image" Target="../media/image2016.emf"/><Relationship Id="rId17" Type="http://schemas.openxmlformats.org/officeDocument/2006/relationships/image" Target="../media/image1159.emf"/><Relationship Id="rId59" Type="http://schemas.openxmlformats.org/officeDocument/2006/relationships/image" Target="../media/image1201.emf"/><Relationship Id="rId124" Type="http://schemas.openxmlformats.org/officeDocument/2006/relationships/image" Target="../media/image1266.emf"/><Relationship Id="rId527" Type="http://schemas.openxmlformats.org/officeDocument/2006/relationships/image" Target="../media/image1669.emf"/><Relationship Id="rId569" Type="http://schemas.openxmlformats.org/officeDocument/2006/relationships/image" Target="../media/image1711.emf"/><Relationship Id="rId734" Type="http://schemas.openxmlformats.org/officeDocument/2006/relationships/image" Target="../media/image1876.emf"/><Relationship Id="rId776" Type="http://schemas.openxmlformats.org/officeDocument/2006/relationships/image" Target="../media/image1918.emf"/><Relationship Id="rId941" Type="http://schemas.openxmlformats.org/officeDocument/2006/relationships/image" Target="../media/image2083.emf"/><Relationship Id="rId983" Type="http://schemas.openxmlformats.org/officeDocument/2006/relationships/image" Target="../media/image2125.emf"/><Relationship Id="rId70" Type="http://schemas.openxmlformats.org/officeDocument/2006/relationships/image" Target="../media/image1212.emf"/><Relationship Id="rId166" Type="http://schemas.openxmlformats.org/officeDocument/2006/relationships/image" Target="../media/image1308.emf"/><Relationship Id="rId331" Type="http://schemas.openxmlformats.org/officeDocument/2006/relationships/image" Target="../media/image1473.emf"/><Relationship Id="rId373" Type="http://schemas.openxmlformats.org/officeDocument/2006/relationships/image" Target="../media/image1515.emf"/><Relationship Id="rId429" Type="http://schemas.openxmlformats.org/officeDocument/2006/relationships/image" Target="../media/image1571.emf"/><Relationship Id="rId580" Type="http://schemas.openxmlformats.org/officeDocument/2006/relationships/image" Target="../media/image1722.emf"/><Relationship Id="rId636" Type="http://schemas.openxmlformats.org/officeDocument/2006/relationships/image" Target="../media/image1778.emf"/><Relationship Id="rId801" Type="http://schemas.openxmlformats.org/officeDocument/2006/relationships/image" Target="../media/image1943.emf"/><Relationship Id="rId1017" Type="http://schemas.openxmlformats.org/officeDocument/2006/relationships/image" Target="../media/image2159.emf"/><Relationship Id="rId1" Type="http://schemas.openxmlformats.org/officeDocument/2006/relationships/slideLayout" Target="../slideLayouts/slideLayout13.xml"/><Relationship Id="rId233" Type="http://schemas.openxmlformats.org/officeDocument/2006/relationships/image" Target="../media/image1375.emf"/><Relationship Id="rId440" Type="http://schemas.openxmlformats.org/officeDocument/2006/relationships/image" Target="../media/image1582.emf"/><Relationship Id="rId678" Type="http://schemas.openxmlformats.org/officeDocument/2006/relationships/image" Target="../media/image1820.emf"/><Relationship Id="rId843" Type="http://schemas.openxmlformats.org/officeDocument/2006/relationships/image" Target="../media/image1985.emf"/><Relationship Id="rId885" Type="http://schemas.openxmlformats.org/officeDocument/2006/relationships/image" Target="../media/image2027.emf"/><Relationship Id="rId28" Type="http://schemas.openxmlformats.org/officeDocument/2006/relationships/image" Target="../media/image1170.emf"/><Relationship Id="rId275" Type="http://schemas.openxmlformats.org/officeDocument/2006/relationships/image" Target="../media/image1417.emf"/><Relationship Id="rId300" Type="http://schemas.openxmlformats.org/officeDocument/2006/relationships/image" Target="../media/image1442.emf"/><Relationship Id="rId482" Type="http://schemas.openxmlformats.org/officeDocument/2006/relationships/image" Target="../media/image1624.emf"/><Relationship Id="rId538" Type="http://schemas.openxmlformats.org/officeDocument/2006/relationships/image" Target="../media/image1680.emf"/><Relationship Id="rId703" Type="http://schemas.openxmlformats.org/officeDocument/2006/relationships/image" Target="../media/image1845.emf"/><Relationship Id="rId745" Type="http://schemas.openxmlformats.org/officeDocument/2006/relationships/image" Target="../media/image1887.emf"/><Relationship Id="rId910" Type="http://schemas.openxmlformats.org/officeDocument/2006/relationships/image" Target="../media/image2052.emf"/><Relationship Id="rId952" Type="http://schemas.openxmlformats.org/officeDocument/2006/relationships/image" Target="../media/image2094.emf"/><Relationship Id="rId81" Type="http://schemas.openxmlformats.org/officeDocument/2006/relationships/image" Target="../media/image1223.emf"/><Relationship Id="rId135" Type="http://schemas.openxmlformats.org/officeDocument/2006/relationships/image" Target="../media/image1277.emf"/><Relationship Id="rId177" Type="http://schemas.openxmlformats.org/officeDocument/2006/relationships/image" Target="../media/image1319.emf"/><Relationship Id="rId342" Type="http://schemas.openxmlformats.org/officeDocument/2006/relationships/image" Target="../media/image1484.emf"/><Relationship Id="rId384" Type="http://schemas.openxmlformats.org/officeDocument/2006/relationships/image" Target="../media/image1526.emf"/><Relationship Id="rId591" Type="http://schemas.openxmlformats.org/officeDocument/2006/relationships/image" Target="../media/image1733.emf"/><Relationship Id="rId605" Type="http://schemas.openxmlformats.org/officeDocument/2006/relationships/image" Target="../media/image1747.emf"/><Relationship Id="rId787" Type="http://schemas.openxmlformats.org/officeDocument/2006/relationships/image" Target="../media/image1929.emf"/><Relationship Id="rId812" Type="http://schemas.openxmlformats.org/officeDocument/2006/relationships/image" Target="../media/image1954.emf"/><Relationship Id="rId994" Type="http://schemas.openxmlformats.org/officeDocument/2006/relationships/image" Target="../media/image2136.emf"/><Relationship Id="rId202" Type="http://schemas.openxmlformats.org/officeDocument/2006/relationships/image" Target="../media/image1344.emf"/><Relationship Id="rId244" Type="http://schemas.openxmlformats.org/officeDocument/2006/relationships/image" Target="../media/image1386.emf"/><Relationship Id="rId647" Type="http://schemas.openxmlformats.org/officeDocument/2006/relationships/image" Target="../media/image1789.emf"/><Relationship Id="rId689" Type="http://schemas.openxmlformats.org/officeDocument/2006/relationships/image" Target="../media/image1831.emf"/><Relationship Id="rId854" Type="http://schemas.openxmlformats.org/officeDocument/2006/relationships/image" Target="../media/image1996.emf"/><Relationship Id="rId896" Type="http://schemas.openxmlformats.org/officeDocument/2006/relationships/image" Target="../media/image2038.emf"/><Relationship Id="rId39" Type="http://schemas.openxmlformats.org/officeDocument/2006/relationships/image" Target="../media/image1181.emf"/><Relationship Id="rId286" Type="http://schemas.openxmlformats.org/officeDocument/2006/relationships/image" Target="../media/image1428.emf"/><Relationship Id="rId451" Type="http://schemas.openxmlformats.org/officeDocument/2006/relationships/image" Target="../media/image1593.emf"/><Relationship Id="rId493" Type="http://schemas.openxmlformats.org/officeDocument/2006/relationships/image" Target="../media/image1635.emf"/><Relationship Id="rId507" Type="http://schemas.openxmlformats.org/officeDocument/2006/relationships/image" Target="../media/image1649.emf"/><Relationship Id="rId549" Type="http://schemas.openxmlformats.org/officeDocument/2006/relationships/image" Target="../media/image1691.emf"/><Relationship Id="rId714" Type="http://schemas.openxmlformats.org/officeDocument/2006/relationships/image" Target="../media/image1856.emf"/><Relationship Id="rId756" Type="http://schemas.openxmlformats.org/officeDocument/2006/relationships/image" Target="../media/image1898.emf"/><Relationship Id="rId921" Type="http://schemas.openxmlformats.org/officeDocument/2006/relationships/image" Target="../media/image2063.emf"/><Relationship Id="rId50" Type="http://schemas.openxmlformats.org/officeDocument/2006/relationships/image" Target="../media/image1192.emf"/><Relationship Id="rId104" Type="http://schemas.openxmlformats.org/officeDocument/2006/relationships/image" Target="../media/image1246.emf"/><Relationship Id="rId146" Type="http://schemas.openxmlformats.org/officeDocument/2006/relationships/image" Target="../media/image1288.emf"/><Relationship Id="rId188" Type="http://schemas.openxmlformats.org/officeDocument/2006/relationships/image" Target="../media/image1330.emf"/><Relationship Id="rId311" Type="http://schemas.openxmlformats.org/officeDocument/2006/relationships/image" Target="../media/image1453.emf"/><Relationship Id="rId353" Type="http://schemas.openxmlformats.org/officeDocument/2006/relationships/image" Target="../media/image1495.emf"/><Relationship Id="rId395" Type="http://schemas.openxmlformats.org/officeDocument/2006/relationships/image" Target="../media/image1537.emf"/><Relationship Id="rId409" Type="http://schemas.openxmlformats.org/officeDocument/2006/relationships/image" Target="../media/image1551.emf"/><Relationship Id="rId560" Type="http://schemas.openxmlformats.org/officeDocument/2006/relationships/image" Target="../media/image1702.emf"/><Relationship Id="rId798" Type="http://schemas.openxmlformats.org/officeDocument/2006/relationships/image" Target="../media/image1940.emf"/><Relationship Id="rId963" Type="http://schemas.openxmlformats.org/officeDocument/2006/relationships/image" Target="../media/image2105.emf"/><Relationship Id="rId92" Type="http://schemas.openxmlformats.org/officeDocument/2006/relationships/image" Target="../media/image1234.emf"/><Relationship Id="rId213" Type="http://schemas.openxmlformats.org/officeDocument/2006/relationships/image" Target="../media/image1355.emf"/><Relationship Id="rId420" Type="http://schemas.openxmlformats.org/officeDocument/2006/relationships/image" Target="../media/image1562.emf"/><Relationship Id="rId616" Type="http://schemas.openxmlformats.org/officeDocument/2006/relationships/image" Target="../media/image1758.emf"/><Relationship Id="rId658" Type="http://schemas.openxmlformats.org/officeDocument/2006/relationships/image" Target="../media/image1800.emf"/><Relationship Id="rId823" Type="http://schemas.openxmlformats.org/officeDocument/2006/relationships/image" Target="../media/image1965.emf"/><Relationship Id="rId865" Type="http://schemas.openxmlformats.org/officeDocument/2006/relationships/image" Target="../media/image2007.emf"/><Relationship Id="rId255" Type="http://schemas.openxmlformats.org/officeDocument/2006/relationships/image" Target="../media/image1397.emf"/><Relationship Id="rId297" Type="http://schemas.openxmlformats.org/officeDocument/2006/relationships/image" Target="../media/image1439.emf"/><Relationship Id="rId462" Type="http://schemas.openxmlformats.org/officeDocument/2006/relationships/image" Target="../media/image1604.emf"/><Relationship Id="rId518" Type="http://schemas.openxmlformats.org/officeDocument/2006/relationships/image" Target="../media/image1660.emf"/><Relationship Id="rId725" Type="http://schemas.openxmlformats.org/officeDocument/2006/relationships/image" Target="../media/image1867.emf"/><Relationship Id="rId932" Type="http://schemas.openxmlformats.org/officeDocument/2006/relationships/image" Target="../media/image2074.emf"/><Relationship Id="rId115" Type="http://schemas.openxmlformats.org/officeDocument/2006/relationships/image" Target="../media/image1257.emf"/><Relationship Id="rId157" Type="http://schemas.openxmlformats.org/officeDocument/2006/relationships/image" Target="../media/image1299.emf"/><Relationship Id="rId322" Type="http://schemas.openxmlformats.org/officeDocument/2006/relationships/image" Target="../media/image1464.emf"/><Relationship Id="rId364" Type="http://schemas.openxmlformats.org/officeDocument/2006/relationships/image" Target="../media/image1506.emf"/><Relationship Id="rId767" Type="http://schemas.openxmlformats.org/officeDocument/2006/relationships/image" Target="../media/image1909.emf"/><Relationship Id="rId974" Type="http://schemas.openxmlformats.org/officeDocument/2006/relationships/image" Target="../media/image2116.emf"/><Relationship Id="rId1008" Type="http://schemas.openxmlformats.org/officeDocument/2006/relationships/image" Target="../media/image2150.emf"/><Relationship Id="rId61" Type="http://schemas.openxmlformats.org/officeDocument/2006/relationships/image" Target="../media/image1203.emf"/><Relationship Id="rId199" Type="http://schemas.openxmlformats.org/officeDocument/2006/relationships/image" Target="../media/image1341.emf"/><Relationship Id="rId571" Type="http://schemas.openxmlformats.org/officeDocument/2006/relationships/image" Target="../media/image1713.emf"/><Relationship Id="rId627" Type="http://schemas.openxmlformats.org/officeDocument/2006/relationships/image" Target="../media/image1769.emf"/><Relationship Id="rId669" Type="http://schemas.openxmlformats.org/officeDocument/2006/relationships/image" Target="../media/image1811.emf"/><Relationship Id="rId834" Type="http://schemas.openxmlformats.org/officeDocument/2006/relationships/image" Target="../media/image1976.emf"/><Relationship Id="rId876" Type="http://schemas.openxmlformats.org/officeDocument/2006/relationships/image" Target="../media/image2018.emf"/><Relationship Id="rId19" Type="http://schemas.openxmlformats.org/officeDocument/2006/relationships/image" Target="../media/image1161.emf"/><Relationship Id="rId224" Type="http://schemas.openxmlformats.org/officeDocument/2006/relationships/image" Target="../media/image1366.emf"/><Relationship Id="rId266" Type="http://schemas.openxmlformats.org/officeDocument/2006/relationships/image" Target="../media/image1408.emf"/><Relationship Id="rId431" Type="http://schemas.openxmlformats.org/officeDocument/2006/relationships/image" Target="../media/image1573.emf"/><Relationship Id="rId473" Type="http://schemas.openxmlformats.org/officeDocument/2006/relationships/image" Target="../media/image1615.emf"/><Relationship Id="rId529" Type="http://schemas.openxmlformats.org/officeDocument/2006/relationships/image" Target="../media/image1671.emf"/><Relationship Id="rId680" Type="http://schemas.openxmlformats.org/officeDocument/2006/relationships/image" Target="../media/image1822.emf"/><Relationship Id="rId736" Type="http://schemas.openxmlformats.org/officeDocument/2006/relationships/image" Target="../media/image1878.emf"/><Relationship Id="rId901" Type="http://schemas.openxmlformats.org/officeDocument/2006/relationships/image" Target="../media/image2043.emf"/><Relationship Id="rId30" Type="http://schemas.openxmlformats.org/officeDocument/2006/relationships/image" Target="../media/image1172.emf"/><Relationship Id="rId126" Type="http://schemas.openxmlformats.org/officeDocument/2006/relationships/image" Target="../media/image1268.emf"/><Relationship Id="rId168" Type="http://schemas.openxmlformats.org/officeDocument/2006/relationships/image" Target="../media/image1310.emf"/><Relationship Id="rId333" Type="http://schemas.openxmlformats.org/officeDocument/2006/relationships/image" Target="../media/image1475.emf"/><Relationship Id="rId540" Type="http://schemas.openxmlformats.org/officeDocument/2006/relationships/image" Target="../media/image1682.emf"/><Relationship Id="rId778" Type="http://schemas.openxmlformats.org/officeDocument/2006/relationships/image" Target="../media/image1920.emf"/><Relationship Id="rId943" Type="http://schemas.openxmlformats.org/officeDocument/2006/relationships/image" Target="../media/image2085.emf"/><Relationship Id="rId985" Type="http://schemas.openxmlformats.org/officeDocument/2006/relationships/image" Target="../media/image2127.emf"/><Relationship Id="rId72" Type="http://schemas.openxmlformats.org/officeDocument/2006/relationships/image" Target="../media/image1214.emf"/><Relationship Id="rId375" Type="http://schemas.openxmlformats.org/officeDocument/2006/relationships/image" Target="../media/image1517.emf"/><Relationship Id="rId582" Type="http://schemas.openxmlformats.org/officeDocument/2006/relationships/image" Target="../media/image1724.emf"/><Relationship Id="rId638" Type="http://schemas.openxmlformats.org/officeDocument/2006/relationships/image" Target="../media/image1780.emf"/><Relationship Id="rId803" Type="http://schemas.openxmlformats.org/officeDocument/2006/relationships/image" Target="../media/image1945.emf"/><Relationship Id="rId845" Type="http://schemas.openxmlformats.org/officeDocument/2006/relationships/image" Target="../media/image1987.emf"/><Relationship Id="rId3" Type="http://schemas.openxmlformats.org/officeDocument/2006/relationships/image" Target="../media/image1145.emf"/><Relationship Id="rId235" Type="http://schemas.openxmlformats.org/officeDocument/2006/relationships/image" Target="../media/image1377.emf"/><Relationship Id="rId277" Type="http://schemas.openxmlformats.org/officeDocument/2006/relationships/image" Target="../media/image1419.emf"/><Relationship Id="rId400" Type="http://schemas.openxmlformats.org/officeDocument/2006/relationships/image" Target="../media/image1542.emf"/><Relationship Id="rId442" Type="http://schemas.openxmlformats.org/officeDocument/2006/relationships/image" Target="../media/image1584.emf"/><Relationship Id="rId484" Type="http://schemas.openxmlformats.org/officeDocument/2006/relationships/image" Target="../media/image1626.emf"/><Relationship Id="rId705" Type="http://schemas.openxmlformats.org/officeDocument/2006/relationships/image" Target="../media/image1847.emf"/><Relationship Id="rId887" Type="http://schemas.openxmlformats.org/officeDocument/2006/relationships/image" Target="../media/image2029.emf"/><Relationship Id="rId137" Type="http://schemas.openxmlformats.org/officeDocument/2006/relationships/image" Target="../media/image1279.emf"/><Relationship Id="rId302" Type="http://schemas.openxmlformats.org/officeDocument/2006/relationships/image" Target="../media/image1444.emf"/><Relationship Id="rId344" Type="http://schemas.openxmlformats.org/officeDocument/2006/relationships/image" Target="../media/image1486.emf"/><Relationship Id="rId691" Type="http://schemas.openxmlformats.org/officeDocument/2006/relationships/image" Target="../media/image1833.emf"/><Relationship Id="rId747" Type="http://schemas.openxmlformats.org/officeDocument/2006/relationships/image" Target="../media/image1889.emf"/><Relationship Id="rId789" Type="http://schemas.openxmlformats.org/officeDocument/2006/relationships/image" Target="../media/image1931.emf"/><Relationship Id="rId912" Type="http://schemas.openxmlformats.org/officeDocument/2006/relationships/image" Target="../media/image2054.emf"/><Relationship Id="rId954" Type="http://schemas.openxmlformats.org/officeDocument/2006/relationships/image" Target="../media/image2096.emf"/><Relationship Id="rId996" Type="http://schemas.openxmlformats.org/officeDocument/2006/relationships/image" Target="../media/image2138.emf"/><Relationship Id="rId41" Type="http://schemas.openxmlformats.org/officeDocument/2006/relationships/image" Target="../media/image1183.emf"/><Relationship Id="rId83" Type="http://schemas.openxmlformats.org/officeDocument/2006/relationships/image" Target="../media/image1225.emf"/><Relationship Id="rId179" Type="http://schemas.openxmlformats.org/officeDocument/2006/relationships/image" Target="../media/image1321.emf"/><Relationship Id="rId386" Type="http://schemas.openxmlformats.org/officeDocument/2006/relationships/image" Target="../media/image1528.emf"/><Relationship Id="rId551" Type="http://schemas.openxmlformats.org/officeDocument/2006/relationships/image" Target="../media/image1693.emf"/><Relationship Id="rId593" Type="http://schemas.openxmlformats.org/officeDocument/2006/relationships/image" Target="../media/image1735.emf"/><Relationship Id="rId607" Type="http://schemas.openxmlformats.org/officeDocument/2006/relationships/image" Target="../media/image1749.emf"/><Relationship Id="rId649" Type="http://schemas.openxmlformats.org/officeDocument/2006/relationships/image" Target="../media/image1791.emf"/><Relationship Id="rId814" Type="http://schemas.openxmlformats.org/officeDocument/2006/relationships/image" Target="../media/image1956.emf"/><Relationship Id="rId856" Type="http://schemas.openxmlformats.org/officeDocument/2006/relationships/image" Target="../media/image1998.emf"/><Relationship Id="rId190" Type="http://schemas.openxmlformats.org/officeDocument/2006/relationships/image" Target="../media/image1332.emf"/><Relationship Id="rId204" Type="http://schemas.openxmlformats.org/officeDocument/2006/relationships/image" Target="../media/image1346.emf"/><Relationship Id="rId246" Type="http://schemas.openxmlformats.org/officeDocument/2006/relationships/image" Target="../media/image1388.emf"/><Relationship Id="rId288" Type="http://schemas.openxmlformats.org/officeDocument/2006/relationships/image" Target="../media/image1430.emf"/><Relationship Id="rId411" Type="http://schemas.openxmlformats.org/officeDocument/2006/relationships/image" Target="../media/image1553.emf"/><Relationship Id="rId453" Type="http://schemas.openxmlformats.org/officeDocument/2006/relationships/image" Target="../media/image1595.emf"/><Relationship Id="rId509" Type="http://schemas.openxmlformats.org/officeDocument/2006/relationships/image" Target="../media/image1651.emf"/><Relationship Id="rId660" Type="http://schemas.openxmlformats.org/officeDocument/2006/relationships/image" Target="../media/image1802.emf"/><Relationship Id="rId898" Type="http://schemas.openxmlformats.org/officeDocument/2006/relationships/image" Target="../media/image2040.emf"/><Relationship Id="rId106" Type="http://schemas.openxmlformats.org/officeDocument/2006/relationships/image" Target="../media/image1248.emf"/><Relationship Id="rId313" Type="http://schemas.openxmlformats.org/officeDocument/2006/relationships/image" Target="../media/image1455.emf"/><Relationship Id="rId495" Type="http://schemas.openxmlformats.org/officeDocument/2006/relationships/image" Target="../media/image1637.emf"/><Relationship Id="rId716" Type="http://schemas.openxmlformats.org/officeDocument/2006/relationships/image" Target="../media/image1858.emf"/><Relationship Id="rId758" Type="http://schemas.openxmlformats.org/officeDocument/2006/relationships/image" Target="../media/image1900.emf"/><Relationship Id="rId923" Type="http://schemas.openxmlformats.org/officeDocument/2006/relationships/image" Target="../media/image2065.emf"/><Relationship Id="rId965" Type="http://schemas.openxmlformats.org/officeDocument/2006/relationships/image" Target="../media/image2107.emf"/><Relationship Id="rId10" Type="http://schemas.openxmlformats.org/officeDocument/2006/relationships/image" Target="../media/image1152.emf"/><Relationship Id="rId52" Type="http://schemas.openxmlformats.org/officeDocument/2006/relationships/image" Target="../media/image1194.emf"/><Relationship Id="rId94" Type="http://schemas.openxmlformats.org/officeDocument/2006/relationships/image" Target="../media/image1236.emf"/><Relationship Id="rId148" Type="http://schemas.openxmlformats.org/officeDocument/2006/relationships/image" Target="../media/image1290.emf"/><Relationship Id="rId355" Type="http://schemas.openxmlformats.org/officeDocument/2006/relationships/image" Target="../media/image1497.emf"/><Relationship Id="rId397" Type="http://schemas.openxmlformats.org/officeDocument/2006/relationships/image" Target="../media/image1539.emf"/><Relationship Id="rId520" Type="http://schemas.openxmlformats.org/officeDocument/2006/relationships/image" Target="../media/image1662.emf"/><Relationship Id="rId562" Type="http://schemas.openxmlformats.org/officeDocument/2006/relationships/image" Target="../media/image1704.emf"/><Relationship Id="rId618" Type="http://schemas.openxmlformats.org/officeDocument/2006/relationships/image" Target="../media/image1760.emf"/><Relationship Id="rId825" Type="http://schemas.openxmlformats.org/officeDocument/2006/relationships/image" Target="../media/image1967.emf"/><Relationship Id="rId215" Type="http://schemas.openxmlformats.org/officeDocument/2006/relationships/image" Target="../media/image1357.emf"/><Relationship Id="rId257" Type="http://schemas.openxmlformats.org/officeDocument/2006/relationships/image" Target="../media/image1399.emf"/><Relationship Id="rId422" Type="http://schemas.openxmlformats.org/officeDocument/2006/relationships/image" Target="../media/image1564.emf"/><Relationship Id="rId464" Type="http://schemas.openxmlformats.org/officeDocument/2006/relationships/image" Target="../media/image1606.emf"/><Relationship Id="rId867" Type="http://schemas.openxmlformats.org/officeDocument/2006/relationships/image" Target="../media/image2009.emf"/><Relationship Id="rId1010" Type="http://schemas.openxmlformats.org/officeDocument/2006/relationships/image" Target="../media/image2152.emf"/><Relationship Id="rId299" Type="http://schemas.openxmlformats.org/officeDocument/2006/relationships/image" Target="../media/image1441.emf"/><Relationship Id="rId727" Type="http://schemas.openxmlformats.org/officeDocument/2006/relationships/image" Target="../media/image1869.emf"/><Relationship Id="rId934" Type="http://schemas.openxmlformats.org/officeDocument/2006/relationships/image" Target="../media/image2076.emf"/><Relationship Id="rId63" Type="http://schemas.openxmlformats.org/officeDocument/2006/relationships/image" Target="../media/image1205.emf"/><Relationship Id="rId159" Type="http://schemas.openxmlformats.org/officeDocument/2006/relationships/image" Target="../media/image1301.emf"/><Relationship Id="rId366" Type="http://schemas.openxmlformats.org/officeDocument/2006/relationships/image" Target="../media/image1508.emf"/><Relationship Id="rId573" Type="http://schemas.openxmlformats.org/officeDocument/2006/relationships/image" Target="../media/image1715.emf"/><Relationship Id="rId780" Type="http://schemas.openxmlformats.org/officeDocument/2006/relationships/image" Target="../media/image1922.emf"/><Relationship Id="rId226" Type="http://schemas.openxmlformats.org/officeDocument/2006/relationships/image" Target="../media/image1368.emf"/><Relationship Id="rId433" Type="http://schemas.openxmlformats.org/officeDocument/2006/relationships/image" Target="../media/image1575.emf"/><Relationship Id="rId878" Type="http://schemas.openxmlformats.org/officeDocument/2006/relationships/image" Target="../media/image2020.emf"/><Relationship Id="rId640" Type="http://schemas.openxmlformats.org/officeDocument/2006/relationships/image" Target="../media/image1782.emf"/><Relationship Id="rId738" Type="http://schemas.openxmlformats.org/officeDocument/2006/relationships/image" Target="../media/image1880.emf"/><Relationship Id="rId945" Type="http://schemas.openxmlformats.org/officeDocument/2006/relationships/image" Target="../media/image2087.emf"/><Relationship Id="rId74" Type="http://schemas.openxmlformats.org/officeDocument/2006/relationships/image" Target="../media/image1216.emf"/><Relationship Id="rId377" Type="http://schemas.openxmlformats.org/officeDocument/2006/relationships/image" Target="../media/image1519.emf"/><Relationship Id="rId500" Type="http://schemas.openxmlformats.org/officeDocument/2006/relationships/image" Target="../media/image1642.emf"/><Relationship Id="rId584" Type="http://schemas.openxmlformats.org/officeDocument/2006/relationships/image" Target="../media/image1726.emf"/><Relationship Id="rId805" Type="http://schemas.openxmlformats.org/officeDocument/2006/relationships/image" Target="../media/image1947.emf"/><Relationship Id="rId5" Type="http://schemas.openxmlformats.org/officeDocument/2006/relationships/image" Target="../media/image1147.emf"/><Relationship Id="rId237" Type="http://schemas.openxmlformats.org/officeDocument/2006/relationships/image" Target="../media/image1379.emf"/><Relationship Id="rId791" Type="http://schemas.openxmlformats.org/officeDocument/2006/relationships/image" Target="../media/image1933.emf"/><Relationship Id="rId889" Type="http://schemas.openxmlformats.org/officeDocument/2006/relationships/image" Target="../media/image2031.emf"/><Relationship Id="rId444" Type="http://schemas.openxmlformats.org/officeDocument/2006/relationships/image" Target="../media/image1586.emf"/><Relationship Id="rId651" Type="http://schemas.openxmlformats.org/officeDocument/2006/relationships/image" Target="../media/image1793.emf"/><Relationship Id="rId749" Type="http://schemas.openxmlformats.org/officeDocument/2006/relationships/image" Target="../media/image1891.emf"/><Relationship Id="rId290" Type="http://schemas.openxmlformats.org/officeDocument/2006/relationships/image" Target="../media/image1432.emf"/><Relationship Id="rId304" Type="http://schemas.openxmlformats.org/officeDocument/2006/relationships/image" Target="../media/image1446.emf"/><Relationship Id="rId388" Type="http://schemas.openxmlformats.org/officeDocument/2006/relationships/image" Target="../media/image1530.emf"/><Relationship Id="rId511" Type="http://schemas.openxmlformats.org/officeDocument/2006/relationships/image" Target="../media/image1653.emf"/><Relationship Id="rId609" Type="http://schemas.openxmlformats.org/officeDocument/2006/relationships/image" Target="../media/image1751.emf"/><Relationship Id="rId956" Type="http://schemas.openxmlformats.org/officeDocument/2006/relationships/image" Target="../media/image2098.emf"/><Relationship Id="rId85" Type="http://schemas.openxmlformats.org/officeDocument/2006/relationships/image" Target="../media/image1227.emf"/><Relationship Id="rId150" Type="http://schemas.openxmlformats.org/officeDocument/2006/relationships/image" Target="../media/image1292.emf"/><Relationship Id="rId595" Type="http://schemas.openxmlformats.org/officeDocument/2006/relationships/image" Target="../media/image1737.emf"/><Relationship Id="rId816" Type="http://schemas.openxmlformats.org/officeDocument/2006/relationships/image" Target="../media/image1958.emf"/><Relationship Id="rId1001" Type="http://schemas.openxmlformats.org/officeDocument/2006/relationships/image" Target="../media/image2143.emf"/><Relationship Id="rId248" Type="http://schemas.openxmlformats.org/officeDocument/2006/relationships/image" Target="../media/image1390.emf"/><Relationship Id="rId455" Type="http://schemas.openxmlformats.org/officeDocument/2006/relationships/image" Target="../media/image1597.emf"/><Relationship Id="rId662" Type="http://schemas.openxmlformats.org/officeDocument/2006/relationships/image" Target="../media/image1804.emf"/><Relationship Id="rId12" Type="http://schemas.openxmlformats.org/officeDocument/2006/relationships/image" Target="../media/image1154.emf"/><Relationship Id="rId108" Type="http://schemas.openxmlformats.org/officeDocument/2006/relationships/image" Target="../media/image1250.emf"/><Relationship Id="rId315" Type="http://schemas.openxmlformats.org/officeDocument/2006/relationships/image" Target="../media/image1457.emf"/><Relationship Id="rId522" Type="http://schemas.openxmlformats.org/officeDocument/2006/relationships/image" Target="../media/image1664.emf"/><Relationship Id="rId967" Type="http://schemas.openxmlformats.org/officeDocument/2006/relationships/image" Target="../media/image2109.emf"/><Relationship Id="rId96" Type="http://schemas.openxmlformats.org/officeDocument/2006/relationships/image" Target="../media/image1238.emf"/><Relationship Id="rId161" Type="http://schemas.openxmlformats.org/officeDocument/2006/relationships/image" Target="../media/image1303.emf"/><Relationship Id="rId399" Type="http://schemas.openxmlformats.org/officeDocument/2006/relationships/image" Target="../media/image1541.emf"/><Relationship Id="rId827" Type="http://schemas.openxmlformats.org/officeDocument/2006/relationships/image" Target="../media/image1969.emf"/><Relationship Id="rId1012" Type="http://schemas.openxmlformats.org/officeDocument/2006/relationships/image" Target="../media/image2154.emf"/><Relationship Id="rId259" Type="http://schemas.openxmlformats.org/officeDocument/2006/relationships/image" Target="../media/image1401.emf"/><Relationship Id="rId466" Type="http://schemas.openxmlformats.org/officeDocument/2006/relationships/image" Target="../media/image1608.emf"/><Relationship Id="rId673" Type="http://schemas.openxmlformats.org/officeDocument/2006/relationships/image" Target="../media/image1815.emf"/><Relationship Id="rId880" Type="http://schemas.openxmlformats.org/officeDocument/2006/relationships/image" Target="../media/image2022.emf"/><Relationship Id="rId23" Type="http://schemas.openxmlformats.org/officeDocument/2006/relationships/image" Target="../media/image1165.emf"/><Relationship Id="rId119" Type="http://schemas.openxmlformats.org/officeDocument/2006/relationships/image" Target="../media/image1261.emf"/><Relationship Id="rId326" Type="http://schemas.openxmlformats.org/officeDocument/2006/relationships/image" Target="../media/image1468.emf"/><Relationship Id="rId533" Type="http://schemas.openxmlformats.org/officeDocument/2006/relationships/image" Target="../media/image1675.emf"/><Relationship Id="rId978" Type="http://schemas.openxmlformats.org/officeDocument/2006/relationships/image" Target="../media/image2120.emf"/><Relationship Id="rId740" Type="http://schemas.openxmlformats.org/officeDocument/2006/relationships/image" Target="../media/image1882.emf"/><Relationship Id="rId838" Type="http://schemas.openxmlformats.org/officeDocument/2006/relationships/image" Target="../media/image1980.emf"/><Relationship Id="rId172" Type="http://schemas.openxmlformats.org/officeDocument/2006/relationships/image" Target="../media/image1314.emf"/><Relationship Id="rId477" Type="http://schemas.openxmlformats.org/officeDocument/2006/relationships/image" Target="../media/image1619.emf"/><Relationship Id="rId600" Type="http://schemas.openxmlformats.org/officeDocument/2006/relationships/image" Target="../media/image1742.emf"/><Relationship Id="rId684" Type="http://schemas.openxmlformats.org/officeDocument/2006/relationships/image" Target="../media/image1826.emf"/><Relationship Id="rId337" Type="http://schemas.openxmlformats.org/officeDocument/2006/relationships/image" Target="../media/image1479.emf"/><Relationship Id="rId891" Type="http://schemas.openxmlformats.org/officeDocument/2006/relationships/image" Target="../media/image2033.emf"/><Relationship Id="rId905" Type="http://schemas.openxmlformats.org/officeDocument/2006/relationships/image" Target="../media/image2047.emf"/><Relationship Id="rId989" Type="http://schemas.openxmlformats.org/officeDocument/2006/relationships/image" Target="../media/image2131.emf"/><Relationship Id="rId34" Type="http://schemas.openxmlformats.org/officeDocument/2006/relationships/image" Target="../media/image1176.emf"/><Relationship Id="rId544" Type="http://schemas.openxmlformats.org/officeDocument/2006/relationships/image" Target="../media/image1686.emf"/><Relationship Id="rId751" Type="http://schemas.openxmlformats.org/officeDocument/2006/relationships/image" Target="../media/image1893.emf"/><Relationship Id="rId849" Type="http://schemas.openxmlformats.org/officeDocument/2006/relationships/image" Target="../media/image1991.emf"/><Relationship Id="rId183" Type="http://schemas.openxmlformats.org/officeDocument/2006/relationships/image" Target="../media/image1325.emf"/><Relationship Id="rId390" Type="http://schemas.openxmlformats.org/officeDocument/2006/relationships/image" Target="../media/image1532.emf"/><Relationship Id="rId404" Type="http://schemas.openxmlformats.org/officeDocument/2006/relationships/image" Target="../media/image1546.emf"/><Relationship Id="rId611" Type="http://schemas.openxmlformats.org/officeDocument/2006/relationships/image" Target="../media/image1753.emf"/><Relationship Id="rId250" Type="http://schemas.openxmlformats.org/officeDocument/2006/relationships/image" Target="../media/image1392.emf"/><Relationship Id="rId488" Type="http://schemas.openxmlformats.org/officeDocument/2006/relationships/image" Target="../media/image1630.emf"/><Relationship Id="rId695" Type="http://schemas.openxmlformats.org/officeDocument/2006/relationships/image" Target="../media/image1837.emf"/><Relationship Id="rId709" Type="http://schemas.openxmlformats.org/officeDocument/2006/relationships/image" Target="../media/image1851.emf"/><Relationship Id="rId916" Type="http://schemas.openxmlformats.org/officeDocument/2006/relationships/image" Target="../media/image2058.emf"/><Relationship Id="rId45" Type="http://schemas.openxmlformats.org/officeDocument/2006/relationships/image" Target="../media/image1187.emf"/><Relationship Id="rId110" Type="http://schemas.openxmlformats.org/officeDocument/2006/relationships/image" Target="../media/image1252.emf"/><Relationship Id="rId348" Type="http://schemas.openxmlformats.org/officeDocument/2006/relationships/image" Target="../media/image1490.emf"/><Relationship Id="rId555" Type="http://schemas.openxmlformats.org/officeDocument/2006/relationships/image" Target="../media/image1697.emf"/><Relationship Id="rId762" Type="http://schemas.openxmlformats.org/officeDocument/2006/relationships/image" Target="../media/image1904.emf"/><Relationship Id="rId194" Type="http://schemas.openxmlformats.org/officeDocument/2006/relationships/image" Target="../media/image1336.emf"/><Relationship Id="rId208" Type="http://schemas.openxmlformats.org/officeDocument/2006/relationships/image" Target="../media/image1350.emf"/><Relationship Id="rId415" Type="http://schemas.openxmlformats.org/officeDocument/2006/relationships/image" Target="../media/image1557.emf"/><Relationship Id="rId622" Type="http://schemas.openxmlformats.org/officeDocument/2006/relationships/image" Target="../media/image1764.emf"/><Relationship Id="rId261" Type="http://schemas.openxmlformats.org/officeDocument/2006/relationships/image" Target="../media/image1403.emf"/><Relationship Id="rId499" Type="http://schemas.openxmlformats.org/officeDocument/2006/relationships/image" Target="../media/image1641.emf"/><Relationship Id="rId927" Type="http://schemas.openxmlformats.org/officeDocument/2006/relationships/image" Target="../media/image2069.emf"/><Relationship Id="rId56" Type="http://schemas.openxmlformats.org/officeDocument/2006/relationships/image" Target="../media/image1198.emf"/><Relationship Id="rId359" Type="http://schemas.openxmlformats.org/officeDocument/2006/relationships/image" Target="../media/image1501.emf"/><Relationship Id="rId566" Type="http://schemas.openxmlformats.org/officeDocument/2006/relationships/image" Target="../media/image1708.emf"/><Relationship Id="rId773" Type="http://schemas.openxmlformats.org/officeDocument/2006/relationships/image" Target="../media/image1915.emf"/><Relationship Id="rId121" Type="http://schemas.openxmlformats.org/officeDocument/2006/relationships/image" Target="../media/image1263.emf"/><Relationship Id="rId219" Type="http://schemas.openxmlformats.org/officeDocument/2006/relationships/image" Target="../media/image1361.emf"/><Relationship Id="rId426" Type="http://schemas.openxmlformats.org/officeDocument/2006/relationships/image" Target="../media/image1568.emf"/><Relationship Id="rId633" Type="http://schemas.openxmlformats.org/officeDocument/2006/relationships/image" Target="../media/image1775.emf"/><Relationship Id="rId980" Type="http://schemas.openxmlformats.org/officeDocument/2006/relationships/image" Target="../media/image2122.emf"/><Relationship Id="rId840" Type="http://schemas.openxmlformats.org/officeDocument/2006/relationships/image" Target="../media/image1982.emf"/><Relationship Id="rId938" Type="http://schemas.openxmlformats.org/officeDocument/2006/relationships/image" Target="../media/image2080.emf"/><Relationship Id="rId67" Type="http://schemas.openxmlformats.org/officeDocument/2006/relationships/image" Target="../media/image1209.emf"/><Relationship Id="rId272" Type="http://schemas.openxmlformats.org/officeDocument/2006/relationships/image" Target="../media/image1414.emf"/><Relationship Id="rId577" Type="http://schemas.openxmlformats.org/officeDocument/2006/relationships/image" Target="../media/image1719.emf"/><Relationship Id="rId700" Type="http://schemas.openxmlformats.org/officeDocument/2006/relationships/image" Target="../media/image1842.emf"/><Relationship Id="rId132" Type="http://schemas.openxmlformats.org/officeDocument/2006/relationships/image" Target="../media/image1274.emf"/><Relationship Id="rId784" Type="http://schemas.openxmlformats.org/officeDocument/2006/relationships/image" Target="../media/image1926.emf"/><Relationship Id="rId991" Type="http://schemas.openxmlformats.org/officeDocument/2006/relationships/image" Target="../media/image2133.emf"/><Relationship Id="rId437" Type="http://schemas.openxmlformats.org/officeDocument/2006/relationships/image" Target="../media/image1579.emf"/><Relationship Id="rId644" Type="http://schemas.openxmlformats.org/officeDocument/2006/relationships/image" Target="../media/image1786.emf"/><Relationship Id="rId851" Type="http://schemas.openxmlformats.org/officeDocument/2006/relationships/image" Target="../media/image1993.emf"/><Relationship Id="rId283" Type="http://schemas.openxmlformats.org/officeDocument/2006/relationships/image" Target="../media/image1425.emf"/><Relationship Id="rId490" Type="http://schemas.openxmlformats.org/officeDocument/2006/relationships/image" Target="../media/image1632.emf"/><Relationship Id="rId504" Type="http://schemas.openxmlformats.org/officeDocument/2006/relationships/image" Target="../media/image1646.emf"/><Relationship Id="rId711" Type="http://schemas.openxmlformats.org/officeDocument/2006/relationships/image" Target="../media/image1853.emf"/><Relationship Id="rId949" Type="http://schemas.openxmlformats.org/officeDocument/2006/relationships/image" Target="../media/image2091.emf"/><Relationship Id="rId78" Type="http://schemas.openxmlformats.org/officeDocument/2006/relationships/image" Target="../media/image1220.emf"/><Relationship Id="rId143" Type="http://schemas.openxmlformats.org/officeDocument/2006/relationships/image" Target="../media/image1285.emf"/><Relationship Id="rId350" Type="http://schemas.openxmlformats.org/officeDocument/2006/relationships/image" Target="../media/image1492.emf"/><Relationship Id="rId588" Type="http://schemas.openxmlformats.org/officeDocument/2006/relationships/image" Target="../media/image1730.emf"/><Relationship Id="rId795" Type="http://schemas.openxmlformats.org/officeDocument/2006/relationships/image" Target="../media/image1937.emf"/><Relationship Id="rId809" Type="http://schemas.openxmlformats.org/officeDocument/2006/relationships/image" Target="../media/image1951.emf"/><Relationship Id="rId9" Type="http://schemas.openxmlformats.org/officeDocument/2006/relationships/image" Target="../media/image1151.emf"/><Relationship Id="rId210" Type="http://schemas.openxmlformats.org/officeDocument/2006/relationships/image" Target="../media/image1352.emf"/><Relationship Id="rId448" Type="http://schemas.openxmlformats.org/officeDocument/2006/relationships/image" Target="../media/image1590.emf"/><Relationship Id="rId655" Type="http://schemas.openxmlformats.org/officeDocument/2006/relationships/image" Target="../media/image1797.emf"/><Relationship Id="rId862" Type="http://schemas.openxmlformats.org/officeDocument/2006/relationships/image" Target="../media/image2004.emf"/><Relationship Id="rId294" Type="http://schemas.openxmlformats.org/officeDocument/2006/relationships/image" Target="../media/image1436.emf"/><Relationship Id="rId308" Type="http://schemas.openxmlformats.org/officeDocument/2006/relationships/image" Target="../media/image1450.emf"/><Relationship Id="rId515" Type="http://schemas.openxmlformats.org/officeDocument/2006/relationships/image" Target="../media/image1657.emf"/><Relationship Id="rId722" Type="http://schemas.openxmlformats.org/officeDocument/2006/relationships/image" Target="../media/image1864.emf"/><Relationship Id="rId89" Type="http://schemas.openxmlformats.org/officeDocument/2006/relationships/image" Target="../media/image1231.emf"/><Relationship Id="rId154" Type="http://schemas.openxmlformats.org/officeDocument/2006/relationships/image" Target="../media/image1296.emf"/><Relationship Id="rId361" Type="http://schemas.openxmlformats.org/officeDocument/2006/relationships/image" Target="../media/image1503.emf"/><Relationship Id="rId599" Type="http://schemas.openxmlformats.org/officeDocument/2006/relationships/image" Target="../media/image1741.emf"/><Relationship Id="rId1005" Type="http://schemas.openxmlformats.org/officeDocument/2006/relationships/image" Target="../media/image2147.emf"/><Relationship Id="rId459" Type="http://schemas.openxmlformats.org/officeDocument/2006/relationships/image" Target="../media/image1601.emf"/><Relationship Id="rId666" Type="http://schemas.openxmlformats.org/officeDocument/2006/relationships/image" Target="../media/image1808.emf"/><Relationship Id="rId873" Type="http://schemas.openxmlformats.org/officeDocument/2006/relationships/image" Target="../media/image2015.emf"/><Relationship Id="rId16" Type="http://schemas.openxmlformats.org/officeDocument/2006/relationships/image" Target="../media/image1158.emf"/><Relationship Id="rId221" Type="http://schemas.openxmlformats.org/officeDocument/2006/relationships/image" Target="../media/image1363.emf"/><Relationship Id="rId319" Type="http://schemas.openxmlformats.org/officeDocument/2006/relationships/image" Target="../media/image1461.emf"/><Relationship Id="rId526" Type="http://schemas.openxmlformats.org/officeDocument/2006/relationships/image" Target="../media/image1668.emf"/><Relationship Id="rId733" Type="http://schemas.openxmlformats.org/officeDocument/2006/relationships/image" Target="../media/image1875.emf"/><Relationship Id="rId940" Type="http://schemas.openxmlformats.org/officeDocument/2006/relationships/image" Target="../media/image2082.emf"/><Relationship Id="rId1016" Type="http://schemas.openxmlformats.org/officeDocument/2006/relationships/image" Target="../media/image2158.emf"/><Relationship Id="rId165" Type="http://schemas.openxmlformats.org/officeDocument/2006/relationships/image" Target="../media/image1307.emf"/><Relationship Id="rId372" Type="http://schemas.openxmlformats.org/officeDocument/2006/relationships/image" Target="../media/image1514.emf"/><Relationship Id="rId677" Type="http://schemas.openxmlformats.org/officeDocument/2006/relationships/image" Target="../media/image1819.emf"/><Relationship Id="rId800" Type="http://schemas.openxmlformats.org/officeDocument/2006/relationships/image" Target="../media/image1942.emf"/><Relationship Id="rId232" Type="http://schemas.openxmlformats.org/officeDocument/2006/relationships/image" Target="../media/image1374.emf"/><Relationship Id="rId884" Type="http://schemas.openxmlformats.org/officeDocument/2006/relationships/image" Target="../media/image2026.emf"/><Relationship Id="rId27" Type="http://schemas.openxmlformats.org/officeDocument/2006/relationships/image" Target="../media/image1169.emf"/><Relationship Id="rId537" Type="http://schemas.openxmlformats.org/officeDocument/2006/relationships/image" Target="../media/image1679.emf"/><Relationship Id="rId744" Type="http://schemas.openxmlformats.org/officeDocument/2006/relationships/image" Target="../media/image1886.emf"/><Relationship Id="rId951" Type="http://schemas.openxmlformats.org/officeDocument/2006/relationships/image" Target="../media/image2093.emf"/><Relationship Id="rId80" Type="http://schemas.openxmlformats.org/officeDocument/2006/relationships/image" Target="../media/image1222.emf"/><Relationship Id="rId176" Type="http://schemas.openxmlformats.org/officeDocument/2006/relationships/image" Target="../media/image1318.emf"/><Relationship Id="rId383" Type="http://schemas.openxmlformats.org/officeDocument/2006/relationships/image" Target="../media/image1525.emf"/><Relationship Id="rId590" Type="http://schemas.openxmlformats.org/officeDocument/2006/relationships/image" Target="../media/image1732.emf"/><Relationship Id="rId604" Type="http://schemas.openxmlformats.org/officeDocument/2006/relationships/image" Target="../media/image1746.emf"/><Relationship Id="rId811" Type="http://schemas.openxmlformats.org/officeDocument/2006/relationships/image" Target="../media/image1953.emf"/><Relationship Id="rId243" Type="http://schemas.openxmlformats.org/officeDocument/2006/relationships/image" Target="../media/image1385.emf"/><Relationship Id="rId450" Type="http://schemas.openxmlformats.org/officeDocument/2006/relationships/image" Target="../media/image1592.emf"/><Relationship Id="rId688" Type="http://schemas.openxmlformats.org/officeDocument/2006/relationships/image" Target="../media/image1830.emf"/><Relationship Id="rId895" Type="http://schemas.openxmlformats.org/officeDocument/2006/relationships/image" Target="../media/image2037.emf"/><Relationship Id="rId909" Type="http://schemas.openxmlformats.org/officeDocument/2006/relationships/image" Target="../media/image2051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0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slideLayout" Target="../slideLayouts/slideLayout13.xml"/><Relationship Id="rId7" Type="http://schemas.openxmlformats.org/officeDocument/2006/relationships/diagramQuickStyle" Target="../diagrams/quickStyle3.xml"/><Relationship Id="rId2" Type="http://schemas.openxmlformats.org/officeDocument/2006/relationships/tags" Target="../tags/tag5.xml"/><Relationship Id="rId1" Type="http://schemas.openxmlformats.org/officeDocument/2006/relationships/vmlDrawing" Target="../drawings/vmlDrawing2.vml"/><Relationship Id="rId6" Type="http://schemas.openxmlformats.org/officeDocument/2006/relationships/diagramLayout" Target="../diagrams/layout3.xml"/><Relationship Id="rId11" Type="http://schemas.openxmlformats.org/officeDocument/2006/relationships/oleObject" Target="../embeddings/oleObject6.bin"/><Relationship Id="rId5" Type="http://schemas.openxmlformats.org/officeDocument/2006/relationships/diagramData" Target="../diagrams/data3.xml"/><Relationship Id="rId10" Type="http://schemas.openxmlformats.org/officeDocument/2006/relationships/oleObject" Target="../embeddings/oleObject5.bin"/><Relationship Id="rId4" Type="http://schemas.openxmlformats.org/officeDocument/2006/relationships/notesSlide" Target="../notesSlides/notesSlide3.xml"/><Relationship Id="rId9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574" y="4309588"/>
            <a:ext cx="8458200" cy="1222375"/>
          </a:xfrm>
        </p:spPr>
        <p:txBody>
          <a:bodyPr>
            <a:normAutofit/>
          </a:bodyPr>
          <a:lstStyle/>
          <a:p>
            <a:r>
              <a:rPr lang="en-US" dirty="0" smtClean="0"/>
              <a:t>Automated Computation of One-Loop Amplitudes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1549" y="3171003"/>
            <a:ext cx="8458200" cy="914400"/>
          </a:xfrm>
        </p:spPr>
        <p:txBody>
          <a:bodyPr>
            <a:noAutofit/>
          </a:bodyPr>
          <a:lstStyle/>
          <a:p>
            <a:r>
              <a:rPr lang="en-GB" sz="2800" dirty="0" smtClean="0"/>
              <a:t>Darren Forde</a:t>
            </a:r>
          </a:p>
          <a:p>
            <a:r>
              <a:rPr lang="en-GB" sz="2800" dirty="0" smtClean="0"/>
              <a:t>(SLAC &amp; UCLA)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21970" y="5572451"/>
            <a:ext cx="8822030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smtClean="0"/>
              <a:t>Work in collaboration with </a:t>
            </a:r>
            <a:r>
              <a:rPr lang="de-DE" sz="2200" dirty="0" smtClean="0"/>
              <a:t>C. Berger, Z. Bern, L. Dixon, F. Febres Cordero, </a:t>
            </a:r>
          </a:p>
          <a:p>
            <a:pPr algn="ctr"/>
            <a:r>
              <a:rPr lang="de-DE" sz="2200" dirty="0" smtClean="0"/>
              <a:t>H. </a:t>
            </a:r>
            <a:r>
              <a:rPr lang="en-GB" sz="2200" dirty="0" smtClean="0"/>
              <a:t>Ita, D. Kosower, D. Maître.</a:t>
            </a:r>
          </a:p>
          <a:p>
            <a:pPr algn="ctr"/>
            <a:r>
              <a:rPr lang="en-GB" dirty="0" err="1" smtClean="0"/>
              <a:t>arxiv</a:t>
            </a:r>
            <a:r>
              <a:rPr lang="en-GB" dirty="0" smtClean="0"/>
              <a:t>: 0803.4180 [hep-ph]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Title 148481"/>
          <p:cNvSpPr>
            <a:spLocks noGrp="1" noChangeArrowheads="1"/>
          </p:cNvSpPr>
          <p:nvPr>
            <p:ph type="title"/>
          </p:nvPr>
        </p:nvSpPr>
        <p:spPr>
          <a:xfrm>
            <a:off x="457200" y="482900"/>
            <a:ext cx="8229600" cy="795324"/>
          </a:xfrm>
        </p:spPr>
        <p:txBody>
          <a:bodyPr/>
          <a:lstStyle/>
          <a:p>
            <a:r>
              <a:rPr lang="en-GB" sz="3600" dirty="0"/>
              <a:t>On-shell recursion relations</a:t>
            </a:r>
            <a:endParaRPr lang="en-US" dirty="0"/>
          </a:p>
        </p:txBody>
      </p:sp>
      <p:sp>
        <p:nvSpPr>
          <p:cNvPr id="148483" name="Text Placeholder 148482"/>
          <p:cNvSpPr>
            <a:spLocks noGrp="1" noChangeArrowheads="1"/>
          </p:cNvSpPr>
          <p:nvPr>
            <p:ph type="body" sz="half" idx="1"/>
          </p:nvPr>
        </p:nvSpPr>
        <p:spPr>
          <a:xfrm>
            <a:off x="466081" y="1785925"/>
            <a:ext cx="7887806" cy="4898959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sz="2400" dirty="0" smtClean="0"/>
              <a:t>At one-loop recursion </a:t>
            </a:r>
            <a:r>
              <a:rPr lang="en-GB" sz="2400" dirty="0"/>
              <a:t>using </a:t>
            </a:r>
            <a:r>
              <a:rPr lang="en-GB" sz="2400" dirty="0">
                <a:solidFill>
                  <a:srgbClr val="FF0000">
                    <a:alpha val="100000"/>
                  </a:srgbClr>
                </a:solidFill>
              </a:rPr>
              <a:t>on-shell</a:t>
            </a:r>
            <a:r>
              <a:rPr lang="en-GB" sz="2400" dirty="0"/>
              <a:t> </a:t>
            </a:r>
            <a:r>
              <a:rPr lang="en-GB" sz="2400" dirty="0" smtClean="0"/>
              <a:t>tree amplitudes,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400" dirty="0" smtClean="0"/>
              <a:t>, and </a:t>
            </a:r>
            <a:r>
              <a:rPr lang="en-GB" sz="2400" dirty="0" smtClean="0">
                <a:solidFill>
                  <a:srgbClr val="FF0000"/>
                </a:solidFill>
              </a:rPr>
              <a:t>rational</a:t>
            </a:r>
            <a:r>
              <a:rPr lang="en-GB" sz="2400" dirty="0" smtClean="0"/>
              <a:t> pieces of one-loop amplitudes,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400" dirty="0" smtClean="0"/>
              <a:t>,</a:t>
            </a:r>
            <a:endParaRPr lang="en-US" sz="2400" dirty="0"/>
          </a:p>
          <a:p>
            <a:pPr>
              <a:lnSpc>
                <a:spcPct val="80000"/>
              </a:lnSpc>
            </a:pPr>
            <a:endParaRPr lang="en-GB" sz="2400" dirty="0"/>
          </a:p>
          <a:p>
            <a:pPr>
              <a:lnSpc>
                <a:spcPct val="80000"/>
              </a:lnSpc>
            </a:pPr>
            <a:endParaRPr lang="en-GB" sz="2400" dirty="0"/>
          </a:p>
          <a:p>
            <a:pPr>
              <a:lnSpc>
                <a:spcPct val="80000"/>
              </a:lnSpc>
            </a:pPr>
            <a:endParaRPr lang="en-GB" sz="2400" dirty="0"/>
          </a:p>
          <a:p>
            <a:pPr>
              <a:lnSpc>
                <a:spcPct val="80000"/>
              </a:lnSpc>
              <a:buNone/>
            </a:pPr>
            <a:endParaRPr lang="en-GB" sz="2809" dirty="0" smtClean="0"/>
          </a:p>
          <a:p>
            <a:pPr>
              <a:lnSpc>
                <a:spcPct val="80000"/>
              </a:lnSpc>
            </a:pPr>
            <a:endParaRPr lang="en-GB" sz="2400" dirty="0" smtClean="0"/>
          </a:p>
          <a:p>
            <a:pPr>
              <a:lnSpc>
                <a:spcPct val="80000"/>
              </a:lnSpc>
            </a:pPr>
            <a:endParaRPr lang="en-GB" sz="2400" dirty="0" smtClean="0"/>
          </a:p>
          <a:p>
            <a:pPr>
              <a:lnSpc>
                <a:spcPct val="80000"/>
              </a:lnSpc>
            </a:pPr>
            <a:endParaRPr lang="en-GB" sz="2400" dirty="0" smtClean="0"/>
          </a:p>
          <a:p>
            <a:pPr>
              <a:lnSpc>
                <a:spcPct val="80000"/>
              </a:lnSpc>
            </a:pPr>
            <a:r>
              <a:rPr lang="en-GB" sz="2400" dirty="0" smtClean="0"/>
              <a:t>Sum over all factorisations. 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solidFill>
                  <a:srgbClr val="FF0000"/>
                </a:solidFill>
              </a:rPr>
              <a:t>“Inf” </a:t>
            </a:r>
            <a:r>
              <a:rPr lang="en-GB" sz="2400" dirty="0" smtClean="0"/>
              <a:t>term from auxiliary recursion.</a:t>
            </a:r>
          </a:p>
          <a:p>
            <a:pPr>
              <a:lnSpc>
                <a:spcPct val="80000"/>
              </a:lnSpc>
            </a:pPr>
            <a:r>
              <a:rPr lang="en-GB" sz="2400" dirty="0" smtClean="0"/>
              <a:t>Not the complete rational result, missing “Spurious” poles.</a:t>
            </a:r>
          </a:p>
        </p:txBody>
      </p:sp>
      <p:grpSp>
        <p:nvGrpSpPr>
          <p:cNvPr id="93" name="Group 92"/>
          <p:cNvGrpSpPr/>
          <p:nvPr/>
        </p:nvGrpSpPr>
        <p:grpSpPr>
          <a:xfrm>
            <a:off x="328729" y="2563654"/>
            <a:ext cx="8451286" cy="1085069"/>
            <a:chOff x="479650" y="3096314"/>
            <a:chExt cx="8451286" cy="1085069"/>
          </a:xfrm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479650" y="3109644"/>
              <a:ext cx="1136086" cy="1071739"/>
              <a:chOff x="1067" y="1617"/>
              <a:chExt cx="999" cy="1032"/>
            </a:xfrm>
          </p:grpSpPr>
          <p:sp>
            <p:nvSpPr>
              <p:cNvPr id="148489" name="Straight Connector 148488"/>
              <p:cNvSpPr>
                <a:spLocks noChangeShapeType="1"/>
              </p:cNvSpPr>
              <p:nvPr/>
            </p:nvSpPr>
            <p:spPr bwMode="auto">
              <a:xfrm flipH="1" flipV="1">
                <a:off x="1072" y="1620"/>
                <a:ext cx="370" cy="342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148490" name="Oval 148489"/>
              <p:cNvSpPr>
                <a:spLocks noChangeArrowheads="1"/>
              </p:cNvSpPr>
              <p:nvPr/>
            </p:nvSpPr>
            <p:spPr bwMode="auto">
              <a:xfrm>
                <a:off x="1425" y="1777"/>
                <a:ext cx="282" cy="737"/>
              </a:xfrm>
              <a:prstGeom prst="ellipse">
                <a:avLst/>
              </a:prstGeom>
              <a:solidFill>
                <a:schemeClr val="bg2">
                  <a:shade val="75000"/>
                </a:scheme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400" i="1" dirty="0" err="1">
                    <a:solidFill>
                      <a:schemeClr val="tx1">
                        <a:alpha val="100000"/>
                      </a:schemeClr>
                    </a:solidFill>
                    <a:latin typeface="Arial"/>
                    <a:cs typeface="Arial"/>
                  </a:rPr>
                  <a:t>R</a:t>
                </a:r>
                <a:r>
                  <a:rPr lang="en-GB" sz="1400" i="1" baseline="-25000" dirty="0" err="1" smtClean="0">
                    <a:solidFill>
                      <a:schemeClr val="tx1">
                        <a:alpha val="100000"/>
                      </a:schemeClr>
                    </a:solidFill>
                    <a:latin typeface="Arial"/>
                    <a:cs typeface="Arial"/>
                  </a:rPr>
                  <a:t>n</a:t>
                </a:r>
                <a:endParaRPr lang="en-US" sz="1400" i="1" baseline="-25000" dirty="0">
                  <a:solidFill>
                    <a:schemeClr val="tx1">
                      <a:alpha val="100000"/>
                    </a:schemeClr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48491" name="Straight Connector 148490"/>
              <p:cNvSpPr>
                <a:spLocks noChangeShapeType="1"/>
              </p:cNvSpPr>
              <p:nvPr/>
            </p:nvSpPr>
            <p:spPr bwMode="auto">
              <a:xfrm flipH="1" flipV="1">
                <a:off x="1696" y="2307"/>
                <a:ext cx="370" cy="342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148492" name="Straight Connector 148491"/>
              <p:cNvSpPr>
                <a:spLocks noChangeShapeType="1"/>
              </p:cNvSpPr>
              <p:nvPr/>
            </p:nvSpPr>
            <p:spPr bwMode="auto">
              <a:xfrm flipH="1">
                <a:off x="1067" y="2305"/>
                <a:ext cx="370" cy="342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148493" name="Straight Connector 148492"/>
              <p:cNvSpPr>
                <a:spLocks noChangeShapeType="1"/>
              </p:cNvSpPr>
              <p:nvPr/>
            </p:nvSpPr>
            <p:spPr bwMode="auto">
              <a:xfrm flipH="1">
                <a:off x="1686" y="1617"/>
                <a:ext cx="370" cy="342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grpSp>
            <p:nvGrpSpPr>
              <p:cNvPr id="5" name="Group 14"/>
              <p:cNvGrpSpPr>
                <a:grpSpLocks/>
              </p:cNvGrpSpPr>
              <p:nvPr/>
            </p:nvGrpSpPr>
            <p:grpSpPr bwMode="auto">
              <a:xfrm>
                <a:off x="1131" y="1914"/>
                <a:ext cx="81" cy="448"/>
                <a:chOff x="651" y="3236"/>
                <a:chExt cx="63" cy="279"/>
              </a:xfrm>
            </p:grpSpPr>
            <p:sp>
              <p:nvSpPr>
                <p:cNvPr id="148495" name="Oval 148494"/>
                <p:cNvSpPr>
                  <a:spLocks noChangeArrowheads="1"/>
                </p:cNvSpPr>
                <p:nvPr/>
              </p:nvSpPr>
              <p:spPr bwMode="auto">
                <a:xfrm>
                  <a:off x="687" y="3236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48496" name="Oval 148495"/>
                <p:cNvSpPr>
                  <a:spLocks noChangeArrowheads="1"/>
                </p:cNvSpPr>
                <p:nvPr/>
              </p:nvSpPr>
              <p:spPr bwMode="auto">
                <a:xfrm>
                  <a:off x="651" y="3318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48497" name="Oval 148496"/>
                <p:cNvSpPr>
                  <a:spLocks noChangeArrowheads="1"/>
                </p:cNvSpPr>
                <p:nvPr/>
              </p:nvSpPr>
              <p:spPr bwMode="auto">
                <a:xfrm>
                  <a:off x="652" y="3400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48498" name="Oval 148497"/>
                <p:cNvSpPr>
                  <a:spLocks noChangeArrowheads="1"/>
                </p:cNvSpPr>
                <p:nvPr/>
              </p:nvSpPr>
              <p:spPr bwMode="auto">
                <a:xfrm>
                  <a:off x="685" y="3488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</p:grpSp>
          <p:grpSp>
            <p:nvGrpSpPr>
              <p:cNvPr id="6" name="Group 19"/>
              <p:cNvGrpSpPr>
                <a:grpSpLocks/>
              </p:cNvGrpSpPr>
              <p:nvPr/>
            </p:nvGrpSpPr>
            <p:grpSpPr bwMode="auto">
              <a:xfrm flipH="1">
                <a:off x="1928" y="1899"/>
                <a:ext cx="80" cy="448"/>
                <a:chOff x="651" y="3236"/>
                <a:chExt cx="63" cy="279"/>
              </a:xfrm>
            </p:grpSpPr>
            <p:sp>
              <p:nvSpPr>
                <p:cNvPr id="148500" name="Oval 148499"/>
                <p:cNvSpPr>
                  <a:spLocks noChangeArrowheads="1"/>
                </p:cNvSpPr>
                <p:nvPr/>
              </p:nvSpPr>
              <p:spPr bwMode="auto">
                <a:xfrm>
                  <a:off x="687" y="3236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48501" name="Oval 148500"/>
                <p:cNvSpPr>
                  <a:spLocks noChangeArrowheads="1"/>
                </p:cNvSpPr>
                <p:nvPr/>
              </p:nvSpPr>
              <p:spPr bwMode="auto">
                <a:xfrm flipH="1" flipV="1">
                  <a:off x="651" y="3318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48502" name="Oval 148501"/>
                <p:cNvSpPr>
                  <a:spLocks noChangeArrowheads="1"/>
                </p:cNvSpPr>
                <p:nvPr/>
              </p:nvSpPr>
              <p:spPr bwMode="auto">
                <a:xfrm>
                  <a:off x="652" y="3400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48503" name="Oval 148502"/>
                <p:cNvSpPr>
                  <a:spLocks noChangeArrowheads="1"/>
                </p:cNvSpPr>
                <p:nvPr/>
              </p:nvSpPr>
              <p:spPr bwMode="auto">
                <a:xfrm>
                  <a:off x="685" y="3488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</p:grpSp>
        </p:grpSp>
        <p:graphicFrame>
          <p:nvGraphicFramePr>
            <p:cNvPr id="148504" name="Object 148503"/>
            <p:cNvGraphicFramePr>
              <a:graphicFrameLocks noChangeAspect="1"/>
            </p:cNvGraphicFramePr>
            <p:nvPr/>
          </p:nvGraphicFramePr>
          <p:xfrm>
            <a:off x="1687467" y="3362444"/>
            <a:ext cx="1027707" cy="546549"/>
          </p:xfrm>
          <a:graphic>
            <a:graphicData uri="http://schemas.openxmlformats.org/presentationml/2006/ole">
              <p:oleObj spid="_x0000_s420870" name="Equation" r:id="rId4" imgW="419040" imgH="253800" progId="Equation.DSMT4">
                <p:embed/>
              </p:oleObj>
            </a:graphicData>
          </a:graphic>
        </p:graphicFrame>
        <p:grpSp>
          <p:nvGrpSpPr>
            <p:cNvPr id="89" name="Group 88"/>
            <p:cNvGrpSpPr/>
            <p:nvPr/>
          </p:nvGrpSpPr>
          <p:grpSpPr>
            <a:xfrm>
              <a:off x="2531873" y="3103131"/>
              <a:ext cx="1720532" cy="1042742"/>
              <a:chOff x="3375250" y="3040986"/>
              <a:chExt cx="2686051" cy="1137599"/>
            </a:xfrm>
          </p:grpSpPr>
          <p:sp>
            <p:nvSpPr>
              <p:cNvPr id="148486" name="Straight Connector 148485"/>
              <p:cNvSpPr>
                <a:spLocks noChangeShapeType="1"/>
              </p:cNvSpPr>
              <p:nvPr/>
            </p:nvSpPr>
            <p:spPr bwMode="auto">
              <a:xfrm flipH="1">
                <a:off x="4375375" y="3609193"/>
                <a:ext cx="746125" cy="0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148507" name="Straight Connector 148506"/>
              <p:cNvSpPr>
                <a:spLocks noChangeShapeType="1"/>
              </p:cNvSpPr>
              <p:nvPr/>
            </p:nvSpPr>
            <p:spPr bwMode="auto">
              <a:xfrm flipH="1" flipV="1">
                <a:off x="3391125" y="3040986"/>
                <a:ext cx="558800" cy="363416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148508" name="Oval 148507"/>
              <p:cNvSpPr>
                <a:spLocks noChangeArrowheads="1"/>
              </p:cNvSpPr>
              <p:nvPr/>
            </p:nvSpPr>
            <p:spPr bwMode="auto">
              <a:xfrm>
                <a:off x="3916588" y="3243410"/>
                <a:ext cx="446088" cy="782469"/>
              </a:xfrm>
              <a:prstGeom prst="ellipse">
                <a:avLst/>
              </a:prstGeom>
              <a:solidFill>
                <a:schemeClr val="bg2">
                  <a:shade val="75000"/>
                </a:scheme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400" i="1" dirty="0" smtClean="0">
                    <a:solidFill>
                      <a:schemeClr val="tx1">
                        <a:alpha val="100000"/>
                      </a:schemeClr>
                    </a:solidFill>
                    <a:latin typeface="Arial"/>
                    <a:cs typeface="Arial"/>
                  </a:rPr>
                  <a:t>T</a:t>
                </a:r>
                <a:endParaRPr lang="en-US" sz="1400" i="1" baseline="-25000" dirty="0">
                  <a:solidFill>
                    <a:schemeClr val="tx1">
                      <a:alpha val="100000"/>
                    </a:schemeClr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48509" name="Straight Connector 148508"/>
              <p:cNvSpPr>
                <a:spLocks noChangeShapeType="1"/>
              </p:cNvSpPr>
              <p:nvPr/>
            </p:nvSpPr>
            <p:spPr bwMode="auto">
              <a:xfrm flipH="1">
                <a:off x="3375250" y="3804515"/>
                <a:ext cx="558800" cy="363416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grpSp>
            <p:nvGrpSpPr>
              <p:cNvPr id="7" name="Group 30"/>
              <p:cNvGrpSpPr>
                <a:grpSpLocks/>
              </p:cNvGrpSpPr>
              <p:nvPr/>
            </p:nvGrpSpPr>
            <p:grpSpPr bwMode="auto">
              <a:xfrm>
                <a:off x="3472088" y="3389013"/>
                <a:ext cx="122238" cy="475874"/>
                <a:chOff x="651" y="3236"/>
                <a:chExt cx="63" cy="279"/>
              </a:xfrm>
            </p:grpSpPr>
            <p:sp>
              <p:nvSpPr>
                <p:cNvPr id="148511" name="Oval 148510"/>
                <p:cNvSpPr>
                  <a:spLocks noChangeArrowheads="1"/>
                </p:cNvSpPr>
                <p:nvPr/>
              </p:nvSpPr>
              <p:spPr bwMode="auto">
                <a:xfrm>
                  <a:off x="687" y="3236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48512" name="Oval 148511"/>
                <p:cNvSpPr>
                  <a:spLocks noChangeArrowheads="1"/>
                </p:cNvSpPr>
                <p:nvPr/>
              </p:nvSpPr>
              <p:spPr bwMode="auto">
                <a:xfrm>
                  <a:off x="651" y="3318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48513" name="Oval 148512"/>
                <p:cNvSpPr>
                  <a:spLocks noChangeArrowheads="1"/>
                </p:cNvSpPr>
                <p:nvPr/>
              </p:nvSpPr>
              <p:spPr bwMode="auto">
                <a:xfrm>
                  <a:off x="652" y="3400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48514" name="Oval 148513"/>
                <p:cNvSpPr>
                  <a:spLocks noChangeArrowheads="1"/>
                </p:cNvSpPr>
                <p:nvPr/>
              </p:nvSpPr>
              <p:spPr bwMode="auto">
                <a:xfrm>
                  <a:off x="685" y="3488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</p:grpSp>
          <p:sp>
            <p:nvSpPr>
              <p:cNvPr id="148515" name="Oval 148514"/>
              <p:cNvSpPr>
                <a:spLocks noChangeArrowheads="1"/>
              </p:cNvSpPr>
              <p:nvPr/>
            </p:nvSpPr>
            <p:spPr bwMode="auto">
              <a:xfrm>
                <a:off x="5072288" y="3242226"/>
                <a:ext cx="449263" cy="782469"/>
              </a:xfrm>
              <a:prstGeom prst="ellipse">
                <a:avLst/>
              </a:prstGeom>
              <a:solidFill>
                <a:schemeClr val="bg2">
                  <a:shade val="75000"/>
                </a:scheme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400" i="1" dirty="0" smtClean="0">
                    <a:solidFill>
                      <a:schemeClr val="tx1">
                        <a:alpha val="100000"/>
                      </a:schemeClr>
                    </a:solidFill>
                    <a:latin typeface="Arial"/>
                    <a:cs typeface="Arial"/>
                  </a:rPr>
                  <a:t>R</a:t>
                </a:r>
                <a:endParaRPr lang="en-US" sz="1400" i="1" baseline="-25000" dirty="0">
                  <a:solidFill>
                    <a:schemeClr val="tx1">
                      <a:alpha val="100000"/>
                    </a:schemeClr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48516" name="Straight Connector 148515"/>
              <p:cNvSpPr>
                <a:spLocks noChangeShapeType="1"/>
              </p:cNvSpPr>
              <p:nvPr/>
            </p:nvSpPr>
            <p:spPr bwMode="auto">
              <a:xfrm flipV="1">
                <a:off x="5497738" y="3050456"/>
                <a:ext cx="560388" cy="363416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148517" name="Straight Connector 148516"/>
              <p:cNvSpPr>
                <a:spLocks noChangeShapeType="1"/>
              </p:cNvSpPr>
              <p:nvPr/>
            </p:nvSpPr>
            <p:spPr bwMode="auto">
              <a:xfrm>
                <a:off x="5500913" y="3815169"/>
                <a:ext cx="560388" cy="363416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grpSp>
            <p:nvGrpSpPr>
              <p:cNvPr id="8" name="Group 38"/>
              <p:cNvGrpSpPr>
                <a:grpSpLocks/>
              </p:cNvGrpSpPr>
              <p:nvPr/>
            </p:nvGrpSpPr>
            <p:grpSpPr bwMode="auto">
              <a:xfrm flipH="1">
                <a:off x="5794600" y="3380727"/>
                <a:ext cx="152400" cy="477057"/>
                <a:chOff x="651" y="3236"/>
                <a:chExt cx="63" cy="279"/>
              </a:xfrm>
            </p:grpSpPr>
            <p:sp>
              <p:nvSpPr>
                <p:cNvPr id="148519" name="Oval 148518"/>
                <p:cNvSpPr>
                  <a:spLocks noChangeArrowheads="1"/>
                </p:cNvSpPr>
                <p:nvPr/>
              </p:nvSpPr>
              <p:spPr bwMode="auto">
                <a:xfrm>
                  <a:off x="687" y="3236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48520" name="Oval 148519"/>
                <p:cNvSpPr>
                  <a:spLocks noChangeArrowheads="1"/>
                </p:cNvSpPr>
                <p:nvPr/>
              </p:nvSpPr>
              <p:spPr bwMode="auto">
                <a:xfrm>
                  <a:off x="651" y="3318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48521" name="Oval 148520"/>
                <p:cNvSpPr>
                  <a:spLocks noChangeArrowheads="1"/>
                </p:cNvSpPr>
                <p:nvPr/>
              </p:nvSpPr>
              <p:spPr bwMode="auto">
                <a:xfrm>
                  <a:off x="652" y="3400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48522" name="Oval 148521"/>
                <p:cNvSpPr>
                  <a:spLocks noChangeArrowheads="1"/>
                </p:cNvSpPr>
                <p:nvPr/>
              </p:nvSpPr>
              <p:spPr bwMode="auto">
                <a:xfrm>
                  <a:off x="685" y="3488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</p:grpSp>
        </p:grpSp>
        <p:grpSp>
          <p:nvGrpSpPr>
            <p:cNvPr id="73" name="Group 72"/>
            <p:cNvGrpSpPr/>
            <p:nvPr/>
          </p:nvGrpSpPr>
          <p:grpSpPr>
            <a:xfrm>
              <a:off x="4832668" y="3122943"/>
              <a:ext cx="1541499" cy="1040682"/>
              <a:chOff x="4610726" y="3131823"/>
              <a:chExt cx="2686051" cy="1137018"/>
            </a:xfrm>
          </p:grpSpPr>
          <p:sp>
            <p:nvSpPr>
              <p:cNvPr id="56" name="Straight Connector 55"/>
              <p:cNvSpPr>
                <a:spLocks noChangeShapeType="1"/>
              </p:cNvSpPr>
              <p:nvPr/>
            </p:nvSpPr>
            <p:spPr bwMode="auto">
              <a:xfrm flipH="1">
                <a:off x="5610851" y="3699449"/>
                <a:ext cx="746125" cy="0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57" name="Straight Connector 56"/>
              <p:cNvSpPr>
                <a:spLocks noChangeShapeType="1"/>
              </p:cNvSpPr>
              <p:nvPr/>
            </p:nvSpPr>
            <p:spPr bwMode="auto">
              <a:xfrm flipH="1" flipV="1">
                <a:off x="4627202" y="3131823"/>
                <a:ext cx="558800" cy="363416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58" name="Oval 57"/>
              <p:cNvSpPr>
                <a:spLocks noChangeArrowheads="1"/>
              </p:cNvSpPr>
              <p:nvPr/>
            </p:nvSpPr>
            <p:spPr bwMode="auto">
              <a:xfrm>
                <a:off x="5152064" y="3333666"/>
                <a:ext cx="446088" cy="782469"/>
              </a:xfrm>
              <a:prstGeom prst="ellipse">
                <a:avLst/>
              </a:prstGeom>
              <a:solidFill>
                <a:schemeClr val="bg2">
                  <a:shade val="75000"/>
                </a:scheme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400" i="1" dirty="0" smtClean="0">
                    <a:solidFill>
                      <a:schemeClr val="tx1">
                        <a:alpha val="100000"/>
                      </a:schemeClr>
                    </a:solidFill>
                    <a:latin typeface="Arial"/>
                    <a:cs typeface="Arial"/>
                  </a:rPr>
                  <a:t>R</a:t>
                </a:r>
                <a:endParaRPr lang="en-US" sz="1400" i="1" baseline="-25000" dirty="0">
                  <a:solidFill>
                    <a:schemeClr val="tx1">
                      <a:alpha val="100000"/>
                    </a:schemeClr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59" name="Straight Connector 58"/>
              <p:cNvSpPr>
                <a:spLocks noChangeShapeType="1"/>
              </p:cNvSpPr>
              <p:nvPr/>
            </p:nvSpPr>
            <p:spPr bwMode="auto">
              <a:xfrm flipH="1">
                <a:off x="4610726" y="3894771"/>
                <a:ext cx="558800" cy="363416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60" name="Oval 59"/>
              <p:cNvSpPr>
                <a:spLocks noChangeArrowheads="1"/>
              </p:cNvSpPr>
              <p:nvPr/>
            </p:nvSpPr>
            <p:spPr bwMode="auto">
              <a:xfrm>
                <a:off x="4777414" y="3479269"/>
                <a:ext cx="52388" cy="46052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endParaRPr lang="en-GB"/>
              </a:p>
            </p:txBody>
          </p:sp>
          <p:sp>
            <p:nvSpPr>
              <p:cNvPr id="61" name="Oval 60"/>
              <p:cNvSpPr>
                <a:spLocks noChangeArrowheads="1"/>
              </p:cNvSpPr>
              <p:nvPr/>
            </p:nvSpPr>
            <p:spPr bwMode="auto">
              <a:xfrm>
                <a:off x="4707564" y="3619132"/>
                <a:ext cx="52388" cy="46052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endParaRPr lang="en-GB"/>
              </a:p>
            </p:txBody>
          </p:sp>
          <p:sp>
            <p:nvSpPr>
              <p:cNvPr id="62" name="Oval 61"/>
              <p:cNvSpPr>
                <a:spLocks noChangeArrowheads="1"/>
              </p:cNvSpPr>
              <p:nvPr/>
            </p:nvSpPr>
            <p:spPr bwMode="auto">
              <a:xfrm>
                <a:off x="4709504" y="3758994"/>
                <a:ext cx="52388" cy="46052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endParaRPr lang="en-GB"/>
              </a:p>
            </p:txBody>
          </p:sp>
          <p:sp>
            <p:nvSpPr>
              <p:cNvPr id="63" name="Oval 62"/>
              <p:cNvSpPr>
                <a:spLocks noChangeArrowheads="1"/>
              </p:cNvSpPr>
              <p:nvPr/>
            </p:nvSpPr>
            <p:spPr bwMode="auto">
              <a:xfrm>
                <a:off x="4773534" y="3909091"/>
                <a:ext cx="52388" cy="46052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endParaRPr lang="en-GB"/>
              </a:p>
            </p:txBody>
          </p:sp>
          <p:sp>
            <p:nvSpPr>
              <p:cNvPr id="64" name="Oval 63"/>
              <p:cNvSpPr>
                <a:spLocks noChangeArrowheads="1"/>
              </p:cNvSpPr>
              <p:nvPr/>
            </p:nvSpPr>
            <p:spPr bwMode="auto">
              <a:xfrm>
                <a:off x="6307764" y="3332482"/>
                <a:ext cx="449263" cy="782469"/>
              </a:xfrm>
              <a:prstGeom prst="ellipse">
                <a:avLst/>
              </a:prstGeom>
              <a:solidFill>
                <a:schemeClr val="bg2">
                  <a:shade val="75000"/>
                </a:scheme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400" i="1" dirty="0" smtClean="0">
                    <a:solidFill>
                      <a:schemeClr val="tx1">
                        <a:alpha val="100000"/>
                      </a:schemeClr>
                    </a:solidFill>
                    <a:latin typeface="Arial"/>
                    <a:cs typeface="Arial"/>
                  </a:rPr>
                  <a:t>T</a:t>
                </a:r>
                <a:endParaRPr lang="en-US" sz="1400" i="1" baseline="-25000" dirty="0">
                  <a:solidFill>
                    <a:schemeClr val="tx1">
                      <a:alpha val="100000"/>
                    </a:schemeClr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65" name="Straight Connector 64"/>
              <p:cNvSpPr>
                <a:spLocks noChangeShapeType="1"/>
              </p:cNvSpPr>
              <p:nvPr/>
            </p:nvSpPr>
            <p:spPr bwMode="auto">
              <a:xfrm flipV="1">
                <a:off x="6733214" y="3140712"/>
                <a:ext cx="560388" cy="363416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66" name="Straight Connector 65"/>
              <p:cNvSpPr>
                <a:spLocks noChangeShapeType="1"/>
              </p:cNvSpPr>
              <p:nvPr/>
            </p:nvSpPr>
            <p:spPr bwMode="auto">
              <a:xfrm>
                <a:off x="6736389" y="3905425"/>
                <a:ext cx="560388" cy="363416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67" name="Oval 66"/>
              <p:cNvSpPr>
                <a:spLocks noChangeArrowheads="1"/>
              </p:cNvSpPr>
              <p:nvPr/>
            </p:nvSpPr>
            <p:spPr bwMode="auto">
              <a:xfrm flipH="1">
                <a:off x="7030076" y="3470983"/>
                <a:ext cx="65314" cy="46167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endParaRPr lang="en-GB"/>
              </a:p>
            </p:txBody>
          </p:sp>
          <p:sp>
            <p:nvSpPr>
              <p:cNvPr id="69" name="Oval 68"/>
              <p:cNvSpPr>
                <a:spLocks noChangeArrowheads="1"/>
              </p:cNvSpPr>
              <p:nvPr/>
            </p:nvSpPr>
            <p:spPr bwMode="auto">
              <a:xfrm flipH="1">
                <a:off x="7117162" y="3611193"/>
                <a:ext cx="65314" cy="46167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endParaRPr lang="en-GB"/>
              </a:p>
            </p:txBody>
          </p:sp>
          <p:sp>
            <p:nvSpPr>
              <p:cNvPr id="70" name="Oval 69"/>
              <p:cNvSpPr>
                <a:spLocks noChangeArrowheads="1"/>
              </p:cNvSpPr>
              <p:nvPr/>
            </p:nvSpPr>
            <p:spPr bwMode="auto">
              <a:xfrm flipH="1">
                <a:off x="7114743" y="3751404"/>
                <a:ext cx="65314" cy="46167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endParaRPr lang="en-GB"/>
              </a:p>
            </p:txBody>
          </p:sp>
          <p:sp>
            <p:nvSpPr>
              <p:cNvPr id="72" name="Oval 71"/>
              <p:cNvSpPr>
                <a:spLocks noChangeArrowheads="1"/>
              </p:cNvSpPr>
              <p:nvPr/>
            </p:nvSpPr>
            <p:spPr bwMode="auto">
              <a:xfrm flipH="1">
                <a:off x="7034914" y="3901873"/>
                <a:ext cx="65314" cy="46167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endParaRPr lang="en-GB"/>
              </a:p>
            </p:txBody>
          </p:sp>
        </p:grpSp>
        <p:grpSp>
          <p:nvGrpSpPr>
            <p:cNvPr id="92" name="Group 91"/>
            <p:cNvGrpSpPr/>
            <p:nvPr/>
          </p:nvGrpSpPr>
          <p:grpSpPr>
            <a:xfrm>
              <a:off x="7084381" y="3096314"/>
              <a:ext cx="1846555" cy="1076192"/>
              <a:chOff x="5782579" y="2963148"/>
              <a:chExt cx="2686051" cy="1137018"/>
            </a:xfrm>
          </p:grpSpPr>
          <p:grpSp>
            <p:nvGrpSpPr>
              <p:cNvPr id="90" name="Group 89"/>
              <p:cNvGrpSpPr/>
              <p:nvPr/>
            </p:nvGrpSpPr>
            <p:grpSpPr>
              <a:xfrm>
                <a:off x="5782579" y="2963148"/>
                <a:ext cx="2686051" cy="1137018"/>
                <a:chOff x="5844723" y="1391800"/>
                <a:chExt cx="2686051" cy="1137018"/>
              </a:xfrm>
            </p:grpSpPr>
            <p:sp>
              <p:nvSpPr>
                <p:cNvPr id="74" name="Straight Connector 73"/>
                <p:cNvSpPr>
                  <a:spLocks noChangeShapeType="1"/>
                </p:cNvSpPr>
                <p:nvPr/>
              </p:nvSpPr>
              <p:spPr bwMode="auto">
                <a:xfrm flipH="1">
                  <a:off x="6844848" y="1959426"/>
                  <a:ext cx="746125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lang="en-GB"/>
                </a:p>
              </p:txBody>
            </p:sp>
            <p:sp>
              <p:nvSpPr>
                <p:cNvPr id="75" name="Straight Connector 74"/>
                <p:cNvSpPr>
                  <a:spLocks noChangeShapeType="1"/>
                </p:cNvSpPr>
                <p:nvPr/>
              </p:nvSpPr>
              <p:spPr bwMode="auto">
                <a:xfrm flipH="1" flipV="1">
                  <a:off x="5861199" y="1391800"/>
                  <a:ext cx="558800" cy="36341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lang="en-GB"/>
                </a:p>
              </p:txBody>
            </p:sp>
            <p:sp>
              <p:nvSpPr>
                <p:cNvPr id="76" name="Oval 75"/>
                <p:cNvSpPr>
                  <a:spLocks noChangeArrowheads="1"/>
                </p:cNvSpPr>
                <p:nvPr/>
              </p:nvSpPr>
              <p:spPr bwMode="auto">
                <a:xfrm>
                  <a:off x="6386061" y="1593643"/>
                  <a:ext cx="446088" cy="782469"/>
                </a:xfrm>
                <a:prstGeom prst="ellipse">
                  <a:avLst/>
                </a:prstGeom>
                <a:solidFill>
                  <a:schemeClr val="bg2">
                    <a:shade val="7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GB" sz="1400" i="1" dirty="0" smtClean="0">
                      <a:solidFill>
                        <a:schemeClr val="tx1">
                          <a:alpha val="100000"/>
                        </a:schemeClr>
                      </a:solidFill>
                      <a:latin typeface="Arial"/>
                      <a:cs typeface="Arial"/>
                    </a:rPr>
                    <a:t>T</a:t>
                  </a:r>
                  <a:endParaRPr lang="en-US" sz="1400" i="1" baseline="-25000" dirty="0">
                    <a:solidFill>
                      <a:schemeClr val="tx1">
                        <a:alpha val="100000"/>
                      </a:schemeClr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77" name="Straight Connector 76"/>
                <p:cNvSpPr>
                  <a:spLocks noChangeShapeType="1"/>
                </p:cNvSpPr>
                <p:nvPr/>
              </p:nvSpPr>
              <p:spPr bwMode="auto">
                <a:xfrm flipH="1">
                  <a:off x="5844723" y="2154748"/>
                  <a:ext cx="558800" cy="36341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lang="en-GB"/>
                </a:p>
              </p:txBody>
            </p:sp>
            <p:sp>
              <p:nvSpPr>
                <p:cNvPr id="78" name="Oval 77"/>
                <p:cNvSpPr>
                  <a:spLocks noChangeArrowheads="1"/>
                </p:cNvSpPr>
                <p:nvPr/>
              </p:nvSpPr>
              <p:spPr bwMode="auto">
                <a:xfrm>
                  <a:off x="6011411" y="1739246"/>
                  <a:ext cx="52388" cy="46052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79" name="Oval 78"/>
                <p:cNvSpPr>
                  <a:spLocks noChangeArrowheads="1"/>
                </p:cNvSpPr>
                <p:nvPr/>
              </p:nvSpPr>
              <p:spPr bwMode="auto">
                <a:xfrm>
                  <a:off x="5941561" y="1879109"/>
                  <a:ext cx="52388" cy="46052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80" name="Oval 79"/>
                <p:cNvSpPr>
                  <a:spLocks noChangeArrowheads="1"/>
                </p:cNvSpPr>
                <p:nvPr/>
              </p:nvSpPr>
              <p:spPr bwMode="auto">
                <a:xfrm>
                  <a:off x="5943501" y="2018971"/>
                  <a:ext cx="52388" cy="46052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81" name="Oval 80"/>
                <p:cNvSpPr>
                  <a:spLocks noChangeArrowheads="1"/>
                </p:cNvSpPr>
                <p:nvPr/>
              </p:nvSpPr>
              <p:spPr bwMode="auto">
                <a:xfrm>
                  <a:off x="6007531" y="2169068"/>
                  <a:ext cx="52388" cy="46052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82" name="Oval 81"/>
                <p:cNvSpPr>
                  <a:spLocks noChangeArrowheads="1"/>
                </p:cNvSpPr>
                <p:nvPr/>
              </p:nvSpPr>
              <p:spPr bwMode="auto">
                <a:xfrm>
                  <a:off x="7541761" y="1592459"/>
                  <a:ext cx="449263" cy="782469"/>
                </a:xfrm>
                <a:prstGeom prst="ellipse">
                  <a:avLst/>
                </a:prstGeom>
                <a:solidFill>
                  <a:schemeClr val="bg2">
                    <a:shade val="75000"/>
                  </a:schemeClr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GB" sz="1400" i="1" dirty="0" smtClean="0">
                      <a:solidFill>
                        <a:schemeClr val="tx1">
                          <a:alpha val="100000"/>
                        </a:schemeClr>
                      </a:solidFill>
                      <a:latin typeface="Arial"/>
                      <a:cs typeface="Arial"/>
                    </a:rPr>
                    <a:t>T</a:t>
                  </a:r>
                  <a:endParaRPr lang="en-US" sz="1400" i="1" baseline="-25000" dirty="0">
                    <a:solidFill>
                      <a:schemeClr val="tx1">
                        <a:alpha val="100000"/>
                      </a:schemeClr>
                    </a:solidFill>
                    <a:latin typeface="Arial"/>
                    <a:cs typeface="Arial"/>
                  </a:endParaRPr>
                </a:p>
              </p:txBody>
            </p:sp>
            <p:sp>
              <p:nvSpPr>
                <p:cNvPr id="83" name="Straight Connector 82"/>
                <p:cNvSpPr>
                  <a:spLocks noChangeShapeType="1"/>
                </p:cNvSpPr>
                <p:nvPr/>
              </p:nvSpPr>
              <p:spPr bwMode="auto">
                <a:xfrm flipV="1">
                  <a:off x="7967211" y="1400689"/>
                  <a:ext cx="560388" cy="36341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lang="en-GB"/>
                </a:p>
              </p:txBody>
            </p:sp>
            <p:sp>
              <p:nvSpPr>
                <p:cNvPr id="84" name="Straight Connector 83"/>
                <p:cNvSpPr>
                  <a:spLocks noChangeShapeType="1"/>
                </p:cNvSpPr>
                <p:nvPr/>
              </p:nvSpPr>
              <p:spPr bwMode="auto">
                <a:xfrm>
                  <a:off x="7970386" y="2165402"/>
                  <a:ext cx="560388" cy="36341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anchor="t" compatLnSpc="1"/>
                <a:lstStyle/>
                <a:p>
                  <a:endParaRPr lang="en-GB"/>
                </a:p>
              </p:txBody>
            </p:sp>
            <p:sp>
              <p:nvSpPr>
                <p:cNvPr id="85" name="Oval 84"/>
                <p:cNvSpPr>
                  <a:spLocks noChangeArrowheads="1"/>
                </p:cNvSpPr>
                <p:nvPr/>
              </p:nvSpPr>
              <p:spPr bwMode="auto">
                <a:xfrm flipH="1">
                  <a:off x="8264073" y="1730960"/>
                  <a:ext cx="65314" cy="4616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86" name="Oval 85"/>
                <p:cNvSpPr>
                  <a:spLocks noChangeArrowheads="1"/>
                </p:cNvSpPr>
                <p:nvPr/>
              </p:nvSpPr>
              <p:spPr bwMode="auto">
                <a:xfrm flipH="1">
                  <a:off x="8351159" y="1871170"/>
                  <a:ext cx="65314" cy="4616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87" name="Oval 86"/>
                <p:cNvSpPr>
                  <a:spLocks noChangeArrowheads="1"/>
                </p:cNvSpPr>
                <p:nvPr/>
              </p:nvSpPr>
              <p:spPr bwMode="auto">
                <a:xfrm flipH="1">
                  <a:off x="8348740" y="2011381"/>
                  <a:ext cx="65314" cy="4616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88" name="Oval 87"/>
                <p:cNvSpPr>
                  <a:spLocks noChangeArrowheads="1"/>
                </p:cNvSpPr>
                <p:nvPr/>
              </p:nvSpPr>
              <p:spPr bwMode="auto">
                <a:xfrm flipH="1">
                  <a:off x="8268911" y="2161850"/>
                  <a:ext cx="65314" cy="4616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</p:grpSp>
          <p:sp>
            <p:nvSpPr>
              <p:cNvPr id="91" name="Oval 90"/>
              <p:cNvSpPr/>
              <p:nvPr/>
            </p:nvSpPr>
            <p:spPr>
              <a:xfrm>
                <a:off x="7013360" y="3364637"/>
                <a:ext cx="275208" cy="381740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aphicFrame>
          <p:nvGraphicFramePr>
            <p:cNvPr id="420871" name="Object 7"/>
            <p:cNvGraphicFramePr>
              <a:graphicFrameLocks noChangeAspect="1"/>
            </p:cNvGraphicFramePr>
            <p:nvPr/>
          </p:nvGraphicFramePr>
          <p:xfrm>
            <a:off x="4170363" y="3381375"/>
            <a:ext cx="965200" cy="546100"/>
          </p:xfrm>
          <a:graphic>
            <a:graphicData uri="http://schemas.openxmlformats.org/presentationml/2006/ole">
              <p:oleObj spid="_x0000_s420871" name="Equation" r:id="rId5" imgW="393480" imgH="253800" progId="Equation.DSMT4">
                <p:embed/>
              </p:oleObj>
            </a:graphicData>
          </a:graphic>
        </p:graphicFrame>
        <p:graphicFrame>
          <p:nvGraphicFramePr>
            <p:cNvPr id="420872" name="Object 8"/>
            <p:cNvGraphicFramePr>
              <a:graphicFrameLocks noChangeAspect="1"/>
            </p:cNvGraphicFramePr>
            <p:nvPr/>
          </p:nvGraphicFramePr>
          <p:xfrm>
            <a:off x="6364981" y="3347699"/>
            <a:ext cx="965200" cy="546100"/>
          </p:xfrm>
          <a:graphic>
            <a:graphicData uri="http://schemas.openxmlformats.org/presentationml/2006/ole">
              <p:oleObj spid="_x0000_s420872" name="Equation" r:id="rId6" imgW="393480" imgH="253800" progId="Equation.DSMT4">
                <p:embed/>
              </p:oleObj>
            </a:graphicData>
          </a:graphic>
        </p:graphicFrame>
      </p:grpSp>
      <p:grpSp>
        <p:nvGrpSpPr>
          <p:cNvPr id="112" name="Group 111"/>
          <p:cNvGrpSpPr/>
          <p:nvPr/>
        </p:nvGrpSpPr>
        <p:grpSpPr>
          <a:xfrm>
            <a:off x="2391977" y="3764623"/>
            <a:ext cx="1114704" cy="1100340"/>
            <a:chOff x="634198" y="2153675"/>
            <a:chExt cx="1876840" cy="1965564"/>
          </a:xfrm>
        </p:grpSpPr>
        <p:grpSp>
          <p:nvGrpSpPr>
            <p:cNvPr id="94" name="Group 86"/>
            <p:cNvGrpSpPr>
              <a:grpSpLocks/>
            </p:cNvGrpSpPr>
            <p:nvPr/>
          </p:nvGrpSpPr>
          <p:grpSpPr bwMode="auto">
            <a:xfrm>
              <a:off x="634198" y="2153675"/>
              <a:ext cx="1876840" cy="1965564"/>
              <a:chOff x="4276078" y="1259575"/>
              <a:chExt cx="3515306" cy="3515131"/>
            </a:xfrm>
          </p:grpSpPr>
          <p:cxnSp>
            <p:nvCxnSpPr>
              <p:cNvPr id="95" name="Straight Connector 94"/>
              <p:cNvCxnSpPr/>
              <p:nvPr/>
            </p:nvCxnSpPr>
            <p:spPr>
              <a:xfrm rot="10800000" flipV="1">
                <a:off x="4276078" y="3094937"/>
                <a:ext cx="3515306" cy="0"/>
              </a:xfrm>
              <a:prstGeom prst="line">
                <a:avLst/>
              </a:prstGeom>
              <a:noFill/>
              <a:ln w="6985" cap="flat" cmpd="sng" algn="ctr">
                <a:solidFill>
                  <a:prstClr val="black"/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rot="16200000" flipV="1">
                <a:off x="4295220" y="3017141"/>
                <a:ext cx="3515131" cy="0"/>
              </a:xfrm>
              <a:prstGeom prst="line">
                <a:avLst/>
              </a:prstGeom>
              <a:noFill/>
              <a:ln w="6985" cap="flat" cmpd="sng" algn="ctr">
                <a:solidFill>
                  <a:prstClr val="black"/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Group 99"/>
            <p:cNvGrpSpPr/>
            <p:nvPr/>
          </p:nvGrpSpPr>
          <p:grpSpPr>
            <a:xfrm>
              <a:off x="840345" y="2298624"/>
              <a:ext cx="1441205" cy="1563117"/>
              <a:chOff x="1204343" y="3523788"/>
              <a:chExt cx="1811170" cy="2058153"/>
            </a:xfrm>
          </p:grpSpPr>
          <p:sp>
            <p:nvSpPr>
              <p:cNvPr id="101" name="Arc 100"/>
              <p:cNvSpPr/>
              <p:nvPr/>
            </p:nvSpPr>
            <p:spPr bwMode="auto">
              <a:xfrm flipV="1">
                <a:off x="1204343" y="3523788"/>
                <a:ext cx="1808851" cy="2034676"/>
              </a:xfrm>
              <a:prstGeom prst="arc">
                <a:avLst>
                  <a:gd name="adj1" fmla="val 1620000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102" name="Arc 101"/>
              <p:cNvSpPr/>
              <p:nvPr/>
            </p:nvSpPr>
            <p:spPr bwMode="auto">
              <a:xfrm rot="16200000">
                <a:off x="1092590" y="3660177"/>
                <a:ext cx="2034676" cy="1808851"/>
              </a:xfrm>
              <a:prstGeom prst="arc">
                <a:avLst>
                  <a:gd name="adj1" fmla="val 1620000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103" name="Arc 102"/>
              <p:cNvSpPr/>
              <p:nvPr/>
            </p:nvSpPr>
            <p:spPr bwMode="auto">
              <a:xfrm rot="5400000" flipV="1">
                <a:off x="1093750" y="3639309"/>
                <a:ext cx="2034676" cy="1808851"/>
              </a:xfrm>
              <a:prstGeom prst="arc">
                <a:avLst>
                  <a:gd name="adj1" fmla="val 16200000"/>
                  <a:gd name="adj2" fmla="val 0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5" name="Group 104"/>
            <p:cNvGrpSpPr/>
            <p:nvPr/>
          </p:nvGrpSpPr>
          <p:grpSpPr>
            <a:xfrm>
              <a:off x="743976" y="2317066"/>
              <a:ext cx="1605874" cy="1707604"/>
              <a:chOff x="3025494" y="3490597"/>
              <a:chExt cx="1808851" cy="2034676"/>
            </a:xfrm>
          </p:grpSpPr>
          <p:sp>
            <p:nvSpPr>
              <p:cNvPr id="106" name="Arc 105"/>
              <p:cNvSpPr/>
              <p:nvPr/>
            </p:nvSpPr>
            <p:spPr bwMode="auto">
              <a:xfrm>
                <a:off x="3025494" y="3490597"/>
                <a:ext cx="1808851" cy="2034676"/>
              </a:xfrm>
              <a:prstGeom prst="arc">
                <a:avLst>
                  <a:gd name="adj1" fmla="val 16200000"/>
                  <a:gd name="adj2" fmla="val 20431332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cxnSp>
            <p:nvCxnSpPr>
              <p:cNvPr id="107" name="Straight Connector 106"/>
              <p:cNvCxnSpPr>
                <a:stCxn id="106" idx="2"/>
              </p:cNvCxnSpPr>
              <p:nvPr/>
            </p:nvCxnSpPr>
            <p:spPr bwMode="auto">
              <a:xfrm rot="5400000" flipH="1">
                <a:off x="4460835" y="3859570"/>
                <a:ext cx="13883" cy="64068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>
                <a:stCxn id="101" idx="2"/>
              </p:cNvCxnSpPr>
              <p:nvPr/>
            </p:nvCxnSpPr>
            <p:spPr bwMode="auto">
              <a:xfrm rot="16200000" flipH="1" flipV="1">
                <a:off x="4449363" y="4090490"/>
                <a:ext cx="7207" cy="604736"/>
              </a:xfrm>
              <a:prstGeom prst="line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olid"/>
              </a:ln>
              <a:effectLst>
                <a:outerShdw blurRad="57150" dist="38100" dir="5400000" algn="ctr" rotWithShape="0">
                  <a:srgbClr val="0F6FC6">
                    <a:shade val="9000"/>
                    <a:satMod val="105000"/>
                    <a:alpha val="4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9" name="Group 50"/>
              <p:cNvGrpSpPr>
                <a:grpSpLocks/>
              </p:cNvGrpSpPr>
              <p:nvPr/>
            </p:nvGrpSpPr>
            <p:grpSpPr bwMode="auto">
              <a:xfrm>
                <a:off x="4041393" y="4161015"/>
                <a:ext cx="253946" cy="264912"/>
                <a:chOff x="26589971" y="3263981"/>
                <a:chExt cx="2478634" cy="2608111"/>
              </a:xfrm>
            </p:grpSpPr>
            <p:sp>
              <p:nvSpPr>
                <p:cNvPr id="110" name="Arc 109"/>
                <p:cNvSpPr/>
                <p:nvPr/>
              </p:nvSpPr>
              <p:spPr>
                <a:xfrm rot="16200000">
                  <a:off x="26590206" y="3393693"/>
                  <a:ext cx="2478285" cy="2478513"/>
                </a:xfrm>
                <a:prstGeom prst="arc">
                  <a:avLst>
                    <a:gd name="adj1" fmla="val 1620000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1" name="Arc 110"/>
                <p:cNvSpPr/>
                <p:nvPr/>
              </p:nvSpPr>
              <p:spPr>
                <a:xfrm rot="5400000" flipV="1">
                  <a:off x="26590096" y="3263856"/>
                  <a:ext cx="2478285" cy="2478535"/>
                </a:xfrm>
                <a:prstGeom prst="arc">
                  <a:avLst>
                    <a:gd name="adj1" fmla="val 16200000"/>
                    <a:gd name="adj2" fmla="val 0"/>
                  </a:avLst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GB"/>
                </a:p>
              </p:txBody>
            </p:sp>
          </p:grpSp>
        </p:grpSp>
      </p:grpSp>
      <p:graphicFrame>
        <p:nvGraphicFramePr>
          <p:cNvPr id="113" name="Object 8"/>
          <p:cNvGraphicFramePr>
            <a:graphicFrameLocks noChangeAspect="1"/>
          </p:cNvGraphicFramePr>
          <p:nvPr/>
        </p:nvGraphicFramePr>
        <p:xfrm>
          <a:off x="2016477" y="4164076"/>
          <a:ext cx="398247" cy="348466"/>
        </p:xfrm>
        <a:graphic>
          <a:graphicData uri="http://schemas.openxmlformats.org/presentationml/2006/ole">
            <p:oleObj spid="_x0000_s420873" name="Equation" r:id="rId7" imgW="139680" imgH="139680" progId="Equation.DSMT4">
              <p:embed/>
            </p:oleObj>
          </a:graphicData>
        </a:graphic>
      </p:graphicFrame>
      <p:cxnSp>
        <p:nvCxnSpPr>
          <p:cNvPr id="115" name="Straight Arrow Connector 114"/>
          <p:cNvCxnSpPr/>
          <p:nvPr/>
        </p:nvCxnSpPr>
        <p:spPr>
          <a:xfrm flipV="1">
            <a:off x="1233996" y="4545367"/>
            <a:ext cx="1376039" cy="9410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84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8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8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Spurious Poles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123976" cy="5000547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Shifting the amplitude by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GB" sz="2400" dirty="0" smtClean="0"/>
              <a:t> </a:t>
            </a:r>
            <a:r>
              <a:rPr kumimoji="1" lang="en-US" sz="2400" dirty="0" smtClean="0">
                <a:sym typeface="Symbol"/>
              </a:rPr>
              <a:t>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GB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GB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GB" sz="24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4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GB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/>
            <a:r>
              <a:rPr lang="en-GB" sz="2200" dirty="0" smtClean="0"/>
              <a:t>Poles in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200" dirty="0" smtClean="0"/>
              <a:t> as well as branch cuts e.g.</a:t>
            </a:r>
          </a:p>
          <a:p>
            <a:pPr lvl="1"/>
            <a:endParaRPr lang="en-GB" sz="2400" dirty="0" smtClean="0"/>
          </a:p>
          <a:p>
            <a:pPr lvl="1"/>
            <a:endParaRPr lang="en-GB" sz="2000" dirty="0" smtClean="0"/>
          </a:p>
          <a:p>
            <a:pPr lvl="1"/>
            <a:r>
              <a:rPr lang="en-GB" sz="2200" dirty="0" smtClean="0"/>
              <a:t>Not related to factorisation poles </a:t>
            </a:r>
            <a:r>
              <a:rPr lang="en-GB" sz="2200" i="1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GB" sz="2200" i="1" baseline="-25000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GB" sz="2200" i="1" baseline="-25000" dirty="0" smtClean="0">
                <a:latin typeface="Times New Roman" pitchFamily="18" charset="0"/>
                <a:cs typeface="Times New Roman" pitchFamily="18" charset="0"/>
              </a:rPr>
              <a:t>…m</a:t>
            </a:r>
            <a:r>
              <a:rPr lang="en-GB" sz="2200" dirty="0" smtClean="0"/>
              <a:t>, </a:t>
            </a:r>
          </a:p>
          <a:p>
            <a:pPr lvl="1">
              <a:buNone/>
            </a:pPr>
            <a:r>
              <a:rPr lang="en-GB" sz="2200" dirty="0" smtClean="0"/>
              <a:t>     i.e. do not appear in the final result.</a:t>
            </a:r>
          </a:p>
          <a:p>
            <a:r>
              <a:rPr lang="en-GB" sz="2400" dirty="0" smtClean="0"/>
              <a:t>Cancel against </a:t>
            </a:r>
            <a:r>
              <a:rPr lang="en-GB" sz="2400" dirty="0" smtClean="0">
                <a:solidFill>
                  <a:schemeClr val="tx1"/>
                </a:solidFill>
              </a:rPr>
              <a:t>poles</a:t>
            </a:r>
            <a:r>
              <a:rPr lang="en-GB" sz="2400" dirty="0" smtClean="0"/>
              <a:t> in the </a:t>
            </a:r>
            <a:r>
              <a:rPr lang="en-GB" sz="2400" dirty="0" smtClean="0">
                <a:solidFill>
                  <a:srgbClr val="0000FF"/>
                </a:solidFill>
              </a:rPr>
              <a:t>rational</a:t>
            </a:r>
            <a:r>
              <a:rPr lang="en-GB" sz="2400" dirty="0" smtClean="0"/>
              <a:t> part.</a:t>
            </a:r>
          </a:p>
          <a:p>
            <a:r>
              <a:rPr kumimoji="1" lang="en-US" sz="2400" dirty="0" smtClean="0">
                <a:sym typeface="Symbol"/>
              </a:rPr>
              <a:t>Use this to compute </a:t>
            </a:r>
            <a:r>
              <a:rPr kumimoji="1" lang="en-GB" sz="2400" dirty="0" smtClean="0">
                <a:solidFill>
                  <a:srgbClr val="0000FF"/>
                </a:solidFill>
                <a:sym typeface="Symbol"/>
              </a:rPr>
              <a:t>s</a:t>
            </a:r>
            <a:r>
              <a:rPr lang="en-GB" sz="2400" dirty="0" smtClean="0">
                <a:solidFill>
                  <a:srgbClr val="0000FF"/>
                </a:solidFill>
              </a:rPr>
              <a:t>purious poles </a:t>
            </a:r>
            <a:r>
              <a:rPr lang="en-GB" sz="2400" dirty="0" smtClean="0"/>
              <a:t>from </a:t>
            </a:r>
            <a:r>
              <a:rPr lang="en-GB" sz="2400" dirty="0" smtClean="0">
                <a:solidFill>
                  <a:srgbClr val="FF0000"/>
                </a:solidFill>
              </a:rPr>
              <a:t>residues</a:t>
            </a:r>
            <a:r>
              <a:rPr lang="en-GB" sz="2400" dirty="0" smtClean="0"/>
              <a:t> of the cut terms.</a:t>
            </a:r>
          </a:p>
          <a:p>
            <a:r>
              <a:rPr lang="en-GB" sz="2400" dirty="0" smtClean="0"/>
              <a:t>Location of all spurious poles, </a:t>
            </a:r>
            <a:r>
              <a:rPr lang="en-GB" sz="240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GB" sz="2400" i="1" baseline="-25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GB" sz="2400" dirty="0" smtClean="0"/>
              <a:t>, is </a:t>
            </a:r>
            <a:r>
              <a:rPr lang="en-GB" sz="2400" b="1" dirty="0" smtClean="0">
                <a:solidFill>
                  <a:srgbClr val="FF0000"/>
                </a:solidFill>
              </a:rPr>
              <a:t>know</a:t>
            </a:r>
          </a:p>
          <a:p>
            <a:pPr lvl="1"/>
            <a:r>
              <a:rPr lang="en-GB" sz="2200" dirty="0" smtClean="0"/>
              <a:t>Poles located at the vanishing of shifted Gram determinants of boxes and triangles.</a:t>
            </a:r>
          </a:p>
        </p:txBody>
      </p:sp>
      <p:grpSp>
        <p:nvGrpSpPr>
          <p:cNvPr id="233" name="Group 232"/>
          <p:cNvGrpSpPr/>
          <p:nvPr/>
        </p:nvGrpSpPr>
        <p:grpSpPr>
          <a:xfrm>
            <a:off x="5413972" y="1371349"/>
            <a:ext cx="3090105" cy="3101846"/>
            <a:chOff x="5106158" y="1244600"/>
            <a:chExt cx="3090105" cy="3101846"/>
          </a:xfrm>
        </p:grpSpPr>
        <p:grpSp>
          <p:nvGrpSpPr>
            <p:cNvPr id="127" name="Group 54"/>
            <p:cNvGrpSpPr>
              <a:grpSpLocks/>
            </p:cNvGrpSpPr>
            <p:nvPr/>
          </p:nvGrpSpPr>
          <p:grpSpPr bwMode="auto">
            <a:xfrm>
              <a:off x="5221288" y="1819275"/>
              <a:ext cx="2486024" cy="2506663"/>
              <a:chOff x="3154527" y="1118591"/>
              <a:chExt cx="2486517" cy="2505935"/>
            </a:xfrm>
          </p:grpSpPr>
          <p:sp>
            <p:nvSpPr>
              <p:cNvPr id="154" name="Arc 153"/>
              <p:cNvSpPr/>
              <p:nvPr/>
            </p:nvSpPr>
            <p:spPr>
              <a:xfrm>
                <a:off x="3154527" y="1148745"/>
                <a:ext cx="2476991" cy="2475781"/>
              </a:xfrm>
              <a:prstGeom prst="arc">
                <a:avLst>
                  <a:gd name="adj1" fmla="val 20634770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grpSp>
            <p:nvGrpSpPr>
              <p:cNvPr id="168" name="Group 53"/>
              <p:cNvGrpSpPr>
                <a:grpSpLocks/>
              </p:cNvGrpSpPr>
              <p:nvPr/>
            </p:nvGrpSpPr>
            <p:grpSpPr bwMode="auto">
              <a:xfrm>
                <a:off x="3160878" y="1118591"/>
                <a:ext cx="2480166" cy="2504347"/>
                <a:chOff x="3160878" y="1118591"/>
                <a:chExt cx="2480166" cy="2504347"/>
              </a:xfrm>
            </p:grpSpPr>
            <p:sp>
              <p:nvSpPr>
                <p:cNvPr id="172" name="Arc 171"/>
                <p:cNvSpPr/>
                <p:nvPr/>
              </p:nvSpPr>
              <p:spPr>
                <a:xfrm flipV="1">
                  <a:off x="3160878" y="1118591"/>
                  <a:ext cx="2476991" cy="2475780"/>
                </a:xfrm>
                <a:prstGeom prst="arc">
                  <a:avLst>
                    <a:gd name="adj1" fmla="val 16200000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5" name="Arc 174"/>
                <p:cNvSpPr/>
                <p:nvPr/>
              </p:nvSpPr>
              <p:spPr>
                <a:xfrm rot="16200000">
                  <a:off x="3163071" y="1146552"/>
                  <a:ext cx="2475780" cy="2476991"/>
                </a:xfrm>
                <a:prstGeom prst="arc">
                  <a:avLst>
                    <a:gd name="adj1" fmla="val 16200000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6" name="Arc 175"/>
                <p:cNvSpPr/>
                <p:nvPr/>
              </p:nvSpPr>
              <p:spPr>
                <a:xfrm rot="5400000" flipV="1">
                  <a:off x="3164659" y="1121160"/>
                  <a:ext cx="2475780" cy="2476991"/>
                </a:xfrm>
                <a:prstGeom prst="arc">
                  <a:avLst>
                    <a:gd name="adj1" fmla="val 16200000"/>
                    <a:gd name="adj2" fmla="val 0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7" name="Arc 176"/>
                <p:cNvSpPr/>
                <p:nvPr/>
              </p:nvSpPr>
              <p:spPr>
                <a:xfrm>
                  <a:off x="3162465" y="1147158"/>
                  <a:ext cx="2476991" cy="2475780"/>
                </a:xfrm>
                <a:prstGeom prst="arc">
                  <a:avLst>
                    <a:gd name="adj1" fmla="val 16200000"/>
                    <a:gd name="adj2" fmla="val 19805049"/>
                  </a:avLst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81" name="Straight Connector 180"/>
                <p:cNvCxnSpPr>
                  <a:stCxn id="177" idx="2"/>
                </p:cNvCxnSpPr>
                <p:nvPr/>
              </p:nvCxnSpPr>
              <p:spPr>
                <a:xfrm flipH="1" flipV="1">
                  <a:off x="4305692" y="1758168"/>
                  <a:ext cx="1168632" cy="9522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/>
                <p:cNvCxnSpPr/>
                <p:nvPr/>
              </p:nvCxnSpPr>
              <p:spPr>
                <a:xfrm rot="10800000">
                  <a:off x="4305692" y="2059705"/>
                  <a:ext cx="1305184" cy="1587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chemeClr val="accent1"/>
                  </a:solidFill>
                  <a:prstDash val="solid"/>
                </a:ln>
                <a:effectLst>
                  <a:outerShdw blurRad="57150" dist="38100" dir="5400000" algn="ctr" rotWithShape="0">
                    <a:srgbClr val="0F6FC6">
                      <a:shade val="9000"/>
                      <a:satMod val="105000"/>
                      <a:alpha val="48000"/>
                    </a:srgbClr>
                  </a:outerShd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85" name="Group 50"/>
                <p:cNvGrpSpPr>
                  <a:grpSpLocks/>
                </p:cNvGrpSpPr>
                <p:nvPr/>
              </p:nvGrpSpPr>
              <p:grpSpPr bwMode="auto">
                <a:xfrm>
                  <a:off x="4158026" y="1753407"/>
                  <a:ext cx="347731" cy="309473"/>
                  <a:chOff x="6006483" y="2126684"/>
                  <a:chExt cx="2478513" cy="2503924"/>
                </a:xfrm>
              </p:grpSpPr>
              <p:sp>
                <p:nvSpPr>
                  <p:cNvPr id="186" name="Arc 185"/>
                  <p:cNvSpPr/>
                  <p:nvPr/>
                </p:nvSpPr>
                <p:spPr>
                  <a:xfrm rot="16200000">
                    <a:off x="6006618" y="2152230"/>
                    <a:ext cx="2478243" cy="2478513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7" name="Arc 186"/>
                  <p:cNvSpPr/>
                  <p:nvPr/>
                </p:nvSpPr>
                <p:spPr>
                  <a:xfrm rot="5400000" flipV="1">
                    <a:off x="6006618" y="2126549"/>
                    <a:ext cx="2478243" cy="2478513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vert="horz" wrap="square" lIns="91440" tIns="45720" rIns="91440" bIns="45720" numCol="1" anchor="ctr" anchorCtr="0" compatLnSpc="1">
                    <a:prstTxWarp prst="textNoShape">
                      <a:avLst/>
                    </a:prstTxWarp>
                  </a:bodyPr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grpSp>
          <p:nvGrpSpPr>
            <p:cNvPr id="188" name="Group 86"/>
            <p:cNvGrpSpPr>
              <a:grpSpLocks/>
            </p:cNvGrpSpPr>
            <p:nvPr/>
          </p:nvGrpSpPr>
          <p:grpSpPr bwMode="auto">
            <a:xfrm>
              <a:off x="5106158" y="1244600"/>
              <a:ext cx="3090105" cy="3101846"/>
              <a:chOff x="4753165" y="1189718"/>
              <a:chExt cx="3090616" cy="3102202"/>
            </a:xfrm>
          </p:grpSpPr>
          <p:cxnSp>
            <p:nvCxnSpPr>
              <p:cNvPr id="189" name="Straight Connector 188"/>
              <p:cNvCxnSpPr/>
              <p:nvPr/>
            </p:nvCxnSpPr>
            <p:spPr>
              <a:xfrm rot="10800000">
                <a:off x="4753165" y="3095942"/>
                <a:ext cx="2716489" cy="1"/>
              </a:xfrm>
              <a:prstGeom prst="line">
                <a:avLst/>
              </a:prstGeom>
              <a:noFill/>
              <a:ln w="6985" cap="flat" cmpd="sng" algn="ctr">
                <a:solidFill>
                  <a:prstClr val="black"/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>
              <a:xfrm rot="5400000" flipH="1" flipV="1">
                <a:off x="4739655" y="2982756"/>
                <a:ext cx="2616741" cy="1588"/>
              </a:xfrm>
              <a:prstGeom prst="line">
                <a:avLst/>
              </a:prstGeom>
              <a:noFill/>
              <a:ln w="6985" cap="flat" cmpd="sng" algn="ctr">
                <a:solidFill>
                  <a:prstClr val="black"/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1" name="TextBox 190"/>
              <p:cNvSpPr txBox="1">
                <a:spLocks noChangeArrowheads="1"/>
              </p:cNvSpPr>
              <p:nvPr/>
            </p:nvSpPr>
            <p:spPr bwMode="auto">
              <a:xfrm>
                <a:off x="7461130" y="1189718"/>
                <a:ext cx="355659" cy="431850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400" i="1"/>
                  <a:t>z</a:t>
                </a:r>
                <a:endParaRPr lang="en-US" sz="1400" i="1"/>
              </a:p>
            </p:txBody>
          </p:sp>
          <p:sp>
            <p:nvSpPr>
              <p:cNvPr id="192" name="Straight Connector 84"/>
              <p:cNvSpPr>
                <a:spLocks noChangeShapeType="1"/>
              </p:cNvSpPr>
              <p:nvPr/>
            </p:nvSpPr>
            <p:spPr bwMode="auto">
              <a:xfrm>
                <a:off x="7435358" y="1196027"/>
                <a:ext cx="0" cy="403777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93" name="Straight Connector 85"/>
              <p:cNvSpPr>
                <a:spLocks noChangeShapeType="1"/>
              </p:cNvSpPr>
              <p:nvPr/>
            </p:nvSpPr>
            <p:spPr bwMode="auto">
              <a:xfrm>
                <a:off x="7435358" y="1599804"/>
                <a:ext cx="408423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cxnSp>
          <p:nvCxnSpPr>
            <p:cNvPr id="194" name="Straight Connector 193"/>
            <p:cNvCxnSpPr/>
            <p:nvPr/>
          </p:nvCxnSpPr>
          <p:spPr>
            <a:xfrm>
              <a:off x="6362700" y="2609850"/>
              <a:ext cx="1606550" cy="1588"/>
            </a:xfrm>
            <a:prstGeom prst="line">
              <a:avLst/>
            </a:prstGeom>
            <a:ln w="63500" cap="rnd" cmpd="sng" algn="ctr">
              <a:solidFill>
                <a:srgbClr val="FF0000"/>
              </a:solidFill>
              <a:prstDash val="soli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8" name="Group 91"/>
            <p:cNvGrpSpPr>
              <a:grpSpLocks/>
            </p:cNvGrpSpPr>
            <p:nvPr/>
          </p:nvGrpSpPr>
          <p:grpSpPr bwMode="auto">
            <a:xfrm>
              <a:off x="5518007" y="2708246"/>
              <a:ext cx="222960" cy="581648"/>
              <a:chOff x="5390861" y="2716567"/>
              <a:chExt cx="223039" cy="581943"/>
            </a:xfrm>
          </p:grpSpPr>
          <p:sp>
            <p:nvSpPr>
              <p:cNvPr id="201" name="Oval 200"/>
              <p:cNvSpPr/>
              <p:nvPr/>
            </p:nvSpPr>
            <p:spPr>
              <a:xfrm>
                <a:off x="5548305" y="2716567"/>
                <a:ext cx="46054" cy="46061"/>
              </a:xfrm>
              <a:prstGeom prst="ellipse">
                <a:avLst/>
              </a:prstGeom>
              <a:solidFill>
                <a:srgbClr val="0000FF"/>
              </a:solidFill>
              <a:ln w="38100" cap="flat" cmpd="sng" algn="ctr">
                <a:solidFill>
                  <a:srgbClr val="0000FF"/>
                </a:solidFill>
                <a:prstDash val="solid"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203" name="Oval 202"/>
              <p:cNvSpPr/>
              <p:nvPr/>
            </p:nvSpPr>
            <p:spPr>
              <a:xfrm>
                <a:off x="5567846" y="2974889"/>
                <a:ext cx="46054" cy="46060"/>
              </a:xfrm>
              <a:prstGeom prst="ellipse">
                <a:avLst/>
              </a:prstGeom>
              <a:solidFill>
                <a:srgbClr val="0000FF"/>
              </a:solidFill>
              <a:ln w="38100" cap="flat" cmpd="sng" algn="ctr">
                <a:solidFill>
                  <a:srgbClr val="0000FF"/>
                </a:solidFill>
                <a:prstDash val="solid"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205" name="Oval 204"/>
              <p:cNvSpPr/>
              <p:nvPr/>
            </p:nvSpPr>
            <p:spPr>
              <a:xfrm>
                <a:off x="5390861" y="3252449"/>
                <a:ext cx="46053" cy="46061"/>
              </a:xfrm>
              <a:prstGeom prst="ellipse">
                <a:avLst/>
              </a:prstGeom>
              <a:solidFill>
                <a:srgbClr val="0000FF"/>
              </a:solidFill>
              <a:ln w="38100" cap="flat" cmpd="sng" algn="ctr">
                <a:solidFill>
                  <a:srgbClr val="0000FF"/>
                </a:solidFill>
                <a:prstDash val="solid"/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239" name="Group 238"/>
          <p:cNvGrpSpPr/>
          <p:nvPr/>
        </p:nvGrpSpPr>
        <p:grpSpPr>
          <a:xfrm>
            <a:off x="6470474" y="3046623"/>
            <a:ext cx="389137" cy="704295"/>
            <a:chOff x="6243962" y="2974019"/>
            <a:chExt cx="389137" cy="704295"/>
          </a:xfrm>
        </p:grpSpPr>
        <p:sp>
          <p:nvSpPr>
            <p:cNvPr id="236" name="Multiply 235"/>
            <p:cNvSpPr/>
            <p:nvPr/>
          </p:nvSpPr>
          <p:spPr>
            <a:xfrm>
              <a:off x="6391923" y="2974019"/>
              <a:ext cx="221941" cy="159798"/>
            </a:xfrm>
            <a:prstGeom prst="mathMultiply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7" name="Multiply 236"/>
            <p:cNvSpPr/>
            <p:nvPr/>
          </p:nvSpPr>
          <p:spPr>
            <a:xfrm>
              <a:off x="6411158" y="3224074"/>
              <a:ext cx="221941" cy="159798"/>
            </a:xfrm>
            <a:prstGeom prst="mathMultiply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8" name="Multiply 237"/>
            <p:cNvSpPr/>
            <p:nvPr/>
          </p:nvSpPr>
          <p:spPr>
            <a:xfrm>
              <a:off x="6243962" y="3518516"/>
              <a:ext cx="221941" cy="159798"/>
            </a:xfrm>
            <a:prstGeom prst="mathMultiply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4" name="Group 233"/>
          <p:cNvGrpSpPr/>
          <p:nvPr/>
        </p:nvGrpSpPr>
        <p:grpSpPr>
          <a:xfrm>
            <a:off x="5558827" y="2000815"/>
            <a:ext cx="1187779" cy="1652346"/>
            <a:chOff x="5567880" y="2000814"/>
            <a:chExt cx="1187779" cy="1652346"/>
          </a:xfrm>
        </p:grpSpPr>
        <p:cxnSp>
          <p:nvCxnSpPr>
            <p:cNvPr id="213" name="Straight Arrow Connector 212"/>
            <p:cNvCxnSpPr>
              <a:endCxn id="209" idx="1"/>
            </p:cNvCxnSpPr>
            <p:nvPr/>
          </p:nvCxnSpPr>
          <p:spPr>
            <a:xfrm rot="16200000" flipH="1">
              <a:off x="5657010" y="2038433"/>
              <a:ext cx="1116735" cy="104149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4" name="Straight Arrow Connector 213"/>
            <p:cNvCxnSpPr>
              <a:endCxn id="210" idx="1"/>
            </p:cNvCxnSpPr>
            <p:nvPr/>
          </p:nvCxnSpPr>
          <p:spPr>
            <a:xfrm rot="16200000" flipH="1">
              <a:off x="5505994" y="2126075"/>
              <a:ext cx="1374926" cy="112440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5" name="Straight Arrow Connector 214"/>
            <p:cNvCxnSpPr>
              <a:endCxn id="211" idx="1"/>
            </p:cNvCxnSpPr>
            <p:nvPr/>
          </p:nvCxnSpPr>
          <p:spPr>
            <a:xfrm rot="16200000" flipH="1">
              <a:off x="5256190" y="2330612"/>
              <a:ext cx="1634238" cy="101085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aphicFrame>
        <p:nvGraphicFramePr>
          <p:cNvPr id="53" name="Object 52"/>
          <p:cNvGraphicFramePr>
            <a:graphicFrameLocks noChangeAspect="1"/>
          </p:cNvGraphicFramePr>
          <p:nvPr/>
        </p:nvGraphicFramePr>
        <p:xfrm>
          <a:off x="601663" y="2462213"/>
          <a:ext cx="4794250" cy="658812"/>
        </p:xfrm>
        <a:graphic>
          <a:graphicData uri="http://schemas.openxmlformats.org/presentationml/2006/ole">
            <p:oleObj spid="_x0000_s596996" name="Equation" r:id="rId4" imgW="3327120" imgH="457200" progId="Equation.DSMT4">
              <p:embed/>
            </p:oleObj>
          </a:graphicData>
        </a:graphic>
      </p:graphicFrame>
      <p:grpSp>
        <p:nvGrpSpPr>
          <p:cNvPr id="54" name="Group 53"/>
          <p:cNvGrpSpPr/>
          <p:nvPr/>
        </p:nvGrpSpPr>
        <p:grpSpPr>
          <a:xfrm>
            <a:off x="6201628" y="1973654"/>
            <a:ext cx="561310" cy="1696104"/>
            <a:chOff x="6194348" y="1957055"/>
            <a:chExt cx="561310" cy="1696104"/>
          </a:xfrm>
        </p:grpSpPr>
        <p:cxnSp>
          <p:nvCxnSpPr>
            <p:cNvPr id="55" name="Straight Arrow Connector 54"/>
            <p:cNvCxnSpPr/>
            <p:nvPr/>
          </p:nvCxnSpPr>
          <p:spPr>
            <a:xfrm rot="16200000" flipH="1">
              <a:off x="5975523" y="2356945"/>
              <a:ext cx="1160493" cy="360713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rot="16200000" flipH="1">
              <a:off x="5815453" y="2435534"/>
              <a:ext cx="1409630" cy="470781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rot="16200000" flipH="1">
              <a:off x="5543019" y="2617441"/>
              <a:ext cx="1687047" cy="38439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5894296" y="3117550"/>
            <a:ext cx="2612099" cy="2451033"/>
            <a:chOff x="5981362" y="3116868"/>
            <a:chExt cx="2434265" cy="2380313"/>
          </a:xfrm>
        </p:grpSpPr>
        <p:grpSp>
          <p:nvGrpSpPr>
            <p:cNvPr id="249" name="Group 248"/>
            <p:cNvGrpSpPr/>
            <p:nvPr/>
          </p:nvGrpSpPr>
          <p:grpSpPr>
            <a:xfrm>
              <a:off x="5981362" y="3383417"/>
              <a:ext cx="2434265" cy="2113764"/>
              <a:chOff x="7400076" y="-47716"/>
              <a:chExt cx="3568599" cy="3515370"/>
            </a:xfrm>
          </p:grpSpPr>
          <p:graphicFrame>
            <p:nvGraphicFramePr>
              <p:cNvPr id="596995" name="Object 3"/>
              <p:cNvGraphicFramePr>
                <a:graphicFrameLocks noChangeAspect="1"/>
              </p:cNvGraphicFramePr>
              <p:nvPr/>
            </p:nvGraphicFramePr>
            <p:xfrm>
              <a:off x="7400076" y="2341941"/>
              <a:ext cx="3568599" cy="1125713"/>
            </p:xfrm>
            <a:graphic>
              <a:graphicData uri="http://schemas.openxmlformats.org/presentationml/2006/ole">
                <p:oleObj spid="_x0000_s596995" name="Equation" r:id="rId5" imgW="1396800" imgH="419040" progId="Equation.DSMT4">
                  <p:embed/>
                </p:oleObj>
              </a:graphicData>
            </a:graphic>
          </p:graphicFrame>
          <p:cxnSp>
            <p:nvCxnSpPr>
              <p:cNvPr id="248" name="Straight Arrow Connector 247"/>
              <p:cNvCxnSpPr>
                <a:endCxn id="210" idx="6"/>
              </p:cNvCxnSpPr>
              <p:nvPr/>
            </p:nvCxnSpPr>
            <p:spPr>
              <a:xfrm rot="16200000" flipV="1">
                <a:off x="7535707" y="1034750"/>
                <a:ext cx="2399023" cy="23409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68" name="Straight Arrow Connector 67"/>
            <p:cNvCxnSpPr>
              <a:endCxn id="211" idx="4"/>
            </p:cNvCxnSpPr>
            <p:nvPr/>
          </p:nvCxnSpPr>
          <p:spPr>
            <a:xfrm rot="16200000" flipV="1">
              <a:off x="6169254" y="4131871"/>
              <a:ext cx="1168850" cy="25547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>
              <a:endCxn id="209" idx="7"/>
            </p:cNvCxnSpPr>
            <p:nvPr/>
          </p:nvCxnSpPr>
          <p:spPr>
            <a:xfrm rot="16200000" flipV="1">
              <a:off x="6066076" y="3838573"/>
              <a:ext cx="1700007" cy="25659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8" name="Group 91"/>
          <p:cNvGrpSpPr>
            <a:grpSpLocks/>
          </p:cNvGrpSpPr>
          <p:nvPr/>
        </p:nvGrpSpPr>
        <p:grpSpPr bwMode="auto">
          <a:xfrm>
            <a:off x="6562943" y="3110809"/>
            <a:ext cx="222960" cy="581648"/>
            <a:chOff x="5390861" y="2716567"/>
            <a:chExt cx="223039" cy="581943"/>
          </a:xfrm>
        </p:grpSpPr>
        <p:sp>
          <p:nvSpPr>
            <p:cNvPr id="209" name="Oval 208"/>
            <p:cNvSpPr/>
            <p:nvPr/>
          </p:nvSpPr>
          <p:spPr>
            <a:xfrm>
              <a:off x="5548305" y="2716567"/>
              <a:ext cx="46054" cy="46061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210" name="Oval 209"/>
            <p:cNvSpPr/>
            <p:nvPr/>
          </p:nvSpPr>
          <p:spPr>
            <a:xfrm>
              <a:off x="5567846" y="2974889"/>
              <a:ext cx="46054" cy="46060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211" name="Oval 210"/>
            <p:cNvSpPr/>
            <p:nvPr/>
          </p:nvSpPr>
          <p:spPr>
            <a:xfrm>
              <a:off x="5390861" y="3252449"/>
              <a:ext cx="46053" cy="46061"/>
            </a:xfrm>
            <a:prstGeom prst="ellipse">
              <a:avLst/>
            </a:prstGeom>
            <a:solidFill>
              <a:srgbClr val="FF0000"/>
            </a:solidFill>
            <a:ln w="38100" cap="flat" cmpd="sng" algn="ctr">
              <a:solidFill>
                <a:srgbClr val="FF0000"/>
              </a:solidFill>
              <a:prstDash val="soli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One-loop integral basis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5303838"/>
          </a:xfrm>
        </p:spPr>
        <p:txBody>
          <a:bodyPr>
            <a:normAutofit/>
          </a:bodyPr>
          <a:lstStyle/>
          <a:p>
            <a:r>
              <a:rPr lang="en-GB" sz="2600" dirty="0" smtClean="0"/>
              <a:t>Numerical computation of the “cut terms”.</a:t>
            </a:r>
          </a:p>
          <a:p>
            <a:r>
              <a:rPr lang="en-GB" sz="2600" dirty="0" smtClean="0"/>
              <a:t>A one-loop amplitude decomposes into</a:t>
            </a:r>
          </a:p>
          <a:p>
            <a:endParaRPr lang="en-GB" dirty="0" smtClean="0"/>
          </a:p>
          <a:p>
            <a:endParaRPr lang="en-GB" sz="2600" dirty="0" smtClean="0"/>
          </a:p>
          <a:p>
            <a:endParaRPr lang="en-GB" sz="2600" dirty="0" smtClean="0"/>
          </a:p>
          <a:p>
            <a:pPr>
              <a:buNone/>
            </a:pPr>
            <a:endParaRPr lang="en-GB" sz="2600" dirty="0" smtClean="0"/>
          </a:p>
          <a:p>
            <a:r>
              <a:rPr lang="en-GB" sz="2600" dirty="0" smtClean="0"/>
              <a:t>Compute the coefficients from unitarity by taking cuts</a:t>
            </a:r>
          </a:p>
          <a:p>
            <a:endParaRPr lang="en-GB" sz="2600" dirty="0" smtClean="0"/>
          </a:p>
          <a:p>
            <a:endParaRPr lang="en-GB" sz="2600" dirty="0" smtClean="0"/>
          </a:p>
          <a:p>
            <a:r>
              <a:rPr lang="en-GB" sz="2600" dirty="0" smtClean="0"/>
              <a:t>Apply multiple cuts, generalised unitarity.</a:t>
            </a:r>
            <a:r>
              <a:rPr lang="en-GB" sz="2800" dirty="0" smtClean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70C0"/>
                </a:solidFill>
              </a:rPr>
              <a:t>(Bern, Dixon, Kosower)  (Britto, Cachazo, Feng)</a:t>
            </a:r>
            <a:r>
              <a:rPr lang="en-GB" sz="1600" dirty="0" smtClean="0"/>
              <a:t>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938213" y="2597144"/>
          <a:ext cx="7718425" cy="1214437"/>
        </p:xfrm>
        <a:graphic>
          <a:graphicData uri="http://schemas.openxmlformats.org/presentationml/2006/ole">
            <p:oleObj spid="_x0000_s402434" name="Equation" r:id="rId4" imgW="3632040" imgH="571320" progId="Equation.DSMT4">
              <p:embed/>
            </p:oleObj>
          </a:graphicData>
        </a:graphic>
      </p:graphicFrame>
      <p:grpSp>
        <p:nvGrpSpPr>
          <p:cNvPr id="6" name="Group 81"/>
          <p:cNvGrpSpPr/>
          <p:nvPr/>
        </p:nvGrpSpPr>
        <p:grpSpPr>
          <a:xfrm>
            <a:off x="7429520" y="2751765"/>
            <a:ext cx="1071570" cy="1000132"/>
            <a:chOff x="2428860" y="4786322"/>
            <a:chExt cx="1928826" cy="1785951"/>
          </a:xfrm>
        </p:grpSpPr>
        <p:sp>
          <p:nvSpPr>
            <p:cNvPr id="83" name="Oval 82"/>
            <p:cNvSpPr/>
            <p:nvPr/>
          </p:nvSpPr>
          <p:spPr>
            <a:xfrm>
              <a:off x="2857488" y="5214950"/>
              <a:ext cx="214314" cy="21431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Oval 83"/>
            <p:cNvSpPr/>
            <p:nvPr/>
          </p:nvSpPr>
          <p:spPr>
            <a:xfrm>
              <a:off x="3714744" y="5214950"/>
              <a:ext cx="214314" cy="21431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Oval 84"/>
            <p:cNvSpPr/>
            <p:nvPr/>
          </p:nvSpPr>
          <p:spPr>
            <a:xfrm>
              <a:off x="2857488" y="5929330"/>
              <a:ext cx="214314" cy="21431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Oval 85"/>
            <p:cNvSpPr/>
            <p:nvPr/>
          </p:nvSpPr>
          <p:spPr>
            <a:xfrm>
              <a:off x="3714744" y="5929330"/>
              <a:ext cx="214314" cy="21431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7" name="Straight Connector 86"/>
            <p:cNvCxnSpPr>
              <a:stCxn id="83" idx="6"/>
              <a:endCxn id="84" idx="2"/>
            </p:cNvCxnSpPr>
            <p:nvPr/>
          </p:nvCxnSpPr>
          <p:spPr>
            <a:xfrm>
              <a:off x="3071802" y="5322107"/>
              <a:ext cx="64294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>
              <a:stCxn id="84" idx="4"/>
              <a:endCxn id="86" idx="0"/>
            </p:cNvCxnSpPr>
            <p:nvPr/>
          </p:nvCxnSpPr>
          <p:spPr>
            <a:xfrm rot="5400000">
              <a:off x="3571868" y="5679297"/>
              <a:ext cx="500066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>
              <a:stCxn id="85" idx="6"/>
              <a:endCxn id="86" idx="2"/>
            </p:cNvCxnSpPr>
            <p:nvPr/>
          </p:nvCxnSpPr>
          <p:spPr>
            <a:xfrm>
              <a:off x="3071802" y="6036487"/>
              <a:ext cx="642942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>
              <a:stCxn id="83" idx="4"/>
              <a:endCxn id="85" idx="0"/>
            </p:cNvCxnSpPr>
            <p:nvPr/>
          </p:nvCxnSpPr>
          <p:spPr>
            <a:xfrm rot="5400000">
              <a:off x="2714612" y="5679297"/>
              <a:ext cx="500066" cy="1588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>
              <a:endCxn id="83" idx="2"/>
            </p:cNvCxnSpPr>
            <p:nvPr/>
          </p:nvCxnSpPr>
          <p:spPr>
            <a:xfrm>
              <a:off x="2428860" y="5214950"/>
              <a:ext cx="428628" cy="10715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84" idx="6"/>
            </p:cNvCxnSpPr>
            <p:nvPr/>
          </p:nvCxnSpPr>
          <p:spPr>
            <a:xfrm flipV="1">
              <a:off x="3929058" y="5214950"/>
              <a:ext cx="357190" cy="10715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>
              <a:stCxn id="84" idx="0"/>
            </p:cNvCxnSpPr>
            <p:nvPr/>
          </p:nvCxnSpPr>
          <p:spPr>
            <a:xfrm rot="5400000" flipH="1" flipV="1">
              <a:off x="3661166" y="4947057"/>
              <a:ext cx="428628" cy="107159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>
              <a:stCxn id="83" idx="0"/>
            </p:cNvCxnSpPr>
            <p:nvPr/>
          </p:nvCxnSpPr>
          <p:spPr>
            <a:xfrm rot="16200000" flipV="1">
              <a:off x="2696753" y="4947057"/>
              <a:ext cx="428628" cy="10715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>
              <a:stCxn id="86" idx="6"/>
            </p:cNvCxnSpPr>
            <p:nvPr/>
          </p:nvCxnSpPr>
          <p:spPr>
            <a:xfrm>
              <a:off x="3929058" y="6036487"/>
              <a:ext cx="428628" cy="10715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>
              <a:endCxn id="85" idx="2"/>
            </p:cNvCxnSpPr>
            <p:nvPr/>
          </p:nvCxnSpPr>
          <p:spPr>
            <a:xfrm flipV="1">
              <a:off x="2428860" y="6036487"/>
              <a:ext cx="428628" cy="10715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>
              <a:endCxn id="86" idx="4"/>
            </p:cNvCxnSpPr>
            <p:nvPr/>
          </p:nvCxnSpPr>
          <p:spPr>
            <a:xfrm rot="16200000" flipV="1">
              <a:off x="3679025" y="6286520"/>
              <a:ext cx="428628" cy="14287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>
              <a:endCxn id="85" idx="4"/>
            </p:cNvCxnSpPr>
            <p:nvPr/>
          </p:nvCxnSpPr>
          <p:spPr>
            <a:xfrm rot="5400000" flipH="1" flipV="1">
              <a:off x="2696752" y="6304380"/>
              <a:ext cx="428628" cy="10715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Oval 98"/>
            <p:cNvSpPr/>
            <p:nvPr/>
          </p:nvSpPr>
          <p:spPr>
            <a:xfrm>
              <a:off x="2643174" y="5143512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Oval 99"/>
            <p:cNvSpPr/>
            <p:nvPr/>
          </p:nvSpPr>
          <p:spPr>
            <a:xfrm>
              <a:off x="2786050" y="5000636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Oval 100"/>
            <p:cNvSpPr/>
            <p:nvPr/>
          </p:nvSpPr>
          <p:spPr>
            <a:xfrm>
              <a:off x="3929058" y="6286520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Oval 101"/>
            <p:cNvSpPr/>
            <p:nvPr/>
          </p:nvSpPr>
          <p:spPr>
            <a:xfrm>
              <a:off x="4071934" y="6143644"/>
              <a:ext cx="71438" cy="7143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3"/>
            <p:cNvGrpSpPr/>
            <p:nvPr/>
          </p:nvGrpSpPr>
          <p:grpSpPr>
            <a:xfrm rot="5400000">
              <a:off x="3929058" y="5000636"/>
              <a:ext cx="214314" cy="214314"/>
              <a:chOff x="4081458" y="4786322"/>
              <a:chExt cx="214314" cy="214314"/>
            </a:xfrm>
          </p:grpSpPr>
          <p:sp>
            <p:nvSpPr>
              <p:cNvPr id="107" name="Oval 106"/>
              <p:cNvSpPr/>
              <p:nvPr/>
            </p:nvSpPr>
            <p:spPr>
              <a:xfrm>
                <a:off x="4081458" y="4929198"/>
                <a:ext cx="71438" cy="7143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4224334" y="4786322"/>
                <a:ext cx="71438" cy="7143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 74"/>
            <p:cNvGrpSpPr/>
            <p:nvPr/>
          </p:nvGrpSpPr>
          <p:grpSpPr>
            <a:xfrm rot="5400000">
              <a:off x="2643174" y="6143644"/>
              <a:ext cx="214314" cy="214314"/>
              <a:chOff x="4081458" y="4786322"/>
              <a:chExt cx="214314" cy="214314"/>
            </a:xfrm>
          </p:grpSpPr>
          <p:sp>
            <p:nvSpPr>
              <p:cNvPr id="105" name="Oval 104"/>
              <p:cNvSpPr/>
              <p:nvPr/>
            </p:nvSpPr>
            <p:spPr>
              <a:xfrm>
                <a:off x="4081458" y="4929198"/>
                <a:ext cx="71438" cy="7143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4224334" y="4786322"/>
                <a:ext cx="71438" cy="7143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0" name="Group 165"/>
          <p:cNvGrpSpPr/>
          <p:nvPr/>
        </p:nvGrpSpPr>
        <p:grpSpPr>
          <a:xfrm>
            <a:off x="5286380" y="2670846"/>
            <a:ext cx="1143008" cy="1143008"/>
            <a:chOff x="6715140" y="-11684"/>
            <a:chExt cx="1764684" cy="1797610"/>
          </a:xfrm>
        </p:grpSpPr>
        <p:cxnSp>
          <p:nvCxnSpPr>
            <p:cNvPr id="136" name="Straight Connector 135"/>
            <p:cNvCxnSpPr>
              <a:stCxn id="132" idx="6"/>
              <a:endCxn id="133" idx="2"/>
            </p:cNvCxnSpPr>
            <p:nvPr/>
          </p:nvCxnSpPr>
          <p:spPr>
            <a:xfrm rot="5400000" flipH="1" flipV="1">
              <a:off x="7152446" y="773549"/>
              <a:ext cx="467914" cy="27095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>
              <a:stCxn id="133" idx="4"/>
              <a:endCxn id="135" idx="0"/>
            </p:cNvCxnSpPr>
            <p:nvPr/>
          </p:nvCxnSpPr>
          <p:spPr>
            <a:xfrm rot="16200000" flipH="1">
              <a:off x="7575287" y="773205"/>
              <a:ext cx="466888" cy="270615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>
              <a:stCxn id="132" idx="4"/>
              <a:endCxn id="135" idx="2"/>
            </p:cNvCxnSpPr>
            <p:nvPr/>
          </p:nvCxnSpPr>
          <p:spPr>
            <a:xfrm flipV="1">
              <a:off x="7358082" y="1249114"/>
              <a:ext cx="478800" cy="102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157"/>
            <p:cNvGrpSpPr/>
            <p:nvPr/>
          </p:nvGrpSpPr>
          <p:grpSpPr>
            <a:xfrm rot="-5400000">
              <a:off x="6715140" y="1142984"/>
              <a:ext cx="642942" cy="642942"/>
              <a:chOff x="6508000" y="70644"/>
              <a:chExt cx="642942" cy="642942"/>
            </a:xfrm>
          </p:grpSpPr>
          <p:sp>
            <p:nvSpPr>
              <p:cNvPr id="132" name="Oval 131"/>
              <p:cNvSpPr/>
              <p:nvPr/>
            </p:nvSpPr>
            <p:spPr>
              <a:xfrm>
                <a:off x="6936628" y="499272"/>
                <a:ext cx="214314" cy="214314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0" name="Straight Connector 139"/>
              <p:cNvCxnSpPr>
                <a:endCxn id="132" idx="2"/>
              </p:cNvCxnSpPr>
              <p:nvPr/>
            </p:nvCxnSpPr>
            <p:spPr>
              <a:xfrm>
                <a:off x="6508000" y="499272"/>
                <a:ext cx="428628" cy="10715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Straight Connector 142"/>
              <p:cNvCxnSpPr>
                <a:stCxn id="132" idx="0"/>
              </p:cNvCxnSpPr>
              <p:nvPr/>
            </p:nvCxnSpPr>
            <p:spPr>
              <a:xfrm rot="16200000" flipV="1">
                <a:off x="6775893" y="231379"/>
                <a:ext cx="428628" cy="10715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8" name="Oval 147"/>
              <p:cNvSpPr/>
              <p:nvPr/>
            </p:nvSpPr>
            <p:spPr>
              <a:xfrm>
                <a:off x="6722314" y="427834"/>
                <a:ext cx="71438" cy="7143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6865190" y="284958"/>
                <a:ext cx="71438" cy="7143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5" name="Group 159"/>
            <p:cNvGrpSpPr/>
            <p:nvPr/>
          </p:nvGrpSpPr>
          <p:grpSpPr>
            <a:xfrm>
              <a:off x="7836882" y="1141957"/>
              <a:ext cx="642942" cy="642942"/>
              <a:chOff x="7701180" y="1212625"/>
              <a:chExt cx="642942" cy="642942"/>
            </a:xfrm>
          </p:grpSpPr>
          <p:sp>
            <p:nvSpPr>
              <p:cNvPr id="135" name="Oval 134"/>
              <p:cNvSpPr/>
              <p:nvPr/>
            </p:nvSpPr>
            <p:spPr>
              <a:xfrm>
                <a:off x="7701180" y="1212625"/>
                <a:ext cx="214314" cy="214314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4" name="Straight Connector 143"/>
              <p:cNvCxnSpPr>
                <a:stCxn id="135" idx="6"/>
              </p:cNvCxnSpPr>
              <p:nvPr/>
            </p:nvCxnSpPr>
            <p:spPr>
              <a:xfrm>
                <a:off x="7915494" y="1319782"/>
                <a:ext cx="428628" cy="10715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/>
              <p:cNvCxnSpPr>
                <a:endCxn id="135" idx="4"/>
              </p:cNvCxnSpPr>
              <p:nvPr/>
            </p:nvCxnSpPr>
            <p:spPr>
              <a:xfrm rot="16200000" flipV="1">
                <a:off x="7665461" y="1569815"/>
                <a:ext cx="428628" cy="14287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0" name="Oval 149"/>
              <p:cNvSpPr/>
              <p:nvPr/>
            </p:nvSpPr>
            <p:spPr>
              <a:xfrm>
                <a:off x="8008198" y="1570842"/>
                <a:ext cx="71438" cy="7143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1" name="Oval 150"/>
              <p:cNvSpPr/>
              <p:nvPr/>
            </p:nvSpPr>
            <p:spPr>
              <a:xfrm>
                <a:off x="8151074" y="1427966"/>
                <a:ext cx="71438" cy="7143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6" name="Group 158"/>
            <p:cNvGrpSpPr/>
            <p:nvPr/>
          </p:nvGrpSpPr>
          <p:grpSpPr>
            <a:xfrm rot="-2700000">
              <a:off x="7281805" y="-11684"/>
              <a:ext cx="604550" cy="642941"/>
              <a:chOff x="7793884" y="70645"/>
              <a:chExt cx="604550" cy="642941"/>
            </a:xfrm>
          </p:grpSpPr>
          <p:sp>
            <p:nvSpPr>
              <p:cNvPr id="133" name="Oval 132"/>
              <p:cNvSpPr/>
              <p:nvPr/>
            </p:nvSpPr>
            <p:spPr>
              <a:xfrm>
                <a:off x="7793884" y="499272"/>
                <a:ext cx="214314" cy="214314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1" name="Straight Connector 140"/>
              <p:cNvCxnSpPr>
                <a:stCxn id="133" idx="6"/>
              </p:cNvCxnSpPr>
              <p:nvPr/>
            </p:nvCxnSpPr>
            <p:spPr>
              <a:xfrm rot="2700000" flipV="1">
                <a:off x="8115734" y="346812"/>
                <a:ext cx="184724" cy="38067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/>
              <p:cNvCxnSpPr>
                <a:stCxn id="133" idx="0"/>
              </p:cNvCxnSpPr>
              <p:nvPr/>
            </p:nvCxnSpPr>
            <p:spPr>
              <a:xfrm rot="5400000" flipH="1" flipV="1">
                <a:off x="7740306" y="231379"/>
                <a:ext cx="428628" cy="10715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7" name="Group 73"/>
              <p:cNvGrpSpPr/>
              <p:nvPr/>
            </p:nvGrpSpPr>
            <p:grpSpPr>
              <a:xfrm rot="5400000">
                <a:off x="8008198" y="284958"/>
                <a:ext cx="214314" cy="214314"/>
                <a:chOff x="4081458" y="4786322"/>
                <a:chExt cx="214314" cy="214314"/>
              </a:xfrm>
            </p:grpSpPr>
            <p:sp>
              <p:nvSpPr>
                <p:cNvPr id="156" name="Oval 155"/>
                <p:cNvSpPr/>
                <p:nvPr/>
              </p:nvSpPr>
              <p:spPr>
                <a:xfrm>
                  <a:off x="4081458" y="4929198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57" name="Oval 156"/>
                <p:cNvSpPr/>
                <p:nvPr/>
              </p:nvSpPr>
              <p:spPr>
                <a:xfrm>
                  <a:off x="4224334" y="4786322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29" name="Group 202"/>
          <p:cNvGrpSpPr/>
          <p:nvPr/>
        </p:nvGrpSpPr>
        <p:grpSpPr>
          <a:xfrm>
            <a:off x="3857620" y="2570502"/>
            <a:ext cx="433469" cy="1357322"/>
            <a:chOff x="3709903" y="428604"/>
            <a:chExt cx="666099" cy="2162378"/>
          </a:xfrm>
        </p:grpSpPr>
        <p:grpSp>
          <p:nvGrpSpPr>
            <p:cNvPr id="30" name="Group 158"/>
            <p:cNvGrpSpPr/>
            <p:nvPr/>
          </p:nvGrpSpPr>
          <p:grpSpPr>
            <a:xfrm rot="18900000">
              <a:off x="3709903" y="428604"/>
              <a:ext cx="604550" cy="642941"/>
              <a:chOff x="7793884" y="70645"/>
              <a:chExt cx="604550" cy="642941"/>
            </a:xfrm>
          </p:grpSpPr>
          <p:sp>
            <p:nvSpPr>
              <p:cNvPr id="178" name="Oval 177"/>
              <p:cNvSpPr/>
              <p:nvPr/>
            </p:nvSpPr>
            <p:spPr>
              <a:xfrm>
                <a:off x="7793884" y="499272"/>
                <a:ext cx="214314" cy="214314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79" name="Straight Connector 178"/>
              <p:cNvCxnSpPr>
                <a:stCxn id="178" idx="6"/>
              </p:cNvCxnSpPr>
              <p:nvPr/>
            </p:nvCxnSpPr>
            <p:spPr>
              <a:xfrm rot="2700000" flipV="1">
                <a:off x="8115734" y="346812"/>
                <a:ext cx="184724" cy="38067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Connector 179"/>
              <p:cNvCxnSpPr>
                <a:stCxn id="178" idx="0"/>
              </p:cNvCxnSpPr>
              <p:nvPr/>
            </p:nvCxnSpPr>
            <p:spPr>
              <a:xfrm rot="5400000" flipH="1" flipV="1">
                <a:off x="7740306" y="231379"/>
                <a:ext cx="428628" cy="10715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73"/>
              <p:cNvGrpSpPr/>
              <p:nvPr/>
            </p:nvGrpSpPr>
            <p:grpSpPr>
              <a:xfrm rot="5400000">
                <a:off x="8008198" y="284958"/>
                <a:ext cx="214314" cy="214314"/>
                <a:chOff x="4081458" y="4786322"/>
                <a:chExt cx="214314" cy="214314"/>
              </a:xfrm>
            </p:grpSpPr>
            <p:sp>
              <p:nvSpPr>
                <p:cNvPr id="182" name="Oval 181"/>
                <p:cNvSpPr/>
                <p:nvPr/>
              </p:nvSpPr>
              <p:spPr>
                <a:xfrm>
                  <a:off x="4081458" y="4929198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3" name="Oval 182"/>
                <p:cNvSpPr/>
                <p:nvPr/>
              </p:nvSpPr>
              <p:spPr>
                <a:xfrm>
                  <a:off x="4224334" y="4786322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33" name="Group 158"/>
            <p:cNvGrpSpPr/>
            <p:nvPr/>
          </p:nvGrpSpPr>
          <p:grpSpPr>
            <a:xfrm rot="8100000">
              <a:off x="3771452" y="1948041"/>
              <a:ext cx="604550" cy="642941"/>
              <a:chOff x="7793884" y="70645"/>
              <a:chExt cx="604550" cy="642941"/>
            </a:xfrm>
          </p:grpSpPr>
          <p:sp>
            <p:nvSpPr>
              <p:cNvPr id="195" name="Oval 194"/>
              <p:cNvSpPr/>
              <p:nvPr/>
            </p:nvSpPr>
            <p:spPr>
              <a:xfrm>
                <a:off x="7793884" y="499272"/>
                <a:ext cx="214314" cy="214314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96" name="Straight Connector 195"/>
              <p:cNvCxnSpPr>
                <a:stCxn id="195" idx="6"/>
              </p:cNvCxnSpPr>
              <p:nvPr/>
            </p:nvCxnSpPr>
            <p:spPr>
              <a:xfrm rot="2700000" flipV="1">
                <a:off x="8115734" y="346812"/>
                <a:ext cx="184724" cy="38067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>
                <a:stCxn id="195" idx="0"/>
              </p:cNvCxnSpPr>
              <p:nvPr/>
            </p:nvCxnSpPr>
            <p:spPr>
              <a:xfrm rot="5400000" flipH="1" flipV="1">
                <a:off x="7740306" y="231379"/>
                <a:ext cx="428628" cy="10715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" name="Group 73"/>
              <p:cNvGrpSpPr/>
              <p:nvPr/>
            </p:nvGrpSpPr>
            <p:grpSpPr>
              <a:xfrm rot="5400000">
                <a:off x="8008198" y="284958"/>
                <a:ext cx="214314" cy="214314"/>
                <a:chOff x="4081458" y="4786322"/>
                <a:chExt cx="214314" cy="214314"/>
              </a:xfrm>
            </p:grpSpPr>
            <p:sp>
              <p:nvSpPr>
                <p:cNvPr id="199" name="Oval 198"/>
                <p:cNvSpPr/>
                <p:nvPr/>
              </p:nvSpPr>
              <p:spPr>
                <a:xfrm>
                  <a:off x="4081458" y="4929198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0" name="Oval 199"/>
                <p:cNvSpPr/>
                <p:nvPr/>
              </p:nvSpPr>
              <p:spPr>
                <a:xfrm>
                  <a:off x="4224334" y="4786322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202" name="Oval 201"/>
            <p:cNvSpPr/>
            <p:nvPr/>
          </p:nvSpPr>
          <p:spPr>
            <a:xfrm>
              <a:off x="3786182" y="1071546"/>
              <a:ext cx="500066" cy="92869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5" name="Group 208"/>
          <p:cNvGrpSpPr/>
          <p:nvPr/>
        </p:nvGrpSpPr>
        <p:grpSpPr>
          <a:xfrm>
            <a:off x="527677" y="2882888"/>
            <a:ext cx="2063385" cy="1686355"/>
            <a:chOff x="527677" y="2643182"/>
            <a:chExt cx="2063385" cy="1686355"/>
          </a:xfrm>
        </p:grpSpPr>
        <p:sp>
          <p:nvSpPr>
            <p:cNvPr id="204" name="Oval 203"/>
            <p:cNvSpPr/>
            <p:nvPr/>
          </p:nvSpPr>
          <p:spPr>
            <a:xfrm>
              <a:off x="857224" y="2643182"/>
              <a:ext cx="571504" cy="642942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6" name="Straight Arrow Connector 205"/>
            <p:cNvCxnSpPr>
              <a:endCxn id="204" idx="4"/>
            </p:cNvCxnSpPr>
            <p:nvPr/>
          </p:nvCxnSpPr>
          <p:spPr>
            <a:xfrm rot="16200000" flipV="1">
              <a:off x="962804" y="3466297"/>
              <a:ext cx="385267" cy="24921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207" name="TextBox 206"/>
            <p:cNvSpPr txBox="1"/>
            <p:nvPr/>
          </p:nvSpPr>
          <p:spPr>
            <a:xfrm>
              <a:off x="527677" y="3560096"/>
              <a:ext cx="206338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200" dirty="0" smtClean="0">
                  <a:solidFill>
                    <a:schemeClr val="accent2"/>
                  </a:solidFill>
                </a:rPr>
                <a:t>Rational terms, </a:t>
              </a:r>
            </a:p>
            <a:p>
              <a:r>
                <a:rPr lang="en-GB" sz="2200" dirty="0" smtClean="0">
                  <a:solidFill>
                    <a:schemeClr val="accent2"/>
                  </a:solidFill>
                </a:rPr>
                <a:t>from recursion.</a:t>
              </a:r>
              <a:endParaRPr lang="en-GB" sz="22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5269117" y="2304423"/>
            <a:ext cx="3641921" cy="828075"/>
            <a:chOff x="5269117" y="2064717"/>
            <a:chExt cx="3641921" cy="828075"/>
          </a:xfrm>
        </p:grpSpPr>
        <p:cxnSp>
          <p:nvCxnSpPr>
            <p:cNvPr id="122" name="Straight Arrow Connector 121"/>
            <p:cNvCxnSpPr/>
            <p:nvPr/>
          </p:nvCxnSpPr>
          <p:spPr>
            <a:xfrm rot="10800000" flipV="1">
              <a:off x="5269117" y="2213781"/>
              <a:ext cx="1086416" cy="67901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TextBox 124"/>
            <p:cNvSpPr txBox="1"/>
            <p:nvPr/>
          </p:nvSpPr>
          <p:spPr>
            <a:xfrm>
              <a:off x="6437540" y="2064717"/>
              <a:ext cx="2473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Want these coefficients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2734042" y="3471646"/>
            <a:ext cx="6472734" cy="1122402"/>
            <a:chOff x="4303911" y="3141684"/>
            <a:chExt cx="6472734" cy="1122402"/>
          </a:xfrm>
        </p:grpSpPr>
        <p:cxnSp>
          <p:nvCxnSpPr>
            <p:cNvPr id="128" name="Straight Arrow Connector 127"/>
            <p:cNvCxnSpPr>
              <a:endCxn id="202" idx="5"/>
            </p:cNvCxnSpPr>
            <p:nvPr/>
          </p:nvCxnSpPr>
          <p:spPr>
            <a:xfrm rot="16200000" flipV="1">
              <a:off x="5642648" y="3253929"/>
              <a:ext cx="457558" cy="233067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/>
            <p:cNvSpPr txBox="1"/>
            <p:nvPr/>
          </p:nvSpPr>
          <p:spPr>
            <a:xfrm>
              <a:off x="4303911" y="3679311"/>
              <a:ext cx="64727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70C0"/>
                  </a:solidFill>
                </a:rPr>
                <a:t>1-loop scalar integrals </a:t>
              </a:r>
              <a:r>
                <a:rPr lang="en-GB" sz="1400" dirty="0" smtClean="0">
                  <a:solidFill>
                    <a:srgbClr val="0070C0"/>
                  </a:solidFill>
                </a:rPr>
                <a:t>(Ellis, </a:t>
              </a:r>
              <a:r>
                <a:rPr lang="en-GB" sz="1400" dirty="0" err="1" smtClean="0">
                  <a:solidFill>
                    <a:srgbClr val="0070C0"/>
                  </a:solidFill>
                </a:rPr>
                <a:t>Zanderighi</a:t>
              </a:r>
              <a:r>
                <a:rPr lang="en-GB" sz="1400" dirty="0" smtClean="0">
                  <a:solidFill>
                    <a:srgbClr val="0070C0"/>
                  </a:solidFill>
                </a:rPr>
                <a:t>) , (</a:t>
              </a:r>
              <a:r>
                <a:rPr lang="de-DE" sz="1400" dirty="0" smtClean="0">
                  <a:solidFill>
                    <a:srgbClr val="0070C0"/>
                  </a:solidFill>
                </a:rPr>
                <a:t>Denner, U. Nierste and R. Scharf), </a:t>
              </a:r>
            </a:p>
            <a:p>
              <a:r>
                <a:rPr lang="de-DE" sz="1400" dirty="0" smtClean="0">
                  <a:solidFill>
                    <a:srgbClr val="0070C0"/>
                  </a:solidFill>
                </a:rPr>
                <a:t>		        (</a:t>
              </a:r>
              <a:r>
                <a:rPr lang="nl-NL" sz="1400" dirty="0" smtClean="0">
                  <a:solidFill>
                    <a:srgbClr val="0070C0"/>
                  </a:solidFill>
                </a:rPr>
                <a:t>van Oldenborgh, Vermaseren) + many others.</a:t>
              </a:r>
              <a:endParaRPr lang="en-GB" sz="1400" dirty="0">
                <a:solidFill>
                  <a:srgbClr val="0070C0"/>
                </a:solidFill>
              </a:endParaRPr>
            </a:p>
          </p:txBody>
        </p:sp>
      </p:grpSp>
      <p:graphicFrame>
        <p:nvGraphicFramePr>
          <p:cNvPr id="402435" name="Object 3"/>
          <p:cNvGraphicFramePr>
            <a:graphicFrameLocks noChangeAspect="1"/>
          </p:cNvGraphicFramePr>
          <p:nvPr/>
        </p:nvGraphicFramePr>
        <p:xfrm>
          <a:off x="792081" y="5212283"/>
          <a:ext cx="2666343" cy="607072"/>
        </p:xfrm>
        <a:graphic>
          <a:graphicData uri="http://schemas.openxmlformats.org/presentationml/2006/ole">
            <p:oleObj spid="_x0000_s402435" name="Equation" r:id="rId5" imgW="2070000" imgH="431640" progId="Equation.DSMT4">
              <p:embed/>
            </p:oleObj>
          </a:graphicData>
        </a:graphic>
      </p:graphicFrame>
      <p:grpSp>
        <p:nvGrpSpPr>
          <p:cNvPr id="186" name="Group 185"/>
          <p:cNvGrpSpPr/>
          <p:nvPr/>
        </p:nvGrpSpPr>
        <p:grpSpPr>
          <a:xfrm>
            <a:off x="3569573" y="5028417"/>
            <a:ext cx="4972819" cy="983084"/>
            <a:chOff x="3569573" y="5028417"/>
            <a:chExt cx="4972819" cy="983084"/>
          </a:xfrm>
        </p:grpSpPr>
        <p:grpSp>
          <p:nvGrpSpPr>
            <p:cNvPr id="185" name="Group 184"/>
            <p:cNvGrpSpPr/>
            <p:nvPr/>
          </p:nvGrpSpPr>
          <p:grpSpPr>
            <a:xfrm>
              <a:off x="3569573" y="5028417"/>
              <a:ext cx="4972819" cy="983084"/>
              <a:chOff x="3569573" y="5028417"/>
              <a:chExt cx="4972819" cy="983084"/>
            </a:xfrm>
          </p:grpSpPr>
          <p:grpSp>
            <p:nvGrpSpPr>
              <p:cNvPr id="184" name="Group 183"/>
              <p:cNvGrpSpPr/>
              <p:nvPr/>
            </p:nvGrpSpPr>
            <p:grpSpPr>
              <a:xfrm>
                <a:off x="4163736" y="5028417"/>
                <a:ext cx="4378656" cy="983084"/>
                <a:chOff x="4163736" y="5028417"/>
                <a:chExt cx="4378656" cy="983084"/>
              </a:xfrm>
            </p:grpSpPr>
            <p:grpSp>
              <p:nvGrpSpPr>
                <p:cNvPr id="112" name="Group 9"/>
                <p:cNvGrpSpPr>
                  <a:grpSpLocks/>
                </p:cNvGrpSpPr>
                <p:nvPr/>
              </p:nvGrpSpPr>
              <p:grpSpPr bwMode="auto">
                <a:xfrm>
                  <a:off x="4163736" y="5070674"/>
                  <a:ext cx="1277396" cy="940827"/>
                  <a:chOff x="3761" y="2725"/>
                  <a:chExt cx="1750" cy="1275"/>
                </a:xfrm>
              </p:grpSpPr>
              <p:grpSp>
                <p:nvGrpSpPr>
                  <p:cNvPr id="113" name="Group 10"/>
                  <p:cNvGrpSpPr>
                    <a:grpSpLocks/>
                  </p:cNvGrpSpPr>
                  <p:nvPr/>
                </p:nvGrpSpPr>
                <p:grpSpPr bwMode="auto">
                  <a:xfrm>
                    <a:off x="3761" y="2725"/>
                    <a:ext cx="1750" cy="1275"/>
                    <a:chOff x="3761" y="2725"/>
                    <a:chExt cx="1750" cy="1275"/>
                  </a:xfrm>
                </p:grpSpPr>
                <p:sp>
                  <p:nvSpPr>
                    <p:cNvPr id="118" name="Oval 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13" y="2949"/>
                      <a:ext cx="848" cy="848"/>
                    </a:xfrm>
                    <a:prstGeom prst="ellipse">
                      <a:avLst/>
                    </a:prstGeom>
                    <a:noFill/>
                    <a:ln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anchor="ctr" compatLnSpc="1"/>
                    <a:lstStyle/>
                    <a:p>
                      <a:endParaRPr lang="en-GB"/>
                    </a:p>
                  </p:txBody>
                </p:sp>
                <p:grpSp>
                  <p:nvGrpSpPr>
                    <p:cNvPr id="119" name="Group 1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61" y="3056"/>
                      <a:ext cx="540" cy="732"/>
                      <a:chOff x="3806" y="3056"/>
                      <a:chExt cx="540" cy="732"/>
                    </a:xfrm>
                  </p:grpSpPr>
                  <p:sp>
                    <p:nvSpPr>
                      <p:cNvPr id="158" name="Line 13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3872" y="3056"/>
                        <a:ext cx="288" cy="251"/>
                      </a:xfrm>
                      <a:prstGeom prst="line">
                        <a:avLst/>
                      </a:prstGeom>
                      <a:noFill/>
                      <a:ln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anchor="t" compatLnSpc="1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59" name="Line 14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3879" y="3537"/>
                        <a:ext cx="288" cy="251"/>
                      </a:xfrm>
                      <a:prstGeom prst="line">
                        <a:avLst/>
                      </a:prstGeom>
                      <a:noFill/>
                      <a:ln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anchor="t" compatLnSpc="1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60" name="Line 15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3816" y="3453"/>
                        <a:ext cx="315" cy="112"/>
                      </a:xfrm>
                      <a:prstGeom prst="line">
                        <a:avLst/>
                      </a:prstGeom>
                      <a:noFill/>
                      <a:ln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anchor="t" compatLnSpc="1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61" name="Line 16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3806" y="3257"/>
                        <a:ext cx="315" cy="112"/>
                      </a:xfrm>
                      <a:prstGeom prst="line">
                        <a:avLst/>
                      </a:prstGeom>
                      <a:noFill/>
                      <a:ln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anchor="t" compatLnSpc="1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62" name="Oval 1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05" y="3147"/>
                        <a:ext cx="40" cy="4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anchor="ctr" compatLnSpc="1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63" name="Oval 18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883" y="3212"/>
                        <a:ext cx="40" cy="4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anchor="ctr" compatLnSpc="1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64" name="Oval 19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863" y="3361"/>
                        <a:ext cx="40" cy="4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anchor="ctr" compatLnSpc="1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65" name="Oval 2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868" y="3433"/>
                        <a:ext cx="40" cy="4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anchor="ctr" compatLnSpc="1"/>
                      <a:lstStyle/>
                      <a:p>
                        <a:endParaRPr lang="en-GB"/>
                      </a:p>
                    </p:txBody>
                  </p:sp>
                  <p:grpSp>
                    <p:nvGrpSpPr>
                      <p:cNvPr id="166" name="Group 21"/>
                      <p:cNvGrpSpPr>
                        <a:grpSpLocks/>
                      </p:cNvGrpSpPr>
                      <p:nvPr/>
                    </p:nvGrpSpPr>
                    <p:grpSpPr bwMode="auto">
                      <a:xfrm flipV="1">
                        <a:off x="3911" y="3565"/>
                        <a:ext cx="62" cy="105"/>
                        <a:chOff x="3996" y="3260"/>
                        <a:chExt cx="62" cy="105"/>
                      </a:xfrm>
                    </p:grpSpPr>
                    <p:sp>
                      <p:nvSpPr>
                        <p:cNvPr id="168" name="Oval 2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flipV="1">
                          <a:off x="4018" y="3260"/>
                          <a:ext cx="40" cy="40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anchor="ctr" compatLnSpc="1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169" name="Oval 23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flipV="1">
                          <a:off x="3996" y="3325"/>
                          <a:ext cx="40" cy="40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anchor="ctr" compatLnSpc="1"/>
                        <a:lstStyle/>
                        <a:p>
                          <a:endParaRPr lang="en-GB"/>
                        </a:p>
                      </p:txBody>
                    </p:sp>
                  </p:grpSp>
                  <p:sp>
                    <p:nvSpPr>
                      <p:cNvPr id="167" name="Oval 24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090" y="3157"/>
                        <a:ext cx="256" cy="500"/>
                      </a:xfrm>
                      <a:prstGeom prst="ellipse">
                        <a:avLst/>
                      </a:prstGeom>
                      <a:solidFill>
                        <a:srgbClr val="B2B2B2"/>
                      </a:solidFill>
                      <a:ln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anchor="ctr" compatLnSpc="1"/>
                      <a:lstStyle/>
                      <a:p>
                        <a:endParaRPr lang="en-GB"/>
                      </a:p>
                    </p:txBody>
                  </p:sp>
                </p:grpSp>
                <p:grpSp>
                  <p:nvGrpSpPr>
                    <p:cNvPr id="120" name="Group 25"/>
                    <p:cNvGrpSpPr>
                      <a:grpSpLocks/>
                    </p:cNvGrpSpPr>
                    <p:nvPr/>
                  </p:nvGrpSpPr>
                  <p:grpSpPr bwMode="auto">
                    <a:xfrm flipH="1">
                      <a:off x="4971" y="3049"/>
                      <a:ext cx="540" cy="732"/>
                      <a:chOff x="3806" y="3056"/>
                      <a:chExt cx="540" cy="732"/>
                    </a:xfrm>
                  </p:grpSpPr>
                  <p:sp>
                    <p:nvSpPr>
                      <p:cNvPr id="123" name="Line 26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3872" y="3056"/>
                        <a:ext cx="288" cy="251"/>
                      </a:xfrm>
                      <a:prstGeom prst="line">
                        <a:avLst/>
                      </a:prstGeom>
                      <a:noFill/>
                      <a:ln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anchor="t" compatLnSpc="1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24" name="Line 27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3879" y="3537"/>
                        <a:ext cx="288" cy="251"/>
                      </a:xfrm>
                      <a:prstGeom prst="line">
                        <a:avLst/>
                      </a:prstGeom>
                      <a:noFill/>
                      <a:ln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anchor="t" compatLnSpc="1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30" name="Line 28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3816" y="3453"/>
                        <a:ext cx="315" cy="112"/>
                      </a:xfrm>
                      <a:prstGeom prst="line">
                        <a:avLst/>
                      </a:prstGeom>
                      <a:noFill/>
                      <a:ln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anchor="t" compatLnSpc="1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31" name="Line 29"/>
                      <p:cNvSpPr>
                        <a:spLocks noChangeShapeType="1"/>
                      </p:cNvSpPr>
                      <p:nvPr/>
                    </p:nvSpPr>
                    <p:spPr bwMode="auto">
                      <a:xfrm flipH="1" flipV="1">
                        <a:off x="3806" y="3257"/>
                        <a:ext cx="315" cy="112"/>
                      </a:xfrm>
                      <a:prstGeom prst="line">
                        <a:avLst/>
                      </a:prstGeom>
                      <a:noFill/>
                      <a:ln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square" lIns="91440" tIns="45720" rIns="91440" bIns="45720" anchor="t" compatLnSpc="1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34" name="Oval 30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905" y="3147"/>
                        <a:ext cx="40" cy="4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anchor="ctr" compatLnSpc="1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38" name="Oval 31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883" y="3212"/>
                        <a:ext cx="40" cy="4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anchor="ctr" compatLnSpc="1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45" name="Oval 32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863" y="3361"/>
                        <a:ext cx="40" cy="4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anchor="ctr" compatLnSpc="1"/>
                      <a:lstStyle/>
                      <a:p>
                        <a:endParaRPr lang="en-GB"/>
                      </a:p>
                    </p:txBody>
                  </p:sp>
                  <p:sp>
                    <p:nvSpPr>
                      <p:cNvPr id="147" name="Oval 33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3868" y="3433"/>
                        <a:ext cx="40" cy="40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 w="952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anchor="ctr" compatLnSpc="1"/>
                      <a:lstStyle/>
                      <a:p>
                        <a:endParaRPr lang="en-GB"/>
                      </a:p>
                    </p:txBody>
                  </p:sp>
                  <p:grpSp>
                    <p:nvGrpSpPr>
                      <p:cNvPr id="152" name="Group 34"/>
                      <p:cNvGrpSpPr>
                        <a:grpSpLocks/>
                      </p:cNvGrpSpPr>
                      <p:nvPr/>
                    </p:nvGrpSpPr>
                    <p:grpSpPr bwMode="auto">
                      <a:xfrm flipV="1">
                        <a:off x="3911" y="3565"/>
                        <a:ext cx="62" cy="105"/>
                        <a:chOff x="3996" y="3260"/>
                        <a:chExt cx="62" cy="105"/>
                      </a:xfrm>
                    </p:grpSpPr>
                    <p:sp>
                      <p:nvSpPr>
                        <p:cNvPr id="154" name="Oval 3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flipV="1">
                          <a:off x="4018" y="3260"/>
                          <a:ext cx="40" cy="40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anchor="ctr" compatLnSpc="1"/>
                        <a:lstStyle/>
                        <a:p>
                          <a:endParaRPr lang="en-GB"/>
                        </a:p>
                      </p:txBody>
                    </p:sp>
                    <p:sp>
                      <p:nvSpPr>
                        <p:cNvPr id="155" name="Oval 36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 flipV="1">
                          <a:off x="3996" y="3325"/>
                          <a:ext cx="40" cy="40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>
                        <a:effectLst/>
                      </p:spPr>
                      <p:txBody>
                        <a:bodyPr vert="horz" wrap="none" lIns="91440" tIns="45720" rIns="91440" bIns="45720" anchor="ctr" compatLnSpc="1"/>
                        <a:lstStyle/>
                        <a:p>
                          <a:endParaRPr lang="en-GB"/>
                        </a:p>
                      </p:txBody>
                    </p:sp>
                  </p:grpSp>
                  <p:sp>
                    <p:nvSpPr>
                      <p:cNvPr id="153" name="Oval 37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090" y="3157"/>
                        <a:ext cx="256" cy="500"/>
                      </a:xfrm>
                      <a:prstGeom prst="ellipse">
                        <a:avLst/>
                      </a:prstGeom>
                      <a:solidFill>
                        <a:srgbClr val="B2B2B2"/>
                      </a:solidFill>
                      <a:ln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</p:spPr>
                    <p:txBody>
                      <a:bodyPr vert="horz" wrap="none" lIns="91440" tIns="45720" rIns="91440" bIns="45720" anchor="ctr" compatLnSpc="1"/>
                      <a:lstStyle/>
                      <a:p>
                        <a:endParaRPr lang="en-GB"/>
                      </a:p>
                    </p:txBody>
                  </p:sp>
                </p:grpSp>
                <p:sp>
                  <p:nvSpPr>
                    <p:cNvPr id="121" name="Line 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644" y="2725"/>
                      <a:ext cx="0" cy="1275"/>
                    </a:xfrm>
                    <a:prstGeom prst="line">
                      <a:avLst/>
                    </a:prstGeom>
                    <a:noFill/>
                    <a:ln w="285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square" lIns="91440" tIns="45720" rIns="91440" bIns="45720" anchor="t" compatLnSpc="1"/>
                    <a:lstStyle/>
                    <a:p>
                      <a:endParaRPr lang="en-GB"/>
                    </a:p>
                  </p:txBody>
                </p:sp>
              </p:grpSp>
              <p:sp>
                <p:nvSpPr>
                  <p:cNvPr id="116" name="Freeform 41"/>
                  <p:cNvSpPr>
                    <a:spLocks/>
                  </p:cNvSpPr>
                  <p:nvPr/>
                </p:nvSpPr>
                <p:spPr bwMode="auto">
                  <a:xfrm>
                    <a:off x="4469" y="2839"/>
                    <a:ext cx="336" cy="57"/>
                  </a:xfrm>
                  <a:custGeom>
                    <a:avLst/>
                    <a:gdLst/>
                    <a:ahLst/>
                    <a:cxnLst>
                      <a:cxn ang="0">
                        <a:pos x="0" y="377"/>
                      </a:cxn>
                      <a:cxn ang="0">
                        <a:pos x="896" y="15"/>
                      </a:cxn>
                      <a:cxn ang="0">
                        <a:pos x="1749" y="468"/>
                      </a:cxn>
                    </a:cxnLst>
                    <a:rect l="0" t="0" r="0" b="0"/>
                    <a:pathLst>
                      <a:path w="1749" h="468">
                        <a:moveTo>
                          <a:pt x="0" y="377"/>
                        </a:moveTo>
                        <a:cubicBezTo>
                          <a:pt x="302" y="188"/>
                          <a:pt x="605" y="0"/>
                          <a:pt x="896" y="15"/>
                        </a:cubicBezTo>
                        <a:cubicBezTo>
                          <a:pt x="1187" y="30"/>
                          <a:pt x="1468" y="249"/>
                          <a:pt x="1749" y="468"/>
                        </a:cubicBezTo>
                      </a:path>
                    </a:pathLst>
                  </a:custGeom>
                  <a:noFill/>
                  <a:ln w="285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  <a:effectLst/>
                </p:spPr>
                <p:txBody>
                  <a:bodyPr vert="horz" wrap="square" lIns="91440" tIns="45720" rIns="91440" bIns="45720" anchor="t" compatLnSpc="1"/>
                  <a:lstStyle/>
                  <a:p>
                    <a:endParaRPr lang="en-GB"/>
                  </a:p>
                </p:txBody>
              </p:sp>
              <p:sp>
                <p:nvSpPr>
                  <p:cNvPr id="117" name="Freeform 42"/>
                  <p:cNvSpPr>
                    <a:spLocks/>
                  </p:cNvSpPr>
                  <p:nvPr/>
                </p:nvSpPr>
                <p:spPr bwMode="auto">
                  <a:xfrm flipH="1" flipV="1">
                    <a:off x="4465" y="3832"/>
                    <a:ext cx="336" cy="57"/>
                  </a:xfrm>
                  <a:custGeom>
                    <a:avLst/>
                    <a:gdLst/>
                    <a:ahLst/>
                    <a:cxnLst>
                      <a:cxn ang="0">
                        <a:pos x="0" y="377"/>
                      </a:cxn>
                      <a:cxn ang="0">
                        <a:pos x="896" y="15"/>
                      </a:cxn>
                      <a:cxn ang="0">
                        <a:pos x="1749" y="468"/>
                      </a:cxn>
                    </a:cxnLst>
                    <a:rect l="0" t="0" r="0" b="0"/>
                    <a:pathLst>
                      <a:path w="1749" h="468">
                        <a:moveTo>
                          <a:pt x="0" y="377"/>
                        </a:moveTo>
                        <a:cubicBezTo>
                          <a:pt x="302" y="188"/>
                          <a:pt x="605" y="0"/>
                          <a:pt x="896" y="15"/>
                        </a:cubicBezTo>
                        <a:cubicBezTo>
                          <a:pt x="1187" y="30"/>
                          <a:pt x="1468" y="249"/>
                          <a:pt x="1749" y="468"/>
                        </a:cubicBezTo>
                      </a:path>
                    </a:pathLst>
                  </a:custGeom>
                  <a:noFill/>
                  <a:ln w="285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  <a:effectLst/>
                </p:spPr>
                <p:txBody>
                  <a:bodyPr vert="horz" wrap="square" lIns="91440" tIns="45720" rIns="91440" bIns="45720" anchor="t" compatLnSpc="1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70" name="Group 45"/>
                <p:cNvGrpSpPr>
                  <a:grpSpLocks/>
                </p:cNvGrpSpPr>
                <p:nvPr/>
              </p:nvGrpSpPr>
              <p:grpSpPr bwMode="auto">
                <a:xfrm>
                  <a:off x="4789539" y="5028417"/>
                  <a:ext cx="3752853" cy="769939"/>
                  <a:chOff x="1145" y="1578"/>
                  <a:chExt cx="2364" cy="485"/>
                </a:xfrm>
              </p:grpSpPr>
              <p:sp>
                <p:nvSpPr>
                  <p:cNvPr id="171" name="Line 43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145" y="1712"/>
                    <a:ext cx="833" cy="29"/>
                  </a:xfrm>
                  <a:prstGeom prst="line">
                    <a:avLst/>
                  </a:prstGeom>
                  <a:ln w="25400" cap="flat" cmpd="sng" algn="ctr">
                    <a:solidFill>
                      <a:srgbClr val="FF0000"/>
                    </a:solidFill>
                    <a:prstDash val="solid"/>
                    <a:headEnd type="none" w="med" len="med"/>
                    <a:tailEnd type="triangle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vert="horz" wrap="square" lIns="91440" tIns="45720" rIns="91440" bIns="45720" anchor="t" compatLnSpc="1"/>
                  <a:lstStyle/>
                  <a:p>
                    <a:endParaRPr lang="en-GB"/>
                  </a:p>
                </p:txBody>
              </p:sp>
              <p:sp>
                <p:nvSpPr>
                  <p:cNvPr id="172" name="Text Box 4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992" y="1578"/>
                    <a:ext cx="1517" cy="485"/>
                  </a:xfrm>
                  <a:prstGeom prst="rect">
                    <a:avLst/>
                  </a:prstGeom>
                  <a:noFill/>
                  <a:ln w="9525" cap="flat" cmpd="sng" algn="ctr">
                    <a:noFill/>
                    <a:prstDash val="solid"/>
                    <a:miter lim="800000"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anchor="t" compatLnSpc="1">
                    <a:spAutoFit/>
                  </a:bodyPr>
                  <a:lstStyle/>
                  <a:p>
                    <a:pPr algn="l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GB" sz="2200" dirty="0" smtClean="0">
                        <a:solidFill>
                          <a:srgbClr val="FF0000"/>
                        </a:solidFill>
                        <a:cs typeface="Arial"/>
                      </a:rPr>
                      <a:t>Glue together tree </a:t>
                    </a:r>
                  </a:p>
                  <a:p>
                    <a:pPr algn="l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GB" sz="2200" dirty="0" smtClean="0">
                        <a:solidFill>
                          <a:srgbClr val="FF0000"/>
                        </a:solidFill>
                        <a:cs typeface="Arial"/>
                      </a:rPr>
                      <a:t>amplitudes </a:t>
                    </a:r>
                  </a:p>
                </p:txBody>
              </p:sp>
            </p:grpSp>
          </p:grpSp>
          <p:sp>
            <p:nvSpPr>
              <p:cNvPr id="177" name="Right Arrow 176"/>
              <p:cNvSpPr/>
              <p:nvPr/>
            </p:nvSpPr>
            <p:spPr>
              <a:xfrm>
                <a:off x="3569573" y="5080094"/>
                <a:ext cx="323850" cy="895350"/>
              </a:xfrm>
              <a:prstGeom prst="rightArrow">
                <a:avLst>
                  <a:gd name="adj1" fmla="val 50000"/>
                  <a:gd name="adj2" fmla="val 50000"/>
                </a:avLst>
              </a:prstGeom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81" name="Line 43"/>
            <p:cNvSpPr>
              <a:spLocks noChangeShapeType="1"/>
            </p:cNvSpPr>
            <p:nvPr/>
          </p:nvSpPr>
          <p:spPr bwMode="auto">
            <a:xfrm flipH="1">
              <a:off x="4829452" y="5486400"/>
              <a:ext cx="1305018" cy="381739"/>
            </a:xfrm>
            <a:prstGeom prst="line">
              <a:avLst/>
            </a:prstGeom>
            <a:ln w="25400" cap="flat" cmpd="sng" algn="ctr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anchor="t" compatLnSpc="1"/>
            <a:lstStyle/>
            <a:p>
              <a:endParaRPr lang="en-GB"/>
            </a:p>
          </p:txBody>
        </p: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02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2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Box Coefficients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517511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Quadruple cuts freeze the integral </a:t>
            </a:r>
            <a:r>
              <a:rPr kumimoji="1" lang="en-US" sz="2400" dirty="0" smtClean="0">
                <a:sym typeface="Symbol" pitchFamily="18" charset="2"/>
              </a:rPr>
              <a:t></a:t>
            </a:r>
            <a:r>
              <a:rPr lang="en-GB" sz="2400" dirty="0" smtClean="0"/>
              <a:t> coefficient </a:t>
            </a:r>
            <a:r>
              <a:rPr lang="en-GB" sz="1400" dirty="0" smtClean="0">
                <a:solidFill>
                  <a:srgbClr val="0070C0"/>
                </a:solidFill>
              </a:rPr>
              <a:t>(Britto, Cachazo, Feng) </a:t>
            </a:r>
          </a:p>
          <a:p>
            <a:endParaRPr lang="en-GB" sz="1400" dirty="0" smtClean="0">
              <a:solidFill>
                <a:srgbClr val="0070C0"/>
              </a:solidFill>
            </a:endParaRPr>
          </a:p>
          <a:p>
            <a:endParaRPr lang="en-GB" sz="1400" dirty="0" smtClean="0">
              <a:solidFill>
                <a:srgbClr val="0070C0"/>
              </a:solidFill>
            </a:endParaRPr>
          </a:p>
          <a:p>
            <a:endParaRPr lang="en-GB" sz="1400" dirty="0" smtClean="0">
              <a:solidFill>
                <a:srgbClr val="0070C0"/>
              </a:solidFill>
            </a:endParaRPr>
          </a:p>
          <a:p>
            <a:endParaRPr lang="en-GB" sz="1400" dirty="0" smtClean="0">
              <a:solidFill>
                <a:srgbClr val="0070C0"/>
              </a:solidFill>
            </a:endParaRPr>
          </a:p>
          <a:p>
            <a:endParaRPr lang="en-GB" sz="1400" dirty="0" smtClean="0">
              <a:solidFill>
                <a:srgbClr val="0070C0"/>
              </a:solidFill>
            </a:endParaRPr>
          </a:p>
          <a:p>
            <a:endParaRPr lang="en-GB" sz="1400" dirty="0" smtClean="0">
              <a:solidFill>
                <a:srgbClr val="0070C0"/>
              </a:solidFill>
            </a:endParaRPr>
          </a:p>
          <a:p>
            <a:endParaRPr lang="en-GB" sz="1400" dirty="0" smtClean="0">
              <a:solidFill>
                <a:srgbClr val="0070C0"/>
              </a:solidFill>
            </a:endParaRPr>
          </a:p>
          <a:p>
            <a:endParaRPr lang="en-GB" sz="1400" dirty="0" smtClean="0">
              <a:solidFill>
                <a:srgbClr val="0070C0"/>
              </a:solidFill>
            </a:endParaRPr>
          </a:p>
          <a:p>
            <a:endParaRPr lang="en-GB" sz="1400" dirty="0" smtClean="0">
              <a:solidFill>
                <a:srgbClr val="0070C0"/>
              </a:solidFill>
            </a:endParaRPr>
          </a:p>
          <a:p>
            <a:endParaRPr lang="en-GB" sz="1400" dirty="0" smtClean="0">
              <a:solidFill>
                <a:srgbClr val="0070C0"/>
              </a:solidFill>
            </a:endParaRPr>
          </a:p>
          <a:p>
            <a:endParaRPr lang="en-GB" sz="1400" dirty="0" smtClean="0">
              <a:solidFill>
                <a:srgbClr val="0070C0"/>
              </a:solidFill>
            </a:endParaRPr>
          </a:p>
          <a:p>
            <a:endParaRPr lang="en-GB" sz="1400" dirty="0" smtClean="0">
              <a:solidFill>
                <a:srgbClr val="0070C0"/>
              </a:solidFill>
            </a:endParaRPr>
          </a:p>
          <a:p>
            <a:endParaRPr lang="en-GB" sz="1400" dirty="0" smtClean="0">
              <a:solidFill>
                <a:srgbClr val="0070C0"/>
              </a:solidFill>
            </a:endParaRPr>
          </a:p>
          <a:p>
            <a:r>
              <a:rPr lang="en-GB" sz="2400" dirty="0" smtClean="0"/>
              <a:t>Box Gram determinant appears in the denominator. </a:t>
            </a:r>
          </a:p>
          <a:p>
            <a:endParaRPr lang="en-GB" sz="2400" dirty="0" smtClean="0"/>
          </a:p>
          <a:p>
            <a:r>
              <a:rPr lang="en-GB" sz="2400" dirty="0" smtClean="0"/>
              <a:t>Spurious poles will go as the power of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l-GR" sz="2400" i="1" baseline="30000" dirty="0" smtClean="0">
                <a:latin typeface="Times New Roman" pitchFamily="18" charset="0"/>
                <a:cs typeface="Times New Roman" pitchFamily="18" charset="0"/>
              </a:rPr>
              <a:t>μ</a:t>
            </a:r>
            <a:r>
              <a:rPr lang="en-GB" sz="2400" dirty="0" smtClean="0"/>
              <a:t> in the integrand.</a:t>
            </a:r>
            <a:endParaRPr lang="en-GB" sz="2400" dirty="0"/>
          </a:p>
        </p:txBody>
      </p:sp>
      <p:sp>
        <p:nvSpPr>
          <p:cNvPr id="4" name="Right Arrow 3"/>
          <p:cNvSpPr/>
          <p:nvPr/>
        </p:nvSpPr>
        <p:spPr>
          <a:xfrm rot="5400000">
            <a:off x="5812426" y="2406971"/>
            <a:ext cx="273573" cy="85725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4151453" y="4787507"/>
          <a:ext cx="4104782" cy="677647"/>
        </p:xfrm>
        <a:graphic>
          <a:graphicData uri="http://schemas.openxmlformats.org/presentationml/2006/ole">
            <p:oleObj spid="_x0000_s559106" name="Equation" r:id="rId3" imgW="2616120" imgH="431640" progId="Equation.DSMT4">
              <p:embed/>
            </p:oleObj>
          </a:graphicData>
        </a:graphic>
      </p:graphicFrame>
      <p:grpSp>
        <p:nvGrpSpPr>
          <p:cNvPr id="7" name="Group 120"/>
          <p:cNvGrpSpPr/>
          <p:nvPr/>
        </p:nvGrpSpPr>
        <p:grpSpPr>
          <a:xfrm>
            <a:off x="424338" y="2584944"/>
            <a:ext cx="2000264" cy="2000264"/>
            <a:chOff x="921488" y="4715678"/>
            <a:chExt cx="2000264" cy="2000264"/>
          </a:xfrm>
        </p:grpSpPr>
        <p:grpSp>
          <p:nvGrpSpPr>
            <p:cNvPr id="8" name="Group 111"/>
            <p:cNvGrpSpPr/>
            <p:nvPr/>
          </p:nvGrpSpPr>
          <p:grpSpPr>
            <a:xfrm>
              <a:off x="921488" y="4715678"/>
              <a:ext cx="2000264" cy="2000264"/>
              <a:chOff x="921488" y="4715678"/>
              <a:chExt cx="2000264" cy="2000264"/>
            </a:xfrm>
          </p:grpSpPr>
          <p:grpSp>
            <p:nvGrpSpPr>
              <p:cNvPr id="13" name="Group 80"/>
              <p:cNvGrpSpPr/>
              <p:nvPr/>
            </p:nvGrpSpPr>
            <p:grpSpPr>
              <a:xfrm>
                <a:off x="928662" y="4786322"/>
                <a:ext cx="1928826" cy="1785951"/>
                <a:chOff x="2428860" y="4786322"/>
                <a:chExt cx="1928826" cy="1785951"/>
              </a:xfrm>
            </p:grpSpPr>
            <p:sp>
              <p:nvSpPr>
                <p:cNvPr id="16" name="Oval 15"/>
                <p:cNvSpPr/>
                <p:nvPr/>
              </p:nvSpPr>
              <p:spPr>
                <a:xfrm>
                  <a:off x="2857488" y="5214950"/>
                  <a:ext cx="214314" cy="214314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3714744" y="5214950"/>
                  <a:ext cx="214314" cy="214314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2857488" y="5929330"/>
                  <a:ext cx="214314" cy="214314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3714744" y="5929330"/>
                  <a:ext cx="214314" cy="214314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0" name="Straight Connector 19"/>
                <p:cNvCxnSpPr>
                  <a:stCxn id="16" idx="6"/>
                  <a:endCxn id="17" idx="2"/>
                </p:cNvCxnSpPr>
                <p:nvPr/>
              </p:nvCxnSpPr>
              <p:spPr>
                <a:xfrm>
                  <a:off x="3071802" y="5322107"/>
                  <a:ext cx="642942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>
                  <a:stCxn id="17" idx="4"/>
                  <a:endCxn id="19" idx="0"/>
                </p:cNvCxnSpPr>
                <p:nvPr/>
              </p:nvCxnSpPr>
              <p:spPr>
                <a:xfrm rot="5400000">
                  <a:off x="3571868" y="5679297"/>
                  <a:ext cx="500066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>
                  <a:stCxn id="18" idx="6"/>
                  <a:endCxn id="19" idx="2"/>
                </p:cNvCxnSpPr>
                <p:nvPr/>
              </p:nvCxnSpPr>
              <p:spPr>
                <a:xfrm>
                  <a:off x="3071802" y="6036487"/>
                  <a:ext cx="642942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>
                  <a:stCxn id="16" idx="4"/>
                  <a:endCxn id="18" idx="0"/>
                </p:cNvCxnSpPr>
                <p:nvPr/>
              </p:nvCxnSpPr>
              <p:spPr>
                <a:xfrm rot="5400000">
                  <a:off x="2714612" y="5679297"/>
                  <a:ext cx="500066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>
                  <a:endCxn id="16" idx="2"/>
                </p:cNvCxnSpPr>
                <p:nvPr/>
              </p:nvCxnSpPr>
              <p:spPr>
                <a:xfrm>
                  <a:off x="2428860" y="5214950"/>
                  <a:ext cx="428628" cy="10715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>
                  <a:stCxn id="17" idx="6"/>
                </p:cNvCxnSpPr>
                <p:nvPr/>
              </p:nvCxnSpPr>
              <p:spPr>
                <a:xfrm flipV="1">
                  <a:off x="3929058" y="5214950"/>
                  <a:ext cx="357190" cy="10715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>
                  <a:stCxn id="17" idx="0"/>
                </p:cNvCxnSpPr>
                <p:nvPr/>
              </p:nvCxnSpPr>
              <p:spPr>
                <a:xfrm rot="5400000" flipH="1" flipV="1">
                  <a:off x="3661166" y="4947057"/>
                  <a:ext cx="428628" cy="10715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>
                  <a:stCxn id="16" idx="0"/>
                </p:cNvCxnSpPr>
                <p:nvPr/>
              </p:nvCxnSpPr>
              <p:spPr>
                <a:xfrm rot="16200000" flipV="1">
                  <a:off x="2696753" y="4947057"/>
                  <a:ext cx="428628" cy="10715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>
                  <a:stCxn id="19" idx="6"/>
                </p:cNvCxnSpPr>
                <p:nvPr/>
              </p:nvCxnSpPr>
              <p:spPr>
                <a:xfrm>
                  <a:off x="3929058" y="6036487"/>
                  <a:ext cx="428628" cy="10715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>
                  <a:endCxn id="18" idx="2"/>
                </p:cNvCxnSpPr>
                <p:nvPr/>
              </p:nvCxnSpPr>
              <p:spPr>
                <a:xfrm flipV="1">
                  <a:off x="2428860" y="6036487"/>
                  <a:ext cx="428628" cy="10715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>
                  <a:endCxn id="19" idx="4"/>
                </p:cNvCxnSpPr>
                <p:nvPr/>
              </p:nvCxnSpPr>
              <p:spPr>
                <a:xfrm rot="16200000" flipV="1">
                  <a:off x="3679025" y="6286520"/>
                  <a:ext cx="428628" cy="142876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>
                  <a:endCxn id="18" idx="4"/>
                </p:cNvCxnSpPr>
                <p:nvPr/>
              </p:nvCxnSpPr>
              <p:spPr>
                <a:xfrm rot="5400000" flipH="1" flipV="1">
                  <a:off x="2696752" y="6304380"/>
                  <a:ext cx="428628" cy="10715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" name="Oval 31"/>
                <p:cNvSpPr/>
                <p:nvPr/>
              </p:nvSpPr>
              <p:spPr>
                <a:xfrm>
                  <a:off x="2643174" y="5143512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2786050" y="5000636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3929058" y="6286520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4071934" y="6143644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6" name="Group 73"/>
                <p:cNvGrpSpPr/>
                <p:nvPr/>
              </p:nvGrpSpPr>
              <p:grpSpPr>
                <a:xfrm rot="5400000">
                  <a:off x="3929058" y="5000636"/>
                  <a:ext cx="214314" cy="214314"/>
                  <a:chOff x="4081458" y="4786322"/>
                  <a:chExt cx="214314" cy="214314"/>
                </a:xfrm>
              </p:grpSpPr>
              <p:sp>
                <p:nvSpPr>
                  <p:cNvPr id="40" name="Oval 39"/>
                  <p:cNvSpPr/>
                  <p:nvPr/>
                </p:nvSpPr>
                <p:spPr>
                  <a:xfrm>
                    <a:off x="4081458" y="4929198"/>
                    <a:ext cx="71438" cy="714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" name="Oval 40"/>
                  <p:cNvSpPr/>
                  <p:nvPr/>
                </p:nvSpPr>
                <p:spPr>
                  <a:xfrm>
                    <a:off x="4224334" y="4786322"/>
                    <a:ext cx="71438" cy="714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37" name="Group 74"/>
                <p:cNvGrpSpPr/>
                <p:nvPr/>
              </p:nvGrpSpPr>
              <p:grpSpPr>
                <a:xfrm rot="5400000">
                  <a:off x="2643174" y="6143644"/>
                  <a:ext cx="214314" cy="214314"/>
                  <a:chOff x="4081458" y="4786322"/>
                  <a:chExt cx="214314" cy="214314"/>
                </a:xfrm>
              </p:grpSpPr>
              <p:sp>
                <p:nvSpPr>
                  <p:cNvPr id="38" name="Oval 37"/>
                  <p:cNvSpPr/>
                  <p:nvPr/>
                </p:nvSpPr>
                <p:spPr>
                  <a:xfrm>
                    <a:off x="4081458" y="4929198"/>
                    <a:ext cx="71438" cy="714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9" name="Oval 38"/>
                  <p:cNvSpPr/>
                  <p:nvPr/>
                </p:nvSpPr>
                <p:spPr>
                  <a:xfrm>
                    <a:off x="4224334" y="4786322"/>
                    <a:ext cx="71438" cy="714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cxnSp>
            <p:nvCxnSpPr>
              <p:cNvPr id="14" name="Straight Connector 13"/>
              <p:cNvCxnSpPr/>
              <p:nvPr/>
            </p:nvCxnSpPr>
            <p:spPr>
              <a:xfrm rot="5400000">
                <a:off x="879258" y="5715016"/>
                <a:ext cx="2000264" cy="1588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V="1">
                <a:off x="921488" y="5658093"/>
                <a:ext cx="2000264" cy="1588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1571604" y="4988494"/>
              <a:ext cx="2487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smtClean="0">
                  <a:latin typeface="Times New Roman" pitchFamily="18" charset="0"/>
                  <a:cs typeface="Times New Roman" pitchFamily="18" charset="0"/>
                </a:rPr>
                <a:t>l</a:t>
              </a:r>
              <a:endParaRPr lang="en-GB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214414" y="5572140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smtClean="0">
                  <a:latin typeface="Times New Roman" pitchFamily="18" charset="0"/>
                  <a:cs typeface="Times New Roman" pitchFamily="18" charset="0"/>
                </a:rPr>
                <a:t>l</a:t>
              </a:r>
              <a:r>
                <a:rPr lang="en-GB" i="1" baseline="-25000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GB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857356" y="6000768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smtClean="0">
                  <a:latin typeface="Times New Roman" pitchFamily="18" charset="0"/>
                  <a:cs typeface="Times New Roman" pitchFamily="18" charset="0"/>
                </a:rPr>
                <a:t>l</a:t>
              </a:r>
              <a:r>
                <a:rPr lang="en-GB" i="1" baseline="-25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GB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85984" y="5345684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smtClean="0">
                  <a:latin typeface="Times New Roman" pitchFamily="18" charset="0"/>
                  <a:cs typeface="Times New Roman" pitchFamily="18" charset="0"/>
                </a:rPr>
                <a:t>l</a:t>
              </a:r>
              <a:r>
                <a:rPr lang="en-GB" i="1" baseline="-25000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GB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1154097" y="1901223"/>
            <a:ext cx="6129511" cy="1081646"/>
            <a:chOff x="1233996" y="3659072"/>
            <a:chExt cx="6129511" cy="1081646"/>
          </a:xfrm>
        </p:grpSpPr>
        <p:graphicFrame>
          <p:nvGraphicFramePr>
            <p:cNvPr id="6" name="Object 5"/>
            <p:cNvGraphicFramePr>
              <a:graphicFrameLocks noChangeAspect="1"/>
            </p:cNvGraphicFramePr>
            <p:nvPr/>
          </p:nvGraphicFramePr>
          <p:xfrm>
            <a:off x="4402321" y="4020037"/>
            <a:ext cx="2900363" cy="447675"/>
          </p:xfrm>
          <a:graphic>
            <a:graphicData uri="http://schemas.openxmlformats.org/presentationml/2006/ole">
              <p:oleObj spid="_x0000_s559107" name="Equation" r:id="rId4" imgW="1562040" imgH="241200" progId="Equation.DSMT4">
                <p:embed/>
              </p:oleObj>
            </a:graphicData>
          </a:graphic>
        </p:graphicFrame>
        <p:grpSp>
          <p:nvGrpSpPr>
            <p:cNvPr id="55" name="Group 54"/>
            <p:cNvGrpSpPr/>
            <p:nvPr/>
          </p:nvGrpSpPr>
          <p:grpSpPr>
            <a:xfrm>
              <a:off x="1233996" y="3659072"/>
              <a:ext cx="6129511" cy="1081646"/>
              <a:chOff x="1233996" y="3659072"/>
              <a:chExt cx="6129511" cy="1081646"/>
            </a:xfrm>
          </p:grpSpPr>
          <p:grpSp>
            <p:nvGrpSpPr>
              <p:cNvPr id="51" name="Group 50"/>
              <p:cNvGrpSpPr/>
              <p:nvPr/>
            </p:nvGrpSpPr>
            <p:grpSpPr>
              <a:xfrm>
                <a:off x="1233996" y="3897296"/>
                <a:ext cx="1827744" cy="843422"/>
                <a:chOff x="1233996" y="3897296"/>
                <a:chExt cx="1827744" cy="843422"/>
              </a:xfrm>
            </p:grpSpPr>
            <p:cxnSp>
              <p:nvCxnSpPr>
                <p:cNvPr id="47" name="Straight Arrow Connector 46"/>
                <p:cNvCxnSpPr/>
                <p:nvPr/>
              </p:nvCxnSpPr>
              <p:spPr>
                <a:xfrm rot="10800000" flipV="1">
                  <a:off x="1464818" y="4225812"/>
                  <a:ext cx="568169" cy="514906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0" name="TextBox 49"/>
                <p:cNvSpPr txBox="1"/>
                <p:nvPr/>
              </p:nvSpPr>
              <p:spPr>
                <a:xfrm>
                  <a:off x="1233996" y="3897296"/>
                  <a:ext cx="182774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dirty="0" smtClean="0">
                      <a:solidFill>
                        <a:srgbClr val="FF0000"/>
                      </a:solidFill>
                    </a:rPr>
                    <a:t>4 delta functions</a:t>
                  </a:r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54" name="TextBox 53"/>
              <p:cNvSpPr txBox="1"/>
              <p:nvPr/>
            </p:nvSpPr>
            <p:spPr>
              <a:xfrm>
                <a:off x="3951996" y="3659072"/>
                <a:ext cx="3411511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200" dirty="0" smtClean="0">
                    <a:solidFill>
                      <a:srgbClr val="FF0000"/>
                    </a:solidFill>
                  </a:rPr>
                  <a:t>In 4 dimensions 4 integrals</a:t>
                </a:r>
              </a:p>
              <a:p>
                <a:r>
                  <a:rPr kumimoji="1" lang="en-US" sz="2200" dirty="0" smtClean="0">
                    <a:solidFill>
                      <a:srgbClr val="FF0000"/>
                    </a:solidFill>
                    <a:sym typeface="Symbol" pitchFamily="18" charset="2"/>
                  </a:rPr>
                  <a:t></a:t>
                </a:r>
                <a:endParaRPr lang="en-GB" sz="2200" dirty="0">
                  <a:solidFill>
                    <a:srgbClr val="FF0000"/>
                  </a:solidFill>
                </a:endParaRPr>
              </a:p>
            </p:txBody>
          </p:sp>
        </p:grpSp>
      </p:grpSp>
      <p:graphicFrame>
        <p:nvGraphicFramePr>
          <p:cNvPr id="57" name="Object 56"/>
          <p:cNvGraphicFramePr>
            <a:graphicFrameLocks noChangeAspect="1"/>
          </p:cNvGraphicFramePr>
          <p:nvPr/>
        </p:nvGraphicFramePr>
        <p:xfrm>
          <a:off x="3492502" y="2999152"/>
          <a:ext cx="4799243" cy="1612246"/>
        </p:xfrm>
        <a:graphic>
          <a:graphicData uri="http://schemas.openxmlformats.org/presentationml/2006/ole">
            <p:oleObj spid="_x0000_s559108" name="Equation" r:id="rId5" imgW="3251160" imgH="1091880" progId="Equation.DSMT4">
              <p:embed/>
            </p:oleObj>
          </a:graphicData>
        </a:graphic>
      </p:graphicFrame>
      <p:sp>
        <p:nvSpPr>
          <p:cNvPr id="53" name="Right Arrow 52"/>
          <p:cNvSpPr/>
          <p:nvPr/>
        </p:nvSpPr>
        <p:spPr>
          <a:xfrm rot="5400000">
            <a:off x="5876046" y="4317215"/>
            <a:ext cx="273573" cy="85725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8" name="Object 57"/>
          <p:cNvGraphicFramePr>
            <a:graphicFrameLocks noChangeAspect="1"/>
          </p:cNvGraphicFramePr>
          <p:nvPr/>
        </p:nvGraphicFramePr>
        <p:xfrm>
          <a:off x="2689134" y="5762609"/>
          <a:ext cx="3738300" cy="464647"/>
        </p:xfrm>
        <a:graphic>
          <a:graphicData uri="http://schemas.openxmlformats.org/presentationml/2006/ole">
            <p:oleObj spid="_x0000_s559110" name="Equation" r:id="rId6" imgW="2247840" imgH="279360" progId="Equation.DSMT4">
              <p:embed/>
            </p:oleObj>
          </a:graphicData>
        </a:graphic>
      </p:graphicFrame>
      <p:grpSp>
        <p:nvGrpSpPr>
          <p:cNvPr id="62" name="Group 61"/>
          <p:cNvGrpSpPr/>
          <p:nvPr/>
        </p:nvGrpSpPr>
        <p:grpSpPr>
          <a:xfrm>
            <a:off x="2645546" y="4181383"/>
            <a:ext cx="3000652" cy="1242873"/>
            <a:chOff x="2645546" y="4181383"/>
            <a:chExt cx="3000652" cy="1242873"/>
          </a:xfrm>
        </p:grpSpPr>
        <p:graphicFrame>
          <p:nvGraphicFramePr>
            <p:cNvPr id="559111" name="Object 7"/>
            <p:cNvGraphicFramePr>
              <a:graphicFrameLocks noChangeAspect="1"/>
            </p:cNvGraphicFramePr>
            <p:nvPr/>
          </p:nvGraphicFramePr>
          <p:xfrm>
            <a:off x="3303588" y="4665663"/>
            <a:ext cx="619125" cy="371475"/>
          </p:xfrm>
          <a:graphic>
            <a:graphicData uri="http://schemas.openxmlformats.org/presentationml/2006/ole">
              <p:oleObj spid="_x0000_s559111" name="Equation" r:id="rId7" imgW="444240" imgH="266400" progId="Equation.DSMT4">
                <p:embed/>
              </p:oleObj>
            </a:graphicData>
          </a:graphic>
        </p:graphicFrame>
        <p:sp>
          <p:nvSpPr>
            <p:cNvPr id="59" name="Oval 58"/>
            <p:cNvSpPr/>
            <p:nvPr/>
          </p:nvSpPr>
          <p:spPr>
            <a:xfrm>
              <a:off x="4208016" y="4181383"/>
              <a:ext cx="1438182" cy="48827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1" name="Straight Arrow Connector 60"/>
            <p:cNvCxnSpPr>
              <a:endCxn id="59" idx="4"/>
            </p:cNvCxnSpPr>
            <p:nvPr/>
          </p:nvCxnSpPr>
          <p:spPr>
            <a:xfrm flipV="1">
              <a:off x="2645546" y="4669654"/>
              <a:ext cx="2281561" cy="75460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Two-particle and triple cuts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5089548"/>
          </a:xfrm>
        </p:spPr>
        <p:txBody>
          <a:bodyPr>
            <a:normAutofit fontScale="92500" lnSpcReduction="10000"/>
          </a:bodyPr>
          <a:lstStyle/>
          <a:p>
            <a:r>
              <a:rPr lang="en-GB" sz="2600" dirty="0" smtClean="0">
                <a:solidFill>
                  <a:schemeClr val="tx1"/>
                </a:solidFill>
              </a:rPr>
              <a:t>What about bubble and triangle terms?</a:t>
            </a:r>
          </a:p>
          <a:p>
            <a:r>
              <a:rPr lang="en-GB" sz="2600" dirty="0" smtClean="0">
                <a:solidFill>
                  <a:schemeClr val="tx1"/>
                </a:solidFill>
              </a:rPr>
              <a:t>Triple cut </a:t>
            </a:r>
            <a:r>
              <a:rPr kumimoji="1" lang="en-US" sz="2600" dirty="0" smtClean="0">
                <a:solidFill>
                  <a:schemeClr val="tx1"/>
                </a:solidFill>
                <a:sym typeface="Symbol" pitchFamily="18" charset="2"/>
              </a:rPr>
              <a:t> Scalar triangle coefficients? </a:t>
            </a:r>
          </a:p>
          <a:p>
            <a:endParaRPr kumimoji="1" lang="en-US" sz="2600" dirty="0" smtClean="0">
              <a:sym typeface="Symbol" pitchFamily="18" charset="2"/>
            </a:endParaRPr>
          </a:p>
          <a:p>
            <a:endParaRPr kumimoji="1" lang="en-US" sz="2600" dirty="0" smtClean="0">
              <a:sym typeface="Symbol" pitchFamily="18" charset="2"/>
            </a:endParaRPr>
          </a:p>
          <a:p>
            <a:endParaRPr kumimoji="1" lang="en-US" sz="2600" dirty="0" smtClean="0">
              <a:sym typeface="Symbol" pitchFamily="18" charset="2"/>
            </a:endParaRPr>
          </a:p>
          <a:p>
            <a:endParaRPr kumimoji="1" lang="en-US" sz="2600" dirty="0" smtClean="0">
              <a:sym typeface="Symbol" pitchFamily="18" charset="2"/>
            </a:endParaRPr>
          </a:p>
          <a:p>
            <a:r>
              <a:rPr kumimoji="1" lang="en-US" sz="2600" dirty="0" smtClean="0">
                <a:solidFill>
                  <a:schemeClr val="tx1"/>
                </a:solidFill>
                <a:sym typeface="Symbol" pitchFamily="18" charset="2"/>
              </a:rPr>
              <a:t>Two-particle cut  Scalar bubble coefficients?</a:t>
            </a:r>
          </a:p>
          <a:p>
            <a:endParaRPr kumimoji="1" lang="en-US" sz="2600" dirty="0" smtClean="0">
              <a:sym typeface="Symbol" pitchFamily="18" charset="2"/>
            </a:endParaRPr>
          </a:p>
          <a:p>
            <a:endParaRPr kumimoji="1" lang="en-US" sz="2600" dirty="0" smtClean="0">
              <a:sym typeface="Symbol" pitchFamily="18" charset="2"/>
            </a:endParaRPr>
          </a:p>
          <a:p>
            <a:endParaRPr kumimoji="1" lang="en-US" sz="2600" dirty="0" smtClean="0">
              <a:sym typeface="Symbol" pitchFamily="18" charset="2"/>
            </a:endParaRPr>
          </a:p>
          <a:p>
            <a:endParaRPr kumimoji="1" lang="en-US" sz="2600" dirty="0" smtClean="0">
              <a:sym typeface="Symbol" pitchFamily="18" charset="2"/>
            </a:endParaRPr>
          </a:p>
          <a:p>
            <a:r>
              <a:rPr kumimoji="1" lang="en-US" sz="2600" dirty="0" smtClean="0">
                <a:solidFill>
                  <a:schemeClr val="tx1"/>
                </a:solidFill>
                <a:sym typeface="Symbol" pitchFamily="18" charset="2"/>
              </a:rPr>
              <a:t>Disentangle these coefficients.</a:t>
            </a:r>
            <a:endParaRPr lang="en-GB" sz="2600" dirty="0">
              <a:solidFill>
                <a:schemeClr val="tx1"/>
              </a:solidFill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 rot="5400000" flipH="1" flipV="1">
            <a:off x="6305554" y="2836596"/>
            <a:ext cx="535009" cy="158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5400000" flipH="1" flipV="1">
            <a:off x="6305554" y="3544783"/>
            <a:ext cx="535009" cy="158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10800000" flipH="1" flipV="1">
            <a:off x="5929322" y="3189139"/>
            <a:ext cx="539688" cy="157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204"/>
          <p:cNvGrpSpPr/>
          <p:nvPr/>
        </p:nvGrpSpPr>
        <p:grpSpPr>
          <a:xfrm>
            <a:off x="5500694" y="1571612"/>
            <a:ext cx="3386505" cy="1285884"/>
            <a:chOff x="5500694" y="1571612"/>
            <a:chExt cx="3386505" cy="1285884"/>
          </a:xfrm>
        </p:grpSpPr>
        <p:cxnSp>
          <p:nvCxnSpPr>
            <p:cNvPr id="203" name="Straight Arrow Connector 202"/>
            <p:cNvCxnSpPr/>
            <p:nvPr/>
          </p:nvCxnSpPr>
          <p:spPr>
            <a:xfrm rot="10800000" flipV="1">
              <a:off x="5500694" y="1928802"/>
              <a:ext cx="1857388" cy="92869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4" name="TextBox 203"/>
            <p:cNvSpPr txBox="1"/>
            <p:nvPr/>
          </p:nvSpPr>
          <p:spPr>
            <a:xfrm>
              <a:off x="6072198" y="1571612"/>
              <a:ext cx="281500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200" dirty="0" smtClean="0">
                  <a:solidFill>
                    <a:srgbClr val="FF0000"/>
                  </a:solidFill>
                </a:rPr>
                <a:t>Additional coefficients</a:t>
              </a:r>
              <a:endParaRPr lang="en-GB" sz="2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" name="Group 259"/>
          <p:cNvGrpSpPr/>
          <p:nvPr/>
        </p:nvGrpSpPr>
        <p:grpSpPr>
          <a:xfrm>
            <a:off x="785788" y="2357430"/>
            <a:ext cx="6500856" cy="1500198"/>
            <a:chOff x="785788" y="2357430"/>
            <a:chExt cx="6500856" cy="1500198"/>
          </a:xfrm>
        </p:grpSpPr>
        <p:graphicFrame>
          <p:nvGraphicFramePr>
            <p:cNvPr id="61" name="Object 60"/>
            <p:cNvGraphicFramePr>
              <a:graphicFrameLocks noChangeAspect="1"/>
            </p:cNvGraphicFramePr>
            <p:nvPr/>
          </p:nvGraphicFramePr>
          <p:xfrm>
            <a:off x="2479675" y="2782888"/>
            <a:ext cx="3538538" cy="966787"/>
          </p:xfrm>
          <a:graphic>
            <a:graphicData uri="http://schemas.openxmlformats.org/presentationml/2006/ole">
              <p:oleObj spid="_x0000_s403458" name="Equation" r:id="rId4" imgW="1244520" imgH="342720" progId="Equation.DSMT4">
                <p:embed/>
              </p:oleObj>
            </a:graphicData>
          </a:graphic>
        </p:graphicFrame>
        <p:grpSp>
          <p:nvGrpSpPr>
            <p:cNvPr id="6" name="Group 61"/>
            <p:cNvGrpSpPr/>
            <p:nvPr/>
          </p:nvGrpSpPr>
          <p:grpSpPr>
            <a:xfrm>
              <a:off x="5857884" y="2569886"/>
              <a:ext cx="1428760" cy="1203917"/>
              <a:chOff x="2428860" y="4786322"/>
              <a:chExt cx="1928826" cy="1785951"/>
            </a:xfrm>
          </p:grpSpPr>
          <p:sp>
            <p:nvSpPr>
              <p:cNvPr id="63" name="Oval 62"/>
              <p:cNvSpPr/>
              <p:nvPr/>
            </p:nvSpPr>
            <p:spPr>
              <a:xfrm>
                <a:off x="2857488" y="5214950"/>
                <a:ext cx="214314" cy="214314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3714744" y="5214950"/>
                <a:ext cx="214314" cy="214314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2857488" y="5929330"/>
                <a:ext cx="214314" cy="214314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3714744" y="5929330"/>
                <a:ext cx="214314" cy="214314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7" name="Straight Connector 66"/>
              <p:cNvCxnSpPr>
                <a:stCxn id="63" idx="6"/>
                <a:endCxn id="64" idx="2"/>
              </p:cNvCxnSpPr>
              <p:nvPr/>
            </p:nvCxnSpPr>
            <p:spPr>
              <a:xfrm>
                <a:off x="3071802" y="5322107"/>
                <a:ext cx="64294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>
                <a:stCxn id="64" idx="4"/>
                <a:endCxn id="66" idx="0"/>
              </p:cNvCxnSpPr>
              <p:nvPr/>
            </p:nvCxnSpPr>
            <p:spPr>
              <a:xfrm rot="5400000">
                <a:off x="3571868" y="5679297"/>
                <a:ext cx="50006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>
                <a:stCxn id="65" idx="6"/>
                <a:endCxn id="66" idx="2"/>
              </p:cNvCxnSpPr>
              <p:nvPr/>
            </p:nvCxnSpPr>
            <p:spPr>
              <a:xfrm>
                <a:off x="3071802" y="6036487"/>
                <a:ext cx="64294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>
                <a:stCxn id="63" idx="4"/>
                <a:endCxn id="65" idx="0"/>
              </p:cNvCxnSpPr>
              <p:nvPr/>
            </p:nvCxnSpPr>
            <p:spPr>
              <a:xfrm rot="5400000">
                <a:off x="2714612" y="5679297"/>
                <a:ext cx="50006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>
                <a:endCxn id="63" idx="2"/>
              </p:cNvCxnSpPr>
              <p:nvPr/>
            </p:nvCxnSpPr>
            <p:spPr>
              <a:xfrm>
                <a:off x="2428860" y="5214950"/>
                <a:ext cx="428628" cy="10715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>
                <a:stCxn id="64" idx="6"/>
              </p:cNvCxnSpPr>
              <p:nvPr/>
            </p:nvCxnSpPr>
            <p:spPr>
              <a:xfrm flipV="1">
                <a:off x="3929058" y="5214950"/>
                <a:ext cx="357190" cy="10715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>
                <a:stCxn id="64" idx="0"/>
              </p:cNvCxnSpPr>
              <p:nvPr/>
            </p:nvCxnSpPr>
            <p:spPr>
              <a:xfrm rot="5400000" flipH="1" flipV="1">
                <a:off x="3661166" y="4947057"/>
                <a:ext cx="428628" cy="10715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>
                <a:stCxn id="63" idx="0"/>
              </p:cNvCxnSpPr>
              <p:nvPr/>
            </p:nvCxnSpPr>
            <p:spPr>
              <a:xfrm rot="16200000" flipV="1">
                <a:off x="2696753" y="4947057"/>
                <a:ext cx="428628" cy="10715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/>
              <p:cNvCxnSpPr>
                <a:stCxn id="66" idx="6"/>
              </p:cNvCxnSpPr>
              <p:nvPr/>
            </p:nvCxnSpPr>
            <p:spPr>
              <a:xfrm>
                <a:off x="3929058" y="6036487"/>
                <a:ext cx="428628" cy="10715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2428860" y="6036486"/>
                <a:ext cx="428628" cy="10715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>
                <a:endCxn id="66" idx="4"/>
              </p:cNvCxnSpPr>
              <p:nvPr/>
            </p:nvCxnSpPr>
            <p:spPr>
              <a:xfrm rot="16200000" flipV="1">
                <a:off x="3679025" y="6286520"/>
                <a:ext cx="428628" cy="14287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>
                <a:endCxn id="65" idx="4"/>
              </p:cNvCxnSpPr>
              <p:nvPr/>
            </p:nvCxnSpPr>
            <p:spPr>
              <a:xfrm rot="5400000" flipH="1" flipV="1">
                <a:off x="2696752" y="6304380"/>
                <a:ext cx="428628" cy="10715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Oval 78"/>
              <p:cNvSpPr/>
              <p:nvPr/>
            </p:nvSpPr>
            <p:spPr>
              <a:xfrm>
                <a:off x="2643174" y="5143512"/>
                <a:ext cx="71438" cy="7143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2786050" y="5000636"/>
                <a:ext cx="71438" cy="7143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3929058" y="6286520"/>
                <a:ext cx="71438" cy="7143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4071934" y="6143644"/>
                <a:ext cx="71438" cy="7143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" name="Group 73"/>
              <p:cNvGrpSpPr/>
              <p:nvPr/>
            </p:nvGrpSpPr>
            <p:grpSpPr>
              <a:xfrm rot="5400000">
                <a:off x="3929058" y="5000636"/>
                <a:ext cx="214314" cy="214314"/>
                <a:chOff x="4081458" y="4786322"/>
                <a:chExt cx="214314" cy="214314"/>
              </a:xfrm>
            </p:grpSpPr>
            <p:sp>
              <p:nvSpPr>
                <p:cNvPr id="87" name="Oval 86"/>
                <p:cNvSpPr/>
                <p:nvPr/>
              </p:nvSpPr>
              <p:spPr>
                <a:xfrm>
                  <a:off x="4081458" y="4929198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8" name="Oval 87"/>
                <p:cNvSpPr/>
                <p:nvPr/>
              </p:nvSpPr>
              <p:spPr>
                <a:xfrm>
                  <a:off x="4224334" y="4786322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8" name="Group 74"/>
              <p:cNvGrpSpPr/>
              <p:nvPr/>
            </p:nvGrpSpPr>
            <p:grpSpPr>
              <a:xfrm rot="5400000">
                <a:off x="2643174" y="6143644"/>
                <a:ext cx="214314" cy="214314"/>
                <a:chOff x="4081458" y="4786322"/>
                <a:chExt cx="214314" cy="214314"/>
              </a:xfrm>
            </p:grpSpPr>
            <p:sp>
              <p:nvSpPr>
                <p:cNvPr id="85" name="Oval 84"/>
                <p:cNvSpPr/>
                <p:nvPr/>
              </p:nvSpPr>
              <p:spPr>
                <a:xfrm>
                  <a:off x="4081458" y="4929198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6" name="Oval 85"/>
                <p:cNvSpPr/>
                <p:nvPr/>
              </p:nvSpPr>
              <p:spPr>
                <a:xfrm>
                  <a:off x="4224334" y="4786322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9" name="Group 92"/>
            <p:cNvGrpSpPr/>
            <p:nvPr/>
          </p:nvGrpSpPr>
          <p:grpSpPr>
            <a:xfrm>
              <a:off x="3286116" y="2357430"/>
              <a:ext cx="1428760" cy="1487191"/>
              <a:chOff x="642910" y="2714620"/>
              <a:chExt cx="1714512" cy="1685606"/>
            </a:xfrm>
          </p:grpSpPr>
          <p:grpSp>
            <p:nvGrpSpPr>
              <p:cNvPr id="10" name="Group 3"/>
              <p:cNvGrpSpPr/>
              <p:nvPr/>
            </p:nvGrpSpPr>
            <p:grpSpPr>
              <a:xfrm>
                <a:off x="642899" y="2714619"/>
                <a:ext cx="1714509" cy="1685613"/>
                <a:chOff x="6715140" y="-11684"/>
                <a:chExt cx="1764684" cy="1797610"/>
              </a:xfrm>
            </p:grpSpPr>
            <p:cxnSp>
              <p:nvCxnSpPr>
                <p:cNvPr id="98" name="Straight Connector 97"/>
                <p:cNvCxnSpPr>
                  <a:stCxn id="115" idx="6"/>
                </p:cNvCxnSpPr>
                <p:nvPr/>
              </p:nvCxnSpPr>
              <p:spPr>
                <a:xfrm rot="5400000" flipH="1" flipV="1">
                  <a:off x="7152446" y="773549"/>
                  <a:ext cx="467914" cy="27095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>
                  <a:endCxn id="110" idx="0"/>
                </p:cNvCxnSpPr>
                <p:nvPr/>
              </p:nvCxnSpPr>
              <p:spPr>
                <a:xfrm rot="16200000" flipH="1">
                  <a:off x="7575287" y="773205"/>
                  <a:ext cx="466888" cy="270615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>
                  <a:stCxn id="115" idx="4"/>
                  <a:endCxn id="110" idx="2"/>
                </p:cNvCxnSpPr>
                <p:nvPr/>
              </p:nvCxnSpPr>
              <p:spPr>
                <a:xfrm flipV="1">
                  <a:off x="7358082" y="1249114"/>
                  <a:ext cx="478800" cy="102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" name="Group 157"/>
                <p:cNvGrpSpPr/>
                <p:nvPr/>
              </p:nvGrpSpPr>
              <p:grpSpPr>
                <a:xfrm rot="-5400000">
                  <a:off x="6715140" y="1142984"/>
                  <a:ext cx="642942" cy="642942"/>
                  <a:chOff x="6508000" y="70644"/>
                  <a:chExt cx="642942" cy="642942"/>
                </a:xfrm>
              </p:grpSpPr>
              <p:sp>
                <p:nvSpPr>
                  <p:cNvPr id="115" name="Oval 114"/>
                  <p:cNvSpPr/>
                  <p:nvPr/>
                </p:nvSpPr>
                <p:spPr>
                  <a:xfrm>
                    <a:off x="6936628" y="499272"/>
                    <a:ext cx="214314" cy="214314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16" name="Straight Connector 115"/>
                  <p:cNvCxnSpPr>
                    <a:endCxn id="115" idx="2"/>
                  </p:cNvCxnSpPr>
                  <p:nvPr/>
                </p:nvCxnSpPr>
                <p:spPr>
                  <a:xfrm>
                    <a:off x="6508000" y="499272"/>
                    <a:ext cx="428628" cy="107157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" name="Straight Connector 116"/>
                  <p:cNvCxnSpPr>
                    <a:stCxn id="115" idx="0"/>
                  </p:cNvCxnSpPr>
                  <p:nvPr/>
                </p:nvCxnSpPr>
                <p:spPr>
                  <a:xfrm rot="16200000" flipV="1">
                    <a:off x="6775893" y="231379"/>
                    <a:ext cx="428628" cy="107157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Oval 117"/>
                  <p:cNvSpPr/>
                  <p:nvPr/>
                </p:nvSpPr>
                <p:spPr>
                  <a:xfrm>
                    <a:off x="6722314" y="427834"/>
                    <a:ext cx="71438" cy="714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9" name="Oval 118"/>
                  <p:cNvSpPr/>
                  <p:nvPr/>
                </p:nvSpPr>
                <p:spPr>
                  <a:xfrm>
                    <a:off x="6865190" y="284958"/>
                    <a:ext cx="71438" cy="714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2" name="Group 159"/>
                <p:cNvGrpSpPr/>
                <p:nvPr/>
              </p:nvGrpSpPr>
              <p:grpSpPr>
                <a:xfrm>
                  <a:off x="7836882" y="1141957"/>
                  <a:ext cx="642942" cy="642942"/>
                  <a:chOff x="7701180" y="1212625"/>
                  <a:chExt cx="642942" cy="642942"/>
                </a:xfrm>
              </p:grpSpPr>
              <p:sp>
                <p:nvSpPr>
                  <p:cNvPr id="110" name="Oval 109"/>
                  <p:cNvSpPr/>
                  <p:nvPr/>
                </p:nvSpPr>
                <p:spPr>
                  <a:xfrm>
                    <a:off x="7701180" y="1212625"/>
                    <a:ext cx="214314" cy="214314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11" name="Straight Connector 110"/>
                  <p:cNvCxnSpPr>
                    <a:stCxn id="110" idx="6"/>
                  </p:cNvCxnSpPr>
                  <p:nvPr/>
                </p:nvCxnSpPr>
                <p:spPr>
                  <a:xfrm>
                    <a:off x="7915494" y="1319782"/>
                    <a:ext cx="428628" cy="107157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" name="Straight Connector 111"/>
                  <p:cNvCxnSpPr>
                    <a:endCxn id="110" idx="4"/>
                  </p:cNvCxnSpPr>
                  <p:nvPr/>
                </p:nvCxnSpPr>
                <p:spPr>
                  <a:xfrm rot="16200000" flipV="1">
                    <a:off x="7665461" y="1569815"/>
                    <a:ext cx="428628" cy="142876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3" name="Oval 112"/>
                  <p:cNvSpPr/>
                  <p:nvPr/>
                </p:nvSpPr>
                <p:spPr>
                  <a:xfrm>
                    <a:off x="8008198" y="1570842"/>
                    <a:ext cx="71438" cy="714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4" name="Oval 113"/>
                  <p:cNvSpPr/>
                  <p:nvPr/>
                </p:nvSpPr>
                <p:spPr>
                  <a:xfrm>
                    <a:off x="8151074" y="1427966"/>
                    <a:ext cx="71438" cy="714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3" name="Group 158"/>
                <p:cNvGrpSpPr/>
                <p:nvPr/>
              </p:nvGrpSpPr>
              <p:grpSpPr>
                <a:xfrm rot="-2700000">
                  <a:off x="7281801" y="-11684"/>
                  <a:ext cx="604550" cy="642941"/>
                  <a:chOff x="7793884" y="70645"/>
                  <a:chExt cx="604550" cy="642941"/>
                </a:xfrm>
              </p:grpSpPr>
              <p:sp>
                <p:nvSpPr>
                  <p:cNvPr id="104" name="Oval 10"/>
                  <p:cNvSpPr/>
                  <p:nvPr/>
                </p:nvSpPr>
                <p:spPr>
                  <a:xfrm>
                    <a:off x="7793884" y="499272"/>
                    <a:ext cx="214314" cy="214314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05" name="Straight Connector 11"/>
                  <p:cNvCxnSpPr/>
                  <p:nvPr/>
                </p:nvCxnSpPr>
                <p:spPr>
                  <a:xfrm rot="2700000" flipV="1">
                    <a:off x="8115734" y="346812"/>
                    <a:ext cx="184724" cy="380676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6" name="Straight Connector 105"/>
                  <p:cNvCxnSpPr/>
                  <p:nvPr/>
                </p:nvCxnSpPr>
                <p:spPr>
                  <a:xfrm rot="5400000" flipH="1" flipV="1">
                    <a:off x="7740306" y="231379"/>
                    <a:ext cx="428628" cy="10715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4" name="Group 73"/>
                  <p:cNvGrpSpPr/>
                  <p:nvPr/>
                </p:nvGrpSpPr>
                <p:grpSpPr>
                  <a:xfrm rot="5400000">
                    <a:off x="8008198" y="284958"/>
                    <a:ext cx="214314" cy="214314"/>
                    <a:chOff x="4081458" y="4786322"/>
                    <a:chExt cx="214314" cy="214314"/>
                  </a:xfrm>
                </p:grpSpPr>
                <p:sp>
                  <p:nvSpPr>
                    <p:cNvPr id="108" name="Oval 107"/>
                    <p:cNvSpPr/>
                    <p:nvPr/>
                  </p:nvSpPr>
                  <p:spPr>
                    <a:xfrm>
                      <a:off x="4081458" y="4929198"/>
                      <a:ext cx="71438" cy="7143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09" name="Oval 15"/>
                    <p:cNvSpPr/>
                    <p:nvPr/>
                  </p:nvSpPr>
                  <p:spPr>
                    <a:xfrm>
                      <a:off x="4224334" y="4786322"/>
                      <a:ext cx="71438" cy="7143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  <p:cxnSp>
            <p:nvCxnSpPr>
              <p:cNvPr id="95" name="Straight Connector 94"/>
              <p:cNvCxnSpPr/>
              <p:nvPr/>
            </p:nvCxnSpPr>
            <p:spPr>
              <a:xfrm>
                <a:off x="1000100" y="3357562"/>
                <a:ext cx="500066" cy="357190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flipV="1">
                <a:off x="1571604" y="3286124"/>
                <a:ext cx="428628" cy="396812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rot="5400000">
                <a:off x="1178695" y="4036223"/>
                <a:ext cx="642942" cy="1588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258"/>
            <p:cNvGrpSpPr/>
            <p:nvPr/>
          </p:nvGrpSpPr>
          <p:grpSpPr>
            <a:xfrm>
              <a:off x="785788" y="2571744"/>
              <a:ext cx="1847862" cy="1285884"/>
              <a:chOff x="6715140" y="297523"/>
              <a:chExt cx="2132148" cy="1560950"/>
            </a:xfrm>
          </p:grpSpPr>
          <p:sp>
            <p:nvSpPr>
              <p:cNvPr id="222" name="Oval 221"/>
              <p:cNvSpPr/>
              <p:nvPr/>
            </p:nvSpPr>
            <p:spPr>
              <a:xfrm>
                <a:off x="7358082" y="642918"/>
                <a:ext cx="857256" cy="857256"/>
              </a:xfrm>
              <a:prstGeom prst="ellipse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24" name="Straight Connector 223"/>
              <p:cNvCxnSpPr/>
              <p:nvPr/>
            </p:nvCxnSpPr>
            <p:spPr>
              <a:xfrm rot="16200000" flipV="1">
                <a:off x="7072330" y="357166"/>
                <a:ext cx="411294" cy="411294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/>
              <p:cNvCxnSpPr>
                <a:stCxn id="222" idx="7"/>
              </p:cNvCxnSpPr>
              <p:nvPr/>
            </p:nvCxnSpPr>
            <p:spPr>
              <a:xfrm rot="5400000" flipH="1" flipV="1">
                <a:off x="8116848" y="330114"/>
                <a:ext cx="411294" cy="465398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1" name="Straight Connector 230"/>
              <p:cNvCxnSpPr/>
              <p:nvPr/>
            </p:nvCxnSpPr>
            <p:spPr>
              <a:xfrm rot="10800000" flipV="1">
                <a:off x="6715140" y="1142984"/>
                <a:ext cx="625608" cy="214314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2" name="Straight Connector 231"/>
              <p:cNvCxnSpPr/>
              <p:nvPr/>
            </p:nvCxnSpPr>
            <p:spPr>
              <a:xfrm flipV="1">
                <a:off x="7858148" y="785794"/>
                <a:ext cx="642942" cy="357190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5" name="Straight Connector 234"/>
              <p:cNvCxnSpPr/>
              <p:nvPr/>
            </p:nvCxnSpPr>
            <p:spPr>
              <a:xfrm>
                <a:off x="7000892" y="785794"/>
                <a:ext cx="714380" cy="357190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6" name="Straight Connector 235"/>
              <p:cNvCxnSpPr/>
              <p:nvPr/>
            </p:nvCxnSpPr>
            <p:spPr>
              <a:xfrm rot="5400000" flipV="1">
                <a:off x="7500959" y="1500174"/>
                <a:ext cx="571504" cy="1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7" name="Oval 15"/>
              <p:cNvSpPr/>
              <p:nvPr/>
            </p:nvSpPr>
            <p:spPr>
              <a:xfrm rot="2700000">
                <a:off x="7369876" y="429777"/>
                <a:ext cx="59102" cy="5783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8" name="Oval 15"/>
              <p:cNvSpPr/>
              <p:nvPr/>
            </p:nvSpPr>
            <p:spPr>
              <a:xfrm rot="2700000">
                <a:off x="7623110" y="298154"/>
                <a:ext cx="59102" cy="5783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9" name="Oval 15"/>
              <p:cNvSpPr/>
              <p:nvPr/>
            </p:nvSpPr>
            <p:spPr>
              <a:xfrm rot="2700000">
                <a:off x="7901841" y="298154"/>
                <a:ext cx="59102" cy="5783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0" name="Oval 15"/>
              <p:cNvSpPr/>
              <p:nvPr/>
            </p:nvSpPr>
            <p:spPr>
              <a:xfrm rot="2700000">
                <a:off x="8144442" y="429777"/>
                <a:ext cx="59102" cy="5783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1" name="Oval 15"/>
              <p:cNvSpPr/>
              <p:nvPr/>
            </p:nvSpPr>
            <p:spPr>
              <a:xfrm rot="2700000">
                <a:off x="7084124" y="1358471"/>
                <a:ext cx="59102" cy="5783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43" name="Straight Connector 242"/>
              <p:cNvCxnSpPr/>
              <p:nvPr/>
            </p:nvCxnSpPr>
            <p:spPr>
              <a:xfrm rot="5400000">
                <a:off x="7108906" y="1473122"/>
                <a:ext cx="490542" cy="277942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50" name="Oval 15"/>
              <p:cNvSpPr/>
              <p:nvPr/>
            </p:nvSpPr>
            <p:spPr>
              <a:xfrm rot="2700000">
                <a:off x="7236524" y="1510871"/>
                <a:ext cx="59102" cy="5783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51" name="Straight Connector 250"/>
              <p:cNvCxnSpPr/>
              <p:nvPr/>
            </p:nvCxnSpPr>
            <p:spPr>
              <a:xfrm rot="10800000" flipH="1" flipV="1">
                <a:off x="8221680" y="1131421"/>
                <a:ext cx="625608" cy="214314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2" name="Straight Connector 251"/>
              <p:cNvCxnSpPr/>
              <p:nvPr/>
            </p:nvCxnSpPr>
            <p:spPr>
              <a:xfrm rot="16200000" flipH="1">
                <a:off x="7966162" y="1474231"/>
                <a:ext cx="490542" cy="277942"/>
              </a:xfrm>
              <a:prstGeom prst="line">
                <a:avLst/>
              </a:prstGeom>
              <a:ln w="254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6" name="Group 254"/>
              <p:cNvGrpSpPr/>
              <p:nvPr/>
            </p:nvGrpSpPr>
            <p:grpSpPr>
              <a:xfrm flipH="1">
                <a:off x="8318675" y="1361373"/>
                <a:ext cx="211502" cy="210239"/>
                <a:chOff x="7236524" y="1510871"/>
                <a:chExt cx="211502" cy="210239"/>
              </a:xfrm>
            </p:grpSpPr>
            <p:sp>
              <p:nvSpPr>
                <p:cNvPr id="253" name="Oval 15"/>
                <p:cNvSpPr/>
                <p:nvPr/>
              </p:nvSpPr>
              <p:spPr>
                <a:xfrm rot="18900000" flipH="1">
                  <a:off x="7236524" y="1510871"/>
                  <a:ext cx="59102" cy="5783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4" name="Oval 15"/>
                <p:cNvSpPr/>
                <p:nvPr/>
              </p:nvSpPr>
              <p:spPr>
                <a:xfrm rot="18900000" flipH="1">
                  <a:off x="7388924" y="1663271"/>
                  <a:ext cx="59102" cy="5783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17" name="Group 191"/>
          <p:cNvGrpSpPr/>
          <p:nvPr/>
        </p:nvGrpSpPr>
        <p:grpSpPr>
          <a:xfrm>
            <a:off x="928662" y="4357683"/>
            <a:ext cx="7786742" cy="1704848"/>
            <a:chOff x="928662" y="4357683"/>
            <a:chExt cx="7786742" cy="1704848"/>
          </a:xfrm>
        </p:grpSpPr>
        <p:grpSp>
          <p:nvGrpSpPr>
            <p:cNvPr id="18" name="Group 200"/>
            <p:cNvGrpSpPr/>
            <p:nvPr/>
          </p:nvGrpSpPr>
          <p:grpSpPr>
            <a:xfrm>
              <a:off x="928662" y="4357683"/>
              <a:ext cx="7786742" cy="1704848"/>
              <a:chOff x="928662" y="4357683"/>
              <a:chExt cx="7786742" cy="1704848"/>
            </a:xfrm>
          </p:grpSpPr>
          <p:grpSp>
            <p:nvGrpSpPr>
              <p:cNvPr id="19" name="Group 59"/>
              <p:cNvGrpSpPr/>
              <p:nvPr/>
            </p:nvGrpSpPr>
            <p:grpSpPr>
              <a:xfrm>
                <a:off x="928662" y="4404997"/>
                <a:ext cx="1071570" cy="1657534"/>
                <a:chOff x="857224" y="4774024"/>
                <a:chExt cx="1285884" cy="2071900"/>
              </a:xfrm>
            </p:grpSpPr>
            <p:grpSp>
              <p:nvGrpSpPr>
                <p:cNvPr id="20" name="Group 38"/>
                <p:cNvGrpSpPr/>
                <p:nvPr/>
              </p:nvGrpSpPr>
              <p:grpSpPr>
                <a:xfrm>
                  <a:off x="1045146" y="4774024"/>
                  <a:ext cx="843107" cy="2071900"/>
                  <a:chOff x="3608553" y="488276"/>
                  <a:chExt cx="873474" cy="2090521"/>
                </a:xfrm>
              </p:grpSpPr>
              <p:grpSp>
                <p:nvGrpSpPr>
                  <p:cNvPr id="21" name="Group 158"/>
                  <p:cNvGrpSpPr/>
                  <p:nvPr/>
                </p:nvGrpSpPr>
                <p:grpSpPr>
                  <a:xfrm rot="18900000">
                    <a:off x="3616023" y="488276"/>
                    <a:ext cx="866004" cy="937231"/>
                    <a:chOff x="7542970" y="95797"/>
                    <a:chExt cx="866004" cy="937231"/>
                  </a:xfrm>
                </p:grpSpPr>
                <p:cxnSp>
                  <p:nvCxnSpPr>
                    <p:cNvPr id="50" name="Straight Connector 49"/>
                    <p:cNvCxnSpPr/>
                    <p:nvPr/>
                  </p:nvCxnSpPr>
                  <p:spPr>
                    <a:xfrm rot="2700000" flipV="1">
                      <a:off x="8126274" y="750327"/>
                      <a:ext cx="184724" cy="380677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Straight Connector 50"/>
                    <p:cNvCxnSpPr/>
                    <p:nvPr/>
                  </p:nvCxnSpPr>
                  <p:spPr>
                    <a:xfrm rot="5400000" flipH="1" flipV="1">
                      <a:off x="7382235" y="256532"/>
                      <a:ext cx="428629" cy="10715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2" name="Group 73"/>
                    <p:cNvGrpSpPr/>
                    <p:nvPr/>
                  </p:nvGrpSpPr>
                  <p:grpSpPr>
                    <a:xfrm rot="5400000">
                      <a:off x="7822776" y="192002"/>
                      <a:ext cx="154110" cy="315920"/>
                      <a:chOff x="4069403" y="4951048"/>
                      <a:chExt cx="154110" cy="315920"/>
                    </a:xfrm>
                  </p:grpSpPr>
                  <p:sp>
                    <p:nvSpPr>
                      <p:cNvPr id="53" name="Oval 52"/>
                      <p:cNvSpPr/>
                      <p:nvPr/>
                    </p:nvSpPr>
                    <p:spPr>
                      <a:xfrm>
                        <a:off x="4069403" y="5195530"/>
                        <a:ext cx="71438" cy="71438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54" name="Oval 53"/>
                      <p:cNvSpPr/>
                      <p:nvPr/>
                    </p:nvSpPr>
                    <p:spPr>
                      <a:xfrm>
                        <a:off x="4152075" y="4951048"/>
                        <a:ext cx="71438" cy="71438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23" name="Group 158"/>
                  <p:cNvGrpSpPr/>
                  <p:nvPr/>
                </p:nvGrpSpPr>
                <p:grpSpPr>
                  <a:xfrm rot="8100000">
                    <a:off x="3660417" y="1713261"/>
                    <a:ext cx="814409" cy="865536"/>
                    <a:chOff x="7605958" y="50981"/>
                    <a:chExt cx="814409" cy="865536"/>
                  </a:xfrm>
                </p:grpSpPr>
                <p:cxnSp>
                  <p:nvCxnSpPr>
                    <p:cNvPr id="44" name="Straight Connector 43"/>
                    <p:cNvCxnSpPr/>
                    <p:nvPr/>
                  </p:nvCxnSpPr>
                  <p:spPr>
                    <a:xfrm rot="2700000" flipV="1">
                      <a:off x="8137667" y="633816"/>
                      <a:ext cx="184724" cy="380677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" name="Straight Connector 44"/>
                    <p:cNvCxnSpPr/>
                    <p:nvPr/>
                  </p:nvCxnSpPr>
                  <p:spPr>
                    <a:xfrm rot="5400000" flipH="1" flipV="1">
                      <a:off x="7445223" y="211716"/>
                      <a:ext cx="428629" cy="107160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4" name="Group 73"/>
                    <p:cNvGrpSpPr/>
                    <p:nvPr/>
                  </p:nvGrpSpPr>
                  <p:grpSpPr>
                    <a:xfrm rot="5400000">
                      <a:off x="7986715" y="539046"/>
                      <a:ext cx="270815" cy="126111"/>
                      <a:chOff x="4263193" y="4823658"/>
                      <a:chExt cx="270815" cy="126111"/>
                    </a:xfrm>
                  </p:grpSpPr>
                  <p:sp>
                    <p:nvSpPr>
                      <p:cNvPr id="47" name="Oval 46"/>
                      <p:cNvSpPr/>
                      <p:nvPr/>
                    </p:nvSpPr>
                    <p:spPr>
                      <a:xfrm>
                        <a:off x="4263193" y="4878331"/>
                        <a:ext cx="71438" cy="71438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48" name="Oval 47"/>
                      <p:cNvSpPr/>
                      <p:nvPr/>
                    </p:nvSpPr>
                    <p:spPr>
                      <a:xfrm>
                        <a:off x="4462570" y="4823658"/>
                        <a:ext cx="71438" cy="71438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sp>
                <p:nvSpPr>
                  <p:cNvPr id="42" name="Oval 41"/>
                  <p:cNvSpPr/>
                  <p:nvPr/>
                </p:nvSpPr>
                <p:spPr>
                  <a:xfrm>
                    <a:off x="3608553" y="1071548"/>
                    <a:ext cx="871061" cy="888742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55" name="Straight Connector 54"/>
                <p:cNvCxnSpPr/>
                <p:nvPr/>
              </p:nvCxnSpPr>
              <p:spPr>
                <a:xfrm>
                  <a:off x="857224" y="5786454"/>
                  <a:ext cx="571504" cy="1588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>
                <a:xfrm>
                  <a:off x="1571604" y="5786454"/>
                  <a:ext cx="571504" cy="1588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aphicFrame>
            <p:nvGraphicFramePr>
              <p:cNvPr id="23555" name="Object 3"/>
              <p:cNvGraphicFramePr>
                <a:graphicFrameLocks noChangeAspect="1"/>
              </p:cNvGraphicFramePr>
              <p:nvPr/>
            </p:nvGraphicFramePr>
            <p:xfrm>
              <a:off x="2143108" y="4857760"/>
              <a:ext cx="5273656" cy="928694"/>
            </p:xfrm>
            <a:graphic>
              <a:graphicData uri="http://schemas.openxmlformats.org/presentationml/2006/ole">
                <p:oleObj spid="_x0000_s403459" name="Equation" r:id="rId5" imgW="2019240" imgH="355320" progId="Equation.DSMT4">
                  <p:embed/>
                </p:oleObj>
              </a:graphicData>
            </a:graphic>
          </p:graphicFrame>
          <p:grpSp>
            <p:nvGrpSpPr>
              <p:cNvPr id="25" name="Group 121"/>
              <p:cNvGrpSpPr/>
              <p:nvPr/>
            </p:nvGrpSpPr>
            <p:grpSpPr>
              <a:xfrm>
                <a:off x="2786050" y="4357683"/>
                <a:ext cx="1000132" cy="1643086"/>
                <a:chOff x="857224" y="4714870"/>
                <a:chExt cx="1285884" cy="2143132"/>
              </a:xfrm>
            </p:grpSpPr>
            <p:grpSp>
              <p:nvGrpSpPr>
                <p:cNvPr id="26" name="Group 38"/>
                <p:cNvGrpSpPr/>
                <p:nvPr/>
              </p:nvGrpSpPr>
              <p:grpSpPr>
                <a:xfrm>
                  <a:off x="1142970" y="4714870"/>
                  <a:ext cx="642956" cy="2143132"/>
                  <a:chOff x="3709893" y="428590"/>
                  <a:chExt cx="666113" cy="2162392"/>
                </a:xfrm>
              </p:grpSpPr>
              <p:grpSp>
                <p:nvGrpSpPr>
                  <p:cNvPr id="27" name="Group 158"/>
                  <p:cNvGrpSpPr/>
                  <p:nvPr/>
                </p:nvGrpSpPr>
                <p:grpSpPr>
                  <a:xfrm rot="18900000">
                    <a:off x="3709893" y="428590"/>
                    <a:ext cx="604550" cy="642957"/>
                    <a:chOff x="7793884" y="70629"/>
                    <a:chExt cx="604550" cy="642957"/>
                  </a:xfrm>
                </p:grpSpPr>
                <p:sp>
                  <p:nvSpPr>
                    <p:cNvPr id="135" name="Oval 134"/>
                    <p:cNvSpPr/>
                    <p:nvPr/>
                  </p:nvSpPr>
                  <p:spPr>
                    <a:xfrm>
                      <a:off x="7793884" y="499272"/>
                      <a:ext cx="214314" cy="21431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36" name="Straight Connector 135"/>
                    <p:cNvCxnSpPr>
                      <a:stCxn id="135" idx="6"/>
                    </p:cNvCxnSpPr>
                    <p:nvPr/>
                  </p:nvCxnSpPr>
                  <p:spPr>
                    <a:xfrm rot="2700000" flipV="1">
                      <a:off x="8115734" y="346812"/>
                      <a:ext cx="184724" cy="380676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7" name="Straight Connector 136"/>
                    <p:cNvCxnSpPr>
                      <a:stCxn id="135" idx="0"/>
                    </p:cNvCxnSpPr>
                    <p:nvPr/>
                  </p:nvCxnSpPr>
                  <p:spPr>
                    <a:xfrm rot="5400000" flipH="1" flipV="1">
                      <a:off x="7740290" y="231364"/>
                      <a:ext cx="428628" cy="107158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8" name="Group 73"/>
                    <p:cNvGrpSpPr/>
                    <p:nvPr/>
                  </p:nvGrpSpPr>
                  <p:grpSpPr>
                    <a:xfrm rot="5400000">
                      <a:off x="8008198" y="284958"/>
                      <a:ext cx="214314" cy="214314"/>
                      <a:chOff x="4081458" y="4786322"/>
                      <a:chExt cx="214314" cy="214314"/>
                    </a:xfrm>
                  </p:grpSpPr>
                  <p:sp>
                    <p:nvSpPr>
                      <p:cNvPr id="139" name="Oval 138"/>
                      <p:cNvSpPr/>
                      <p:nvPr/>
                    </p:nvSpPr>
                    <p:spPr>
                      <a:xfrm>
                        <a:off x="4081458" y="4929198"/>
                        <a:ext cx="71438" cy="71438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40" name="Oval 139"/>
                      <p:cNvSpPr/>
                      <p:nvPr/>
                    </p:nvSpPr>
                    <p:spPr>
                      <a:xfrm>
                        <a:off x="4224334" y="4786322"/>
                        <a:ext cx="71438" cy="71438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29" name="Group 158"/>
                  <p:cNvGrpSpPr/>
                  <p:nvPr/>
                </p:nvGrpSpPr>
                <p:grpSpPr>
                  <a:xfrm rot="8100000">
                    <a:off x="3771456" y="1948041"/>
                    <a:ext cx="604550" cy="642941"/>
                    <a:chOff x="7793884" y="70645"/>
                    <a:chExt cx="604550" cy="642941"/>
                  </a:xfrm>
                </p:grpSpPr>
                <p:sp>
                  <p:nvSpPr>
                    <p:cNvPr id="129" name="Oval 128"/>
                    <p:cNvSpPr/>
                    <p:nvPr/>
                  </p:nvSpPr>
                  <p:spPr>
                    <a:xfrm>
                      <a:off x="7793884" y="499272"/>
                      <a:ext cx="214314" cy="214314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30" name="Straight Connector 129"/>
                    <p:cNvCxnSpPr>
                      <a:stCxn id="129" idx="6"/>
                    </p:cNvCxnSpPr>
                    <p:nvPr/>
                  </p:nvCxnSpPr>
                  <p:spPr>
                    <a:xfrm rot="2700000" flipV="1">
                      <a:off x="8115734" y="346812"/>
                      <a:ext cx="184724" cy="380676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31" name="Straight Connector 130"/>
                    <p:cNvCxnSpPr>
                      <a:stCxn id="129" idx="0"/>
                    </p:cNvCxnSpPr>
                    <p:nvPr/>
                  </p:nvCxnSpPr>
                  <p:spPr>
                    <a:xfrm rot="5400000" flipH="1" flipV="1">
                      <a:off x="7740306" y="231379"/>
                      <a:ext cx="428628" cy="107159"/>
                    </a:xfrm>
                    <a:prstGeom prst="line">
                      <a:avLst/>
                    </a:prstGeom>
                    <a:ln w="254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30" name="Group 73"/>
                    <p:cNvGrpSpPr/>
                    <p:nvPr/>
                  </p:nvGrpSpPr>
                  <p:grpSpPr>
                    <a:xfrm rot="5400000">
                      <a:off x="8008198" y="284958"/>
                      <a:ext cx="214314" cy="214314"/>
                      <a:chOff x="4081458" y="4786322"/>
                      <a:chExt cx="214314" cy="214314"/>
                    </a:xfrm>
                  </p:grpSpPr>
                  <p:sp>
                    <p:nvSpPr>
                      <p:cNvPr id="133" name="Oval 132"/>
                      <p:cNvSpPr/>
                      <p:nvPr/>
                    </p:nvSpPr>
                    <p:spPr>
                      <a:xfrm>
                        <a:off x="4081458" y="4929198"/>
                        <a:ext cx="71438" cy="71438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34" name="Oval 133"/>
                      <p:cNvSpPr/>
                      <p:nvPr/>
                    </p:nvSpPr>
                    <p:spPr>
                      <a:xfrm>
                        <a:off x="4224334" y="4786322"/>
                        <a:ext cx="71438" cy="71438"/>
                      </a:xfrm>
                      <a:prstGeom prst="ellipse">
                        <a:avLst/>
                      </a:prstGeom>
                      <a:solidFill>
                        <a:schemeClr val="tx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sp>
                <p:nvSpPr>
                  <p:cNvPr id="128" name="Oval 127"/>
                  <p:cNvSpPr/>
                  <p:nvPr/>
                </p:nvSpPr>
                <p:spPr>
                  <a:xfrm>
                    <a:off x="3786182" y="1071546"/>
                    <a:ext cx="500066" cy="928694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124" name="Straight Connector 123"/>
                <p:cNvCxnSpPr/>
                <p:nvPr/>
              </p:nvCxnSpPr>
              <p:spPr>
                <a:xfrm>
                  <a:off x="857224" y="5786454"/>
                  <a:ext cx="571504" cy="1588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>
                  <a:off x="1571604" y="5786454"/>
                  <a:ext cx="571504" cy="1588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140"/>
              <p:cNvGrpSpPr/>
              <p:nvPr/>
            </p:nvGrpSpPr>
            <p:grpSpPr>
              <a:xfrm>
                <a:off x="4929188" y="4572008"/>
                <a:ext cx="1143006" cy="1142355"/>
                <a:chOff x="6715142" y="-11684"/>
                <a:chExt cx="1764682" cy="1796583"/>
              </a:xfrm>
            </p:grpSpPr>
            <p:cxnSp>
              <p:nvCxnSpPr>
                <p:cNvPr id="142" name="Straight Connector 141"/>
                <p:cNvCxnSpPr>
                  <a:stCxn id="159" idx="6"/>
                  <a:endCxn id="148" idx="2"/>
                </p:cNvCxnSpPr>
                <p:nvPr/>
              </p:nvCxnSpPr>
              <p:spPr>
                <a:xfrm rot="5400000" flipH="1" flipV="1">
                  <a:off x="7152446" y="773549"/>
                  <a:ext cx="467914" cy="27095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>
                  <a:stCxn id="148" idx="4"/>
                  <a:endCxn id="154" idx="0"/>
                </p:cNvCxnSpPr>
                <p:nvPr/>
              </p:nvCxnSpPr>
              <p:spPr>
                <a:xfrm rot="16200000" flipH="1">
                  <a:off x="7575287" y="773205"/>
                  <a:ext cx="466888" cy="270615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>
                  <a:stCxn id="159" idx="4"/>
                  <a:endCxn id="154" idx="2"/>
                </p:cNvCxnSpPr>
                <p:nvPr/>
              </p:nvCxnSpPr>
              <p:spPr>
                <a:xfrm flipV="1">
                  <a:off x="7358082" y="1249114"/>
                  <a:ext cx="478800" cy="102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25" name="Group 157"/>
                <p:cNvGrpSpPr/>
                <p:nvPr/>
              </p:nvGrpSpPr>
              <p:grpSpPr>
                <a:xfrm rot="-5400000">
                  <a:off x="6737612" y="1120515"/>
                  <a:ext cx="598001" cy="642942"/>
                  <a:chOff x="6552941" y="70644"/>
                  <a:chExt cx="598001" cy="642942"/>
                </a:xfrm>
              </p:grpSpPr>
              <p:sp>
                <p:nvSpPr>
                  <p:cNvPr id="159" name="Oval 158"/>
                  <p:cNvSpPr/>
                  <p:nvPr/>
                </p:nvSpPr>
                <p:spPr>
                  <a:xfrm>
                    <a:off x="6936628" y="499272"/>
                    <a:ext cx="214314" cy="214314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60" name="Straight Connector 159"/>
                  <p:cNvCxnSpPr/>
                  <p:nvPr/>
                </p:nvCxnSpPr>
                <p:spPr>
                  <a:xfrm rot="10800000" flipH="1" flipV="1">
                    <a:off x="6552941" y="511819"/>
                    <a:ext cx="428628" cy="94615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1" name="Straight Connector 160"/>
                  <p:cNvCxnSpPr>
                    <a:stCxn id="159" idx="0"/>
                  </p:cNvCxnSpPr>
                  <p:nvPr/>
                </p:nvCxnSpPr>
                <p:spPr>
                  <a:xfrm rot="16200000" flipV="1">
                    <a:off x="6775893" y="231379"/>
                    <a:ext cx="428628" cy="107157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2" name="Oval 161"/>
                  <p:cNvSpPr/>
                  <p:nvPr/>
                </p:nvSpPr>
                <p:spPr>
                  <a:xfrm>
                    <a:off x="6722314" y="427834"/>
                    <a:ext cx="71438" cy="714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63" name="Oval 162"/>
                  <p:cNvSpPr/>
                  <p:nvPr/>
                </p:nvSpPr>
                <p:spPr>
                  <a:xfrm>
                    <a:off x="6865190" y="284958"/>
                    <a:ext cx="71438" cy="714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26" name="Group 159"/>
                <p:cNvGrpSpPr/>
                <p:nvPr/>
              </p:nvGrpSpPr>
              <p:grpSpPr>
                <a:xfrm>
                  <a:off x="7836882" y="1141957"/>
                  <a:ext cx="642942" cy="642942"/>
                  <a:chOff x="7701180" y="1212625"/>
                  <a:chExt cx="642942" cy="642942"/>
                </a:xfrm>
              </p:grpSpPr>
              <p:sp>
                <p:nvSpPr>
                  <p:cNvPr id="154" name="Oval 153"/>
                  <p:cNvSpPr/>
                  <p:nvPr/>
                </p:nvSpPr>
                <p:spPr>
                  <a:xfrm>
                    <a:off x="7701180" y="1212625"/>
                    <a:ext cx="214314" cy="214314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55" name="Straight Connector 154"/>
                  <p:cNvCxnSpPr>
                    <a:stCxn id="154" idx="6"/>
                  </p:cNvCxnSpPr>
                  <p:nvPr/>
                </p:nvCxnSpPr>
                <p:spPr>
                  <a:xfrm>
                    <a:off x="7915494" y="1319782"/>
                    <a:ext cx="428628" cy="107157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6" name="Straight Connector 155"/>
                  <p:cNvCxnSpPr>
                    <a:endCxn id="154" idx="4"/>
                  </p:cNvCxnSpPr>
                  <p:nvPr/>
                </p:nvCxnSpPr>
                <p:spPr>
                  <a:xfrm rot="16200000" flipV="1">
                    <a:off x="7665461" y="1569815"/>
                    <a:ext cx="428628" cy="142876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57" name="Oval 156"/>
                  <p:cNvSpPr/>
                  <p:nvPr/>
                </p:nvSpPr>
                <p:spPr>
                  <a:xfrm>
                    <a:off x="8008198" y="1570842"/>
                    <a:ext cx="71438" cy="714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58" name="Oval 157"/>
                  <p:cNvSpPr/>
                  <p:nvPr/>
                </p:nvSpPr>
                <p:spPr>
                  <a:xfrm>
                    <a:off x="8151074" y="1427966"/>
                    <a:ext cx="71438" cy="714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27" name="Group 158"/>
                <p:cNvGrpSpPr/>
                <p:nvPr/>
              </p:nvGrpSpPr>
              <p:grpSpPr>
                <a:xfrm rot="-2700000">
                  <a:off x="7281803" y="-11684"/>
                  <a:ext cx="604550" cy="642941"/>
                  <a:chOff x="7793884" y="70645"/>
                  <a:chExt cx="604550" cy="642941"/>
                </a:xfrm>
              </p:grpSpPr>
              <p:sp>
                <p:nvSpPr>
                  <p:cNvPr id="148" name="Oval 147"/>
                  <p:cNvSpPr/>
                  <p:nvPr/>
                </p:nvSpPr>
                <p:spPr>
                  <a:xfrm>
                    <a:off x="7793884" y="499272"/>
                    <a:ext cx="214314" cy="214314"/>
                  </a:xfrm>
                  <a:prstGeom prst="ellipse">
                    <a:avLst/>
                  </a:prstGeom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149" name="Straight Connector 148"/>
                  <p:cNvCxnSpPr>
                    <a:stCxn id="148" idx="6"/>
                  </p:cNvCxnSpPr>
                  <p:nvPr/>
                </p:nvCxnSpPr>
                <p:spPr>
                  <a:xfrm rot="2700000" flipV="1">
                    <a:off x="8115734" y="346812"/>
                    <a:ext cx="184724" cy="380676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0" name="Straight Connector 149"/>
                  <p:cNvCxnSpPr>
                    <a:stCxn id="148" idx="0"/>
                  </p:cNvCxnSpPr>
                  <p:nvPr/>
                </p:nvCxnSpPr>
                <p:spPr>
                  <a:xfrm rot="5400000" flipH="1" flipV="1">
                    <a:off x="7740306" y="231379"/>
                    <a:ext cx="428628" cy="107159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229" name="Group 73"/>
                  <p:cNvGrpSpPr/>
                  <p:nvPr/>
                </p:nvGrpSpPr>
                <p:grpSpPr>
                  <a:xfrm rot="5400000">
                    <a:off x="8008198" y="284958"/>
                    <a:ext cx="214314" cy="214314"/>
                    <a:chOff x="4081458" y="4786322"/>
                    <a:chExt cx="214314" cy="214314"/>
                  </a:xfrm>
                </p:grpSpPr>
                <p:sp>
                  <p:nvSpPr>
                    <p:cNvPr id="152" name="Oval 151"/>
                    <p:cNvSpPr/>
                    <p:nvPr/>
                  </p:nvSpPr>
                  <p:spPr>
                    <a:xfrm>
                      <a:off x="4081458" y="4929198"/>
                      <a:ext cx="71438" cy="7143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53" name="Oval 152"/>
                    <p:cNvSpPr/>
                    <p:nvPr/>
                  </p:nvSpPr>
                  <p:spPr>
                    <a:xfrm>
                      <a:off x="4224334" y="4786322"/>
                      <a:ext cx="71438" cy="71438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</p:grpSp>
          <p:grpSp>
            <p:nvGrpSpPr>
              <p:cNvPr id="230" name="Group 163"/>
              <p:cNvGrpSpPr/>
              <p:nvPr/>
            </p:nvGrpSpPr>
            <p:grpSpPr>
              <a:xfrm>
                <a:off x="7500958" y="4643446"/>
                <a:ext cx="1214446" cy="1143008"/>
                <a:chOff x="2428860" y="4786322"/>
                <a:chExt cx="1928826" cy="1785951"/>
              </a:xfrm>
            </p:grpSpPr>
            <p:sp>
              <p:nvSpPr>
                <p:cNvPr id="165" name="Oval 164"/>
                <p:cNvSpPr/>
                <p:nvPr/>
              </p:nvSpPr>
              <p:spPr>
                <a:xfrm>
                  <a:off x="2857488" y="5214950"/>
                  <a:ext cx="214314" cy="214314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6" name="Oval 165"/>
                <p:cNvSpPr/>
                <p:nvPr/>
              </p:nvSpPr>
              <p:spPr>
                <a:xfrm>
                  <a:off x="3714744" y="5214950"/>
                  <a:ext cx="214314" cy="214314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7" name="Oval 166"/>
                <p:cNvSpPr/>
                <p:nvPr/>
              </p:nvSpPr>
              <p:spPr>
                <a:xfrm>
                  <a:off x="2857488" y="5929330"/>
                  <a:ext cx="214314" cy="214314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68" name="Oval 167"/>
                <p:cNvSpPr/>
                <p:nvPr/>
              </p:nvSpPr>
              <p:spPr>
                <a:xfrm>
                  <a:off x="3714744" y="5929330"/>
                  <a:ext cx="214314" cy="214314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69" name="Straight Connector 168"/>
                <p:cNvCxnSpPr>
                  <a:stCxn id="165" idx="6"/>
                  <a:endCxn id="166" idx="2"/>
                </p:cNvCxnSpPr>
                <p:nvPr/>
              </p:nvCxnSpPr>
              <p:spPr>
                <a:xfrm>
                  <a:off x="3071802" y="5322107"/>
                  <a:ext cx="642942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/>
                <p:cNvCxnSpPr>
                  <a:stCxn id="166" idx="4"/>
                  <a:endCxn id="168" idx="0"/>
                </p:cNvCxnSpPr>
                <p:nvPr/>
              </p:nvCxnSpPr>
              <p:spPr>
                <a:xfrm rot="5400000">
                  <a:off x="3571868" y="5679297"/>
                  <a:ext cx="500066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/>
                <p:cNvCxnSpPr>
                  <a:stCxn id="167" idx="6"/>
                  <a:endCxn id="168" idx="2"/>
                </p:cNvCxnSpPr>
                <p:nvPr/>
              </p:nvCxnSpPr>
              <p:spPr>
                <a:xfrm>
                  <a:off x="3071802" y="6036487"/>
                  <a:ext cx="642942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/>
                <p:cNvCxnSpPr>
                  <a:stCxn id="165" idx="4"/>
                  <a:endCxn id="167" idx="0"/>
                </p:cNvCxnSpPr>
                <p:nvPr/>
              </p:nvCxnSpPr>
              <p:spPr>
                <a:xfrm rot="5400000">
                  <a:off x="2714612" y="5679297"/>
                  <a:ext cx="500066" cy="1588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/>
                <p:cNvCxnSpPr>
                  <a:endCxn id="165" idx="2"/>
                </p:cNvCxnSpPr>
                <p:nvPr/>
              </p:nvCxnSpPr>
              <p:spPr>
                <a:xfrm>
                  <a:off x="2428860" y="5214950"/>
                  <a:ext cx="428628" cy="10715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traight Connector 173"/>
                <p:cNvCxnSpPr>
                  <a:stCxn id="166" idx="6"/>
                </p:cNvCxnSpPr>
                <p:nvPr/>
              </p:nvCxnSpPr>
              <p:spPr>
                <a:xfrm flipV="1">
                  <a:off x="3929058" y="5214950"/>
                  <a:ext cx="357190" cy="10715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/>
                <p:cNvCxnSpPr>
                  <a:stCxn id="166" idx="0"/>
                </p:cNvCxnSpPr>
                <p:nvPr/>
              </p:nvCxnSpPr>
              <p:spPr>
                <a:xfrm rot="5400000" flipH="1" flipV="1">
                  <a:off x="3661166" y="4947057"/>
                  <a:ext cx="428628" cy="10715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/>
                <p:cNvCxnSpPr>
                  <a:stCxn id="165" idx="0"/>
                </p:cNvCxnSpPr>
                <p:nvPr/>
              </p:nvCxnSpPr>
              <p:spPr>
                <a:xfrm rot="16200000" flipV="1">
                  <a:off x="2696753" y="4947057"/>
                  <a:ext cx="428628" cy="10715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/>
                <p:cNvCxnSpPr>
                  <a:stCxn id="168" idx="6"/>
                </p:cNvCxnSpPr>
                <p:nvPr/>
              </p:nvCxnSpPr>
              <p:spPr>
                <a:xfrm>
                  <a:off x="3929058" y="6036487"/>
                  <a:ext cx="428628" cy="10715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/>
                <p:cNvCxnSpPr>
                  <a:endCxn id="167" idx="2"/>
                </p:cNvCxnSpPr>
                <p:nvPr/>
              </p:nvCxnSpPr>
              <p:spPr>
                <a:xfrm flipV="1">
                  <a:off x="2428860" y="6036487"/>
                  <a:ext cx="428628" cy="10715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Straight Connector 178"/>
                <p:cNvCxnSpPr>
                  <a:endCxn id="168" idx="4"/>
                </p:cNvCxnSpPr>
                <p:nvPr/>
              </p:nvCxnSpPr>
              <p:spPr>
                <a:xfrm rot="16200000" flipV="1">
                  <a:off x="3679025" y="6286520"/>
                  <a:ext cx="428628" cy="142876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/>
                <p:cNvCxnSpPr>
                  <a:endCxn id="167" idx="4"/>
                </p:cNvCxnSpPr>
                <p:nvPr/>
              </p:nvCxnSpPr>
              <p:spPr>
                <a:xfrm rot="5400000" flipH="1" flipV="1">
                  <a:off x="2696752" y="6304380"/>
                  <a:ext cx="428628" cy="10715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1" name="Oval 180"/>
                <p:cNvSpPr/>
                <p:nvPr/>
              </p:nvSpPr>
              <p:spPr>
                <a:xfrm>
                  <a:off x="2643174" y="5143512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2" name="Oval 181"/>
                <p:cNvSpPr/>
                <p:nvPr/>
              </p:nvSpPr>
              <p:spPr>
                <a:xfrm>
                  <a:off x="2786050" y="5000636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3" name="Oval 182"/>
                <p:cNvSpPr/>
                <p:nvPr/>
              </p:nvSpPr>
              <p:spPr>
                <a:xfrm>
                  <a:off x="3929058" y="6286520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4" name="Oval 183"/>
                <p:cNvSpPr/>
                <p:nvPr/>
              </p:nvSpPr>
              <p:spPr>
                <a:xfrm>
                  <a:off x="4071934" y="6143644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33" name="Group 73"/>
                <p:cNvGrpSpPr/>
                <p:nvPr/>
              </p:nvGrpSpPr>
              <p:grpSpPr>
                <a:xfrm rot="5400000">
                  <a:off x="3929058" y="5000636"/>
                  <a:ext cx="214314" cy="214314"/>
                  <a:chOff x="4081458" y="4786322"/>
                  <a:chExt cx="214314" cy="214314"/>
                </a:xfrm>
              </p:grpSpPr>
              <p:sp>
                <p:nvSpPr>
                  <p:cNvPr id="189" name="Oval 188"/>
                  <p:cNvSpPr/>
                  <p:nvPr/>
                </p:nvSpPr>
                <p:spPr>
                  <a:xfrm>
                    <a:off x="4081458" y="4929198"/>
                    <a:ext cx="71438" cy="714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0" name="Oval 189"/>
                  <p:cNvSpPr/>
                  <p:nvPr/>
                </p:nvSpPr>
                <p:spPr>
                  <a:xfrm>
                    <a:off x="4224334" y="4786322"/>
                    <a:ext cx="71438" cy="714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234" name="Group 74"/>
                <p:cNvGrpSpPr/>
                <p:nvPr/>
              </p:nvGrpSpPr>
              <p:grpSpPr>
                <a:xfrm rot="5400000">
                  <a:off x="2643174" y="6143644"/>
                  <a:ext cx="214314" cy="214314"/>
                  <a:chOff x="4081458" y="4786322"/>
                  <a:chExt cx="214314" cy="214314"/>
                </a:xfrm>
              </p:grpSpPr>
              <p:sp>
                <p:nvSpPr>
                  <p:cNvPr id="187" name="Oval 186"/>
                  <p:cNvSpPr/>
                  <p:nvPr/>
                </p:nvSpPr>
                <p:spPr>
                  <a:xfrm>
                    <a:off x="4081458" y="4929198"/>
                    <a:ext cx="71438" cy="714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8" name="Oval 187"/>
                  <p:cNvSpPr/>
                  <p:nvPr/>
                </p:nvSpPr>
                <p:spPr>
                  <a:xfrm>
                    <a:off x="4224334" y="4786322"/>
                    <a:ext cx="71438" cy="714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cxnSp>
            <p:nvCxnSpPr>
              <p:cNvPr id="191" name="Straight Connector 190"/>
              <p:cNvCxnSpPr/>
              <p:nvPr/>
            </p:nvCxnSpPr>
            <p:spPr>
              <a:xfrm>
                <a:off x="5143504" y="5000636"/>
                <a:ext cx="357190" cy="214314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Straight Connector 193"/>
              <p:cNvCxnSpPr/>
              <p:nvPr/>
            </p:nvCxnSpPr>
            <p:spPr>
              <a:xfrm flipV="1">
                <a:off x="5500694" y="5000636"/>
                <a:ext cx="357190" cy="214314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>
              <a:xfrm rot="5400000" flipH="1" flipV="1">
                <a:off x="7858942" y="4928404"/>
                <a:ext cx="428628" cy="1588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>
              <a:xfrm rot="10800000">
                <a:off x="7572396" y="5214950"/>
                <a:ext cx="427040" cy="1588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1" name="Oval 260"/>
            <p:cNvSpPr/>
            <p:nvPr/>
          </p:nvSpPr>
          <p:spPr>
            <a:xfrm rot="2700000">
              <a:off x="1514071" y="4623158"/>
              <a:ext cx="56642" cy="5746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2" name="Oval 261"/>
            <p:cNvSpPr/>
            <p:nvPr/>
          </p:nvSpPr>
          <p:spPr>
            <a:xfrm rot="2700000">
              <a:off x="1677104" y="4711760"/>
              <a:ext cx="56642" cy="5746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3" name="Oval 262"/>
            <p:cNvSpPr/>
            <p:nvPr/>
          </p:nvSpPr>
          <p:spPr>
            <a:xfrm rot="13500000">
              <a:off x="1521711" y="5715994"/>
              <a:ext cx="56642" cy="5746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4" name="Oval 263"/>
            <p:cNvSpPr/>
            <p:nvPr/>
          </p:nvSpPr>
          <p:spPr>
            <a:xfrm rot="13500000">
              <a:off x="1674111" y="5644556"/>
              <a:ext cx="56642" cy="57462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42" name="Group 213"/>
          <p:cNvGrpSpPr/>
          <p:nvPr/>
        </p:nvGrpSpPr>
        <p:grpSpPr>
          <a:xfrm>
            <a:off x="2769129" y="2848618"/>
            <a:ext cx="5773494" cy="3645597"/>
            <a:chOff x="2928926" y="2857496"/>
            <a:chExt cx="5773494" cy="3645597"/>
          </a:xfrm>
        </p:grpSpPr>
        <p:sp>
          <p:nvSpPr>
            <p:cNvPr id="206" name="Oval 205"/>
            <p:cNvSpPr/>
            <p:nvPr/>
          </p:nvSpPr>
          <p:spPr>
            <a:xfrm>
              <a:off x="2928926" y="2857496"/>
              <a:ext cx="571504" cy="71438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09" name="Straight Arrow Connector 208"/>
            <p:cNvCxnSpPr>
              <a:endCxn id="206" idx="5"/>
            </p:cNvCxnSpPr>
            <p:nvPr/>
          </p:nvCxnSpPr>
          <p:spPr>
            <a:xfrm rot="10800000">
              <a:off x="3416736" y="3467258"/>
              <a:ext cx="3084091" cy="253351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3" name="TextBox 212"/>
            <p:cNvSpPr txBox="1"/>
            <p:nvPr/>
          </p:nvSpPr>
          <p:spPr>
            <a:xfrm>
              <a:off x="5643570" y="6072206"/>
              <a:ext cx="305885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200" dirty="0" smtClean="0">
                  <a:solidFill>
                    <a:srgbClr val="FF0000"/>
                  </a:solidFill>
                </a:rPr>
                <a:t>Isolates a single triangle</a:t>
              </a:r>
            </a:p>
          </p:txBody>
        </p:sp>
      </p:grpSp>
      <p:grpSp>
        <p:nvGrpSpPr>
          <p:cNvPr id="244" name="Group 220"/>
          <p:cNvGrpSpPr/>
          <p:nvPr/>
        </p:nvGrpSpPr>
        <p:grpSpPr>
          <a:xfrm>
            <a:off x="4857753" y="2000240"/>
            <a:ext cx="2857519" cy="3071834"/>
            <a:chOff x="4857753" y="2000240"/>
            <a:chExt cx="2857519" cy="3071834"/>
          </a:xfrm>
        </p:grpSpPr>
        <p:cxnSp>
          <p:nvCxnSpPr>
            <p:cNvPr id="215" name="Straight Arrow Connector 214"/>
            <p:cNvCxnSpPr>
              <a:stCxn id="204" idx="2"/>
            </p:cNvCxnSpPr>
            <p:nvPr/>
          </p:nvCxnSpPr>
          <p:spPr>
            <a:xfrm rot="5400000">
              <a:off x="4633939" y="2226313"/>
              <a:ext cx="3069575" cy="262194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Arrow Connector 215"/>
            <p:cNvCxnSpPr/>
            <p:nvPr/>
          </p:nvCxnSpPr>
          <p:spPr>
            <a:xfrm rot="5400000">
              <a:off x="5965041" y="3178967"/>
              <a:ext cx="2928958" cy="57150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Bubbles &amp; Triangles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54161"/>
            <a:ext cx="8686800" cy="513960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Compute the coefficients using different numbers of cuts</a:t>
            </a:r>
          </a:p>
          <a:p>
            <a:endParaRPr lang="en-GB" sz="1600" dirty="0" smtClean="0">
              <a:solidFill>
                <a:schemeClr val="accent2"/>
              </a:solidFill>
            </a:endParaRPr>
          </a:p>
          <a:p>
            <a:endParaRPr lang="en-GB" sz="1600" dirty="0" smtClean="0">
              <a:solidFill>
                <a:schemeClr val="accent2"/>
              </a:solidFill>
            </a:endParaRPr>
          </a:p>
          <a:p>
            <a:endParaRPr lang="en-GB" sz="1600" dirty="0" smtClean="0">
              <a:solidFill>
                <a:schemeClr val="accent2"/>
              </a:solidFill>
            </a:endParaRPr>
          </a:p>
          <a:p>
            <a:endParaRPr lang="en-GB" sz="1600" dirty="0" smtClean="0">
              <a:solidFill>
                <a:schemeClr val="accent2"/>
              </a:solidFill>
            </a:endParaRPr>
          </a:p>
          <a:p>
            <a:endParaRPr lang="en-GB" sz="1600" dirty="0" smtClean="0">
              <a:solidFill>
                <a:schemeClr val="accent2"/>
              </a:solidFill>
            </a:endParaRPr>
          </a:p>
          <a:p>
            <a:endParaRPr lang="en-GB" sz="1600" dirty="0" smtClean="0">
              <a:solidFill>
                <a:schemeClr val="accent2"/>
              </a:solidFill>
            </a:endParaRPr>
          </a:p>
          <a:p>
            <a:endParaRPr lang="en-GB" sz="1600" dirty="0" smtClean="0">
              <a:solidFill>
                <a:schemeClr val="accent2"/>
              </a:solidFill>
            </a:endParaRPr>
          </a:p>
          <a:p>
            <a:endParaRPr lang="en-GB" sz="1600" dirty="0" smtClean="0">
              <a:solidFill>
                <a:schemeClr val="accent2"/>
              </a:solidFill>
            </a:endParaRPr>
          </a:p>
          <a:p>
            <a:pPr>
              <a:buNone/>
            </a:pPr>
            <a:endParaRPr lang="en-GB" sz="2800" dirty="0" smtClean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Analytically examining the large value behaviour of the integrand in these components gives the coefficients </a:t>
            </a:r>
            <a:r>
              <a:rPr lang="en-GB" sz="1600" dirty="0" smtClean="0">
                <a:solidFill>
                  <a:srgbClr val="0070C0"/>
                </a:solidFill>
                <a:cs typeface="Times New Roman" pitchFamily="18" charset="0"/>
              </a:rPr>
              <a:t>(DF)</a:t>
            </a:r>
            <a:r>
              <a:rPr lang="en-GB" sz="1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dirty="0" smtClean="0">
                <a:solidFill>
                  <a:srgbClr val="0070C0"/>
                </a:solidFill>
                <a:cs typeface="Times New Roman" pitchFamily="18" charset="0"/>
              </a:rPr>
              <a:t>(extension to massive loops (Kilgore))</a:t>
            </a:r>
            <a:endParaRPr lang="en-GB" sz="1600" dirty="0" smtClean="0"/>
          </a:p>
          <a:p>
            <a:r>
              <a:rPr lang="en-GB" sz="2400" dirty="0" smtClean="0"/>
              <a:t>Modify this approach for a numerical implementation.</a:t>
            </a:r>
            <a:endParaRPr lang="en-GB" sz="2400" dirty="0"/>
          </a:p>
        </p:txBody>
      </p:sp>
      <p:grpSp>
        <p:nvGrpSpPr>
          <p:cNvPr id="4" name="Group 148"/>
          <p:cNvGrpSpPr/>
          <p:nvPr/>
        </p:nvGrpSpPr>
        <p:grpSpPr>
          <a:xfrm>
            <a:off x="1571604" y="2143116"/>
            <a:ext cx="5927725" cy="1357322"/>
            <a:chOff x="2714612" y="2357430"/>
            <a:chExt cx="5927725" cy="1357322"/>
          </a:xfrm>
        </p:grpSpPr>
        <p:graphicFrame>
          <p:nvGraphicFramePr>
            <p:cNvPr id="70" name="Object 69"/>
            <p:cNvGraphicFramePr>
              <a:graphicFrameLocks noChangeAspect="1"/>
            </p:cNvGraphicFramePr>
            <p:nvPr/>
          </p:nvGraphicFramePr>
          <p:xfrm>
            <a:off x="2714612" y="2674938"/>
            <a:ext cx="5927725" cy="825500"/>
          </p:xfrm>
          <a:graphic>
            <a:graphicData uri="http://schemas.openxmlformats.org/presentationml/2006/ole">
              <p:oleObj spid="_x0000_s557058" name="Equation" r:id="rId4" imgW="2552400" imgH="355320" progId="Equation.DSMT4">
                <p:embed/>
              </p:oleObj>
            </a:graphicData>
          </a:graphic>
        </p:graphicFrame>
        <p:grpSp>
          <p:nvGrpSpPr>
            <p:cNvPr id="5" name="Group 70"/>
            <p:cNvGrpSpPr/>
            <p:nvPr/>
          </p:nvGrpSpPr>
          <p:grpSpPr>
            <a:xfrm>
              <a:off x="7429520" y="2538693"/>
              <a:ext cx="1071570" cy="1000132"/>
              <a:chOff x="2428860" y="4786322"/>
              <a:chExt cx="1928826" cy="1785951"/>
            </a:xfrm>
          </p:grpSpPr>
          <p:sp>
            <p:nvSpPr>
              <p:cNvPr id="72" name="Oval 71"/>
              <p:cNvSpPr/>
              <p:nvPr/>
            </p:nvSpPr>
            <p:spPr>
              <a:xfrm>
                <a:off x="2857488" y="5214950"/>
                <a:ext cx="214314" cy="214314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3714744" y="5214950"/>
                <a:ext cx="214314" cy="214314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2857488" y="5929330"/>
                <a:ext cx="214314" cy="214314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" name="Oval 76"/>
              <p:cNvSpPr/>
              <p:nvPr/>
            </p:nvSpPr>
            <p:spPr>
              <a:xfrm>
                <a:off x="3714744" y="5929330"/>
                <a:ext cx="214314" cy="214314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8" name="Straight Connector 77"/>
              <p:cNvCxnSpPr>
                <a:stCxn id="72" idx="6"/>
                <a:endCxn id="73" idx="2"/>
              </p:cNvCxnSpPr>
              <p:nvPr/>
            </p:nvCxnSpPr>
            <p:spPr>
              <a:xfrm>
                <a:off x="3071802" y="5322107"/>
                <a:ext cx="64294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>
                <a:stCxn id="73" idx="4"/>
                <a:endCxn id="77" idx="0"/>
              </p:cNvCxnSpPr>
              <p:nvPr/>
            </p:nvCxnSpPr>
            <p:spPr>
              <a:xfrm rot="5400000">
                <a:off x="3571868" y="5679297"/>
                <a:ext cx="50006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>
                <a:stCxn id="74" idx="6"/>
                <a:endCxn id="77" idx="2"/>
              </p:cNvCxnSpPr>
              <p:nvPr/>
            </p:nvCxnSpPr>
            <p:spPr>
              <a:xfrm>
                <a:off x="3071802" y="6036487"/>
                <a:ext cx="642942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>
                <a:stCxn id="72" idx="4"/>
                <a:endCxn id="74" idx="0"/>
              </p:cNvCxnSpPr>
              <p:nvPr/>
            </p:nvCxnSpPr>
            <p:spPr>
              <a:xfrm rot="5400000">
                <a:off x="2714612" y="5679297"/>
                <a:ext cx="500066" cy="158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>
                <a:endCxn id="72" idx="2"/>
              </p:cNvCxnSpPr>
              <p:nvPr/>
            </p:nvCxnSpPr>
            <p:spPr>
              <a:xfrm>
                <a:off x="2428860" y="5214950"/>
                <a:ext cx="428628" cy="10715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>
                <a:stCxn id="73" idx="6"/>
              </p:cNvCxnSpPr>
              <p:nvPr/>
            </p:nvCxnSpPr>
            <p:spPr>
              <a:xfrm flipV="1">
                <a:off x="3929058" y="5214950"/>
                <a:ext cx="357190" cy="10715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>
                <a:stCxn id="73" idx="0"/>
              </p:cNvCxnSpPr>
              <p:nvPr/>
            </p:nvCxnSpPr>
            <p:spPr>
              <a:xfrm rot="5400000" flipH="1" flipV="1">
                <a:off x="3661166" y="4947057"/>
                <a:ext cx="428628" cy="10715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>
                <a:stCxn id="72" idx="0"/>
              </p:cNvCxnSpPr>
              <p:nvPr/>
            </p:nvCxnSpPr>
            <p:spPr>
              <a:xfrm rot="16200000" flipV="1">
                <a:off x="2696753" y="4947057"/>
                <a:ext cx="428628" cy="10715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>
                <a:stCxn id="77" idx="6"/>
              </p:cNvCxnSpPr>
              <p:nvPr/>
            </p:nvCxnSpPr>
            <p:spPr>
              <a:xfrm>
                <a:off x="3929058" y="6036487"/>
                <a:ext cx="428628" cy="10715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>
                <a:endCxn id="74" idx="2"/>
              </p:cNvCxnSpPr>
              <p:nvPr/>
            </p:nvCxnSpPr>
            <p:spPr>
              <a:xfrm flipV="1">
                <a:off x="2428860" y="6036487"/>
                <a:ext cx="428628" cy="10715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/>
              <p:cNvCxnSpPr>
                <a:endCxn id="77" idx="4"/>
              </p:cNvCxnSpPr>
              <p:nvPr/>
            </p:nvCxnSpPr>
            <p:spPr>
              <a:xfrm rot="16200000" flipV="1">
                <a:off x="3679025" y="6286520"/>
                <a:ext cx="428628" cy="14287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>
                <a:endCxn id="74" idx="4"/>
              </p:cNvCxnSpPr>
              <p:nvPr/>
            </p:nvCxnSpPr>
            <p:spPr>
              <a:xfrm rot="5400000" flipH="1" flipV="1">
                <a:off x="2696752" y="6304380"/>
                <a:ext cx="428628" cy="10715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Oval 99"/>
              <p:cNvSpPr/>
              <p:nvPr/>
            </p:nvSpPr>
            <p:spPr>
              <a:xfrm>
                <a:off x="2643174" y="5143512"/>
                <a:ext cx="71438" cy="7143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2786050" y="5000636"/>
                <a:ext cx="71438" cy="7143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3929058" y="6286520"/>
                <a:ext cx="71438" cy="7143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" name="Oval 102"/>
              <p:cNvSpPr/>
              <p:nvPr/>
            </p:nvSpPr>
            <p:spPr>
              <a:xfrm>
                <a:off x="4071934" y="6143644"/>
                <a:ext cx="71438" cy="7143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6" name="Group 73"/>
              <p:cNvGrpSpPr/>
              <p:nvPr/>
            </p:nvGrpSpPr>
            <p:grpSpPr>
              <a:xfrm rot="5400000">
                <a:off x="3929058" y="5000636"/>
                <a:ext cx="214314" cy="214314"/>
                <a:chOff x="4081458" y="4786322"/>
                <a:chExt cx="214314" cy="214314"/>
              </a:xfrm>
            </p:grpSpPr>
            <p:sp>
              <p:nvSpPr>
                <p:cNvPr id="108" name="Oval 107"/>
                <p:cNvSpPr/>
                <p:nvPr/>
              </p:nvSpPr>
              <p:spPr>
                <a:xfrm>
                  <a:off x="4081458" y="4929198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9" name="Oval 108"/>
                <p:cNvSpPr/>
                <p:nvPr/>
              </p:nvSpPr>
              <p:spPr>
                <a:xfrm>
                  <a:off x="4224334" y="4786322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7" name="Group 74"/>
              <p:cNvGrpSpPr/>
              <p:nvPr/>
            </p:nvGrpSpPr>
            <p:grpSpPr>
              <a:xfrm rot="5400000">
                <a:off x="2643174" y="6143644"/>
                <a:ext cx="214314" cy="214314"/>
                <a:chOff x="4081458" y="4786322"/>
                <a:chExt cx="214314" cy="214314"/>
              </a:xfrm>
            </p:grpSpPr>
            <p:sp>
              <p:nvSpPr>
                <p:cNvPr id="106" name="Oval 105"/>
                <p:cNvSpPr/>
                <p:nvPr/>
              </p:nvSpPr>
              <p:spPr>
                <a:xfrm>
                  <a:off x="4081458" y="4929198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7" name="Oval 106"/>
                <p:cNvSpPr/>
                <p:nvPr/>
              </p:nvSpPr>
              <p:spPr>
                <a:xfrm>
                  <a:off x="4224334" y="4786322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8" name="Group 109"/>
            <p:cNvGrpSpPr/>
            <p:nvPr/>
          </p:nvGrpSpPr>
          <p:grpSpPr>
            <a:xfrm>
              <a:off x="5286380" y="2457774"/>
              <a:ext cx="1143008" cy="1143008"/>
              <a:chOff x="6715140" y="-11684"/>
              <a:chExt cx="1764684" cy="1797610"/>
            </a:xfrm>
          </p:grpSpPr>
          <p:cxnSp>
            <p:nvCxnSpPr>
              <p:cNvPr id="111" name="Straight Connector 110"/>
              <p:cNvCxnSpPr>
                <a:stCxn id="128" idx="6"/>
                <a:endCxn id="117" idx="2"/>
              </p:cNvCxnSpPr>
              <p:nvPr/>
            </p:nvCxnSpPr>
            <p:spPr>
              <a:xfrm rot="5400000" flipH="1" flipV="1">
                <a:off x="7152446" y="773549"/>
                <a:ext cx="467914" cy="27095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>
                <a:stCxn id="117" idx="4"/>
                <a:endCxn id="123" idx="0"/>
              </p:cNvCxnSpPr>
              <p:nvPr/>
            </p:nvCxnSpPr>
            <p:spPr>
              <a:xfrm rot="16200000" flipH="1">
                <a:off x="7575287" y="773205"/>
                <a:ext cx="466888" cy="27061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112"/>
              <p:cNvCxnSpPr>
                <a:stCxn id="128" idx="4"/>
                <a:endCxn id="123" idx="2"/>
              </p:cNvCxnSpPr>
              <p:nvPr/>
            </p:nvCxnSpPr>
            <p:spPr>
              <a:xfrm flipV="1">
                <a:off x="7358082" y="1249114"/>
                <a:ext cx="478800" cy="1027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" name="Group 157"/>
              <p:cNvGrpSpPr/>
              <p:nvPr/>
            </p:nvGrpSpPr>
            <p:grpSpPr>
              <a:xfrm rot="-5400000">
                <a:off x="6715140" y="1142984"/>
                <a:ext cx="642942" cy="642942"/>
                <a:chOff x="6508000" y="70644"/>
                <a:chExt cx="642942" cy="642942"/>
              </a:xfrm>
            </p:grpSpPr>
            <p:sp>
              <p:nvSpPr>
                <p:cNvPr id="128" name="Oval 127"/>
                <p:cNvSpPr/>
                <p:nvPr/>
              </p:nvSpPr>
              <p:spPr>
                <a:xfrm>
                  <a:off x="6936628" y="499272"/>
                  <a:ext cx="214314" cy="214314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29" name="Straight Connector 128"/>
                <p:cNvCxnSpPr>
                  <a:endCxn id="128" idx="2"/>
                </p:cNvCxnSpPr>
                <p:nvPr/>
              </p:nvCxnSpPr>
              <p:spPr>
                <a:xfrm>
                  <a:off x="6508000" y="499272"/>
                  <a:ext cx="428628" cy="10715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>
                  <a:stCxn id="128" idx="0"/>
                </p:cNvCxnSpPr>
                <p:nvPr/>
              </p:nvCxnSpPr>
              <p:spPr>
                <a:xfrm rot="16200000" flipV="1">
                  <a:off x="6775893" y="231379"/>
                  <a:ext cx="428628" cy="10715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1" name="Oval 130"/>
                <p:cNvSpPr/>
                <p:nvPr/>
              </p:nvSpPr>
              <p:spPr>
                <a:xfrm>
                  <a:off x="6722314" y="427834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2" name="Oval 131"/>
                <p:cNvSpPr/>
                <p:nvPr/>
              </p:nvSpPr>
              <p:spPr>
                <a:xfrm>
                  <a:off x="6865190" y="284958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0" name="Group 159"/>
              <p:cNvGrpSpPr/>
              <p:nvPr/>
            </p:nvGrpSpPr>
            <p:grpSpPr>
              <a:xfrm>
                <a:off x="7836882" y="1141957"/>
                <a:ext cx="642942" cy="642942"/>
                <a:chOff x="7701180" y="1212625"/>
                <a:chExt cx="642942" cy="642942"/>
              </a:xfrm>
            </p:grpSpPr>
            <p:sp>
              <p:nvSpPr>
                <p:cNvPr id="123" name="Oval 122"/>
                <p:cNvSpPr/>
                <p:nvPr/>
              </p:nvSpPr>
              <p:spPr>
                <a:xfrm>
                  <a:off x="7701180" y="1212625"/>
                  <a:ext cx="214314" cy="214314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24" name="Straight Connector 123"/>
                <p:cNvCxnSpPr>
                  <a:stCxn id="123" idx="6"/>
                </p:cNvCxnSpPr>
                <p:nvPr/>
              </p:nvCxnSpPr>
              <p:spPr>
                <a:xfrm>
                  <a:off x="7915494" y="1319782"/>
                  <a:ext cx="428628" cy="107157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>
                  <a:endCxn id="123" idx="4"/>
                </p:cNvCxnSpPr>
                <p:nvPr/>
              </p:nvCxnSpPr>
              <p:spPr>
                <a:xfrm rot="16200000" flipV="1">
                  <a:off x="7665461" y="1569815"/>
                  <a:ext cx="428628" cy="142876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6" name="Oval 125"/>
                <p:cNvSpPr/>
                <p:nvPr/>
              </p:nvSpPr>
              <p:spPr>
                <a:xfrm>
                  <a:off x="8008198" y="1570842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7" name="Oval 126"/>
                <p:cNvSpPr/>
                <p:nvPr/>
              </p:nvSpPr>
              <p:spPr>
                <a:xfrm>
                  <a:off x="8151074" y="1427966"/>
                  <a:ext cx="71438" cy="71438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11" name="Group 158"/>
              <p:cNvGrpSpPr/>
              <p:nvPr/>
            </p:nvGrpSpPr>
            <p:grpSpPr>
              <a:xfrm rot="-2700000">
                <a:off x="7281803" y="-11684"/>
                <a:ext cx="604550" cy="642941"/>
                <a:chOff x="7793884" y="70645"/>
                <a:chExt cx="604550" cy="642941"/>
              </a:xfrm>
            </p:grpSpPr>
            <p:sp>
              <p:nvSpPr>
                <p:cNvPr id="117" name="Oval 116"/>
                <p:cNvSpPr/>
                <p:nvPr/>
              </p:nvSpPr>
              <p:spPr>
                <a:xfrm>
                  <a:off x="7793884" y="499272"/>
                  <a:ext cx="214314" cy="214314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18" name="Straight Connector 117"/>
                <p:cNvCxnSpPr>
                  <a:stCxn id="117" idx="6"/>
                </p:cNvCxnSpPr>
                <p:nvPr/>
              </p:nvCxnSpPr>
              <p:spPr>
                <a:xfrm rot="2700000" flipV="1">
                  <a:off x="8115734" y="346812"/>
                  <a:ext cx="184724" cy="380676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/>
                <p:cNvCxnSpPr>
                  <a:stCxn id="117" idx="0"/>
                </p:cNvCxnSpPr>
                <p:nvPr/>
              </p:nvCxnSpPr>
              <p:spPr>
                <a:xfrm rot="5400000" flipH="1" flipV="1">
                  <a:off x="7740306" y="231379"/>
                  <a:ext cx="428628" cy="10715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" name="Group 73"/>
                <p:cNvGrpSpPr/>
                <p:nvPr/>
              </p:nvGrpSpPr>
              <p:grpSpPr>
                <a:xfrm rot="5400000">
                  <a:off x="8008198" y="284958"/>
                  <a:ext cx="214314" cy="214314"/>
                  <a:chOff x="4081458" y="4786322"/>
                  <a:chExt cx="214314" cy="214314"/>
                </a:xfrm>
              </p:grpSpPr>
              <p:sp>
                <p:nvSpPr>
                  <p:cNvPr id="121" name="Oval 120"/>
                  <p:cNvSpPr/>
                  <p:nvPr/>
                </p:nvSpPr>
                <p:spPr>
                  <a:xfrm>
                    <a:off x="4081458" y="4929198"/>
                    <a:ext cx="71438" cy="714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22" name="Oval 121"/>
                  <p:cNvSpPr/>
                  <p:nvPr/>
                </p:nvSpPr>
                <p:spPr>
                  <a:xfrm>
                    <a:off x="4224334" y="4786322"/>
                    <a:ext cx="71438" cy="714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</p:grpSp>
        <p:grpSp>
          <p:nvGrpSpPr>
            <p:cNvPr id="13" name="Group 132"/>
            <p:cNvGrpSpPr/>
            <p:nvPr/>
          </p:nvGrpSpPr>
          <p:grpSpPr>
            <a:xfrm>
              <a:off x="3643306" y="2357430"/>
              <a:ext cx="433469" cy="1357322"/>
              <a:chOff x="3709903" y="428604"/>
              <a:chExt cx="666099" cy="2162378"/>
            </a:xfrm>
          </p:grpSpPr>
          <p:grpSp>
            <p:nvGrpSpPr>
              <p:cNvPr id="14" name="Group 158"/>
              <p:cNvGrpSpPr/>
              <p:nvPr/>
            </p:nvGrpSpPr>
            <p:grpSpPr>
              <a:xfrm rot="18900000">
                <a:off x="3709901" y="428604"/>
                <a:ext cx="604550" cy="642941"/>
                <a:chOff x="7793884" y="70645"/>
                <a:chExt cx="604550" cy="642941"/>
              </a:xfrm>
            </p:grpSpPr>
            <p:sp>
              <p:nvSpPr>
                <p:cNvPr id="143" name="Oval 142"/>
                <p:cNvSpPr/>
                <p:nvPr/>
              </p:nvSpPr>
              <p:spPr>
                <a:xfrm>
                  <a:off x="7793884" y="499272"/>
                  <a:ext cx="214314" cy="214314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44" name="Straight Connector 143"/>
                <p:cNvCxnSpPr>
                  <a:stCxn id="143" idx="6"/>
                </p:cNvCxnSpPr>
                <p:nvPr/>
              </p:nvCxnSpPr>
              <p:spPr>
                <a:xfrm rot="2700000" flipV="1">
                  <a:off x="8115734" y="346812"/>
                  <a:ext cx="184724" cy="380676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>
                  <a:stCxn id="143" idx="0"/>
                </p:cNvCxnSpPr>
                <p:nvPr/>
              </p:nvCxnSpPr>
              <p:spPr>
                <a:xfrm rot="5400000" flipH="1" flipV="1">
                  <a:off x="7740306" y="231379"/>
                  <a:ext cx="428628" cy="10715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" name="Group 73"/>
                <p:cNvGrpSpPr/>
                <p:nvPr/>
              </p:nvGrpSpPr>
              <p:grpSpPr>
                <a:xfrm rot="5400000">
                  <a:off x="8008198" y="284958"/>
                  <a:ext cx="214314" cy="214314"/>
                  <a:chOff x="4081458" y="4786322"/>
                  <a:chExt cx="214314" cy="214314"/>
                </a:xfrm>
              </p:grpSpPr>
              <p:sp>
                <p:nvSpPr>
                  <p:cNvPr id="147" name="Oval 146"/>
                  <p:cNvSpPr/>
                  <p:nvPr/>
                </p:nvSpPr>
                <p:spPr>
                  <a:xfrm>
                    <a:off x="4081458" y="4929198"/>
                    <a:ext cx="71438" cy="714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48" name="Oval 147"/>
                  <p:cNvSpPr/>
                  <p:nvPr/>
                </p:nvSpPr>
                <p:spPr>
                  <a:xfrm>
                    <a:off x="4224334" y="4786322"/>
                    <a:ext cx="71438" cy="714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grpSp>
            <p:nvGrpSpPr>
              <p:cNvPr id="16" name="Group 158"/>
              <p:cNvGrpSpPr/>
              <p:nvPr/>
            </p:nvGrpSpPr>
            <p:grpSpPr>
              <a:xfrm rot="8100000">
                <a:off x="3771454" y="1948041"/>
                <a:ext cx="604550" cy="642941"/>
                <a:chOff x="7793884" y="70645"/>
                <a:chExt cx="604550" cy="642941"/>
              </a:xfrm>
            </p:grpSpPr>
            <p:sp>
              <p:nvSpPr>
                <p:cNvPr id="137" name="Oval 136"/>
                <p:cNvSpPr/>
                <p:nvPr/>
              </p:nvSpPr>
              <p:spPr>
                <a:xfrm>
                  <a:off x="7793884" y="499272"/>
                  <a:ext cx="214314" cy="214314"/>
                </a:xfrm>
                <a:prstGeom prst="ellipse">
                  <a:avLst/>
                </a:prstGeom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38" name="Straight Connector 137"/>
                <p:cNvCxnSpPr>
                  <a:stCxn id="137" idx="6"/>
                </p:cNvCxnSpPr>
                <p:nvPr/>
              </p:nvCxnSpPr>
              <p:spPr>
                <a:xfrm rot="2700000" flipV="1">
                  <a:off x="8115734" y="346812"/>
                  <a:ext cx="184724" cy="380676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>
                  <a:stCxn id="137" idx="0"/>
                </p:cNvCxnSpPr>
                <p:nvPr/>
              </p:nvCxnSpPr>
              <p:spPr>
                <a:xfrm rot="5400000" flipH="1" flipV="1">
                  <a:off x="7740306" y="231379"/>
                  <a:ext cx="428628" cy="107159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7" name="Group 73"/>
                <p:cNvGrpSpPr/>
                <p:nvPr/>
              </p:nvGrpSpPr>
              <p:grpSpPr>
                <a:xfrm rot="5400000">
                  <a:off x="8008198" y="284958"/>
                  <a:ext cx="214314" cy="214314"/>
                  <a:chOff x="4081458" y="4786322"/>
                  <a:chExt cx="214314" cy="214314"/>
                </a:xfrm>
              </p:grpSpPr>
              <p:sp>
                <p:nvSpPr>
                  <p:cNvPr id="141" name="Oval 140"/>
                  <p:cNvSpPr/>
                  <p:nvPr/>
                </p:nvSpPr>
                <p:spPr>
                  <a:xfrm>
                    <a:off x="4081458" y="4929198"/>
                    <a:ext cx="71438" cy="714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42" name="Oval 141"/>
                  <p:cNvSpPr/>
                  <p:nvPr/>
                </p:nvSpPr>
                <p:spPr>
                  <a:xfrm>
                    <a:off x="4224334" y="4786322"/>
                    <a:ext cx="71438" cy="7143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</p:grpSp>
          <p:sp>
            <p:nvSpPr>
              <p:cNvPr id="136" name="Oval 135"/>
              <p:cNvSpPr/>
              <p:nvPr/>
            </p:nvSpPr>
            <p:spPr>
              <a:xfrm>
                <a:off x="3786182" y="1071546"/>
                <a:ext cx="500066" cy="92869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8" name="Group 203"/>
          <p:cNvGrpSpPr/>
          <p:nvPr/>
        </p:nvGrpSpPr>
        <p:grpSpPr>
          <a:xfrm>
            <a:off x="5992427" y="2357430"/>
            <a:ext cx="3151573" cy="2126763"/>
            <a:chOff x="5992427" y="2357430"/>
            <a:chExt cx="3151573" cy="2126763"/>
          </a:xfrm>
        </p:grpSpPr>
        <p:grpSp>
          <p:nvGrpSpPr>
            <p:cNvPr id="19" name="Group 183"/>
            <p:cNvGrpSpPr/>
            <p:nvPr/>
          </p:nvGrpSpPr>
          <p:grpSpPr>
            <a:xfrm>
              <a:off x="6357950" y="2357430"/>
              <a:ext cx="928694" cy="929488"/>
              <a:chOff x="6357950" y="2357430"/>
              <a:chExt cx="928694" cy="929488"/>
            </a:xfrm>
          </p:grpSpPr>
          <p:cxnSp>
            <p:nvCxnSpPr>
              <p:cNvPr id="153" name="Straight Connector 152"/>
              <p:cNvCxnSpPr/>
              <p:nvPr/>
            </p:nvCxnSpPr>
            <p:spPr>
              <a:xfrm rot="10800000" flipV="1">
                <a:off x="6357950" y="2838445"/>
                <a:ext cx="357192" cy="1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>
              <a:xfrm rot="10800000" flipV="1">
                <a:off x="6929452" y="2838445"/>
                <a:ext cx="357192" cy="1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Straight Connector 178"/>
              <p:cNvCxnSpPr/>
              <p:nvPr/>
            </p:nvCxnSpPr>
            <p:spPr>
              <a:xfrm rot="5400000">
                <a:off x="6679421" y="3107529"/>
                <a:ext cx="357190" cy="1588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>
              <a:xfrm rot="5400000">
                <a:off x="6678627" y="2535231"/>
                <a:ext cx="357190" cy="1588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1" name="Straight Arrow Connector 190"/>
            <p:cNvCxnSpPr/>
            <p:nvPr/>
          </p:nvCxnSpPr>
          <p:spPr>
            <a:xfrm rot="5400000">
              <a:off x="6643702" y="3500438"/>
              <a:ext cx="42862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2" name="TextBox 191"/>
            <p:cNvSpPr txBox="1"/>
            <p:nvPr/>
          </p:nvSpPr>
          <p:spPr>
            <a:xfrm>
              <a:off x="5992427" y="3714752"/>
              <a:ext cx="3151573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200" dirty="0" smtClean="0"/>
                <a:t>Quadruple cuts, gives box coefficients</a:t>
              </a:r>
            </a:p>
          </p:txBody>
        </p:sp>
      </p:grpSp>
      <p:grpSp>
        <p:nvGrpSpPr>
          <p:cNvPr id="20" name="Group 202"/>
          <p:cNvGrpSpPr/>
          <p:nvPr/>
        </p:nvGrpSpPr>
        <p:grpSpPr>
          <a:xfrm>
            <a:off x="421385" y="2500306"/>
            <a:ext cx="5473388" cy="1986370"/>
            <a:chOff x="421385" y="2500306"/>
            <a:chExt cx="5473388" cy="1986370"/>
          </a:xfrm>
        </p:grpSpPr>
        <p:grpSp>
          <p:nvGrpSpPr>
            <p:cNvPr id="21" name="Group 170"/>
            <p:cNvGrpSpPr/>
            <p:nvPr/>
          </p:nvGrpSpPr>
          <p:grpSpPr>
            <a:xfrm>
              <a:off x="4286248" y="2500306"/>
              <a:ext cx="833444" cy="946135"/>
              <a:chOff x="3583774" y="2861661"/>
              <a:chExt cx="833444" cy="946135"/>
            </a:xfrm>
          </p:grpSpPr>
          <p:cxnSp>
            <p:nvCxnSpPr>
              <p:cNvPr id="168" name="Straight Connector 167"/>
              <p:cNvCxnSpPr/>
              <p:nvPr/>
            </p:nvCxnSpPr>
            <p:spPr>
              <a:xfrm>
                <a:off x="3583774" y="2924690"/>
                <a:ext cx="416722" cy="315145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/>
              <p:cNvCxnSpPr/>
              <p:nvPr/>
            </p:nvCxnSpPr>
            <p:spPr>
              <a:xfrm flipV="1">
                <a:off x="4060028" y="2861661"/>
                <a:ext cx="357190" cy="350103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Straight Connector 169"/>
              <p:cNvCxnSpPr/>
              <p:nvPr/>
            </p:nvCxnSpPr>
            <p:spPr>
              <a:xfrm rot="5400000">
                <a:off x="3716866" y="3523504"/>
                <a:ext cx="567260" cy="1323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184"/>
            <p:cNvGrpSpPr/>
            <p:nvPr/>
          </p:nvGrpSpPr>
          <p:grpSpPr>
            <a:xfrm>
              <a:off x="2285985" y="2837651"/>
              <a:ext cx="857255" cy="1"/>
              <a:chOff x="6429389" y="2838445"/>
              <a:chExt cx="857255" cy="1"/>
            </a:xfrm>
          </p:grpSpPr>
          <p:cxnSp>
            <p:nvCxnSpPr>
              <p:cNvPr id="186" name="Straight Connector 185"/>
              <p:cNvCxnSpPr/>
              <p:nvPr/>
            </p:nvCxnSpPr>
            <p:spPr>
              <a:xfrm rot="10800000" flipV="1">
                <a:off x="6429389" y="2838445"/>
                <a:ext cx="357192" cy="1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>
              <a:xfrm rot="10800000" flipV="1">
                <a:off x="6929452" y="2838445"/>
                <a:ext cx="357192" cy="1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01"/>
            <p:cNvGrpSpPr/>
            <p:nvPr/>
          </p:nvGrpSpPr>
          <p:grpSpPr>
            <a:xfrm>
              <a:off x="421385" y="3357560"/>
              <a:ext cx="5473388" cy="1129116"/>
              <a:chOff x="421385" y="3357560"/>
              <a:chExt cx="5473388" cy="1129116"/>
            </a:xfrm>
          </p:grpSpPr>
          <p:cxnSp>
            <p:nvCxnSpPr>
              <p:cNvPr id="194" name="Straight Arrow Connector 193"/>
              <p:cNvCxnSpPr/>
              <p:nvPr/>
            </p:nvCxnSpPr>
            <p:spPr>
              <a:xfrm rot="10800000" flipV="1">
                <a:off x="1562473" y="3426780"/>
                <a:ext cx="1154095" cy="26632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Arrow Connector 194"/>
              <p:cNvCxnSpPr/>
              <p:nvPr/>
            </p:nvCxnSpPr>
            <p:spPr>
              <a:xfrm rot="10800000" flipV="1">
                <a:off x="1722268" y="3357560"/>
                <a:ext cx="2992634" cy="36218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8" name="TextBox 197"/>
              <p:cNvSpPr txBox="1"/>
              <p:nvPr/>
            </p:nvSpPr>
            <p:spPr>
              <a:xfrm>
                <a:off x="421385" y="3717235"/>
                <a:ext cx="5473388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200" dirty="0" smtClean="0">
                    <a:solidFill>
                      <a:srgbClr val="FF0000"/>
                    </a:solidFill>
                  </a:rPr>
                  <a:t>Depends upon unconstrained components of loop momenta. </a:t>
                </a:r>
              </a:p>
            </p:txBody>
          </p:sp>
        </p:grpSp>
      </p:grp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Triangle coefficients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5139601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GB" sz="2600" dirty="0" smtClean="0"/>
              <a:t>Apply a triple cut.</a:t>
            </a:r>
          </a:p>
          <a:p>
            <a:pPr>
              <a:lnSpc>
                <a:spcPct val="90000"/>
              </a:lnSpc>
            </a:pPr>
            <a:endParaRPr lang="en-GB" sz="2600" dirty="0" smtClean="0"/>
          </a:p>
          <a:p>
            <a:pPr>
              <a:lnSpc>
                <a:spcPct val="90000"/>
              </a:lnSpc>
            </a:pPr>
            <a:endParaRPr lang="en-GB" sz="2600" dirty="0" smtClean="0">
              <a:cs typeface="Times New Roman"/>
            </a:endParaRPr>
          </a:p>
          <a:p>
            <a:pPr>
              <a:lnSpc>
                <a:spcPct val="90000"/>
              </a:lnSpc>
            </a:pPr>
            <a:r>
              <a:rPr lang="en-GB" sz="2600" dirty="0" smtClean="0">
                <a:cs typeface="Times New Roman"/>
              </a:rPr>
              <a:t>Cut integrand, </a:t>
            </a:r>
            <a:r>
              <a:rPr lang="en-GB" sz="26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600" i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sz="2600" dirty="0" smtClean="0">
                <a:cs typeface="Times New Roman"/>
              </a:rPr>
              <a:t>, as a contour integral in terms of the single unconstrained parameter </a:t>
            </a:r>
            <a:r>
              <a:rPr lang="en-GB" sz="2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</a:t>
            </a:r>
          </a:p>
          <a:p>
            <a:pPr>
              <a:lnSpc>
                <a:spcPct val="90000"/>
              </a:lnSpc>
            </a:pPr>
            <a:endParaRPr lang="en-GB" sz="26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GB" sz="26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GB" sz="26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GB" sz="26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GB" sz="26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GB" sz="2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GB" sz="2600" dirty="0" smtClean="0">
                <a:solidFill>
                  <a:schemeClr val="tx1"/>
                </a:solidFill>
                <a:cs typeface="Times New Roman" pitchFamily="18" charset="0"/>
              </a:rPr>
              <a:t>Subtract box terms.</a:t>
            </a:r>
          </a:p>
          <a:p>
            <a:pPr>
              <a:lnSpc>
                <a:spcPct val="90000"/>
              </a:lnSpc>
            </a:pPr>
            <a:r>
              <a:rPr lang="en-GB" sz="2600" dirty="0" smtClean="0">
                <a:solidFill>
                  <a:schemeClr val="tx1"/>
                </a:solidFill>
                <a:cs typeface="Times New Roman" pitchFamily="18" charset="0"/>
              </a:rPr>
              <a:t>Discrete Fourier projection to compute</a:t>
            </a:r>
            <a:endParaRPr lang="en-GB" sz="2400" i="1" baseline="-250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709710" y="1132775"/>
            <a:ext cx="1428758" cy="1380200"/>
            <a:chOff x="6535334" y="1088387"/>
            <a:chExt cx="1428758" cy="1380200"/>
          </a:xfrm>
        </p:grpSpPr>
        <p:grpSp>
          <p:nvGrpSpPr>
            <p:cNvPr id="25" name="Group 24"/>
            <p:cNvGrpSpPr/>
            <p:nvPr/>
          </p:nvGrpSpPr>
          <p:grpSpPr>
            <a:xfrm>
              <a:off x="6535334" y="1088387"/>
              <a:ext cx="1428758" cy="1380200"/>
              <a:chOff x="3286107" y="2464426"/>
              <a:chExt cx="1428758" cy="1380200"/>
            </a:xfrm>
          </p:grpSpPr>
          <p:cxnSp>
            <p:nvCxnSpPr>
              <p:cNvPr id="5" name="Straight Connector 4"/>
              <p:cNvCxnSpPr/>
              <p:nvPr/>
            </p:nvCxnSpPr>
            <p:spPr>
              <a:xfrm rot="5400000" flipH="1" flipV="1">
                <a:off x="3636031" y="3009462"/>
                <a:ext cx="387114" cy="2193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>
                <a:endCxn id="12" idx="0"/>
              </p:cNvCxnSpPr>
              <p:nvPr/>
            </p:nvCxnSpPr>
            <p:spPr>
              <a:xfrm rot="16200000" flipH="1">
                <a:off x="3978389" y="3009175"/>
                <a:ext cx="386265" cy="219101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>
                <a:endCxn id="12" idx="2"/>
              </p:cNvCxnSpPr>
              <p:nvPr/>
            </p:nvCxnSpPr>
            <p:spPr>
              <a:xfrm flipV="1">
                <a:off x="3806658" y="3400511"/>
                <a:ext cx="387655" cy="85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rot="16200000">
                <a:off x="3499215" y="3623940"/>
                <a:ext cx="354612" cy="86759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rot="10800000" flipV="1">
                <a:off x="3286107" y="3401360"/>
                <a:ext cx="347034" cy="8865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Oval 9"/>
              <p:cNvSpPr/>
              <p:nvPr/>
            </p:nvSpPr>
            <p:spPr>
              <a:xfrm rot="16200000">
                <a:off x="3574671" y="3608849"/>
                <a:ext cx="59102" cy="5783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Oval 10"/>
              <p:cNvSpPr/>
              <p:nvPr/>
            </p:nvSpPr>
            <p:spPr>
              <a:xfrm rot="16200000">
                <a:off x="3458993" y="3490645"/>
                <a:ext cx="59102" cy="5783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4194314" y="3311858"/>
                <a:ext cx="173517" cy="177306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" name="Straight Connector 12"/>
              <p:cNvCxnSpPr>
                <a:stCxn id="12" idx="6"/>
              </p:cNvCxnSpPr>
              <p:nvPr/>
            </p:nvCxnSpPr>
            <p:spPr>
              <a:xfrm>
                <a:off x="4367831" y="3400511"/>
                <a:ext cx="347034" cy="88653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>
                <a:endCxn id="12" idx="4"/>
              </p:cNvCxnSpPr>
              <p:nvPr/>
            </p:nvCxnSpPr>
            <p:spPr>
              <a:xfrm rot="16200000" flipV="1">
                <a:off x="4161606" y="3608631"/>
                <a:ext cx="354612" cy="11567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Oval 14"/>
              <p:cNvSpPr/>
              <p:nvPr/>
            </p:nvSpPr>
            <p:spPr>
              <a:xfrm>
                <a:off x="4442888" y="3608218"/>
                <a:ext cx="57839" cy="5910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4558566" y="3490014"/>
                <a:ext cx="57839" cy="59102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0"/>
              <p:cNvSpPr/>
              <p:nvPr/>
            </p:nvSpPr>
            <p:spPr>
              <a:xfrm rot="18900000">
                <a:off x="3916542" y="2771814"/>
                <a:ext cx="173517" cy="177306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8" name="Straight Connector 11"/>
              <p:cNvCxnSpPr/>
              <p:nvPr/>
            </p:nvCxnSpPr>
            <p:spPr>
              <a:xfrm flipV="1">
                <a:off x="4063782" y="2486679"/>
                <a:ext cx="149560" cy="31494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2700000" flipH="1" flipV="1">
                <a:off x="3668608" y="2598352"/>
                <a:ext cx="354612" cy="8676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Oval 19"/>
              <p:cNvSpPr/>
              <p:nvPr/>
            </p:nvSpPr>
            <p:spPr>
              <a:xfrm rot="2700000">
                <a:off x="3888380" y="2582585"/>
                <a:ext cx="59102" cy="5783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15"/>
              <p:cNvSpPr/>
              <p:nvPr/>
            </p:nvSpPr>
            <p:spPr>
              <a:xfrm rot="2700000">
                <a:off x="4053760" y="2584371"/>
                <a:ext cx="59102" cy="57839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3583774" y="2924690"/>
                <a:ext cx="416722" cy="315145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4060028" y="2861661"/>
                <a:ext cx="357190" cy="350103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rot="5400000">
                <a:off x="3716866" y="3523504"/>
                <a:ext cx="567260" cy="1323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Oval 25"/>
            <p:cNvSpPr/>
            <p:nvPr/>
          </p:nvSpPr>
          <p:spPr>
            <a:xfrm>
              <a:off x="6876823" y="1928415"/>
              <a:ext cx="173517" cy="177306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48071" y="1784412"/>
            <a:ext cx="5628442" cy="959928"/>
            <a:chOff x="665826" y="1695636"/>
            <a:chExt cx="5628442" cy="959928"/>
          </a:xfrm>
        </p:grpSpPr>
        <p:grpSp>
          <p:nvGrpSpPr>
            <p:cNvPr id="30" name="Group 29"/>
            <p:cNvGrpSpPr/>
            <p:nvPr/>
          </p:nvGrpSpPr>
          <p:grpSpPr>
            <a:xfrm>
              <a:off x="702538" y="1695636"/>
              <a:ext cx="5591730" cy="959928"/>
              <a:chOff x="702538" y="1695636"/>
              <a:chExt cx="5591730" cy="959928"/>
            </a:xfrm>
          </p:grpSpPr>
          <p:graphicFrame>
            <p:nvGraphicFramePr>
              <p:cNvPr id="4" name="Object 3"/>
              <p:cNvGraphicFramePr>
                <a:graphicFrameLocks noChangeAspect="1"/>
              </p:cNvGraphicFramePr>
              <p:nvPr/>
            </p:nvGraphicFramePr>
            <p:xfrm>
              <a:off x="702538" y="2053902"/>
              <a:ext cx="4887913" cy="601662"/>
            </p:xfrm>
            <a:graphic>
              <a:graphicData uri="http://schemas.openxmlformats.org/presentationml/2006/ole">
                <p:oleObj spid="_x0000_s600065" name="Equation" r:id="rId3" imgW="3200400" imgH="393480" progId="Equation.DSMT4">
                  <p:embed/>
                </p:oleObj>
              </a:graphicData>
            </a:graphic>
          </p:graphicFrame>
          <p:cxnSp>
            <p:nvCxnSpPr>
              <p:cNvPr id="29" name="Straight Arrow Connector 28"/>
              <p:cNvCxnSpPr>
                <a:stCxn id="31" idx="3"/>
              </p:cNvCxnSpPr>
              <p:nvPr/>
            </p:nvCxnSpPr>
            <p:spPr>
              <a:xfrm flipV="1">
                <a:off x="4080222" y="1695636"/>
                <a:ext cx="2214046" cy="308953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TextBox 30"/>
            <p:cNvSpPr txBox="1"/>
            <p:nvPr/>
          </p:nvSpPr>
          <p:spPr>
            <a:xfrm>
              <a:off x="665826" y="1819923"/>
              <a:ext cx="34143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Cut momentum parameterisation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873841" y="3240340"/>
            <a:ext cx="4135491" cy="772367"/>
            <a:chOff x="4873841" y="3240340"/>
            <a:chExt cx="4135491" cy="772367"/>
          </a:xfrm>
        </p:grpSpPr>
        <p:cxnSp>
          <p:nvCxnSpPr>
            <p:cNvPr id="45" name="Straight Arrow Connector 44"/>
            <p:cNvCxnSpPr/>
            <p:nvPr/>
          </p:nvCxnSpPr>
          <p:spPr>
            <a:xfrm>
              <a:off x="7466120" y="3622089"/>
              <a:ext cx="648070" cy="39061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4873841" y="3240340"/>
              <a:ext cx="41354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Previously computed from quadruple cut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040140" y="4021572"/>
            <a:ext cx="606507" cy="634615"/>
            <a:chOff x="1519552" y="5397623"/>
            <a:chExt cx="606507" cy="634615"/>
          </a:xfrm>
        </p:grpSpPr>
        <p:sp>
          <p:nvSpPr>
            <p:cNvPr id="54" name="Oval 53"/>
            <p:cNvSpPr/>
            <p:nvPr/>
          </p:nvSpPr>
          <p:spPr>
            <a:xfrm>
              <a:off x="1615736" y="5397623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Oval 54"/>
            <p:cNvSpPr/>
            <p:nvPr/>
          </p:nvSpPr>
          <p:spPr>
            <a:xfrm>
              <a:off x="1519552" y="5798607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Oval 55"/>
            <p:cNvSpPr/>
            <p:nvPr/>
          </p:nvSpPr>
          <p:spPr>
            <a:xfrm>
              <a:off x="2080340" y="5986519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35" name="Object 34"/>
          <p:cNvGraphicFramePr>
            <a:graphicFrameLocks noChangeAspect="1"/>
          </p:cNvGraphicFramePr>
          <p:nvPr/>
        </p:nvGraphicFramePr>
        <p:xfrm>
          <a:off x="2688411" y="3940175"/>
          <a:ext cx="4546600" cy="633413"/>
        </p:xfrm>
        <a:graphic>
          <a:graphicData uri="http://schemas.openxmlformats.org/presentationml/2006/ole">
            <p:oleObj spid="_x0000_s600066" name="Equation" r:id="rId4" imgW="2819160" imgH="393480" progId="Equation.DSMT4">
              <p:embed/>
            </p:oleObj>
          </a:graphicData>
        </a:graphic>
      </p:graphicFrame>
      <p:grpSp>
        <p:nvGrpSpPr>
          <p:cNvPr id="61" name="Group 60"/>
          <p:cNvGrpSpPr/>
          <p:nvPr/>
        </p:nvGrpSpPr>
        <p:grpSpPr>
          <a:xfrm>
            <a:off x="542994" y="3446138"/>
            <a:ext cx="1660124" cy="1685143"/>
            <a:chOff x="1022406" y="4822189"/>
            <a:chExt cx="1660124" cy="1685143"/>
          </a:xfrm>
        </p:grpSpPr>
        <p:cxnSp>
          <p:nvCxnSpPr>
            <p:cNvPr id="50" name="Straight Connector 49"/>
            <p:cNvCxnSpPr/>
            <p:nvPr/>
          </p:nvCxnSpPr>
          <p:spPr>
            <a:xfrm rot="5400000">
              <a:off x="1029810" y="5672831"/>
              <a:ext cx="1660124" cy="88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0800000">
              <a:off x="1022406" y="5621037"/>
              <a:ext cx="1660124" cy="88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51"/>
            <p:cNvSpPr/>
            <p:nvPr/>
          </p:nvSpPr>
          <p:spPr>
            <a:xfrm>
              <a:off x="1819922" y="5584054"/>
              <a:ext cx="88777" cy="88777"/>
            </a:xfrm>
            <a:prstGeom prst="ellipse">
              <a:avLst/>
            </a:prstGeom>
            <a:solidFill>
              <a:srgbClr val="2199C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>
              <a:off x="1207363" y="5024762"/>
              <a:ext cx="1305017" cy="1305017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0" name="Group 59"/>
            <p:cNvGrpSpPr/>
            <p:nvPr/>
          </p:nvGrpSpPr>
          <p:grpSpPr>
            <a:xfrm>
              <a:off x="2360748" y="4822189"/>
              <a:ext cx="272044" cy="375770"/>
              <a:chOff x="8095722" y="1278201"/>
              <a:chExt cx="416004" cy="451871"/>
            </a:xfrm>
          </p:grpSpPr>
          <p:sp>
            <p:nvSpPr>
              <p:cNvPr id="57" name="TextBox 56"/>
              <p:cNvSpPr txBox="1">
                <a:spLocks noChangeArrowheads="1"/>
              </p:cNvSpPr>
              <p:nvPr/>
            </p:nvSpPr>
            <p:spPr bwMode="auto">
              <a:xfrm>
                <a:off x="8121483" y="1285943"/>
                <a:ext cx="390243" cy="444129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GB" i="1" dirty="0" smtClean="0"/>
                  <a:t>t</a:t>
                </a:r>
                <a:endParaRPr lang="en-US" i="1" dirty="0"/>
              </a:p>
            </p:txBody>
          </p:sp>
          <p:sp>
            <p:nvSpPr>
              <p:cNvPr id="58" name="Straight Connector 84"/>
              <p:cNvSpPr>
                <a:spLocks noChangeShapeType="1"/>
              </p:cNvSpPr>
              <p:nvPr/>
            </p:nvSpPr>
            <p:spPr bwMode="auto">
              <a:xfrm>
                <a:off x="8095722" y="1278201"/>
                <a:ext cx="0" cy="40373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Straight Connector 85"/>
              <p:cNvSpPr>
                <a:spLocks noChangeShapeType="1"/>
              </p:cNvSpPr>
              <p:nvPr/>
            </p:nvSpPr>
            <p:spPr bwMode="auto">
              <a:xfrm>
                <a:off x="8095722" y="1683730"/>
                <a:ext cx="408355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sp>
        <p:nvSpPr>
          <p:cNvPr id="65" name="Right Arrow 64"/>
          <p:cNvSpPr/>
          <p:nvPr/>
        </p:nvSpPr>
        <p:spPr>
          <a:xfrm>
            <a:off x="2341238" y="3827387"/>
            <a:ext cx="273573" cy="857256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00067" name="Object 3"/>
          <p:cNvGraphicFramePr>
            <a:graphicFrameLocks noChangeAspect="1"/>
          </p:cNvGraphicFramePr>
          <p:nvPr/>
        </p:nvGraphicFramePr>
        <p:xfrm>
          <a:off x="7164282" y="3890455"/>
          <a:ext cx="1597025" cy="736600"/>
        </p:xfrm>
        <a:graphic>
          <a:graphicData uri="http://schemas.openxmlformats.org/presentationml/2006/ole">
            <p:oleObj spid="_x0000_s600067" name="Equation" r:id="rId5" imgW="990360" imgH="457200" progId="Equation.DSMT4">
              <p:embed/>
            </p:oleObj>
          </a:graphicData>
        </a:graphic>
      </p:graphicFrame>
      <p:grpSp>
        <p:nvGrpSpPr>
          <p:cNvPr id="73" name="Group 72"/>
          <p:cNvGrpSpPr/>
          <p:nvPr/>
        </p:nvGrpSpPr>
        <p:grpSpPr>
          <a:xfrm>
            <a:off x="1600928" y="4296780"/>
            <a:ext cx="7241231" cy="1115056"/>
            <a:chOff x="1600928" y="4598632"/>
            <a:chExt cx="7241231" cy="1115056"/>
          </a:xfrm>
        </p:grpSpPr>
        <p:grpSp>
          <p:nvGrpSpPr>
            <p:cNvPr id="42" name="Group 41"/>
            <p:cNvGrpSpPr/>
            <p:nvPr/>
          </p:nvGrpSpPr>
          <p:grpSpPr>
            <a:xfrm>
              <a:off x="2982898" y="4598632"/>
              <a:ext cx="5859261" cy="1115056"/>
              <a:chOff x="1331652" y="4128116"/>
              <a:chExt cx="5859261" cy="1115056"/>
            </a:xfrm>
          </p:grpSpPr>
          <p:cxnSp>
            <p:nvCxnSpPr>
              <p:cNvPr id="37" name="Straight Arrow Connector 36"/>
              <p:cNvCxnSpPr>
                <a:endCxn id="40" idx="4"/>
              </p:cNvCxnSpPr>
              <p:nvPr/>
            </p:nvCxnSpPr>
            <p:spPr>
              <a:xfrm flipV="1">
                <a:off x="3160454" y="4421079"/>
                <a:ext cx="3453411" cy="39949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7"/>
              <p:cNvSpPr txBox="1"/>
              <p:nvPr/>
            </p:nvSpPr>
            <p:spPr>
              <a:xfrm>
                <a:off x="1331652" y="4873840"/>
                <a:ext cx="37093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dirty="0" smtClean="0">
                    <a:sym typeface="Symbol" pitchFamily="18" charset="2"/>
                  </a:rPr>
                  <a:t>Pole  </a:t>
                </a:r>
                <a:r>
                  <a:rPr lang="en-GB" dirty="0" smtClean="0"/>
                  <a:t>Additional propagator</a:t>
                </a:r>
                <a:r>
                  <a:rPr kumimoji="1" lang="en-US" dirty="0" smtClean="0">
                    <a:sym typeface="Symbol" pitchFamily="18" charset="2"/>
                  </a:rPr>
                  <a:t>  Box</a:t>
                </a:r>
                <a:endParaRPr lang="en-GB" dirty="0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6036816" y="4128116"/>
                <a:ext cx="1154097" cy="29296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3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67" name="Straight Arrow Connector 66"/>
            <p:cNvCxnSpPr>
              <a:endCxn id="56" idx="2"/>
            </p:cNvCxnSpPr>
            <p:nvPr/>
          </p:nvCxnSpPr>
          <p:spPr>
            <a:xfrm rot="10800000">
              <a:off x="1600928" y="4935181"/>
              <a:ext cx="3228526" cy="35591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81" name="Object 80"/>
          <p:cNvGraphicFramePr>
            <a:graphicFrameLocks noChangeAspect="1"/>
          </p:cNvGraphicFramePr>
          <p:nvPr/>
        </p:nvGraphicFramePr>
        <p:xfrm>
          <a:off x="5681921" y="5681708"/>
          <a:ext cx="3175245" cy="772357"/>
        </p:xfrm>
        <a:graphic>
          <a:graphicData uri="http://schemas.openxmlformats.org/presentationml/2006/ole">
            <p:oleObj spid="_x0000_s600068" name="Equation" r:id="rId6" imgW="1879560" imgH="457200" progId="Equation.DSMT4">
              <p:embed/>
            </p:oleObj>
          </a:graphicData>
        </a:graphic>
      </p:graphicFrame>
      <p:grpSp>
        <p:nvGrpSpPr>
          <p:cNvPr id="91" name="Group 90"/>
          <p:cNvGrpSpPr/>
          <p:nvPr/>
        </p:nvGrpSpPr>
        <p:grpSpPr>
          <a:xfrm>
            <a:off x="5140171" y="4065972"/>
            <a:ext cx="3711277" cy="2229775"/>
            <a:chOff x="5140171" y="4065972"/>
            <a:chExt cx="3711277" cy="2229775"/>
          </a:xfrm>
        </p:grpSpPr>
        <p:sp>
          <p:nvSpPr>
            <p:cNvPr id="83" name="Oval 82"/>
            <p:cNvSpPr/>
            <p:nvPr/>
          </p:nvSpPr>
          <p:spPr>
            <a:xfrm>
              <a:off x="5140171" y="4065972"/>
              <a:ext cx="390618" cy="40837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Oval 83"/>
            <p:cNvSpPr/>
            <p:nvPr/>
          </p:nvSpPr>
          <p:spPr>
            <a:xfrm>
              <a:off x="5638800" y="5887374"/>
              <a:ext cx="390618" cy="40837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6" name="Straight Arrow Connector 85"/>
            <p:cNvCxnSpPr>
              <a:endCxn id="83" idx="5"/>
            </p:cNvCxnSpPr>
            <p:nvPr/>
          </p:nvCxnSpPr>
          <p:spPr>
            <a:xfrm rot="10800000">
              <a:off x="5473584" y="4414540"/>
              <a:ext cx="1841616" cy="81440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>
              <a:endCxn id="84" idx="7"/>
            </p:cNvCxnSpPr>
            <p:nvPr/>
          </p:nvCxnSpPr>
          <p:spPr>
            <a:xfrm rot="10800000" flipV="1">
              <a:off x="5972213" y="5353235"/>
              <a:ext cx="1325232" cy="59394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7332955" y="5140171"/>
              <a:ext cx="1518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Triangle </a:t>
              </a:r>
              <a:r>
                <a:rPr lang="en-GB" dirty="0" err="1" smtClean="0">
                  <a:solidFill>
                    <a:srgbClr val="FF0000"/>
                  </a:solidFill>
                </a:rPr>
                <a:t>Coeff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271250" y="6417058"/>
            <a:ext cx="8872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70C0"/>
                </a:solidFill>
              </a:rPr>
              <a:t>Different uses of DFP (Britto, Feng, Mastrolia), (Mastrolia, Ossola, Papadopoulos, Pittau)</a:t>
            </a:r>
            <a:endParaRPr lang="en-GB" sz="1400" dirty="0"/>
          </a:p>
        </p:txBody>
      </p:sp>
      <p:sp>
        <p:nvSpPr>
          <p:cNvPr id="66" name="Rectangle 65"/>
          <p:cNvSpPr/>
          <p:nvPr/>
        </p:nvSpPr>
        <p:spPr>
          <a:xfrm>
            <a:off x="7353368" y="1309002"/>
            <a:ext cx="166634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00" dirty="0" smtClean="0">
                <a:solidFill>
                  <a:srgbClr val="0070C0"/>
                </a:solidFill>
              </a:rPr>
              <a:t>(del </a:t>
            </a:r>
            <a:r>
              <a:rPr lang="en-GB" sz="1400" dirty="0" err="1" smtClean="0">
                <a:solidFill>
                  <a:srgbClr val="0070C0"/>
                </a:solidFill>
              </a:rPr>
              <a:t>Aguila</a:t>
            </a:r>
            <a:r>
              <a:rPr lang="en-GB" sz="1400" dirty="0" smtClean="0">
                <a:solidFill>
                  <a:srgbClr val="0070C0"/>
                </a:solidFill>
              </a:rPr>
              <a:t>, Ossola, Papadopoulos, Pittau), (DF)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00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00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00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00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00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5" grpId="0" animBg="1"/>
      <p:bldP spid="64" grpId="1"/>
      <p:bldP spid="6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Bubble coefficients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359806" cy="513960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400" dirty="0" smtClean="0"/>
              <a:t>Apply a two-particle cut.</a:t>
            </a:r>
          </a:p>
          <a:p>
            <a:pPr>
              <a:lnSpc>
                <a:spcPct val="90000"/>
              </a:lnSpc>
            </a:pPr>
            <a:endParaRPr lang="en-GB" sz="2600" dirty="0" smtClean="0"/>
          </a:p>
          <a:p>
            <a:pPr>
              <a:lnSpc>
                <a:spcPct val="90000"/>
              </a:lnSpc>
            </a:pPr>
            <a:endParaRPr lang="en-GB" sz="2600" dirty="0" smtClean="0">
              <a:cs typeface="Times New Roman"/>
            </a:endParaRPr>
          </a:p>
          <a:p>
            <a:pPr>
              <a:lnSpc>
                <a:spcPct val="90000"/>
              </a:lnSpc>
            </a:pPr>
            <a:r>
              <a:rPr lang="en-GB" sz="2400" dirty="0" smtClean="0">
                <a:cs typeface="Times New Roman"/>
              </a:rPr>
              <a:t>Two free parameters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GB" sz="2400" dirty="0" smtClean="0">
                <a:cs typeface="Times New Roman"/>
              </a:rPr>
              <a:t> and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400" dirty="0" smtClean="0">
                <a:cs typeface="Times New Roman"/>
              </a:rPr>
              <a:t> in the integrand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sz="2400" i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400" dirty="0" smtClean="0">
                <a:cs typeface="Times New Roman"/>
              </a:rPr>
              <a:t>.</a:t>
            </a:r>
          </a:p>
          <a:p>
            <a:pPr lvl="1">
              <a:lnSpc>
                <a:spcPct val="90000"/>
              </a:lnSpc>
            </a:pPr>
            <a:r>
              <a:rPr lang="en-GB" sz="2200" dirty="0" smtClean="0">
                <a:cs typeface="Times New Roman"/>
              </a:rPr>
              <a:t>Contour integral in terms of </a:t>
            </a:r>
            <a:r>
              <a:rPr lang="en-GB" sz="2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GB" sz="2200" dirty="0" smtClean="0">
                <a:solidFill>
                  <a:schemeClr val="tx1"/>
                </a:solidFill>
                <a:cs typeface="Times New Roman" pitchFamily="18" charset="0"/>
              </a:rPr>
              <a:t>(with </a:t>
            </a:r>
            <a:r>
              <a:rPr lang="en-GB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GB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Mathematica1"/>
              </a:rPr>
              <a:t>[</a:t>
            </a:r>
            <a:r>
              <a:rPr lang="en-GB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Mathematica1"/>
              </a:rPr>
              <a:t>0,1</a:t>
            </a:r>
            <a:r>
              <a:rPr lang="en-GB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Mathematica1"/>
              </a:rPr>
              <a:t>]</a:t>
            </a:r>
            <a:r>
              <a:rPr lang="en-GB" sz="2200" dirty="0" smtClean="0">
                <a:solidFill>
                  <a:schemeClr val="tx1"/>
                </a:solidFill>
                <a:cs typeface="Times New Roman" pitchFamily="18" charset="0"/>
              </a:rPr>
              <a:t>) now contains poles from triangle &amp; box propagators.</a:t>
            </a:r>
          </a:p>
          <a:p>
            <a:pPr>
              <a:lnSpc>
                <a:spcPct val="90000"/>
              </a:lnSpc>
            </a:pPr>
            <a:endParaRPr lang="en-GB" sz="26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GB" sz="26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endParaRPr lang="en-GB" sz="26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GB" sz="2400" dirty="0" smtClean="0">
                <a:solidFill>
                  <a:schemeClr val="tx1"/>
                </a:solidFill>
                <a:cs typeface="Times New Roman" pitchFamily="18" charset="0"/>
              </a:rPr>
              <a:t>Subtract triple-cut terms (previously computed).</a:t>
            </a:r>
          </a:p>
          <a:p>
            <a:pPr>
              <a:lnSpc>
                <a:spcPct val="90000"/>
              </a:lnSpc>
            </a:pPr>
            <a:r>
              <a:rPr lang="en-GB" sz="2400" dirty="0" smtClean="0">
                <a:solidFill>
                  <a:schemeClr val="tx1"/>
                </a:solidFill>
                <a:cs typeface="Times New Roman" pitchFamily="18" charset="0"/>
              </a:rPr>
              <a:t>Compute bubble coefficient using</a:t>
            </a:r>
            <a:endParaRPr lang="en-GB" sz="2400" i="1" baseline="-250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8" name="Group 32"/>
          <p:cNvGrpSpPr/>
          <p:nvPr/>
        </p:nvGrpSpPr>
        <p:grpSpPr>
          <a:xfrm>
            <a:off x="500402" y="1953087"/>
            <a:ext cx="6480226" cy="907111"/>
            <a:chOff x="518157" y="1864311"/>
            <a:chExt cx="6480226" cy="907111"/>
          </a:xfrm>
        </p:grpSpPr>
        <p:grpSp>
          <p:nvGrpSpPr>
            <p:cNvPr id="30" name="Group 29"/>
            <p:cNvGrpSpPr/>
            <p:nvPr/>
          </p:nvGrpSpPr>
          <p:grpSpPr>
            <a:xfrm>
              <a:off x="518157" y="2048977"/>
              <a:ext cx="6480226" cy="722445"/>
              <a:chOff x="518157" y="2048977"/>
              <a:chExt cx="6480226" cy="722445"/>
            </a:xfrm>
          </p:grpSpPr>
          <p:graphicFrame>
            <p:nvGraphicFramePr>
              <p:cNvPr id="4" name="Object 3"/>
              <p:cNvGraphicFramePr>
                <a:graphicFrameLocks noChangeAspect="1"/>
              </p:cNvGraphicFramePr>
              <p:nvPr/>
            </p:nvGraphicFramePr>
            <p:xfrm>
              <a:off x="518157" y="2169759"/>
              <a:ext cx="5683250" cy="601663"/>
            </p:xfrm>
            <a:graphic>
              <a:graphicData uri="http://schemas.openxmlformats.org/presentationml/2006/ole">
                <p:oleObj spid="_x0000_s601090" name="Equation" r:id="rId3" imgW="3720960" imgH="393480" progId="Equation.DSMT4">
                  <p:embed/>
                </p:oleObj>
              </a:graphicData>
            </a:graphic>
          </p:graphicFrame>
          <p:cxnSp>
            <p:nvCxnSpPr>
              <p:cNvPr id="29" name="Straight Arrow Connector 28"/>
              <p:cNvCxnSpPr>
                <a:stCxn id="31" idx="3"/>
                <a:endCxn id="76" idx="2"/>
              </p:cNvCxnSpPr>
              <p:nvPr/>
            </p:nvCxnSpPr>
            <p:spPr>
              <a:xfrm>
                <a:off x="4080222" y="2048977"/>
                <a:ext cx="2918161" cy="31811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TextBox 30"/>
            <p:cNvSpPr txBox="1"/>
            <p:nvPr/>
          </p:nvSpPr>
          <p:spPr>
            <a:xfrm>
              <a:off x="665826" y="1864311"/>
              <a:ext cx="34143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Cut momentum parameterisation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3" name="Group 61"/>
          <p:cNvGrpSpPr/>
          <p:nvPr/>
        </p:nvGrpSpPr>
        <p:grpSpPr>
          <a:xfrm>
            <a:off x="2158727" y="4287902"/>
            <a:ext cx="606507" cy="634615"/>
            <a:chOff x="1519552" y="5397623"/>
            <a:chExt cx="606507" cy="634615"/>
          </a:xfrm>
        </p:grpSpPr>
        <p:sp>
          <p:nvSpPr>
            <p:cNvPr id="54" name="Oval 53"/>
            <p:cNvSpPr/>
            <p:nvPr/>
          </p:nvSpPr>
          <p:spPr>
            <a:xfrm>
              <a:off x="1615736" y="5397623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Oval 54"/>
            <p:cNvSpPr/>
            <p:nvPr/>
          </p:nvSpPr>
          <p:spPr>
            <a:xfrm>
              <a:off x="1519552" y="5798607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Oval 55"/>
            <p:cNvSpPr/>
            <p:nvPr/>
          </p:nvSpPr>
          <p:spPr>
            <a:xfrm>
              <a:off x="2080340" y="5986519"/>
              <a:ext cx="45719" cy="4571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4" name="Group 60"/>
          <p:cNvGrpSpPr/>
          <p:nvPr/>
        </p:nvGrpSpPr>
        <p:grpSpPr>
          <a:xfrm>
            <a:off x="1723727" y="3845639"/>
            <a:ext cx="1436726" cy="1463214"/>
            <a:chOff x="1022406" y="4822189"/>
            <a:chExt cx="1660124" cy="1685143"/>
          </a:xfrm>
        </p:grpSpPr>
        <p:cxnSp>
          <p:nvCxnSpPr>
            <p:cNvPr id="50" name="Straight Connector 49"/>
            <p:cNvCxnSpPr/>
            <p:nvPr/>
          </p:nvCxnSpPr>
          <p:spPr>
            <a:xfrm rot="5400000">
              <a:off x="1029810" y="5672831"/>
              <a:ext cx="1660124" cy="88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0800000">
              <a:off x="1022406" y="5621037"/>
              <a:ext cx="1660124" cy="88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51"/>
            <p:cNvSpPr/>
            <p:nvPr/>
          </p:nvSpPr>
          <p:spPr>
            <a:xfrm>
              <a:off x="1819922" y="5584054"/>
              <a:ext cx="88777" cy="88777"/>
            </a:xfrm>
            <a:prstGeom prst="ellipse">
              <a:avLst/>
            </a:prstGeom>
            <a:solidFill>
              <a:srgbClr val="2199C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>
              <a:off x="1207363" y="5024762"/>
              <a:ext cx="1305017" cy="1305017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6" name="Group 59"/>
            <p:cNvGrpSpPr/>
            <p:nvPr/>
          </p:nvGrpSpPr>
          <p:grpSpPr>
            <a:xfrm>
              <a:off x="2360748" y="4822189"/>
              <a:ext cx="272044" cy="375770"/>
              <a:chOff x="8095722" y="1278201"/>
              <a:chExt cx="416004" cy="451871"/>
            </a:xfrm>
          </p:grpSpPr>
          <p:sp>
            <p:nvSpPr>
              <p:cNvPr id="57" name="TextBox 56"/>
              <p:cNvSpPr txBox="1">
                <a:spLocks noChangeArrowheads="1"/>
              </p:cNvSpPr>
              <p:nvPr/>
            </p:nvSpPr>
            <p:spPr bwMode="auto">
              <a:xfrm>
                <a:off x="8121483" y="1285943"/>
                <a:ext cx="390243" cy="444129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GB" i="1" dirty="0" smtClean="0"/>
                  <a:t>t</a:t>
                </a:r>
                <a:endParaRPr lang="en-US" i="1" dirty="0"/>
              </a:p>
            </p:txBody>
          </p:sp>
          <p:sp>
            <p:nvSpPr>
              <p:cNvPr id="58" name="Straight Connector 84"/>
              <p:cNvSpPr>
                <a:spLocks noChangeShapeType="1"/>
              </p:cNvSpPr>
              <p:nvPr/>
            </p:nvSpPr>
            <p:spPr bwMode="auto">
              <a:xfrm>
                <a:off x="8095722" y="1278201"/>
                <a:ext cx="0" cy="40373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" name="Straight Connector 85"/>
              <p:cNvSpPr>
                <a:spLocks noChangeShapeType="1"/>
              </p:cNvSpPr>
              <p:nvPr/>
            </p:nvSpPr>
            <p:spPr bwMode="auto">
              <a:xfrm>
                <a:off x="8095722" y="1683730"/>
                <a:ext cx="408355" cy="0"/>
              </a:xfrm>
              <a:prstGeom prst="line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  <p:grpSp>
        <p:nvGrpSpPr>
          <p:cNvPr id="39" name="Group 72"/>
          <p:cNvGrpSpPr/>
          <p:nvPr/>
        </p:nvGrpSpPr>
        <p:grpSpPr>
          <a:xfrm>
            <a:off x="2261607" y="4181370"/>
            <a:ext cx="5803149" cy="707886"/>
            <a:chOff x="2128442" y="4731797"/>
            <a:chExt cx="5803149" cy="707886"/>
          </a:xfrm>
        </p:grpSpPr>
        <p:sp>
          <p:nvSpPr>
            <p:cNvPr id="38" name="TextBox 37"/>
            <p:cNvSpPr txBox="1"/>
            <p:nvPr/>
          </p:nvSpPr>
          <p:spPr>
            <a:xfrm>
              <a:off x="4518734" y="4731797"/>
              <a:ext cx="341285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sz="2000" dirty="0" smtClean="0">
                  <a:sym typeface="Symbol" pitchFamily="18" charset="2"/>
                </a:rPr>
                <a:t>Pole  </a:t>
              </a:r>
              <a:r>
                <a:rPr lang="en-GB" sz="2000" dirty="0" smtClean="0"/>
                <a:t>Additional propagator</a:t>
              </a:r>
              <a:r>
                <a:rPr kumimoji="1" lang="en-US" sz="2000" dirty="0" smtClean="0">
                  <a:sym typeface="Symbol" pitchFamily="18" charset="2"/>
                </a:rPr>
                <a:t> </a:t>
              </a:r>
            </a:p>
            <a:p>
              <a:r>
                <a:rPr kumimoji="1" lang="en-US" sz="2000" dirty="0" smtClean="0">
                  <a:sym typeface="Symbol" pitchFamily="18" charset="2"/>
                </a:rPr>
                <a:t>         Triangle/Box</a:t>
              </a:r>
              <a:endParaRPr lang="en-GB" sz="2000" dirty="0"/>
            </a:p>
          </p:txBody>
        </p:sp>
        <p:cxnSp>
          <p:nvCxnSpPr>
            <p:cNvPr id="67" name="Straight Arrow Connector 66"/>
            <p:cNvCxnSpPr>
              <a:stCxn id="38" idx="1"/>
              <a:endCxn id="54" idx="3"/>
            </p:cNvCxnSpPr>
            <p:nvPr/>
          </p:nvCxnSpPr>
          <p:spPr>
            <a:xfrm rot="10800000">
              <a:off x="2128442" y="4877354"/>
              <a:ext cx="2390293" cy="2083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81" name="Object 80"/>
          <p:cNvGraphicFramePr>
            <a:graphicFrameLocks noChangeAspect="1"/>
          </p:cNvGraphicFramePr>
          <p:nvPr/>
        </p:nvGraphicFramePr>
        <p:xfrm>
          <a:off x="1740116" y="5939716"/>
          <a:ext cx="4826000" cy="752475"/>
        </p:xfrm>
        <a:graphic>
          <a:graphicData uri="http://schemas.openxmlformats.org/presentationml/2006/ole">
            <p:oleObj spid="_x0000_s601093" name="Equation" r:id="rId4" imgW="2857320" imgH="444240" progId="Equation.DSMT4">
              <p:embed/>
            </p:oleObj>
          </a:graphicData>
        </a:graphic>
      </p:graphicFrame>
      <p:grpSp>
        <p:nvGrpSpPr>
          <p:cNvPr id="80" name="Group 79"/>
          <p:cNvGrpSpPr/>
          <p:nvPr/>
        </p:nvGrpSpPr>
        <p:grpSpPr>
          <a:xfrm>
            <a:off x="6701108" y="1713479"/>
            <a:ext cx="969779" cy="1445106"/>
            <a:chOff x="7500092" y="870100"/>
            <a:chExt cx="969779" cy="1445106"/>
          </a:xfrm>
        </p:grpSpPr>
        <p:grpSp>
          <p:nvGrpSpPr>
            <p:cNvPr id="78" name="Group 77"/>
            <p:cNvGrpSpPr/>
            <p:nvPr/>
          </p:nvGrpSpPr>
          <p:grpSpPr>
            <a:xfrm>
              <a:off x="7500092" y="870100"/>
              <a:ext cx="668330" cy="1445106"/>
              <a:chOff x="2786050" y="4456678"/>
              <a:chExt cx="668330" cy="1445106"/>
            </a:xfrm>
          </p:grpSpPr>
          <p:sp>
            <p:nvSpPr>
              <p:cNvPr id="64" name="Oval 63"/>
              <p:cNvSpPr/>
              <p:nvPr/>
            </p:nvSpPr>
            <p:spPr>
              <a:xfrm rot="18900000">
                <a:off x="3166354" y="4739267"/>
                <a:ext cx="160894" cy="162846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6" name="Straight Connector 65"/>
              <p:cNvCxnSpPr>
                <a:stCxn id="64" idx="6"/>
              </p:cNvCxnSpPr>
              <p:nvPr/>
            </p:nvCxnSpPr>
            <p:spPr>
              <a:xfrm flipV="1">
                <a:off x="3303239" y="4475838"/>
                <a:ext cx="138679" cy="289256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>
                <a:stCxn id="64" idx="0"/>
              </p:cNvCxnSpPr>
              <p:nvPr/>
            </p:nvCxnSpPr>
            <p:spPr>
              <a:xfrm rot="2700000" flipH="1" flipV="1">
                <a:off x="2939657" y="4579300"/>
                <a:ext cx="325692" cy="8044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Oval 68"/>
              <p:cNvSpPr/>
              <p:nvPr/>
            </p:nvSpPr>
            <p:spPr>
              <a:xfrm rot="2700000">
                <a:off x="3141974" y="4564495"/>
                <a:ext cx="54282" cy="5363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Oval 69"/>
              <p:cNvSpPr/>
              <p:nvPr/>
            </p:nvSpPr>
            <p:spPr>
              <a:xfrm rot="2700000">
                <a:off x="3294586" y="4565415"/>
                <a:ext cx="54282" cy="5363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Oval 70"/>
              <p:cNvSpPr/>
              <p:nvPr/>
            </p:nvSpPr>
            <p:spPr>
              <a:xfrm rot="8100000">
                <a:off x="3189428" y="5456350"/>
                <a:ext cx="160894" cy="162846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2" name="Straight Connector 71"/>
              <p:cNvCxnSpPr>
                <a:stCxn id="71" idx="6"/>
              </p:cNvCxnSpPr>
              <p:nvPr/>
            </p:nvCxnSpPr>
            <p:spPr>
              <a:xfrm rot="10800000" flipV="1">
                <a:off x="3074757" y="5593370"/>
                <a:ext cx="138679" cy="289255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>
                <a:stCxn id="71" idx="0"/>
              </p:cNvCxnSpPr>
              <p:nvPr/>
            </p:nvCxnSpPr>
            <p:spPr>
              <a:xfrm rot="13500000" flipH="1" flipV="1">
                <a:off x="3251310" y="5698715"/>
                <a:ext cx="325691" cy="80448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Oval 73"/>
              <p:cNvSpPr/>
              <p:nvPr/>
            </p:nvSpPr>
            <p:spPr>
              <a:xfrm rot="13500000">
                <a:off x="3320420" y="5740336"/>
                <a:ext cx="54282" cy="5363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Oval 74"/>
              <p:cNvSpPr/>
              <p:nvPr/>
            </p:nvSpPr>
            <p:spPr>
              <a:xfrm rot="13500000">
                <a:off x="3167808" y="5739416"/>
                <a:ext cx="54282" cy="5363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3065570" y="4846231"/>
                <a:ext cx="375419" cy="705665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7" name="Straight Connector 76"/>
              <p:cNvCxnSpPr/>
              <p:nvPr/>
            </p:nvCxnSpPr>
            <p:spPr>
              <a:xfrm>
                <a:off x="2786050" y="5179240"/>
                <a:ext cx="444503" cy="1217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9" name="Straight Connector 78"/>
            <p:cNvCxnSpPr/>
            <p:nvPr/>
          </p:nvCxnSpPr>
          <p:spPr>
            <a:xfrm>
              <a:off x="8025368" y="1594136"/>
              <a:ext cx="444503" cy="1217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3834"/>
            <a:ext cx="8686800" cy="838200"/>
          </a:xfrm>
        </p:spPr>
        <p:txBody>
          <a:bodyPr>
            <a:normAutofit/>
          </a:bodyPr>
          <a:lstStyle/>
          <a:p>
            <a:r>
              <a:rPr lang="en-GB" dirty="0" smtClean="0"/>
              <a:t>Numerical Spurious pole extraction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502419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400" dirty="0" smtClean="0"/>
              <a:t>Numerically extract spurious poles, use known pole locations.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Expand Integral functions at the location of the poles,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GB" sz="2400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=0, </a:t>
            </a:r>
            <a:r>
              <a:rPr lang="en-GB" sz="2400" dirty="0" smtClean="0">
                <a:cs typeface="Times New Roman" pitchFamily="18" charset="0"/>
              </a:rPr>
              <a:t>e.g.</a:t>
            </a:r>
          </a:p>
          <a:p>
            <a:pPr>
              <a:lnSpc>
                <a:spcPct val="90000"/>
              </a:lnSpc>
            </a:pPr>
            <a:endParaRPr lang="en-GB" sz="2600" dirty="0" smtClean="0">
              <a:cs typeface="Times New Roman"/>
            </a:endParaRPr>
          </a:p>
          <a:p>
            <a:pPr>
              <a:lnSpc>
                <a:spcPct val="90000"/>
              </a:lnSpc>
            </a:pPr>
            <a:endParaRPr lang="en-GB" sz="2600" dirty="0" smtClean="0">
              <a:cs typeface="Times New Roman"/>
            </a:endParaRPr>
          </a:p>
          <a:p>
            <a:pPr>
              <a:lnSpc>
                <a:spcPct val="90000"/>
              </a:lnSpc>
            </a:pPr>
            <a:endParaRPr lang="en-GB" sz="2600" dirty="0" smtClean="0">
              <a:cs typeface="Times New Roman"/>
            </a:endParaRPr>
          </a:p>
          <a:p>
            <a:pPr>
              <a:lnSpc>
                <a:spcPct val="90000"/>
              </a:lnSpc>
            </a:pPr>
            <a:endParaRPr lang="en-GB" sz="2600" dirty="0" smtClean="0">
              <a:cs typeface="Times New Roman"/>
            </a:endParaRPr>
          </a:p>
          <a:p>
            <a:pPr>
              <a:lnSpc>
                <a:spcPct val="90000"/>
              </a:lnSpc>
            </a:pPr>
            <a:r>
              <a:rPr lang="en-GB" sz="2400" dirty="0" smtClean="0">
                <a:cs typeface="Times New Roman"/>
              </a:rPr>
              <a:t>The coefficient multiplying this is also a series in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GB" sz="2400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=0, </a:t>
            </a:r>
            <a:r>
              <a:rPr lang="en-GB" sz="2400" dirty="0" smtClean="0">
                <a:cs typeface="Times New Roman" pitchFamily="18" charset="0"/>
              </a:rPr>
              <a:t>e.g.</a:t>
            </a:r>
          </a:p>
          <a:p>
            <a:pPr>
              <a:lnSpc>
                <a:spcPct val="90000"/>
              </a:lnSpc>
            </a:pPr>
            <a:endParaRPr lang="en-GB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GB" sz="2400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GB" sz="2400" dirty="0" smtClean="0">
                <a:cs typeface="Times New Roman" pitchFamily="18" charset="0"/>
              </a:rPr>
              <a:t>Numerically extract the 1/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GB" sz="2400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GB" sz="2400" i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smtClean="0">
                <a:cs typeface="Times New Roman" pitchFamily="18" charset="0"/>
              </a:rPr>
              <a:t>pole from the combination of the two, this is the </a:t>
            </a:r>
            <a:r>
              <a:rPr lang="en-GB" sz="2400" dirty="0" smtClean="0">
                <a:solidFill>
                  <a:srgbClr val="FF0000"/>
                </a:solidFill>
                <a:cs typeface="Times New Roman" pitchFamily="18" charset="0"/>
              </a:rPr>
              <a:t>spurious pole</a:t>
            </a:r>
            <a:r>
              <a:rPr lang="en-GB" sz="2400" dirty="0" smtClean="0">
                <a:cs typeface="Times New Roman" pitchFamily="18" charset="0"/>
              </a:rPr>
              <a:t>.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823557" y="2509066"/>
          <a:ext cx="5370871" cy="1725581"/>
        </p:xfrm>
        <a:graphic>
          <a:graphicData uri="http://schemas.openxmlformats.org/presentationml/2006/ole">
            <p:oleObj spid="_x0000_s602114" name="Equation" r:id="rId3" imgW="3162240" imgH="1015920" progId="Equation.DSMT4">
              <p:embed/>
            </p:oleObj>
          </a:graphicData>
        </a:graphic>
      </p:graphicFrame>
      <p:graphicFrame>
        <p:nvGraphicFramePr>
          <p:cNvPr id="602115" name="Object 3"/>
          <p:cNvGraphicFramePr>
            <a:graphicFrameLocks noChangeAspect="1"/>
          </p:cNvGraphicFramePr>
          <p:nvPr/>
        </p:nvGraphicFramePr>
        <p:xfrm>
          <a:off x="2717831" y="4878666"/>
          <a:ext cx="2998788" cy="733425"/>
        </p:xfrm>
        <a:graphic>
          <a:graphicData uri="http://schemas.openxmlformats.org/presentationml/2006/ole">
            <p:oleObj spid="_x0000_s602115" name="Equation" r:id="rId4" imgW="1765080" imgH="431640" progId="Equation.DSMT4">
              <p:embed/>
            </p:oleObj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7155402" y="2290438"/>
            <a:ext cx="1988598" cy="1321034"/>
            <a:chOff x="7155403" y="1979720"/>
            <a:chExt cx="1988598" cy="1321034"/>
          </a:xfrm>
        </p:grpSpPr>
        <p:cxnSp>
          <p:nvCxnSpPr>
            <p:cNvPr id="7" name="Straight Arrow Connector 6"/>
            <p:cNvCxnSpPr/>
            <p:nvPr/>
          </p:nvCxnSpPr>
          <p:spPr>
            <a:xfrm rot="16200000" flipV="1">
              <a:off x="7568214" y="2250489"/>
              <a:ext cx="612560" cy="7102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7155403" y="2654423"/>
              <a:ext cx="19885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Box or triangle</a:t>
              </a:r>
            </a:p>
            <a:p>
              <a:r>
                <a:rPr lang="en-GB" dirty="0" smtClean="0">
                  <a:solidFill>
                    <a:srgbClr val="FF0000"/>
                  </a:solidFill>
                </a:rPr>
                <a:t>Gram determinant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02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02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Numerical Stability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89990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GB" sz="2400" dirty="0" smtClean="0"/>
              <a:t>Use double precision for </a:t>
            </a:r>
            <a:r>
              <a:rPr lang="en-GB" sz="2400" dirty="0" smtClean="0">
                <a:cs typeface="Times New Roman"/>
              </a:rPr>
              <a:t>majority of points </a:t>
            </a:r>
            <a:r>
              <a:rPr kumimoji="1" lang="en-US" sz="2400" dirty="0" smtClean="0">
                <a:solidFill>
                  <a:schemeClr val="tx1"/>
                </a:solidFill>
                <a:sym typeface="Symbol" pitchFamily="18" charset="2"/>
              </a:rPr>
              <a:t> </a:t>
            </a:r>
            <a:r>
              <a:rPr lang="en-GB" sz="2400" dirty="0" smtClean="0">
                <a:cs typeface="Times New Roman"/>
              </a:rPr>
              <a:t>good precision.</a:t>
            </a:r>
          </a:p>
          <a:p>
            <a:pPr>
              <a:lnSpc>
                <a:spcPct val="90000"/>
              </a:lnSpc>
            </a:pPr>
            <a:r>
              <a:rPr lang="en-GB" sz="2400" dirty="0" smtClean="0">
                <a:cs typeface="Times New Roman"/>
              </a:rPr>
              <a:t>For a small number of exceptional points use higher precision (up to ~32 or ~64 digits.)</a:t>
            </a:r>
          </a:p>
          <a:p>
            <a:pPr>
              <a:lnSpc>
                <a:spcPct val="90000"/>
              </a:lnSpc>
            </a:pPr>
            <a:r>
              <a:rPr lang="en-GB" sz="2400" dirty="0" smtClean="0">
                <a:cs typeface="Times New Roman"/>
              </a:rPr>
              <a:t>Detect exceptional points using three tests,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>
                <a:cs typeface="Times New Roman"/>
              </a:rPr>
              <a:t>Bubble coefficients in the cut must satisfy,</a:t>
            </a:r>
          </a:p>
          <a:p>
            <a:pPr lvl="1">
              <a:lnSpc>
                <a:spcPct val="90000"/>
              </a:lnSpc>
            </a:pPr>
            <a:endParaRPr lang="en-GB" sz="2000" dirty="0" smtClean="0">
              <a:cs typeface="Times New Roman"/>
            </a:endParaRPr>
          </a:p>
          <a:p>
            <a:pPr lvl="1">
              <a:lnSpc>
                <a:spcPct val="90000"/>
              </a:lnSpc>
            </a:pPr>
            <a:endParaRPr lang="en-GB" sz="2000" dirty="0" smtClean="0">
              <a:cs typeface="Times New Roman"/>
            </a:endParaRPr>
          </a:p>
          <a:p>
            <a:pPr lvl="1">
              <a:lnSpc>
                <a:spcPct val="90000"/>
              </a:lnSpc>
            </a:pPr>
            <a:endParaRPr lang="en-GB" sz="2000" dirty="0" smtClean="0">
              <a:cs typeface="Times New Roman"/>
            </a:endParaRPr>
          </a:p>
          <a:p>
            <a:pPr lvl="1">
              <a:lnSpc>
                <a:spcPct val="90000"/>
              </a:lnSpc>
            </a:pPr>
            <a:r>
              <a:rPr lang="en-GB" sz="2400" dirty="0" smtClean="0">
                <a:cs typeface="Times New Roman"/>
              </a:rPr>
              <a:t>For each spurious pole, </a:t>
            </a:r>
            <a:r>
              <a:rPr lang="en-GB" sz="2400" i="1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en-GB" sz="2400" i="1" baseline="-250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GB" sz="2400" smtClean="0">
                <a:cs typeface="Times New Roman"/>
              </a:rPr>
              <a:t>, the sum of all bubbles must be zero,</a:t>
            </a:r>
            <a:endParaRPr lang="en-GB" sz="2400" dirty="0" smtClean="0">
              <a:cs typeface="Times New Roman"/>
            </a:endParaRPr>
          </a:p>
          <a:p>
            <a:pPr lvl="1">
              <a:lnSpc>
                <a:spcPct val="90000"/>
              </a:lnSpc>
            </a:pPr>
            <a:endParaRPr lang="en-GB" sz="2400" dirty="0" smtClean="0">
              <a:cs typeface="Times New Roman"/>
            </a:endParaRPr>
          </a:p>
          <a:p>
            <a:pPr lvl="1">
              <a:lnSpc>
                <a:spcPct val="90000"/>
              </a:lnSpc>
            </a:pPr>
            <a:endParaRPr lang="en-GB" sz="2000" dirty="0" smtClean="0">
              <a:cs typeface="Times New Roman"/>
            </a:endParaRPr>
          </a:p>
          <a:p>
            <a:pPr lvl="1">
              <a:lnSpc>
                <a:spcPct val="90000"/>
              </a:lnSpc>
            </a:pPr>
            <a:endParaRPr lang="en-GB" sz="2000" dirty="0" smtClean="0">
              <a:cs typeface="Times New Roman"/>
            </a:endParaRPr>
          </a:p>
          <a:p>
            <a:pPr lvl="1">
              <a:lnSpc>
                <a:spcPct val="90000"/>
              </a:lnSpc>
            </a:pPr>
            <a:r>
              <a:rPr lang="en-GB" sz="2400" dirty="0" smtClean="0">
                <a:cs typeface="Times New Roman"/>
              </a:rPr>
              <a:t>Large cancellation between cut and rational terms.</a:t>
            </a:r>
          </a:p>
          <a:p>
            <a:pPr>
              <a:lnSpc>
                <a:spcPct val="90000"/>
              </a:lnSpc>
            </a:pPr>
            <a:r>
              <a:rPr lang="en-GB" sz="2600" dirty="0" smtClean="0">
                <a:cs typeface="Times New Roman"/>
              </a:rPr>
              <a:t>Box and Triangle terms feed into bubble, so we test all pieces. </a:t>
            </a:r>
          </a:p>
          <a:p>
            <a:pPr>
              <a:lnSpc>
                <a:spcPct val="90000"/>
              </a:lnSpc>
            </a:pPr>
            <a:endParaRPr lang="en-GB" sz="2400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090738" y="3136547"/>
          <a:ext cx="4795837" cy="866775"/>
        </p:xfrm>
        <a:graphic>
          <a:graphicData uri="http://schemas.openxmlformats.org/presentationml/2006/ole">
            <p:oleObj spid="_x0000_s604162" name="Equation" r:id="rId3" imgW="2806560" imgH="507960" progId="Equation.DSMT4">
              <p:embed/>
            </p:oleObj>
          </a:graphicData>
        </a:graphic>
      </p:graphicFrame>
      <p:graphicFrame>
        <p:nvGraphicFramePr>
          <p:cNvPr id="604163" name="Object 3"/>
          <p:cNvGraphicFramePr>
            <a:graphicFrameLocks noChangeAspect="1"/>
          </p:cNvGraphicFramePr>
          <p:nvPr/>
        </p:nvGraphicFramePr>
        <p:xfrm>
          <a:off x="2490788" y="4580525"/>
          <a:ext cx="3536950" cy="608012"/>
        </p:xfrm>
        <a:graphic>
          <a:graphicData uri="http://schemas.openxmlformats.org/presentationml/2006/ole">
            <p:oleObj spid="_x0000_s604163" name="Equation" r:id="rId4" imgW="2070000" imgH="3553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04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04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31745"/>
          <p:cNvSpPr>
            <a:spLocks noGrp="1" noChangeArrowheads="1"/>
          </p:cNvSpPr>
          <p:nvPr>
            <p:ph type="title"/>
          </p:nvPr>
        </p:nvSpPr>
        <p:spPr>
          <a:xfrm>
            <a:off x="457200" y="521558"/>
            <a:ext cx="8229600" cy="723900"/>
          </a:xfrm>
        </p:spPr>
        <p:txBody>
          <a:bodyPr/>
          <a:lstStyle/>
          <a:p>
            <a:pPr marL="0" indent="0" defTabSz="914400" eaLnBrk="1" hangingPunct="1"/>
            <a:r>
              <a:rPr lang="en-GB" sz="3600" dirty="0" smtClean="0"/>
              <a:t>Overview – NLO Computations</a:t>
            </a:r>
            <a:endParaRPr lang="en-US" sz="3600" dirty="0" smtClean="0"/>
          </a:p>
        </p:txBody>
      </p:sp>
      <p:graphicFrame>
        <p:nvGraphicFramePr>
          <p:cNvPr id="4" name="Picture 3"/>
          <p:cNvGraphicFramePr>
            <a:graphicFrameLocks noGrp="1"/>
          </p:cNvGraphicFramePr>
          <p:nvPr>
            <p:ph type="body" idx="1"/>
          </p:nvPr>
        </p:nvGraphicFramePr>
        <p:xfrm>
          <a:off x="639763" y="1627093"/>
          <a:ext cx="8102600" cy="4782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5ADAD7D-4894-4B1A-9717-D92433C6FD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25ADAD7D-4894-4B1A-9717-D92433C6FD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25ADAD7D-4894-4B1A-9717-D92433C6FD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B2FF6EC-68DE-409F-B917-D7FFB3EA66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graphicEl>
                                              <a:dgm id="{AB2FF6EC-68DE-409F-B917-D7FFB3EA66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dgm id="{AB2FF6EC-68DE-409F-B917-D7FFB3EA66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FDB7A92-4CEE-4FC8-AF48-1341C39927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DFDB7A92-4CEE-4FC8-AF48-1341C39927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DFDB7A92-4CEE-4FC8-AF48-1341C39927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2D143DE-E8EE-4BE6-BF08-73A4F2AA24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82D143DE-E8EE-4BE6-BF08-73A4F2AA24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82D143DE-E8EE-4BE6-BF08-73A4F2AA24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MHV results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651329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tx1"/>
                </a:solidFill>
                <a:cs typeface="Times New Roman" pitchFamily="18" charset="0"/>
              </a:rPr>
              <a:t>Precision tests using </a:t>
            </a:r>
            <a:r>
              <a:rPr lang="en-GB" sz="2400" dirty="0" smtClean="0">
                <a:solidFill>
                  <a:schemeClr val="tx1"/>
                </a:solidFill>
              </a:rPr>
              <a:t>100,000 phase space points with cuts.</a:t>
            </a:r>
          </a:p>
          <a:p>
            <a:pPr lvl="1"/>
            <a:r>
              <a:rPr lang="en-GB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GB" sz="2400" i="1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GB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GB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0.01</a:t>
            </a:r>
            <a:r>
              <a:rPr lang="en-GB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√s.</a:t>
            </a:r>
          </a:p>
          <a:p>
            <a:pPr lvl="1"/>
            <a:r>
              <a:rPr lang="en-GB" sz="2400" dirty="0" smtClean="0"/>
              <a:t>Pseudo-rapidity </a:t>
            </a:r>
            <a:r>
              <a:rPr lang="el-GR" sz="2400" i="1" dirty="0" smtClean="0">
                <a:latin typeface="Times New Roman" pitchFamily="18" charset="0"/>
                <a:cs typeface="Times New Roman" pitchFamily="18" charset="0"/>
              </a:rPr>
              <a:t>η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3.</a:t>
            </a:r>
            <a:endParaRPr lang="en-GB" sz="2400" dirty="0" smtClean="0"/>
          </a:p>
          <a:p>
            <a:pPr lvl="1"/>
            <a:r>
              <a:rPr lang="en-GB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GB" sz="24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&gt;4,</a:t>
            </a:r>
            <a:endParaRPr lang="en-GB" sz="2400" dirty="0" smtClean="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1883417" y="2831975"/>
          <a:ext cx="1827318" cy="577048"/>
        </p:xfrm>
        <a:graphic>
          <a:graphicData uri="http://schemas.openxmlformats.org/presentationml/2006/ole">
            <p:oleObj spid="_x0000_s603138" name="Equation" r:id="rId3" imgW="965160" imgH="304560" progId="Equation.DSMT4">
              <p:embed/>
            </p:oleObj>
          </a:graphicData>
        </a:graphic>
      </p:graphicFrame>
      <p:graphicFrame>
        <p:nvGraphicFramePr>
          <p:cNvPr id="1455" name="Object 1454"/>
          <p:cNvGraphicFramePr>
            <a:graphicFrameLocks noChangeAspect="1"/>
          </p:cNvGraphicFramePr>
          <p:nvPr/>
        </p:nvGraphicFramePr>
        <p:xfrm>
          <a:off x="4546307" y="2494132"/>
          <a:ext cx="3846512" cy="896938"/>
        </p:xfrm>
        <a:graphic>
          <a:graphicData uri="http://schemas.openxmlformats.org/presentationml/2006/ole">
            <p:oleObj spid="_x0000_s603139" name="Equation" r:id="rId4" imgW="2070000" imgH="482400" progId="Equation.DSMT4">
              <p:embed/>
            </p:oleObj>
          </a:graphicData>
        </a:graphic>
      </p:graphicFrame>
      <p:grpSp>
        <p:nvGrpSpPr>
          <p:cNvPr id="603142" name="Group 6"/>
          <p:cNvGrpSpPr>
            <a:grpSpLocks noChangeAspect="1"/>
          </p:cNvGrpSpPr>
          <p:nvPr/>
        </p:nvGrpSpPr>
        <p:grpSpPr bwMode="auto">
          <a:xfrm>
            <a:off x="682625" y="3492500"/>
            <a:ext cx="8008938" cy="3046413"/>
            <a:chOff x="430" y="2200"/>
            <a:chExt cx="5045" cy="1919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603141" name="AutoShape 5"/>
            <p:cNvSpPr>
              <a:spLocks noChangeAspect="1" noChangeArrowheads="1" noTextEdit="1"/>
            </p:cNvSpPr>
            <p:nvPr/>
          </p:nvSpPr>
          <p:spPr bwMode="auto">
            <a:xfrm>
              <a:off x="430" y="2200"/>
              <a:ext cx="5045" cy="19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603343" name="Group 207"/>
            <p:cNvGrpSpPr>
              <a:grpSpLocks/>
            </p:cNvGrpSpPr>
            <p:nvPr/>
          </p:nvGrpSpPr>
          <p:grpSpPr bwMode="auto">
            <a:xfrm>
              <a:off x="448" y="2212"/>
              <a:ext cx="3289" cy="1900"/>
              <a:chOff x="448" y="2212"/>
              <a:chExt cx="3289" cy="1900"/>
            </a:xfrm>
          </p:grpSpPr>
          <p:sp>
            <p:nvSpPr>
              <p:cNvPr id="603145" name="Freeform 9"/>
              <p:cNvSpPr>
                <a:spLocks/>
              </p:cNvSpPr>
              <p:nvPr/>
            </p:nvSpPr>
            <p:spPr bwMode="auto">
              <a:xfrm>
                <a:off x="632" y="2310"/>
                <a:ext cx="532" cy="1698"/>
              </a:xfrm>
              <a:custGeom>
                <a:avLst/>
                <a:gdLst/>
                <a:ahLst/>
                <a:cxnLst>
                  <a:cxn ang="0">
                    <a:pos x="0" y="1659"/>
                  </a:cxn>
                  <a:cxn ang="0">
                    <a:pos x="14" y="1541"/>
                  </a:cxn>
                  <a:cxn ang="0">
                    <a:pos x="27" y="1304"/>
                  </a:cxn>
                  <a:cxn ang="0">
                    <a:pos x="40" y="1235"/>
                  </a:cxn>
                  <a:cxn ang="0">
                    <a:pos x="53" y="1062"/>
                  </a:cxn>
                  <a:cxn ang="0">
                    <a:pos x="67" y="974"/>
                  </a:cxn>
                  <a:cxn ang="0">
                    <a:pos x="79" y="817"/>
                  </a:cxn>
                  <a:cxn ang="0">
                    <a:pos x="93" y="706"/>
                  </a:cxn>
                  <a:cxn ang="0">
                    <a:pos x="107" y="556"/>
                  </a:cxn>
                  <a:cxn ang="0">
                    <a:pos x="119" y="435"/>
                  </a:cxn>
                  <a:cxn ang="0">
                    <a:pos x="133" y="297"/>
                  </a:cxn>
                  <a:cxn ang="0">
                    <a:pos x="147" y="179"/>
                  </a:cxn>
                  <a:cxn ang="0">
                    <a:pos x="160" y="81"/>
                  </a:cxn>
                  <a:cxn ang="0">
                    <a:pos x="173" y="17"/>
                  </a:cxn>
                  <a:cxn ang="0">
                    <a:pos x="186" y="0"/>
                  </a:cxn>
                  <a:cxn ang="0">
                    <a:pos x="200" y="25"/>
                  </a:cxn>
                  <a:cxn ang="0">
                    <a:pos x="212" y="80"/>
                  </a:cxn>
                  <a:cxn ang="0">
                    <a:pos x="226" y="146"/>
                  </a:cxn>
                  <a:cxn ang="0">
                    <a:pos x="238" y="222"/>
                  </a:cxn>
                  <a:cxn ang="0">
                    <a:pos x="252" y="296"/>
                  </a:cxn>
                  <a:cxn ang="0">
                    <a:pos x="266" y="361"/>
                  </a:cxn>
                  <a:cxn ang="0">
                    <a:pos x="280" y="441"/>
                  </a:cxn>
                  <a:cxn ang="0">
                    <a:pos x="292" y="516"/>
                  </a:cxn>
                  <a:cxn ang="0">
                    <a:pos x="306" y="576"/>
                  </a:cxn>
                  <a:cxn ang="0">
                    <a:pos x="319" y="655"/>
                  </a:cxn>
                  <a:cxn ang="0">
                    <a:pos x="332" y="738"/>
                  </a:cxn>
                  <a:cxn ang="0">
                    <a:pos x="345" y="824"/>
                  </a:cxn>
                  <a:cxn ang="0">
                    <a:pos x="359" y="847"/>
                  </a:cxn>
                  <a:cxn ang="0">
                    <a:pos x="373" y="1000"/>
                  </a:cxn>
                  <a:cxn ang="0">
                    <a:pos x="385" y="1068"/>
                  </a:cxn>
                  <a:cxn ang="0">
                    <a:pos x="399" y="1085"/>
                  </a:cxn>
                  <a:cxn ang="0">
                    <a:pos x="413" y="1148"/>
                  </a:cxn>
                  <a:cxn ang="0">
                    <a:pos x="425" y="1209"/>
                  </a:cxn>
                  <a:cxn ang="0">
                    <a:pos x="439" y="1385"/>
                  </a:cxn>
                  <a:cxn ang="0">
                    <a:pos x="465" y="1473"/>
                  </a:cxn>
                  <a:cxn ang="0">
                    <a:pos x="478" y="1424"/>
                  </a:cxn>
                  <a:cxn ang="0">
                    <a:pos x="491" y="1541"/>
                  </a:cxn>
                  <a:cxn ang="0">
                    <a:pos x="504" y="1659"/>
                  </a:cxn>
                  <a:cxn ang="0">
                    <a:pos x="518" y="1541"/>
                  </a:cxn>
                  <a:cxn ang="0">
                    <a:pos x="532" y="1698"/>
                  </a:cxn>
                </a:cxnLst>
                <a:rect l="0" t="0" r="r" b="b"/>
                <a:pathLst>
                  <a:path w="532" h="1698">
                    <a:moveTo>
                      <a:pt x="0" y="1698"/>
                    </a:moveTo>
                    <a:lnTo>
                      <a:pt x="0" y="1659"/>
                    </a:lnTo>
                    <a:lnTo>
                      <a:pt x="14" y="1659"/>
                    </a:lnTo>
                    <a:lnTo>
                      <a:pt x="14" y="1541"/>
                    </a:lnTo>
                    <a:lnTo>
                      <a:pt x="27" y="1541"/>
                    </a:lnTo>
                    <a:lnTo>
                      <a:pt x="27" y="1304"/>
                    </a:lnTo>
                    <a:lnTo>
                      <a:pt x="40" y="1304"/>
                    </a:lnTo>
                    <a:lnTo>
                      <a:pt x="40" y="1235"/>
                    </a:lnTo>
                    <a:lnTo>
                      <a:pt x="53" y="1235"/>
                    </a:lnTo>
                    <a:lnTo>
                      <a:pt x="53" y="1062"/>
                    </a:lnTo>
                    <a:lnTo>
                      <a:pt x="67" y="1062"/>
                    </a:lnTo>
                    <a:lnTo>
                      <a:pt x="67" y="974"/>
                    </a:lnTo>
                    <a:lnTo>
                      <a:pt x="79" y="974"/>
                    </a:lnTo>
                    <a:lnTo>
                      <a:pt x="79" y="817"/>
                    </a:lnTo>
                    <a:lnTo>
                      <a:pt x="93" y="817"/>
                    </a:lnTo>
                    <a:lnTo>
                      <a:pt x="93" y="706"/>
                    </a:lnTo>
                    <a:lnTo>
                      <a:pt x="107" y="706"/>
                    </a:lnTo>
                    <a:lnTo>
                      <a:pt x="107" y="556"/>
                    </a:lnTo>
                    <a:lnTo>
                      <a:pt x="119" y="556"/>
                    </a:lnTo>
                    <a:lnTo>
                      <a:pt x="119" y="435"/>
                    </a:lnTo>
                    <a:lnTo>
                      <a:pt x="133" y="435"/>
                    </a:lnTo>
                    <a:lnTo>
                      <a:pt x="133" y="297"/>
                    </a:lnTo>
                    <a:lnTo>
                      <a:pt x="147" y="297"/>
                    </a:lnTo>
                    <a:lnTo>
                      <a:pt x="147" y="179"/>
                    </a:lnTo>
                    <a:lnTo>
                      <a:pt x="160" y="179"/>
                    </a:lnTo>
                    <a:lnTo>
                      <a:pt x="160" y="81"/>
                    </a:lnTo>
                    <a:lnTo>
                      <a:pt x="173" y="81"/>
                    </a:lnTo>
                    <a:lnTo>
                      <a:pt x="173" y="17"/>
                    </a:lnTo>
                    <a:lnTo>
                      <a:pt x="186" y="17"/>
                    </a:lnTo>
                    <a:lnTo>
                      <a:pt x="186" y="0"/>
                    </a:lnTo>
                    <a:lnTo>
                      <a:pt x="200" y="0"/>
                    </a:lnTo>
                    <a:lnTo>
                      <a:pt x="200" y="25"/>
                    </a:lnTo>
                    <a:lnTo>
                      <a:pt x="212" y="25"/>
                    </a:lnTo>
                    <a:lnTo>
                      <a:pt x="212" y="80"/>
                    </a:lnTo>
                    <a:lnTo>
                      <a:pt x="226" y="80"/>
                    </a:lnTo>
                    <a:lnTo>
                      <a:pt x="226" y="146"/>
                    </a:lnTo>
                    <a:lnTo>
                      <a:pt x="238" y="146"/>
                    </a:lnTo>
                    <a:lnTo>
                      <a:pt x="238" y="222"/>
                    </a:lnTo>
                    <a:lnTo>
                      <a:pt x="252" y="222"/>
                    </a:lnTo>
                    <a:lnTo>
                      <a:pt x="252" y="296"/>
                    </a:lnTo>
                    <a:lnTo>
                      <a:pt x="266" y="296"/>
                    </a:lnTo>
                    <a:lnTo>
                      <a:pt x="266" y="361"/>
                    </a:lnTo>
                    <a:lnTo>
                      <a:pt x="280" y="361"/>
                    </a:lnTo>
                    <a:lnTo>
                      <a:pt x="280" y="441"/>
                    </a:lnTo>
                    <a:lnTo>
                      <a:pt x="292" y="441"/>
                    </a:lnTo>
                    <a:lnTo>
                      <a:pt x="292" y="516"/>
                    </a:lnTo>
                    <a:lnTo>
                      <a:pt x="306" y="516"/>
                    </a:lnTo>
                    <a:lnTo>
                      <a:pt x="306" y="576"/>
                    </a:lnTo>
                    <a:lnTo>
                      <a:pt x="319" y="576"/>
                    </a:lnTo>
                    <a:lnTo>
                      <a:pt x="319" y="655"/>
                    </a:lnTo>
                    <a:lnTo>
                      <a:pt x="332" y="655"/>
                    </a:lnTo>
                    <a:lnTo>
                      <a:pt x="332" y="738"/>
                    </a:lnTo>
                    <a:lnTo>
                      <a:pt x="345" y="738"/>
                    </a:lnTo>
                    <a:lnTo>
                      <a:pt x="345" y="824"/>
                    </a:lnTo>
                    <a:lnTo>
                      <a:pt x="359" y="824"/>
                    </a:lnTo>
                    <a:lnTo>
                      <a:pt x="359" y="847"/>
                    </a:lnTo>
                    <a:lnTo>
                      <a:pt x="373" y="847"/>
                    </a:lnTo>
                    <a:lnTo>
                      <a:pt x="373" y="1000"/>
                    </a:lnTo>
                    <a:lnTo>
                      <a:pt x="385" y="1000"/>
                    </a:lnTo>
                    <a:lnTo>
                      <a:pt x="385" y="1068"/>
                    </a:lnTo>
                    <a:lnTo>
                      <a:pt x="399" y="1068"/>
                    </a:lnTo>
                    <a:lnTo>
                      <a:pt x="399" y="1085"/>
                    </a:lnTo>
                    <a:lnTo>
                      <a:pt x="413" y="1085"/>
                    </a:lnTo>
                    <a:lnTo>
                      <a:pt x="413" y="1148"/>
                    </a:lnTo>
                    <a:lnTo>
                      <a:pt x="425" y="1148"/>
                    </a:lnTo>
                    <a:lnTo>
                      <a:pt x="425" y="1209"/>
                    </a:lnTo>
                    <a:lnTo>
                      <a:pt x="439" y="1209"/>
                    </a:lnTo>
                    <a:lnTo>
                      <a:pt x="439" y="1385"/>
                    </a:lnTo>
                    <a:lnTo>
                      <a:pt x="465" y="1385"/>
                    </a:lnTo>
                    <a:lnTo>
                      <a:pt x="465" y="1473"/>
                    </a:lnTo>
                    <a:lnTo>
                      <a:pt x="478" y="1473"/>
                    </a:lnTo>
                    <a:lnTo>
                      <a:pt x="478" y="1424"/>
                    </a:lnTo>
                    <a:lnTo>
                      <a:pt x="491" y="1424"/>
                    </a:lnTo>
                    <a:lnTo>
                      <a:pt x="491" y="1541"/>
                    </a:lnTo>
                    <a:lnTo>
                      <a:pt x="504" y="1541"/>
                    </a:lnTo>
                    <a:lnTo>
                      <a:pt x="504" y="1659"/>
                    </a:lnTo>
                    <a:lnTo>
                      <a:pt x="518" y="1659"/>
                    </a:lnTo>
                    <a:lnTo>
                      <a:pt x="518" y="1541"/>
                    </a:lnTo>
                    <a:lnTo>
                      <a:pt x="532" y="1541"/>
                    </a:lnTo>
                    <a:lnTo>
                      <a:pt x="532" y="1698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46" name="Freeform 10"/>
              <p:cNvSpPr>
                <a:spLocks noEditPoints="1"/>
              </p:cNvSpPr>
              <p:nvPr/>
            </p:nvSpPr>
            <p:spPr bwMode="auto">
              <a:xfrm>
                <a:off x="615" y="2306"/>
                <a:ext cx="527" cy="1702"/>
              </a:xfrm>
              <a:custGeom>
                <a:avLst/>
                <a:gdLst/>
                <a:ahLst/>
                <a:cxnLst>
                  <a:cxn ang="0">
                    <a:pos x="11" y="1620"/>
                  </a:cxn>
                  <a:cxn ang="0">
                    <a:pos x="23" y="1501"/>
                  </a:cxn>
                  <a:cxn ang="0">
                    <a:pos x="23" y="1470"/>
                  </a:cxn>
                  <a:cxn ang="0">
                    <a:pos x="37" y="1353"/>
                  </a:cxn>
                  <a:cxn ang="0">
                    <a:pos x="37" y="1322"/>
                  </a:cxn>
                  <a:cxn ang="0">
                    <a:pos x="26" y="1190"/>
                  </a:cxn>
                  <a:cxn ang="0">
                    <a:pos x="52" y="1105"/>
                  </a:cxn>
                  <a:cxn ang="0">
                    <a:pos x="63" y="1004"/>
                  </a:cxn>
                  <a:cxn ang="0">
                    <a:pos x="70" y="1004"/>
                  </a:cxn>
                  <a:cxn ang="0">
                    <a:pos x="76" y="904"/>
                  </a:cxn>
                  <a:cxn ang="0">
                    <a:pos x="79" y="887"/>
                  </a:cxn>
                  <a:cxn ang="0">
                    <a:pos x="96" y="812"/>
                  </a:cxn>
                  <a:cxn ang="0">
                    <a:pos x="92" y="737"/>
                  </a:cxn>
                  <a:cxn ang="0">
                    <a:pos x="130" y="633"/>
                  </a:cxn>
                  <a:cxn ang="0">
                    <a:pos x="105" y="670"/>
                  </a:cxn>
                  <a:cxn ang="0">
                    <a:pos x="130" y="554"/>
                  </a:cxn>
                  <a:cxn ang="0">
                    <a:pos x="131" y="483"/>
                  </a:cxn>
                  <a:cxn ang="0">
                    <a:pos x="156" y="445"/>
                  </a:cxn>
                  <a:cxn ang="0">
                    <a:pos x="131" y="439"/>
                  </a:cxn>
                  <a:cxn ang="0">
                    <a:pos x="145" y="304"/>
                  </a:cxn>
                  <a:cxn ang="0">
                    <a:pos x="159" y="267"/>
                  </a:cxn>
                  <a:cxn ang="0">
                    <a:pos x="159" y="237"/>
                  </a:cxn>
                  <a:cxn ang="0">
                    <a:pos x="183" y="119"/>
                  </a:cxn>
                  <a:cxn ang="0">
                    <a:pos x="177" y="91"/>
                  </a:cxn>
                  <a:cxn ang="0">
                    <a:pos x="173" y="81"/>
                  </a:cxn>
                  <a:cxn ang="0">
                    <a:pos x="203" y="4"/>
                  </a:cxn>
                  <a:cxn ang="0">
                    <a:pos x="223" y="0"/>
                  </a:cxn>
                  <a:cxn ang="0">
                    <a:pos x="225" y="30"/>
                  </a:cxn>
                  <a:cxn ang="0">
                    <a:pos x="249" y="150"/>
                  </a:cxn>
                  <a:cxn ang="0">
                    <a:pos x="275" y="235"/>
                  </a:cxn>
                  <a:cxn ang="0">
                    <a:pos x="278" y="353"/>
                  </a:cxn>
                  <a:cxn ang="0">
                    <a:pos x="303" y="370"/>
                  </a:cxn>
                  <a:cxn ang="0">
                    <a:pos x="315" y="489"/>
                  </a:cxn>
                  <a:cxn ang="0">
                    <a:pos x="323" y="532"/>
                  </a:cxn>
                  <a:cxn ang="0">
                    <a:pos x="309" y="526"/>
                  </a:cxn>
                  <a:cxn ang="0">
                    <a:pos x="336" y="589"/>
                  </a:cxn>
                  <a:cxn ang="0">
                    <a:pos x="329" y="589"/>
                  </a:cxn>
                  <a:cxn ang="0">
                    <a:pos x="344" y="678"/>
                  </a:cxn>
                  <a:cxn ang="0">
                    <a:pos x="342" y="655"/>
                  </a:cxn>
                  <a:cxn ang="0">
                    <a:pos x="349" y="763"/>
                  </a:cxn>
                  <a:cxn ang="0">
                    <a:pos x="368" y="791"/>
                  </a:cxn>
                  <a:cxn ang="0">
                    <a:pos x="390" y="884"/>
                  </a:cxn>
                  <a:cxn ang="0">
                    <a:pos x="376" y="878"/>
                  </a:cxn>
                  <a:cxn ang="0">
                    <a:pos x="385" y="976"/>
                  </a:cxn>
                  <a:cxn ang="0">
                    <a:pos x="396" y="1007"/>
                  </a:cxn>
                  <a:cxn ang="0">
                    <a:pos x="407" y="1158"/>
                  </a:cxn>
                  <a:cxn ang="0">
                    <a:pos x="416" y="1186"/>
                  </a:cxn>
                  <a:cxn ang="0">
                    <a:pos x="425" y="1210"/>
                  </a:cxn>
                  <a:cxn ang="0">
                    <a:pos x="436" y="1210"/>
                  </a:cxn>
                  <a:cxn ang="0">
                    <a:pos x="451" y="1316"/>
                  </a:cxn>
                  <a:cxn ang="0">
                    <a:pos x="462" y="1346"/>
                  </a:cxn>
                  <a:cxn ang="0">
                    <a:pos x="462" y="1389"/>
                  </a:cxn>
                  <a:cxn ang="0">
                    <a:pos x="474" y="1496"/>
                  </a:cxn>
                  <a:cxn ang="0">
                    <a:pos x="474" y="1545"/>
                  </a:cxn>
                  <a:cxn ang="0">
                    <a:pos x="514" y="1483"/>
                  </a:cxn>
                  <a:cxn ang="0">
                    <a:pos x="503" y="1614"/>
                  </a:cxn>
                  <a:cxn ang="0">
                    <a:pos x="521" y="1663"/>
                  </a:cxn>
                  <a:cxn ang="0">
                    <a:pos x="514" y="1663"/>
                  </a:cxn>
                </a:cxnLst>
                <a:rect l="0" t="0" r="r" b="b"/>
                <a:pathLst>
                  <a:path w="527" h="1702">
                    <a:moveTo>
                      <a:pt x="0" y="1702"/>
                    </a:moveTo>
                    <a:lnTo>
                      <a:pt x="11" y="1702"/>
                    </a:lnTo>
                    <a:lnTo>
                      <a:pt x="11" y="1651"/>
                    </a:lnTo>
                    <a:lnTo>
                      <a:pt x="0" y="1651"/>
                    </a:lnTo>
                    <a:lnTo>
                      <a:pt x="0" y="1702"/>
                    </a:lnTo>
                    <a:close/>
                    <a:moveTo>
                      <a:pt x="0" y="1620"/>
                    </a:moveTo>
                    <a:lnTo>
                      <a:pt x="11" y="1620"/>
                    </a:lnTo>
                    <a:lnTo>
                      <a:pt x="11" y="1570"/>
                    </a:lnTo>
                    <a:lnTo>
                      <a:pt x="0" y="1570"/>
                    </a:lnTo>
                    <a:lnTo>
                      <a:pt x="0" y="1620"/>
                    </a:lnTo>
                    <a:close/>
                    <a:moveTo>
                      <a:pt x="11" y="1541"/>
                    </a:moveTo>
                    <a:lnTo>
                      <a:pt x="11" y="1552"/>
                    </a:lnTo>
                    <a:lnTo>
                      <a:pt x="23" y="1552"/>
                    </a:lnTo>
                    <a:lnTo>
                      <a:pt x="23" y="1501"/>
                    </a:lnTo>
                    <a:lnTo>
                      <a:pt x="12" y="1501"/>
                    </a:lnTo>
                    <a:lnTo>
                      <a:pt x="12" y="1545"/>
                    </a:lnTo>
                    <a:lnTo>
                      <a:pt x="17" y="1545"/>
                    </a:lnTo>
                    <a:lnTo>
                      <a:pt x="17" y="1541"/>
                    </a:lnTo>
                    <a:lnTo>
                      <a:pt x="11" y="1541"/>
                    </a:lnTo>
                    <a:close/>
                    <a:moveTo>
                      <a:pt x="12" y="1470"/>
                    </a:moveTo>
                    <a:lnTo>
                      <a:pt x="23" y="1470"/>
                    </a:lnTo>
                    <a:lnTo>
                      <a:pt x="23" y="1420"/>
                    </a:lnTo>
                    <a:lnTo>
                      <a:pt x="12" y="1420"/>
                    </a:lnTo>
                    <a:lnTo>
                      <a:pt x="12" y="1470"/>
                    </a:lnTo>
                    <a:close/>
                    <a:moveTo>
                      <a:pt x="17" y="1385"/>
                    </a:moveTo>
                    <a:lnTo>
                      <a:pt x="17" y="1395"/>
                    </a:lnTo>
                    <a:lnTo>
                      <a:pt x="37" y="1395"/>
                    </a:lnTo>
                    <a:lnTo>
                      <a:pt x="37" y="1353"/>
                    </a:lnTo>
                    <a:lnTo>
                      <a:pt x="26" y="1353"/>
                    </a:lnTo>
                    <a:lnTo>
                      <a:pt x="26" y="1389"/>
                    </a:lnTo>
                    <a:lnTo>
                      <a:pt x="31" y="1389"/>
                    </a:lnTo>
                    <a:lnTo>
                      <a:pt x="31" y="1385"/>
                    </a:lnTo>
                    <a:lnTo>
                      <a:pt x="17" y="1385"/>
                    </a:lnTo>
                    <a:close/>
                    <a:moveTo>
                      <a:pt x="26" y="1322"/>
                    </a:moveTo>
                    <a:lnTo>
                      <a:pt x="37" y="1322"/>
                    </a:lnTo>
                    <a:lnTo>
                      <a:pt x="37" y="1271"/>
                    </a:lnTo>
                    <a:lnTo>
                      <a:pt x="26" y="1271"/>
                    </a:lnTo>
                    <a:lnTo>
                      <a:pt x="26" y="1322"/>
                    </a:lnTo>
                    <a:close/>
                    <a:moveTo>
                      <a:pt x="26" y="1241"/>
                    </a:moveTo>
                    <a:lnTo>
                      <a:pt x="37" y="1241"/>
                    </a:lnTo>
                    <a:lnTo>
                      <a:pt x="37" y="1190"/>
                    </a:lnTo>
                    <a:lnTo>
                      <a:pt x="26" y="1190"/>
                    </a:lnTo>
                    <a:lnTo>
                      <a:pt x="26" y="1241"/>
                    </a:lnTo>
                    <a:close/>
                    <a:moveTo>
                      <a:pt x="40" y="1174"/>
                    </a:moveTo>
                    <a:lnTo>
                      <a:pt x="50" y="1174"/>
                    </a:lnTo>
                    <a:lnTo>
                      <a:pt x="50" y="1123"/>
                    </a:lnTo>
                    <a:lnTo>
                      <a:pt x="40" y="1123"/>
                    </a:lnTo>
                    <a:lnTo>
                      <a:pt x="40" y="1174"/>
                    </a:lnTo>
                    <a:close/>
                    <a:moveTo>
                      <a:pt x="52" y="1105"/>
                    </a:moveTo>
                    <a:lnTo>
                      <a:pt x="63" y="1105"/>
                    </a:lnTo>
                    <a:lnTo>
                      <a:pt x="63" y="1053"/>
                    </a:lnTo>
                    <a:lnTo>
                      <a:pt x="52" y="1053"/>
                    </a:lnTo>
                    <a:lnTo>
                      <a:pt x="52" y="1105"/>
                    </a:lnTo>
                    <a:close/>
                    <a:moveTo>
                      <a:pt x="52" y="1024"/>
                    </a:moveTo>
                    <a:lnTo>
                      <a:pt x="63" y="1024"/>
                    </a:lnTo>
                    <a:lnTo>
                      <a:pt x="63" y="1004"/>
                    </a:lnTo>
                    <a:lnTo>
                      <a:pt x="57" y="1004"/>
                    </a:lnTo>
                    <a:lnTo>
                      <a:pt x="57" y="1010"/>
                    </a:lnTo>
                    <a:lnTo>
                      <a:pt x="76" y="1010"/>
                    </a:lnTo>
                    <a:lnTo>
                      <a:pt x="76" y="985"/>
                    </a:lnTo>
                    <a:lnTo>
                      <a:pt x="66" y="985"/>
                    </a:lnTo>
                    <a:lnTo>
                      <a:pt x="66" y="1004"/>
                    </a:lnTo>
                    <a:lnTo>
                      <a:pt x="70" y="1004"/>
                    </a:lnTo>
                    <a:lnTo>
                      <a:pt x="70" y="999"/>
                    </a:lnTo>
                    <a:lnTo>
                      <a:pt x="52" y="999"/>
                    </a:lnTo>
                    <a:lnTo>
                      <a:pt x="52" y="1004"/>
                    </a:lnTo>
                    <a:lnTo>
                      <a:pt x="52" y="1024"/>
                    </a:lnTo>
                    <a:close/>
                    <a:moveTo>
                      <a:pt x="66" y="955"/>
                    </a:moveTo>
                    <a:lnTo>
                      <a:pt x="76" y="955"/>
                    </a:lnTo>
                    <a:lnTo>
                      <a:pt x="76" y="904"/>
                    </a:lnTo>
                    <a:lnTo>
                      <a:pt x="66" y="904"/>
                    </a:lnTo>
                    <a:lnTo>
                      <a:pt x="66" y="955"/>
                    </a:lnTo>
                    <a:close/>
                    <a:moveTo>
                      <a:pt x="79" y="887"/>
                    </a:moveTo>
                    <a:lnTo>
                      <a:pt x="90" y="887"/>
                    </a:lnTo>
                    <a:lnTo>
                      <a:pt x="90" y="837"/>
                    </a:lnTo>
                    <a:lnTo>
                      <a:pt x="79" y="837"/>
                    </a:lnTo>
                    <a:lnTo>
                      <a:pt x="79" y="887"/>
                    </a:lnTo>
                    <a:close/>
                    <a:moveTo>
                      <a:pt x="90" y="808"/>
                    </a:moveTo>
                    <a:lnTo>
                      <a:pt x="90" y="818"/>
                    </a:lnTo>
                    <a:lnTo>
                      <a:pt x="102" y="818"/>
                    </a:lnTo>
                    <a:lnTo>
                      <a:pt x="102" y="768"/>
                    </a:lnTo>
                    <a:lnTo>
                      <a:pt x="92" y="768"/>
                    </a:lnTo>
                    <a:lnTo>
                      <a:pt x="92" y="812"/>
                    </a:lnTo>
                    <a:lnTo>
                      <a:pt x="96" y="812"/>
                    </a:lnTo>
                    <a:lnTo>
                      <a:pt x="96" y="808"/>
                    </a:lnTo>
                    <a:lnTo>
                      <a:pt x="90" y="808"/>
                    </a:lnTo>
                    <a:close/>
                    <a:moveTo>
                      <a:pt x="92" y="737"/>
                    </a:moveTo>
                    <a:lnTo>
                      <a:pt x="102" y="737"/>
                    </a:lnTo>
                    <a:lnTo>
                      <a:pt x="102" y="687"/>
                    </a:lnTo>
                    <a:lnTo>
                      <a:pt x="92" y="687"/>
                    </a:lnTo>
                    <a:lnTo>
                      <a:pt x="92" y="737"/>
                    </a:lnTo>
                    <a:close/>
                    <a:moveTo>
                      <a:pt x="105" y="670"/>
                    </a:moveTo>
                    <a:lnTo>
                      <a:pt x="116" y="670"/>
                    </a:lnTo>
                    <a:lnTo>
                      <a:pt x="116" y="655"/>
                    </a:lnTo>
                    <a:lnTo>
                      <a:pt x="110" y="655"/>
                    </a:lnTo>
                    <a:lnTo>
                      <a:pt x="110" y="661"/>
                    </a:lnTo>
                    <a:lnTo>
                      <a:pt x="130" y="661"/>
                    </a:lnTo>
                    <a:lnTo>
                      <a:pt x="130" y="633"/>
                    </a:lnTo>
                    <a:lnTo>
                      <a:pt x="119" y="633"/>
                    </a:lnTo>
                    <a:lnTo>
                      <a:pt x="119" y="655"/>
                    </a:lnTo>
                    <a:lnTo>
                      <a:pt x="124" y="655"/>
                    </a:lnTo>
                    <a:lnTo>
                      <a:pt x="124" y="650"/>
                    </a:lnTo>
                    <a:lnTo>
                      <a:pt x="105" y="650"/>
                    </a:lnTo>
                    <a:lnTo>
                      <a:pt x="105" y="655"/>
                    </a:lnTo>
                    <a:lnTo>
                      <a:pt x="105" y="670"/>
                    </a:lnTo>
                    <a:close/>
                    <a:moveTo>
                      <a:pt x="119" y="603"/>
                    </a:moveTo>
                    <a:lnTo>
                      <a:pt x="130" y="603"/>
                    </a:lnTo>
                    <a:lnTo>
                      <a:pt x="130" y="558"/>
                    </a:lnTo>
                    <a:lnTo>
                      <a:pt x="124" y="558"/>
                    </a:lnTo>
                    <a:lnTo>
                      <a:pt x="124" y="564"/>
                    </a:lnTo>
                    <a:lnTo>
                      <a:pt x="130" y="564"/>
                    </a:lnTo>
                    <a:lnTo>
                      <a:pt x="130" y="554"/>
                    </a:lnTo>
                    <a:lnTo>
                      <a:pt x="119" y="554"/>
                    </a:lnTo>
                    <a:lnTo>
                      <a:pt x="119" y="558"/>
                    </a:lnTo>
                    <a:lnTo>
                      <a:pt x="119" y="603"/>
                    </a:lnTo>
                    <a:close/>
                    <a:moveTo>
                      <a:pt x="131" y="534"/>
                    </a:moveTo>
                    <a:lnTo>
                      <a:pt x="142" y="534"/>
                    </a:lnTo>
                    <a:lnTo>
                      <a:pt x="142" y="483"/>
                    </a:lnTo>
                    <a:lnTo>
                      <a:pt x="131" y="483"/>
                    </a:lnTo>
                    <a:lnTo>
                      <a:pt x="131" y="534"/>
                    </a:lnTo>
                    <a:close/>
                    <a:moveTo>
                      <a:pt x="131" y="453"/>
                    </a:moveTo>
                    <a:lnTo>
                      <a:pt x="142" y="453"/>
                    </a:lnTo>
                    <a:lnTo>
                      <a:pt x="142" y="439"/>
                    </a:lnTo>
                    <a:lnTo>
                      <a:pt x="136" y="439"/>
                    </a:lnTo>
                    <a:lnTo>
                      <a:pt x="136" y="445"/>
                    </a:lnTo>
                    <a:lnTo>
                      <a:pt x="156" y="445"/>
                    </a:lnTo>
                    <a:lnTo>
                      <a:pt x="156" y="416"/>
                    </a:lnTo>
                    <a:lnTo>
                      <a:pt x="145" y="416"/>
                    </a:lnTo>
                    <a:lnTo>
                      <a:pt x="145" y="439"/>
                    </a:lnTo>
                    <a:lnTo>
                      <a:pt x="150" y="439"/>
                    </a:lnTo>
                    <a:lnTo>
                      <a:pt x="150" y="434"/>
                    </a:lnTo>
                    <a:lnTo>
                      <a:pt x="131" y="434"/>
                    </a:lnTo>
                    <a:lnTo>
                      <a:pt x="131" y="439"/>
                    </a:lnTo>
                    <a:lnTo>
                      <a:pt x="131" y="453"/>
                    </a:lnTo>
                    <a:close/>
                    <a:moveTo>
                      <a:pt x="145" y="385"/>
                    </a:moveTo>
                    <a:lnTo>
                      <a:pt x="156" y="385"/>
                    </a:lnTo>
                    <a:lnTo>
                      <a:pt x="156" y="335"/>
                    </a:lnTo>
                    <a:lnTo>
                      <a:pt x="145" y="335"/>
                    </a:lnTo>
                    <a:lnTo>
                      <a:pt x="145" y="385"/>
                    </a:lnTo>
                    <a:close/>
                    <a:moveTo>
                      <a:pt x="145" y="304"/>
                    </a:moveTo>
                    <a:lnTo>
                      <a:pt x="156" y="304"/>
                    </a:lnTo>
                    <a:lnTo>
                      <a:pt x="156" y="301"/>
                    </a:lnTo>
                    <a:lnTo>
                      <a:pt x="150" y="301"/>
                    </a:lnTo>
                    <a:lnTo>
                      <a:pt x="150" y="307"/>
                    </a:lnTo>
                    <a:lnTo>
                      <a:pt x="170" y="307"/>
                    </a:lnTo>
                    <a:lnTo>
                      <a:pt x="170" y="267"/>
                    </a:lnTo>
                    <a:lnTo>
                      <a:pt x="159" y="267"/>
                    </a:lnTo>
                    <a:lnTo>
                      <a:pt x="159" y="301"/>
                    </a:lnTo>
                    <a:lnTo>
                      <a:pt x="164" y="301"/>
                    </a:lnTo>
                    <a:lnTo>
                      <a:pt x="164" y="297"/>
                    </a:lnTo>
                    <a:lnTo>
                      <a:pt x="145" y="297"/>
                    </a:lnTo>
                    <a:lnTo>
                      <a:pt x="145" y="301"/>
                    </a:lnTo>
                    <a:lnTo>
                      <a:pt x="145" y="304"/>
                    </a:lnTo>
                    <a:close/>
                    <a:moveTo>
                      <a:pt x="159" y="237"/>
                    </a:moveTo>
                    <a:lnTo>
                      <a:pt x="170" y="237"/>
                    </a:lnTo>
                    <a:lnTo>
                      <a:pt x="170" y="186"/>
                    </a:lnTo>
                    <a:lnTo>
                      <a:pt x="159" y="186"/>
                    </a:lnTo>
                    <a:lnTo>
                      <a:pt x="159" y="237"/>
                    </a:lnTo>
                    <a:close/>
                    <a:moveTo>
                      <a:pt x="173" y="169"/>
                    </a:moveTo>
                    <a:lnTo>
                      <a:pt x="183" y="169"/>
                    </a:lnTo>
                    <a:lnTo>
                      <a:pt x="183" y="119"/>
                    </a:lnTo>
                    <a:lnTo>
                      <a:pt x="173" y="119"/>
                    </a:lnTo>
                    <a:lnTo>
                      <a:pt x="173" y="169"/>
                    </a:lnTo>
                    <a:close/>
                    <a:moveTo>
                      <a:pt x="173" y="88"/>
                    </a:moveTo>
                    <a:lnTo>
                      <a:pt x="183" y="88"/>
                    </a:lnTo>
                    <a:lnTo>
                      <a:pt x="183" y="85"/>
                    </a:lnTo>
                    <a:lnTo>
                      <a:pt x="177" y="85"/>
                    </a:lnTo>
                    <a:lnTo>
                      <a:pt x="177" y="91"/>
                    </a:lnTo>
                    <a:lnTo>
                      <a:pt x="196" y="91"/>
                    </a:lnTo>
                    <a:lnTo>
                      <a:pt x="196" y="50"/>
                    </a:lnTo>
                    <a:lnTo>
                      <a:pt x="185" y="50"/>
                    </a:lnTo>
                    <a:lnTo>
                      <a:pt x="185" y="85"/>
                    </a:lnTo>
                    <a:lnTo>
                      <a:pt x="190" y="85"/>
                    </a:lnTo>
                    <a:lnTo>
                      <a:pt x="190" y="81"/>
                    </a:lnTo>
                    <a:lnTo>
                      <a:pt x="173" y="81"/>
                    </a:lnTo>
                    <a:lnTo>
                      <a:pt x="173" y="85"/>
                    </a:lnTo>
                    <a:lnTo>
                      <a:pt x="173" y="88"/>
                    </a:lnTo>
                    <a:close/>
                    <a:moveTo>
                      <a:pt x="193" y="18"/>
                    </a:moveTo>
                    <a:lnTo>
                      <a:pt x="193" y="29"/>
                    </a:lnTo>
                    <a:lnTo>
                      <a:pt x="209" y="29"/>
                    </a:lnTo>
                    <a:lnTo>
                      <a:pt x="209" y="4"/>
                    </a:lnTo>
                    <a:lnTo>
                      <a:pt x="203" y="4"/>
                    </a:lnTo>
                    <a:lnTo>
                      <a:pt x="203" y="10"/>
                    </a:lnTo>
                    <a:lnTo>
                      <a:pt x="217" y="10"/>
                    </a:lnTo>
                    <a:lnTo>
                      <a:pt x="217" y="4"/>
                    </a:lnTo>
                    <a:lnTo>
                      <a:pt x="212" y="4"/>
                    </a:lnTo>
                    <a:lnTo>
                      <a:pt x="212" y="12"/>
                    </a:lnTo>
                    <a:lnTo>
                      <a:pt x="223" y="12"/>
                    </a:lnTo>
                    <a:lnTo>
                      <a:pt x="223" y="0"/>
                    </a:lnTo>
                    <a:lnTo>
                      <a:pt x="199" y="0"/>
                    </a:lnTo>
                    <a:lnTo>
                      <a:pt x="199" y="23"/>
                    </a:lnTo>
                    <a:lnTo>
                      <a:pt x="203" y="23"/>
                    </a:lnTo>
                    <a:lnTo>
                      <a:pt x="203" y="18"/>
                    </a:lnTo>
                    <a:lnTo>
                      <a:pt x="193" y="18"/>
                    </a:lnTo>
                    <a:close/>
                    <a:moveTo>
                      <a:pt x="235" y="30"/>
                    </a:moveTo>
                    <a:lnTo>
                      <a:pt x="225" y="30"/>
                    </a:lnTo>
                    <a:lnTo>
                      <a:pt x="225" y="82"/>
                    </a:lnTo>
                    <a:lnTo>
                      <a:pt x="235" y="82"/>
                    </a:lnTo>
                    <a:lnTo>
                      <a:pt x="235" y="30"/>
                    </a:lnTo>
                    <a:close/>
                    <a:moveTo>
                      <a:pt x="249" y="98"/>
                    </a:moveTo>
                    <a:lnTo>
                      <a:pt x="238" y="98"/>
                    </a:lnTo>
                    <a:lnTo>
                      <a:pt x="238" y="150"/>
                    </a:lnTo>
                    <a:lnTo>
                      <a:pt x="249" y="150"/>
                    </a:lnTo>
                    <a:lnTo>
                      <a:pt x="249" y="98"/>
                    </a:lnTo>
                    <a:close/>
                    <a:moveTo>
                      <a:pt x="261" y="166"/>
                    </a:moveTo>
                    <a:lnTo>
                      <a:pt x="251" y="166"/>
                    </a:lnTo>
                    <a:lnTo>
                      <a:pt x="251" y="218"/>
                    </a:lnTo>
                    <a:lnTo>
                      <a:pt x="261" y="218"/>
                    </a:lnTo>
                    <a:lnTo>
                      <a:pt x="261" y="166"/>
                    </a:lnTo>
                    <a:close/>
                    <a:moveTo>
                      <a:pt x="275" y="235"/>
                    </a:moveTo>
                    <a:lnTo>
                      <a:pt x="264" y="235"/>
                    </a:lnTo>
                    <a:lnTo>
                      <a:pt x="264" y="286"/>
                    </a:lnTo>
                    <a:lnTo>
                      <a:pt x="275" y="286"/>
                    </a:lnTo>
                    <a:lnTo>
                      <a:pt x="275" y="235"/>
                    </a:lnTo>
                    <a:close/>
                    <a:moveTo>
                      <a:pt x="289" y="303"/>
                    </a:moveTo>
                    <a:lnTo>
                      <a:pt x="278" y="303"/>
                    </a:lnTo>
                    <a:lnTo>
                      <a:pt x="278" y="353"/>
                    </a:lnTo>
                    <a:lnTo>
                      <a:pt x="289" y="353"/>
                    </a:lnTo>
                    <a:lnTo>
                      <a:pt x="289" y="303"/>
                    </a:lnTo>
                    <a:close/>
                    <a:moveTo>
                      <a:pt x="303" y="370"/>
                    </a:moveTo>
                    <a:lnTo>
                      <a:pt x="292" y="370"/>
                    </a:lnTo>
                    <a:lnTo>
                      <a:pt x="292" y="420"/>
                    </a:lnTo>
                    <a:lnTo>
                      <a:pt x="303" y="420"/>
                    </a:lnTo>
                    <a:lnTo>
                      <a:pt x="303" y="370"/>
                    </a:lnTo>
                    <a:close/>
                    <a:moveTo>
                      <a:pt x="301" y="442"/>
                    </a:moveTo>
                    <a:lnTo>
                      <a:pt x="301" y="453"/>
                    </a:lnTo>
                    <a:lnTo>
                      <a:pt x="309" y="453"/>
                    </a:lnTo>
                    <a:lnTo>
                      <a:pt x="309" y="447"/>
                    </a:lnTo>
                    <a:lnTo>
                      <a:pt x="304" y="447"/>
                    </a:lnTo>
                    <a:lnTo>
                      <a:pt x="304" y="489"/>
                    </a:lnTo>
                    <a:lnTo>
                      <a:pt x="315" y="489"/>
                    </a:lnTo>
                    <a:lnTo>
                      <a:pt x="315" y="442"/>
                    </a:lnTo>
                    <a:lnTo>
                      <a:pt x="309" y="442"/>
                    </a:lnTo>
                    <a:lnTo>
                      <a:pt x="301" y="442"/>
                    </a:lnTo>
                    <a:close/>
                    <a:moveTo>
                      <a:pt x="315" y="520"/>
                    </a:moveTo>
                    <a:lnTo>
                      <a:pt x="304" y="520"/>
                    </a:lnTo>
                    <a:lnTo>
                      <a:pt x="304" y="532"/>
                    </a:lnTo>
                    <a:lnTo>
                      <a:pt x="323" y="532"/>
                    </a:lnTo>
                    <a:lnTo>
                      <a:pt x="323" y="526"/>
                    </a:lnTo>
                    <a:lnTo>
                      <a:pt x="318" y="526"/>
                    </a:lnTo>
                    <a:lnTo>
                      <a:pt x="318" y="557"/>
                    </a:lnTo>
                    <a:lnTo>
                      <a:pt x="329" y="557"/>
                    </a:lnTo>
                    <a:lnTo>
                      <a:pt x="329" y="522"/>
                    </a:lnTo>
                    <a:lnTo>
                      <a:pt x="309" y="522"/>
                    </a:lnTo>
                    <a:lnTo>
                      <a:pt x="309" y="526"/>
                    </a:lnTo>
                    <a:lnTo>
                      <a:pt x="315" y="526"/>
                    </a:lnTo>
                    <a:lnTo>
                      <a:pt x="315" y="520"/>
                    </a:lnTo>
                    <a:close/>
                    <a:moveTo>
                      <a:pt x="329" y="587"/>
                    </a:moveTo>
                    <a:lnTo>
                      <a:pt x="318" y="587"/>
                    </a:lnTo>
                    <a:lnTo>
                      <a:pt x="318" y="595"/>
                    </a:lnTo>
                    <a:lnTo>
                      <a:pt x="336" y="595"/>
                    </a:lnTo>
                    <a:lnTo>
                      <a:pt x="336" y="589"/>
                    </a:lnTo>
                    <a:lnTo>
                      <a:pt x="332" y="589"/>
                    </a:lnTo>
                    <a:lnTo>
                      <a:pt x="332" y="624"/>
                    </a:lnTo>
                    <a:lnTo>
                      <a:pt x="342" y="624"/>
                    </a:lnTo>
                    <a:lnTo>
                      <a:pt x="342" y="584"/>
                    </a:lnTo>
                    <a:lnTo>
                      <a:pt x="323" y="584"/>
                    </a:lnTo>
                    <a:lnTo>
                      <a:pt x="323" y="589"/>
                    </a:lnTo>
                    <a:lnTo>
                      <a:pt x="329" y="589"/>
                    </a:lnTo>
                    <a:lnTo>
                      <a:pt x="329" y="587"/>
                    </a:lnTo>
                    <a:close/>
                    <a:moveTo>
                      <a:pt x="342" y="655"/>
                    </a:moveTo>
                    <a:lnTo>
                      <a:pt x="332" y="655"/>
                    </a:lnTo>
                    <a:lnTo>
                      <a:pt x="332" y="684"/>
                    </a:lnTo>
                    <a:lnTo>
                      <a:pt x="349" y="684"/>
                    </a:lnTo>
                    <a:lnTo>
                      <a:pt x="349" y="678"/>
                    </a:lnTo>
                    <a:lnTo>
                      <a:pt x="344" y="678"/>
                    </a:lnTo>
                    <a:lnTo>
                      <a:pt x="344" y="693"/>
                    </a:lnTo>
                    <a:lnTo>
                      <a:pt x="355" y="693"/>
                    </a:lnTo>
                    <a:lnTo>
                      <a:pt x="355" y="673"/>
                    </a:lnTo>
                    <a:lnTo>
                      <a:pt x="336" y="673"/>
                    </a:lnTo>
                    <a:lnTo>
                      <a:pt x="336" y="678"/>
                    </a:lnTo>
                    <a:lnTo>
                      <a:pt x="342" y="678"/>
                    </a:lnTo>
                    <a:lnTo>
                      <a:pt x="342" y="655"/>
                    </a:lnTo>
                    <a:close/>
                    <a:moveTo>
                      <a:pt x="355" y="724"/>
                    </a:moveTo>
                    <a:lnTo>
                      <a:pt x="344" y="724"/>
                    </a:lnTo>
                    <a:lnTo>
                      <a:pt x="344" y="769"/>
                    </a:lnTo>
                    <a:lnTo>
                      <a:pt x="359" y="769"/>
                    </a:lnTo>
                    <a:lnTo>
                      <a:pt x="359" y="759"/>
                    </a:lnTo>
                    <a:lnTo>
                      <a:pt x="349" y="759"/>
                    </a:lnTo>
                    <a:lnTo>
                      <a:pt x="349" y="763"/>
                    </a:lnTo>
                    <a:lnTo>
                      <a:pt x="355" y="763"/>
                    </a:lnTo>
                    <a:lnTo>
                      <a:pt x="355" y="724"/>
                    </a:lnTo>
                    <a:close/>
                    <a:moveTo>
                      <a:pt x="368" y="791"/>
                    </a:moveTo>
                    <a:lnTo>
                      <a:pt x="358" y="791"/>
                    </a:lnTo>
                    <a:lnTo>
                      <a:pt x="358" y="841"/>
                    </a:lnTo>
                    <a:lnTo>
                      <a:pt x="368" y="841"/>
                    </a:lnTo>
                    <a:lnTo>
                      <a:pt x="368" y="791"/>
                    </a:lnTo>
                    <a:close/>
                    <a:moveTo>
                      <a:pt x="371" y="858"/>
                    </a:moveTo>
                    <a:lnTo>
                      <a:pt x="371" y="869"/>
                    </a:lnTo>
                    <a:lnTo>
                      <a:pt x="376" y="869"/>
                    </a:lnTo>
                    <a:lnTo>
                      <a:pt x="376" y="863"/>
                    </a:lnTo>
                    <a:lnTo>
                      <a:pt x="371" y="863"/>
                    </a:lnTo>
                    <a:lnTo>
                      <a:pt x="371" y="884"/>
                    </a:lnTo>
                    <a:lnTo>
                      <a:pt x="390" y="884"/>
                    </a:lnTo>
                    <a:lnTo>
                      <a:pt x="390" y="878"/>
                    </a:lnTo>
                    <a:lnTo>
                      <a:pt x="385" y="878"/>
                    </a:lnTo>
                    <a:lnTo>
                      <a:pt x="385" y="895"/>
                    </a:lnTo>
                    <a:lnTo>
                      <a:pt x="396" y="895"/>
                    </a:lnTo>
                    <a:lnTo>
                      <a:pt x="396" y="874"/>
                    </a:lnTo>
                    <a:lnTo>
                      <a:pt x="376" y="874"/>
                    </a:lnTo>
                    <a:lnTo>
                      <a:pt x="376" y="878"/>
                    </a:lnTo>
                    <a:lnTo>
                      <a:pt x="382" y="878"/>
                    </a:lnTo>
                    <a:lnTo>
                      <a:pt x="382" y="858"/>
                    </a:lnTo>
                    <a:lnTo>
                      <a:pt x="376" y="858"/>
                    </a:lnTo>
                    <a:lnTo>
                      <a:pt x="371" y="858"/>
                    </a:lnTo>
                    <a:close/>
                    <a:moveTo>
                      <a:pt x="396" y="926"/>
                    </a:moveTo>
                    <a:lnTo>
                      <a:pt x="385" y="926"/>
                    </a:lnTo>
                    <a:lnTo>
                      <a:pt x="385" y="976"/>
                    </a:lnTo>
                    <a:lnTo>
                      <a:pt x="396" y="976"/>
                    </a:lnTo>
                    <a:lnTo>
                      <a:pt x="396" y="926"/>
                    </a:lnTo>
                    <a:close/>
                    <a:moveTo>
                      <a:pt x="396" y="1007"/>
                    </a:moveTo>
                    <a:lnTo>
                      <a:pt x="385" y="1007"/>
                    </a:lnTo>
                    <a:lnTo>
                      <a:pt x="385" y="1057"/>
                    </a:lnTo>
                    <a:lnTo>
                      <a:pt x="396" y="1057"/>
                    </a:lnTo>
                    <a:lnTo>
                      <a:pt x="396" y="1007"/>
                    </a:lnTo>
                    <a:close/>
                    <a:moveTo>
                      <a:pt x="408" y="1076"/>
                    </a:moveTo>
                    <a:lnTo>
                      <a:pt x="397" y="1076"/>
                    </a:lnTo>
                    <a:lnTo>
                      <a:pt x="397" y="1126"/>
                    </a:lnTo>
                    <a:lnTo>
                      <a:pt x="408" y="1126"/>
                    </a:lnTo>
                    <a:lnTo>
                      <a:pt x="408" y="1076"/>
                    </a:lnTo>
                    <a:close/>
                    <a:moveTo>
                      <a:pt x="407" y="1147"/>
                    </a:moveTo>
                    <a:lnTo>
                      <a:pt x="407" y="1158"/>
                    </a:lnTo>
                    <a:lnTo>
                      <a:pt x="416" y="1158"/>
                    </a:lnTo>
                    <a:lnTo>
                      <a:pt x="416" y="1152"/>
                    </a:lnTo>
                    <a:lnTo>
                      <a:pt x="411" y="1152"/>
                    </a:lnTo>
                    <a:lnTo>
                      <a:pt x="411" y="1196"/>
                    </a:lnTo>
                    <a:lnTo>
                      <a:pt x="419" y="1196"/>
                    </a:lnTo>
                    <a:lnTo>
                      <a:pt x="419" y="1186"/>
                    </a:lnTo>
                    <a:lnTo>
                      <a:pt x="416" y="1186"/>
                    </a:lnTo>
                    <a:lnTo>
                      <a:pt x="416" y="1190"/>
                    </a:lnTo>
                    <a:lnTo>
                      <a:pt x="422" y="1190"/>
                    </a:lnTo>
                    <a:lnTo>
                      <a:pt x="422" y="1147"/>
                    </a:lnTo>
                    <a:lnTo>
                      <a:pt x="416" y="1147"/>
                    </a:lnTo>
                    <a:lnTo>
                      <a:pt x="407" y="1147"/>
                    </a:lnTo>
                    <a:close/>
                    <a:moveTo>
                      <a:pt x="436" y="1210"/>
                    </a:moveTo>
                    <a:lnTo>
                      <a:pt x="425" y="1210"/>
                    </a:lnTo>
                    <a:lnTo>
                      <a:pt x="425" y="1261"/>
                    </a:lnTo>
                    <a:lnTo>
                      <a:pt x="436" y="1261"/>
                    </a:lnTo>
                    <a:lnTo>
                      <a:pt x="436" y="1250"/>
                    </a:lnTo>
                    <a:lnTo>
                      <a:pt x="430" y="1250"/>
                    </a:lnTo>
                    <a:lnTo>
                      <a:pt x="430" y="1255"/>
                    </a:lnTo>
                    <a:lnTo>
                      <a:pt x="436" y="1255"/>
                    </a:lnTo>
                    <a:lnTo>
                      <a:pt x="436" y="1210"/>
                    </a:lnTo>
                    <a:close/>
                    <a:moveTo>
                      <a:pt x="448" y="1279"/>
                    </a:moveTo>
                    <a:lnTo>
                      <a:pt x="437" y="1279"/>
                    </a:lnTo>
                    <a:lnTo>
                      <a:pt x="437" y="1294"/>
                    </a:lnTo>
                    <a:lnTo>
                      <a:pt x="456" y="1294"/>
                    </a:lnTo>
                    <a:lnTo>
                      <a:pt x="456" y="1288"/>
                    </a:lnTo>
                    <a:lnTo>
                      <a:pt x="451" y="1288"/>
                    </a:lnTo>
                    <a:lnTo>
                      <a:pt x="451" y="1316"/>
                    </a:lnTo>
                    <a:lnTo>
                      <a:pt x="462" y="1316"/>
                    </a:lnTo>
                    <a:lnTo>
                      <a:pt x="462" y="1284"/>
                    </a:lnTo>
                    <a:lnTo>
                      <a:pt x="442" y="1284"/>
                    </a:lnTo>
                    <a:lnTo>
                      <a:pt x="442" y="1288"/>
                    </a:lnTo>
                    <a:lnTo>
                      <a:pt x="448" y="1288"/>
                    </a:lnTo>
                    <a:lnTo>
                      <a:pt x="448" y="1279"/>
                    </a:lnTo>
                    <a:close/>
                    <a:moveTo>
                      <a:pt x="462" y="1346"/>
                    </a:moveTo>
                    <a:lnTo>
                      <a:pt x="451" y="1346"/>
                    </a:lnTo>
                    <a:lnTo>
                      <a:pt x="451" y="1395"/>
                    </a:lnTo>
                    <a:lnTo>
                      <a:pt x="463" y="1395"/>
                    </a:lnTo>
                    <a:lnTo>
                      <a:pt x="463" y="1385"/>
                    </a:lnTo>
                    <a:lnTo>
                      <a:pt x="456" y="1385"/>
                    </a:lnTo>
                    <a:lnTo>
                      <a:pt x="456" y="1389"/>
                    </a:lnTo>
                    <a:lnTo>
                      <a:pt x="462" y="1389"/>
                    </a:lnTo>
                    <a:lnTo>
                      <a:pt x="462" y="1346"/>
                    </a:lnTo>
                    <a:close/>
                    <a:moveTo>
                      <a:pt x="474" y="1415"/>
                    </a:moveTo>
                    <a:lnTo>
                      <a:pt x="463" y="1415"/>
                    </a:lnTo>
                    <a:lnTo>
                      <a:pt x="463" y="1467"/>
                    </a:lnTo>
                    <a:lnTo>
                      <a:pt x="474" y="1467"/>
                    </a:lnTo>
                    <a:lnTo>
                      <a:pt x="474" y="1415"/>
                    </a:lnTo>
                    <a:close/>
                    <a:moveTo>
                      <a:pt x="474" y="1496"/>
                    </a:moveTo>
                    <a:lnTo>
                      <a:pt x="463" y="1496"/>
                    </a:lnTo>
                    <a:lnTo>
                      <a:pt x="463" y="1552"/>
                    </a:lnTo>
                    <a:lnTo>
                      <a:pt x="471" y="1552"/>
                    </a:lnTo>
                    <a:lnTo>
                      <a:pt x="471" y="1541"/>
                    </a:lnTo>
                    <a:lnTo>
                      <a:pt x="468" y="1541"/>
                    </a:lnTo>
                    <a:lnTo>
                      <a:pt x="468" y="1545"/>
                    </a:lnTo>
                    <a:lnTo>
                      <a:pt x="474" y="1545"/>
                    </a:lnTo>
                    <a:lnTo>
                      <a:pt x="474" y="1496"/>
                    </a:lnTo>
                    <a:close/>
                    <a:moveTo>
                      <a:pt x="491" y="1541"/>
                    </a:moveTo>
                    <a:lnTo>
                      <a:pt x="501" y="1541"/>
                    </a:lnTo>
                    <a:lnTo>
                      <a:pt x="501" y="1489"/>
                    </a:lnTo>
                    <a:lnTo>
                      <a:pt x="491" y="1489"/>
                    </a:lnTo>
                    <a:lnTo>
                      <a:pt x="491" y="1541"/>
                    </a:lnTo>
                    <a:close/>
                    <a:moveTo>
                      <a:pt x="514" y="1483"/>
                    </a:moveTo>
                    <a:lnTo>
                      <a:pt x="503" y="1483"/>
                    </a:lnTo>
                    <a:lnTo>
                      <a:pt x="503" y="1533"/>
                    </a:lnTo>
                    <a:lnTo>
                      <a:pt x="514" y="1533"/>
                    </a:lnTo>
                    <a:lnTo>
                      <a:pt x="514" y="1483"/>
                    </a:lnTo>
                    <a:close/>
                    <a:moveTo>
                      <a:pt x="514" y="1564"/>
                    </a:moveTo>
                    <a:lnTo>
                      <a:pt x="503" y="1564"/>
                    </a:lnTo>
                    <a:lnTo>
                      <a:pt x="503" y="1614"/>
                    </a:lnTo>
                    <a:lnTo>
                      <a:pt x="514" y="1614"/>
                    </a:lnTo>
                    <a:lnTo>
                      <a:pt x="514" y="1564"/>
                    </a:lnTo>
                    <a:close/>
                    <a:moveTo>
                      <a:pt x="514" y="1645"/>
                    </a:moveTo>
                    <a:lnTo>
                      <a:pt x="503" y="1645"/>
                    </a:lnTo>
                    <a:lnTo>
                      <a:pt x="503" y="1669"/>
                    </a:lnTo>
                    <a:lnTo>
                      <a:pt x="521" y="1669"/>
                    </a:lnTo>
                    <a:lnTo>
                      <a:pt x="521" y="1663"/>
                    </a:lnTo>
                    <a:lnTo>
                      <a:pt x="517" y="1663"/>
                    </a:lnTo>
                    <a:lnTo>
                      <a:pt x="517" y="1682"/>
                    </a:lnTo>
                    <a:lnTo>
                      <a:pt x="527" y="1682"/>
                    </a:lnTo>
                    <a:lnTo>
                      <a:pt x="527" y="1659"/>
                    </a:lnTo>
                    <a:lnTo>
                      <a:pt x="508" y="1659"/>
                    </a:lnTo>
                    <a:lnTo>
                      <a:pt x="508" y="1663"/>
                    </a:lnTo>
                    <a:lnTo>
                      <a:pt x="514" y="1663"/>
                    </a:lnTo>
                    <a:lnTo>
                      <a:pt x="514" y="1645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47" name="Freeform 11"/>
              <p:cNvSpPr>
                <a:spLocks noEditPoints="1"/>
              </p:cNvSpPr>
              <p:nvPr/>
            </p:nvSpPr>
            <p:spPr bwMode="auto">
              <a:xfrm>
                <a:off x="1145" y="3965"/>
                <a:ext cx="25" cy="43"/>
              </a:xfrm>
              <a:custGeom>
                <a:avLst/>
                <a:gdLst/>
                <a:ahLst/>
                <a:cxnLst>
                  <a:cxn ang="0">
                    <a:pos x="0" y="43"/>
                  </a:cxn>
                  <a:cxn ang="0">
                    <a:pos x="11" y="43"/>
                  </a:cxn>
                  <a:cxn ang="0">
                    <a:pos x="11" y="4"/>
                  </a:cxn>
                  <a:cxn ang="0">
                    <a:pos x="5" y="4"/>
                  </a:cxn>
                  <a:cxn ang="0">
                    <a:pos x="5" y="10"/>
                  </a:cxn>
                  <a:cxn ang="0">
                    <a:pos x="17" y="10"/>
                  </a:cxn>
                  <a:cxn ang="0">
                    <a:pos x="17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3"/>
                  </a:cxn>
                  <a:cxn ang="0">
                    <a:pos x="25" y="33"/>
                  </a:cxn>
                  <a:cxn ang="0">
                    <a:pos x="14" y="33"/>
                  </a:cxn>
                  <a:cxn ang="0">
                    <a:pos x="14" y="43"/>
                  </a:cxn>
                  <a:cxn ang="0">
                    <a:pos x="25" y="43"/>
                  </a:cxn>
                  <a:cxn ang="0">
                    <a:pos x="25" y="33"/>
                  </a:cxn>
                </a:cxnLst>
                <a:rect l="0" t="0" r="r" b="b"/>
                <a:pathLst>
                  <a:path w="25" h="43">
                    <a:moveTo>
                      <a:pt x="0" y="43"/>
                    </a:moveTo>
                    <a:lnTo>
                      <a:pt x="11" y="43"/>
                    </a:lnTo>
                    <a:lnTo>
                      <a:pt x="11" y="4"/>
                    </a:lnTo>
                    <a:lnTo>
                      <a:pt x="5" y="4"/>
                    </a:lnTo>
                    <a:lnTo>
                      <a:pt x="5" y="10"/>
                    </a:lnTo>
                    <a:lnTo>
                      <a:pt x="17" y="10"/>
                    </a:lnTo>
                    <a:lnTo>
                      <a:pt x="17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3"/>
                    </a:lnTo>
                    <a:close/>
                    <a:moveTo>
                      <a:pt x="25" y="33"/>
                    </a:moveTo>
                    <a:lnTo>
                      <a:pt x="14" y="33"/>
                    </a:lnTo>
                    <a:lnTo>
                      <a:pt x="14" y="43"/>
                    </a:lnTo>
                    <a:lnTo>
                      <a:pt x="25" y="43"/>
                    </a:lnTo>
                    <a:lnTo>
                      <a:pt x="25" y="33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48" name="Line 12"/>
              <p:cNvSpPr>
                <a:spLocks noChangeShapeType="1"/>
              </p:cNvSpPr>
              <p:nvPr/>
            </p:nvSpPr>
            <p:spPr bwMode="auto">
              <a:xfrm>
                <a:off x="600" y="4008"/>
                <a:ext cx="1568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49" name="Line 13"/>
              <p:cNvSpPr>
                <a:spLocks noChangeShapeType="1"/>
              </p:cNvSpPr>
              <p:nvPr/>
            </p:nvSpPr>
            <p:spPr bwMode="auto">
              <a:xfrm>
                <a:off x="600" y="2212"/>
                <a:ext cx="1568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50" name="Line 14"/>
              <p:cNvSpPr>
                <a:spLocks noChangeShapeType="1"/>
              </p:cNvSpPr>
              <p:nvPr/>
            </p:nvSpPr>
            <p:spPr bwMode="auto">
              <a:xfrm flipV="1">
                <a:off x="667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51" name="Line 15"/>
              <p:cNvSpPr>
                <a:spLocks noChangeShapeType="1"/>
              </p:cNvSpPr>
              <p:nvPr/>
            </p:nvSpPr>
            <p:spPr bwMode="auto">
              <a:xfrm>
                <a:off x="667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52" name="Line 16"/>
              <p:cNvSpPr>
                <a:spLocks noChangeShapeType="1"/>
              </p:cNvSpPr>
              <p:nvPr/>
            </p:nvSpPr>
            <p:spPr bwMode="auto">
              <a:xfrm flipV="1">
                <a:off x="818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53" name="Line 17"/>
              <p:cNvSpPr>
                <a:spLocks noChangeShapeType="1"/>
              </p:cNvSpPr>
              <p:nvPr/>
            </p:nvSpPr>
            <p:spPr bwMode="auto">
              <a:xfrm>
                <a:off x="818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54" name="Line 18"/>
              <p:cNvSpPr>
                <a:spLocks noChangeShapeType="1"/>
              </p:cNvSpPr>
              <p:nvPr/>
            </p:nvSpPr>
            <p:spPr bwMode="auto">
              <a:xfrm flipV="1">
                <a:off x="968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55" name="Line 19"/>
              <p:cNvSpPr>
                <a:spLocks noChangeShapeType="1"/>
              </p:cNvSpPr>
              <p:nvPr/>
            </p:nvSpPr>
            <p:spPr bwMode="auto">
              <a:xfrm>
                <a:off x="968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56" name="Line 20"/>
              <p:cNvSpPr>
                <a:spLocks noChangeShapeType="1"/>
              </p:cNvSpPr>
              <p:nvPr/>
            </p:nvSpPr>
            <p:spPr bwMode="auto">
              <a:xfrm flipV="1">
                <a:off x="1118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57" name="Line 21"/>
              <p:cNvSpPr>
                <a:spLocks noChangeShapeType="1"/>
              </p:cNvSpPr>
              <p:nvPr/>
            </p:nvSpPr>
            <p:spPr bwMode="auto">
              <a:xfrm>
                <a:off x="1118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58" name="Line 22"/>
              <p:cNvSpPr>
                <a:spLocks noChangeShapeType="1"/>
              </p:cNvSpPr>
              <p:nvPr/>
            </p:nvSpPr>
            <p:spPr bwMode="auto">
              <a:xfrm flipV="1">
                <a:off x="1268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59" name="Line 23"/>
              <p:cNvSpPr>
                <a:spLocks noChangeShapeType="1"/>
              </p:cNvSpPr>
              <p:nvPr/>
            </p:nvSpPr>
            <p:spPr bwMode="auto">
              <a:xfrm>
                <a:off x="1268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60" name="Line 24"/>
              <p:cNvSpPr>
                <a:spLocks noChangeShapeType="1"/>
              </p:cNvSpPr>
              <p:nvPr/>
            </p:nvSpPr>
            <p:spPr bwMode="auto">
              <a:xfrm flipV="1">
                <a:off x="1418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61" name="Line 25"/>
              <p:cNvSpPr>
                <a:spLocks noChangeShapeType="1"/>
              </p:cNvSpPr>
              <p:nvPr/>
            </p:nvSpPr>
            <p:spPr bwMode="auto">
              <a:xfrm>
                <a:off x="1418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62" name="Line 26"/>
              <p:cNvSpPr>
                <a:spLocks noChangeShapeType="1"/>
              </p:cNvSpPr>
              <p:nvPr/>
            </p:nvSpPr>
            <p:spPr bwMode="auto">
              <a:xfrm flipV="1">
                <a:off x="1567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63" name="Line 27"/>
              <p:cNvSpPr>
                <a:spLocks noChangeShapeType="1"/>
              </p:cNvSpPr>
              <p:nvPr/>
            </p:nvSpPr>
            <p:spPr bwMode="auto">
              <a:xfrm>
                <a:off x="1567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64" name="Line 28"/>
              <p:cNvSpPr>
                <a:spLocks noChangeShapeType="1"/>
              </p:cNvSpPr>
              <p:nvPr/>
            </p:nvSpPr>
            <p:spPr bwMode="auto">
              <a:xfrm flipV="1">
                <a:off x="1717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65" name="Line 29"/>
              <p:cNvSpPr>
                <a:spLocks noChangeShapeType="1"/>
              </p:cNvSpPr>
              <p:nvPr/>
            </p:nvSpPr>
            <p:spPr bwMode="auto">
              <a:xfrm>
                <a:off x="1717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66" name="Line 30"/>
              <p:cNvSpPr>
                <a:spLocks noChangeShapeType="1"/>
              </p:cNvSpPr>
              <p:nvPr/>
            </p:nvSpPr>
            <p:spPr bwMode="auto">
              <a:xfrm flipV="1">
                <a:off x="1869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67" name="Line 31"/>
              <p:cNvSpPr>
                <a:spLocks noChangeShapeType="1"/>
              </p:cNvSpPr>
              <p:nvPr/>
            </p:nvSpPr>
            <p:spPr bwMode="auto">
              <a:xfrm>
                <a:off x="1869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68" name="Line 32"/>
              <p:cNvSpPr>
                <a:spLocks noChangeShapeType="1"/>
              </p:cNvSpPr>
              <p:nvPr/>
            </p:nvSpPr>
            <p:spPr bwMode="auto">
              <a:xfrm flipV="1">
                <a:off x="2018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69" name="Line 33"/>
              <p:cNvSpPr>
                <a:spLocks noChangeShapeType="1"/>
              </p:cNvSpPr>
              <p:nvPr/>
            </p:nvSpPr>
            <p:spPr bwMode="auto">
              <a:xfrm>
                <a:off x="2018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70" name="Line 34"/>
              <p:cNvSpPr>
                <a:spLocks noChangeShapeType="1"/>
              </p:cNvSpPr>
              <p:nvPr/>
            </p:nvSpPr>
            <p:spPr bwMode="auto">
              <a:xfrm flipV="1">
                <a:off x="2168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71" name="Line 35"/>
              <p:cNvSpPr>
                <a:spLocks noChangeShapeType="1"/>
              </p:cNvSpPr>
              <p:nvPr/>
            </p:nvSpPr>
            <p:spPr bwMode="auto">
              <a:xfrm>
                <a:off x="2168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72" name="Line 36"/>
              <p:cNvSpPr>
                <a:spLocks noChangeShapeType="1"/>
              </p:cNvSpPr>
              <p:nvPr/>
            </p:nvSpPr>
            <p:spPr bwMode="auto">
              <a:xfrm flipV="1">
                <a:off x="742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73" name="Line 37"/>
              <p:cNvSpPr>
                <a:spLocks noChangeShapeType="1"/>
              </p:cNvSpPr>
              <p:nvPr/>
            </p:nvSpPr>
            <p:spPr bwMode="auto">
              <a:xfrm>
                <a:off x="742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74" name="Line 38"/>
              <p:cNvSpPr>
                <a:spLocks noChangeShapeType="1"/>
              </p:cNvSpPr>
              <p:nvPr/>
            </p:nvSpPr>
            <p:spPr bwMode="auto">
              <a:xfrm flipV="1">
                <a:off x="893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75" name="Line 39"/>
              <p:cNvSpPr>
                <a:spLocks noChangeShapeType="1"/>
              </p:cNvSpPr>
              <p:nvPr/>
            </p:nvSpPr>
            <p:spPr bwMode="auto">
              <a:xfrm>
                <a:off x="893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76" name="Line 40"/>
              <p:cNvSpPr>
                <a:spLocks noChangeShapeType="1"/>
              </p:cNvSpPr>
              <p:nvPr/>
            </p:nvSpPr>
            <p:spPr bwMode="auto">
              <a:xfrm flipV="1">
                <a:off x="1043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77" name="Line 41"/>
              <p:cNvSpPr>
                <a:spLocks noChangeShapeType="1"/>
              </p:cNvSpPr>
              <p:nvPr/>
            </p:nvSpPr>
            <p:spPr bwMode="auto">
              <a:xfrm>
                <a:off x="1043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78" name="Line 42"/>
              <p:cNvSpPr>
                <a:spLocks noChangeShapeType="1"/>
              </p:cNvSpPr>
              <p:nvPr/>
            </p:nvSpPr>
            <p:spPr bwMode="auto">
              <a:xfrm flipV="1">
                <a:off x="1193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79" name="Line 43"/>
              <p:cNvSpPr>
                <a:spLocks noChangeShapeType="1"/>
              </p:cNvSpPr>
              <p:nvPr/>
            </p:nvSpPr>
            <p:spPr bwMode="auto">
              <a:xfrm>
                <a:off x="1193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80" name="Line 44"/>
              <p:cNvSpPr>
                <a:spLocks noChangeShapeType="1"/>
              </p:cNvSpPr>
              <p:nvPr/>
            </p:nvSpPr>
            <p:spPr bwMode="auto">
              <a:xfrm flipV="1">
                <a:off x="1343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81" name="Line 45"/>
              <p:cNvSpPr>
                <a:spLocks noChangeShapeType="1"/>
              </p:cNvSpPr>
              <p:nvPr/>
            </p:nvSpPr>
            <p:spPr bwMode="auto">
              <a:xfrm>
                <a:off x="1343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82" name="Line 46"/>
              <p:cNvSpPr>
                <a:spLocks noChangeShapeType="1"/>
              </p:cNvSpPr>
              <p:nvPr/>
            </p:nvSpPr>
            <p:spPr bwMode="auto">
              <a:xfrm flipV="1">
                <a:off x="1493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83" name="Line 47"/>
              <p:cNvSpPr>
                <a:spLocks noChangeShapeType="1"/>
              </p:cNvSpPr>
              <p:nvPr/>
            </p:nvSpPr>
            <p:spPr bwMode="auto">
              <a:xfrm>
                <a:off x="1493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84" name="Line 48"/>
              <p:cNvSpPr>
                <a:spLocks noChangeShapeType="1"/>
              </p:cNvSpPr>
              <p:nvPr/>
            </p:nvSpPr>
            <p:spPr bwMode="auto">
              <a:xfrm flipV="1">
                <a:off x="1644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85" name="Line 49"/>
              <p:cNvSpPr>
                <a:spLocks noChangeShapeType="1"/>
              </p:cNvSpPr>
              <p:nvPr/>
            </p:nvSpPr>
            <p:spPr bwMode="auto">
              <a:xfrm>
                <a:off x="1644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86" name="Line 50"/>
              <p:cNvSpPr>
                <a:spLocks noChangeShapeType="1"/>
              </p:cNvSpPr>
              <p:nvPr/>
            </p:nvSpPr>
            <p:spPr bwMode="auto">
              <a:xfrm flipV="1">
                <a:off x="1794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87" name="Line 51"/>
              <p:cNvSpPr>
                <a:spLocks noChangeShapeType="1"/>
              </p:cNvSpPr>
              <p:nvPr/>
            </p:nvSpPr>
            <p:spPr bwMode="auto">
              <a:xfrm>
                <a:off x="1794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88" name="Line 52"/>
              <p:cNvSpPr>
                <a:spLocks noChangeShapeType="1"/>
              </p:cNvSpPr>
              <p:nvPr/>
            </p:nvSpPr>
            <p:spPr bwMode="auto">
              <a:xfrm flipV="1">
                <a:off x="1944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89" name="Line 53"/>
              <p:cNvSpPr>
                <a:spLocks noChangeShapeType="1"/>
              </p:cNvSpPr>
              <p:nvPr/>
            </p:nvSpPr>
            <p:spPr bwMode="auto">
              <a:xfrm>
                <a:off x="1944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90" name="Line 54"/>
              <p:cNvSpPr>
                <a:spLocks noChangeShapeType="1"/>
              </p:cNvSpPr>
              <p:nvPr/>
            </p:nvSpPr>
            <p:spPr bwMode="auto">
              <a:xfrm flipV="1">
                <a:off x="2093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91" name="Line 55"/>
              <p:cNvSpPr>
                <a:spLocks noChangeShapeType="1"/>
              </p:cNvSpPr>
              <p:nvPr/>
            </p:nvSpPr>
            <p:spPr bwMode="auto">
              <a:xfrm>
                <a:off x="2093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92" name="Rectangle 56"/>
              <p:cNvSpPr>
                <a:spLocks noChangeArrowheads="1"/>
              </p:cNvSpPr>
              <p:nvPr/>
            </p:nvSpPr>
            <p:spPr bwMode="auto">
              <a:xfrm>
                <a:off x="690" y="4087"/>
                <a:ext cx="21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93" name="Freeform 57"/>
              <p:cNvSpPr>
                <a:spLocks/>
              </p:cNvSpPr>
              <p:nvPr/>
            </p:nvSpPr>
            <p:spPr bwMode="auto">
              <a:xfrm>
                <a:off x="725" y="4052"/>
                <a:ext cx="21" cy="5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5" y="0"/>
                  </a:cxn>
                  <a:cxn ang="0">
                    <a:pos x="15" y="57"/>
                  </a:cxn>
                  <a:cxn ang="0">
                    <a:pos x="21" y="57"/>
                  </a:cxn>
                  <a:cxn ang="0">
                    <a:pos x="21" y="58"/>
                  </a:cxn>
                  <a:cxn ang="0">
                    <a:pos x="2" y="58"/>
                  </a:cxn>
                  <a:cxn ang="0">
                    <a:pos x="2" y="57"/>
                  </a:cxn>
                  <a:cxn ang="0">
                    <a:pos x="6" y="57"/>
                  </a:cxn>
                  <a:cxn ang="0">
                    <a:pos x="8" y="55"/>
                  </a:cxn>
                  <a:cxn ang="0">
                    <a:pos x="8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2" y="8"/>
                  </a:cxn>
                  <a:cxn ang="0">
                    <a:pos x="0" y="6"/>
                  </a:cxn>
                </a:cxnLst>
                <a:rect l="0" t="0" r="r" b="b"/>
                <a:pathLst>
                  <a:path w="21" h="58">
                    <a:moveTo>
                      <a:pt x="0" y="6"/>
                    </a:moveTo>
                    <a:lnTo>
                      <a:pt x="14" y="0"/>
                    </a:lnTo>
                    <a:lnTo>
                      <a:pt x="15" y="0"/>
                    </a:lnTo>
                    <a:lnTo>
                      <a:pt x="15" y="57"/>
                    </a:lnTo>
                    <a:lnTo>
                      <a:pt x="21" y="57"/>
                    </a:lnTo>
                    <a:lnTo>
                      <a:pt x="21" y="58"/>
                    </a:lnTo>
                    <a:lnTo>
                      <a:pt x="2" y="58"/>
                    </a:lnTo>
                    <a:lnTo>
                      <a:pt x="2" y="57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94" name="Freeform 58"/>
              <p:cNvSpPr>
                <a:spLocks noEditPoints="1"/>
              </p:cNvSpPr>
              <p:nvPr/>
            </p:nvSpPr>
            <p:spPr bwMode="auto">
              <a:xfrm>
                <a:off x="762" y="4052"/>
                <a:ext cx="35" cy="60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3" y="1"/>
                  </a:cxn>
                  <a:cxn ang="0">
                    <a:pos x="29" y="3"/>
                  </a:cxn>
                  <a:cxn ang="0">
                    <a:pos x="23" y="6"/>
                  </a:cxn>
                  <a:cxn ang="0">
                    <a:pos x="21" y="8"/>
                  </a:cxn>
                  <a:cxn ang="0">
                    <a:pos x="18" y="9"/>
                  </a:cxn>
                  <a:cxn ang="0">
                    <a:pos x="15" y="12"/>
                  </a:cxn>
                  <a:cxn ang="0">
                    <a:pos x="12" y="17"/>
                  </a:cxn>
                  <a:cxn ang="0">
                    <a:pos x="10" y="21"/>
                  </a:cxn>
                  <a:cxn ang="0">
                    <a:pos x="9" y="27"/>
                  </a:cxn>
                  <a:cxn ang="0">
                    <a:pos x="14" y="24"/>
                  </a:cxn>
                  <a:cxn ang="0">
                    <a:pos x="17" y="23"/>
                  </a:cxn>
                  <a:cxn ang="0">
                    <a:pos x="24" y="23"/>
                  </a:cxn>
                  <a:cxn ang="0">
                    <a:pos x="27" y="24"/>
                  </a:cxn>
                  <a:cxn ang="0">
                    <a:pos x="33" y="31"/>
                  </a:cxn>
                  <a:cxn ang="0">
                    <a:pos x="35" y="35"/>
                  </a:cxn>
                  <a:cxn ang="0">
                    <a:pos x="35" y="40"/>
                  </a:cxn>
                  <a:cxn ang="0">
                    <a:pos x="33" y="46"/>
                  </a:cxn>
                  <a:cxn ang="0">
                    <a:pos x="30" y="52"/>
                  </a:cxn>
                  <a:cxn ang="0">
                    <a:pos x="27" y="55"/>
                  </a:cxn>
                  <a:cxn ang="0">
                    <a:pos x="23" y="58"/>
                  </a:cxn>
                  <a:cxn ang="0">
                    <a:pos x="17" y="60"/>
                  </a:cxn>
                  <a:cxn ang="0">
                    <a:pos x="14" y="58"/>
                  </a:cxn>
                  <a:cxn ang="0">
                    <a:pos x="10" y="58"/>
                  </a:cxn>
                  <a:cxn ang="0">
                    <a:pos x="7" y="55"/>
                  </a:cxn>
                  <a:cxn ang="0">
                    <a:pos x="3" y="49"/>
                  </a:cxn>
                  <a:cxn ang="0">
                    <a:pos x="0" y="43"/>
                  </a:cxn>
                  <a:cxn ang="0">
                    <a:pos x="0" y="29"/>
                  </a:cxn>
                  <a:cxn ang="0">
                    <a:pos x="1" y="21"/>
                  </a:cxn>
                  <a:cxn ang="0">
                    <a:pos x="10" y="9"/>
                  </a:cxn>
                  <a:cxn ang="0">
                    <a:pos x="15" y="6"/>
                  </a:cxn>
                  <a:cxn ang="0">
                    <a:pos x="18" y="3"/>
                  </a:cxn>
                  <a:cxn ang="0">
                    <a:pos x="21" y="1"/>
                  </a:cxn>
                  <a:cxn ang="0">
                    <a:pos x="27" y="1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9" y="29"/>
                  </a:cxn>
                  <a:cxn ang="0">
                    <a:pos x="7" y="32"/>
                  </a:cxn>
                  <a:cxn ang="0">
                    <a:pos x="7" y="43"/>
                  </a:cxn>
                  <a:cxn ang="0">
                    <a:pos x="10" y="52"/>
                  </a:cxn>
                  <a:cxn ang="0">
                    <a:pos x="12" y="55"/>
                  </a:cxn>
                  <a:cxn ang="0">
                    <a:pos x="15" y="57"/>
                  </a:cxn>
                  <a:cxn ang="0">
                    <a:pos x="18" y="57"/>
                  </a:cxn>
                  <a:cxn ang="0">
                    <a:pos x="24" y="53"/>
                  </a:cxn>
                  <a:cxn ang="0">
                    <a:pos x="26" y="49"/>
                  </a:cxn>
                  <a:cxn ang="0">
                    <a:pos x="27" y="43"/>
                  </a:cxn>
                  <a:cxn ang="0">
                    <a:pos x="26" y="37"/>
                  </a:cxn>
                  <a:cxn ang="0">
                    <a:pos x="24" y="32"/>
                  </a:cxn>
                  <a:cxn ang="0">
                    <a:pos x="23" y="29"/>
                  </a:cxn>
                  <a:cxn ang="0">
                    <a:pos x="17" y="26"/>
                  </a:cxn>
                  <a:cxn ang="0">
                    <a:pos x="15" y="26"/>
                  </a:cxn>
                  <a:cxn ang="0">
                    <a:pos x="14" y="27"/>
                  </a:cxn>
                  <a:cxn ang="0">
                    <a:pos x="10" y="27"/>
                  </a:cxn>
                  <a:cxn ang="0">
                    <a:pos x="9" y="29"/>
                  </a:cxn>
                </a:cxnLst>
                <a:rect l="0" t="0" r="r" b="b"/>
                <a:pathLst>
                  <a:path w="35" h="60">
                    <a:moveTo>
                      <a:pt x="33" y="0"/>
                    </a:moveTo>
                    <a:lnTo>
                      <a:pt x="33" y="1"/>
                    </a:lnTo>
                    <a:lnTo>
                      <a:pt x="29" y="3"/>
                    </a:lnTo>
                    <a:lnTo>
                      <a:pt x="23" y="6"/>
                    </a:lnTo>
                    <a:lnTo>
                      <a:pt x="21" y="8"/>
                    </a:lnTo>
                    <a:lnTo>
                      <a:pt x="18" y="9"/>
                    </a:lnTo>
                    <a:lnTo>
                      <a:pt x="15" y="12"/>
                    </a:lnTo>
                    <a:lnTo>
                      <a:pt x="12" y="17"/>
                    </a:lnTo>
                    <a:lnTo>
                      <a:pt x="10" y="21"/>
                    </a:lnTo>
                    <a:lnTo>
                      <a:pt x="9" y="27"/>
                    </a:lnTo>
                    <a:lnTo>
                      <a:pt x="14" y="24"/>
                    </a:lnTo>
                    <a:lnTo>
                      <a:pt x="17" y="23"/>
                    </a:lnTo>
                    <a:lnTo>
                      <a:pt x="24" y="23"/>
                    </a:lnTo>
                    <a:lnTo>
                      <a:pt x="27" y="24"/>
                    </a:lnTo>
                    <a:lnTo>
                      <a:pt x="33" y="31"/>
                    </a:lnTo>
                    <a:lnTo>
                      <a:pt x="35" y="35"/>
                    </a:lnTo>
                    <a:lnTo>
                      <a:pt x="35" y="40"/>
                    </a:lnTo>
                    <a:lnTo>
                      <a:pt x="33" y="46"/>
                    </a:lnTo>
                    <a:lnTo>
                      <a:pt x="30" y="52"/>
                    </a:lnTo>
                    <a:lnTo>
                      <a:pt x="27" y="55"/>
                    </a:lnTo>
                    <a:lnTo>
                      <a:pt x="23" y="58"/>
                    </a:lnTo>
                    <a:lnTo>
                      <a:pt x="17" y="60"/>
                    </a:lnTo>
                    <a:lnTo>
                      <a:pt x="14" y="58"/>
                    </a:lnTo>
                    <a:lnTo>
                      <a:pt x="10" y="58"/>
                    </a:lnTo>
                    <a:lnTo>
                      <a:pt x="7" y="55"/>
                    </a:lnTo>
                    <a:lnTo>
                      <a:pt x="3" y="49"/>
                    </a:lnTo>
                    <a:lnTo>
                      <a:pt x="0" y="43"/>
                    </a:lnTo>
                    <a:lnTo>
                      <a:pt x="0" y="29"/>
                    </a:lnTo>
                    <a:lnTo>
                      <a:pt x="1" y="21"/>
                    </a:lnTo>
                    <a:lnTo>
                      <a:pt x="10" y="9"/>
                    </a:lnTo>
                    <a:lnTo>
                      <a:pt x="15" y="6"/>
                    </a:lnTo>
                    <a:lnTo>
                      <a:pt x="18" y="3"/>
                    </a:lnTo>
                    <a:lnTo>
                      <a:pt x="21" y="1"/>
                    </a:lnTo>
                    <a:lnTo>
                      <a:pt x="27" y="1"/>
                    </a:lnTo>
                    <a:lnTo>
                      <a:pt x="32" y="0"/>
                    </a:lnTo>
                    <a:lnTo>
                      <a:pt x="33" y="0"/>
                    </a:lnTo>
                    <a:close/>
                    <a:moveTo>
                      <a:pt x="9" y="29"/>
                    </a:moveTo>
                    <a:lnTo>
                      <a:pt x="7" y="32"/>
                    </a:lnTo>
                    <a:lnTo>
                      <a:pt x="7" y="43"/>
                    </a:lnTo>
                    <a:lnTo>
                      <a:pt x="10" y="52"/>
                    </a:lnTo>
                    <a:lnTo>
                      <a:pt x="12" y="55"/>
                    </a:lnTo>
                    <a:lnTo>
                      <a:pt x="15" y="57"/>
                    </a:lnTo>
                    <a:lnTo>
                      <a:pt x="18" y="57"/>
                    </a:lnTo>
                    <a:lnTo>
                      <a:pt x="24" y="53"/>
                    </a:lnTo>
                    <a:lnTo>
                      <a:pt x="26" y="49"/>
                    </a:lnTo>
                    <a:lnTo>
                      <a:pt x="27" y="43"/>
                    </a:lnTo>
                    <a:lnTo>
                      <a:pt x="26" y="37"/>
                    </a:lnTo>
                    <a:lnTo>
                      <a:pt x="24" y="32"/>
                    </a:lnTo>
                    <a:lnTo>
                      <a:pt x="23" y="29"/>
                    </a:lnTo>
                    <a:lnTo>
                      <a:pt x="17" y="26"/>
                    </a:lnTo>
                    <a:lnTo>
                      <a:pt x="15" y="26"/>
                    </a:lnTo>
                    <a:lnTo>
                      <a:pt x="14" y="27"/>
                    </a:lnTo>
                    <a:lnTo>
                      <a:pt x="10" y="27"/>
                    </a:lnTo>
                    <a:lnTo>
                      <a:pt x="9" y="2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95" name="Rectangle 59"/>
              <p:cNvSpPr>
                <a:spLocks noChangeArrowheads="1"/>
              </p:cNvSpPr>
              <p:nvPr/>
            </p:nvSpPr>
            <p:spPr bwMode="auto">
              <a:xfrm>
                <a:off x="840" y="4087"/>
                <a:ext cx="21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96" name="Freeform 60"/>
              <p:cNvSpPr>
                <a:spLocks/>
              </p:cNvSpPr>
              <p:nvPr/>
            </p:nvSpPr>
            <p:spPr bwMode="auto">
              <a:xfrm>
                <a:off x="875" y="4052"/>
                <a:ext cx="21" cy="5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5" y="0"/>
                  </a:cxn>
                  <a:cxn ang="0">
                    <a:pos x="15" y="57"/>
                  </a:cxn>
                  <a:cxn ang="0">
                    <a:pos x="21" y="57"/>
                  </a:cxn>
                  <a:cxn ang="0">
                    <a:pos x="21" y="58"/>
                  </a:cxn>
                  <a:cxn ang="0">
                    <a:pos x="1" y="58"/>
                  </a:cxn>
                  <a:cxn ang="0">
                    <a:pos x="1" y="57"/>
                  </a:cxn>
                  <a:cxn ang="0">
                    <a:pos x="6" y="57"/>
                  </a:cxn>
                  <a:cxn ang="0">
                    <a:pos x="8" y="55"/>
                  </a:cxn>
                  <a:cxn ang="0">
                    <a:pos x="8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1" y="8"/>
                  </a:cxn>
                  <a:cxn ang="0">
                    <a:pos x="0" y="6"/>
                  </a:cxn>
                </a:cxnLst>
                <a:rect l="0" t="0" r="r" b="b"/>
                <a:pathLst>
                  <a:path w="21" h="58">
                    <a:moveTo>
                      <a:pt x="0" y="6"/>
                    </a:moveTo>
                    <a:lnTo>
                      <a:pt x="14" y="0"/>
                    </a:lnTo>
                    <a:lnTo>
                      <a:pt x="15" y="0"/>
                    </a:lnTo>
                    <a:lnTo>
                      <a:pt x="15" y="57"/>
                    </a:lnTo>
                    <a:lnTo>
                      <a:pt x="21" y="57"/>
                    </a:lnTo>
                    <a:lnTo>
                      <a:pt x="21" y="58"/>
                    </a:lnTo>
                    <a:lnTo>
                      <a:pt x="1" y="58"/>
                    </a:lnTo>
                    <a:lnTo>
                      <a:pt x="1" y="57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97" name="Freeform 61"/>
              <p:cNvSpPr>
                <a:spLocks noEditPoints="1"/>
              </p:cNvSpPr>
              <p:nvPr/>
            </p:nvSpPr>
            <p:spPr bwMode="auto">
              <a:xfrm>
                <a:off x="910" y="4052"/>
                <a:ext cx="37" cy="58"/>
              </a:xfrm>
              <a:custGeom>
                <a:avLst/>
                <a:gdLst/>
                <a:ahLst/>
                <a:cxnLst>
                  <a:cxn ang="0">
                    <a:pos x="37" y="38"/>
                  </a:cxn>
                  <a:cxn ang="0">
                    <a:pos x="37" y="43"/>
                  </a:cxn>
                  <a:cxn ang="0">
                    <a:pos x="29" y="43"/>
                  </a:cxn>
                  <a:cxn ang="0">
                    <a:pos x="29" y="58"/>
                  </a:cxn>
                  <a:cxn ang="0">
                    <a:pos x="21" y="58"/>
                  </a:cxn>
                  <a:cxn ang="0">
                    <a:pos x="21" y="43"/>
                  </a:cxn>
                  <a:cxn ang="0">
                    <a:pos x="0" y="43"/>
                  </a:cxn>
                  <a:cxn ang="0">
                    <a:pos x="0" y="38"/>
                  </a:cxn>
                  <a:cxn ang="0">
                    <a:pos x="25" y="0"/>
                  </a:cxn>
                  <a:cxn ang="0">
                    <a:pos x="29" y="0"/>
                  </a:cxn>
                  <a:cxn ang="0">
                    <a:pos x="29" y="38"/>
                  </a:cxn>
                  <a:cxn ang="0">
                    <a:pos x="37" y="38"/>
                  </a:cxn>
                  <a:cxn ang="0">
                    <a:pos x="21" y="38"/>
                  </a:cxn>
                  <a:cxn ang="0">
                    <a:pos x="21" y="9"/>
                  </a:cxn>
                  <a:cxn ang="0">
                    <a:pos x="3" y="38"/>
                  </a:cxn>
                  <a:cxn ang="0">
                    <a:pos x="21" y="38"/>
                  </a:cxn>
                </a:cxnLst>
                <a:rect l="0" t="0" r="r" b="b"/>
                <a:pathLst>
                  <a:path w="37" h="58">
                    <a:moveTo>
                      <a:pt x="37" y="38"/>
                    </a:moveTo>
                    <a:lnTo>
                      <a:pt x="37" y="43"/>
                    </a:lnTo>
                    <a:lnTo>
                      <a:pt x="29" y="43"/>
                    </a:lnTo>
                    <a:lnTo>
                      <a:pt x="29" y="58"/>
                    </a:lnTo>
                    <a:lnTo>
                      <a:pt x="21" y="58"/>
                    </a:lnTo>
                    <a:lnTo>
                      <a:pt x="21" y="43"/>
                    </a:lnTo>
                    <a:lnTo>
                      <a:pt x="0" y="43"/>
                    </a:lnTo>
                    <a:lnTo>
                      <a:pt x="0" y="38"/>
                    </a:lnTo>
                    <a:lnTo>
                      <a:pt x="25" y="0"/>
                    </a:lnTo>
                    <a:lnTo>
                      <a:pt x="29" y="0"/>
                    </a:lnTo>
                    <a:lnTo>
                      <a:pt x="29" y="38"/>
                    </a:lnTo>
                    <a:lnTo>
                      <a:pt x="37" y="38"/>
                    </a:lnTo>
                    <a:close/>
                    <a:moveTo>
                      <a:pt x="21" y="38"/>
                    </a:moveTo>
                    <a:lnTo>
                      <a:pt x="21" y="9"/>
                    </a:lnTo>
                    <a:lnTo>
                      <a:pt x="3" y="38"/>
                    </a:lnTo>
                    <a:lnTo>
                      <a:pt x="21" y="3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98" name="Rectangle 62"/>
              <p:cNvSpPr>
                <a:spLocks noChangeArrowheads="1"/>
              </p:cNvSpPr>
              <p:nvPr/>
            </p:nvSpPr>
            <p:spPr bwMode="auto">
              <a:xfrm>
                <a:off x="991" y="4087"/>
                <a:ext cx="21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199" name="Freeform 63"/>
              <p:cNvSpPr>
                <a:spLocks/>
              </p:cNvSpPr>
              <p:nvPr/>
            </p:nvSpPr>
            <p:spPr bwMode="auto">
              <a:xfrm>
                <a:off x="1026" y="4052"/>
                <a:ext cx="22" cy="5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57"/>
                  </a:cxn>
                  <a:cxn ang="0">
                    <a:pos x="22" y="57"/>
                  </a:cxn>
                  <a:cxn ang="0">
                    <a:pos x="22" y="58"/>
                  </a:cxn>
                  <a:cxn ang="0">
                    <a:pos x="2" y="58"/>
                  </a:cxn>
                  <a:cxn ang="0">
                    <a:pos x="2" y="57"/>
                  </a:cxn>
                  <a:cxn ang="0">
                    <a:pos x="6" y="57"/>
                  </a:cxn>
                  <a:cxn ang="0">
                    <a:pos x="8" y="55"/>
                  </a:cxn>
                  <a:cxn ang="0">
                    <a:pos x="8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2" y="8"/>
                  </a:cxn>
                  <a:cxn ang="0">
                    <a:pos x="0" y="6"/>
                  </a:cxn>
                </a:cxnLst>
                <a:rect l="0" t="0" r="r" b="b"/>
                <a:pathLst>
                  <a:path w="22" h="58">
                    <a:moveTo>
                      <a:pt x="0" y="6"/>
                    </a:moveTo>
                    <a:lnTo>
                      <a:pt x="14" y="0"/>
                    </a:lnTo>
                    <a:lnTo>
                      <a:pt x="16" y="0"/>
                    </a:lnTo>
                    <a:lnTo>
                      <a:pt x="16" y="57"/>
                    </a:lnTo>
                    <a:lnTo>
                      <a:pt x="22" y="57"/>
                    </a:lnTo>
                    <a:lnTo>
                      <a:pt x="22" y="58"/>
                    </a:lnTo>
                    <a:lnTo>
                      <a:pt x="2" y="58"/>
                    </a:lnTo>
                    <a:lnTo>
                      <a:pt x="2" y="57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00" name="Freeform 64"/>
              <p:cNvSpPr>
                <a:spLocks/>
              </p:cNvSpPr>
              <p:nvPr/>
            </p:nvSpPr>
            <p:spPr bwMode="auto">
              <a:xfrm>
                <a:off x="1061" y="4052"/>
                <a:ext cx="37" cy="58"/>
              </a:xfrm>
              <a:custGeom>
                <a:avLst/>
                <a:gdLst/>
                <a:ahLst/>
                <a:cxnLst>
                  <a:cxn ang="0">
                    <a:pos x="37" y="47"/>
                  </a:cxn>
                  <a:cxn ang="0">
                    <a:pos x="34" y="58"/>
                  </a:cxn>
                  <a:cxn ang="0">
                    <a:pos x="0" y="58"/>
                  </a:cxn>
                  <a:cxn ang="0">
                    <a:pos x="0" y="57"/>
                  </a:cxn>
                  <a:cxn ang="0">
                    <a:pos x="17" y="40"/>
                  </a:cxn>
                  <a:cxn ang="0">
                    <a:pos x="20" y="35"/>
                  </a:cxn>
                  <a:cxn ang="0">
                    <a:pos x="23" y="29"/>
                  </a:cxn>
                  <a:cxn ang="0">
                    <a:pos x="26" y="24"/>
                  </a:cxn>
                  <a:cxn ang="0">
                    <a:pos x="26" y="18"/>
                  </a:cxn>
                  <a:cxn ang="0">
                    <a:pos x="25" y="14"/>
                  </a:cxn>
                  <a:cxn ang="0">
                    <a:pos x="23" y="11"/>
                  </a:cxn>
                  <a:cxn ang="0">
                    <a:pos x="20" y="8"/>
                  </a:cxn>
                  <a:cxn ang="0">
                    <a:pos x="19" y="8"/>
                  </a:cxn>
                  <a:cxn ang="0">
                    <a:pos x="14" y="6"/>
                  </a:cxn>
                  <a:cxn ang="0">
                    <a:pos x="11" y="8"/>
                  </a:cxn>
                  <a:cxn ang="0">
                    <a:pos x="7" y="9"/>
                  </a:cxn>
                  <a:cxn ang="0">
                    <a:pos x="5" y="11"/>
                  </a:cxn>
                  <a:cxn ang="0">
                    <a:pos x="2" y="17"/>
                  </a:cxn>
                  <a:cxn ang="0">
                    <a:pos x="0" y="17"/>
                  </a:cxn>
                  <a:cxn ang="0">
                    <a:pos x="3" y="8"/>
                  </a:cxn>
                  <a:cxn ang="0">
                    <a:pos x="7" y="5"/>
                  </a:cxn>
                  <a:cxn ang="0">
                    <a:pos x="13" y="1"/>
                  </a:cxn>
                  <a:cxn ang="0">
                    <a:pos x="17" y="0"/>
                  </a:cxn>
                  <a:cxn ang="0">
                    <a:pos x="22" y="1"/>
                  </a:cxn>
                  <a:cxn ang="0">
                    <a:pos x="25" y="3"/>
                  </a:cxn>
                  <a:cxn ang="0">
                    <a:pos x="29" y="5"/>
                  </a:cxn>
                  <a:cxn ang="0">
                    <a:pos x="33" y="11"/>
                  </a:cxn>
                  <a:cxn ang="0">
                    <a:pos x="34" y="15"/>
                  </a:cxn>
                  <a:cxn ang="0">
                    <a:pos x="33" y="20"/>
                  </a:cxn>
                  <a:cxn ang="0">
                    <a:pos x="31" y="23"/>
                  </a:cxn>
                  <a:cxn ang="0">
                    <a:pos x="29" y="27"/>
                  </a:cxn>
                  <a:cxn ang="0">
                    <a:pos x="25" y="34"/>
                  </a:cxn>
                  <a:cxn ang="0">
                    <a:pos x="16" y="43"/>
                  </a:cxn>
                  <a:cxn ang="0">
                    <a:pos x="13" y="47"/>
                  </a:cxn>
                  <a:cxn ang="0">
                    <a:pos x="8" y="52"/>
                  </a:cxn>
                  <a:cxn ang="0">
                    <a:pos x="29" y="52"/>
                  </a:cxn>
                  <a:cxn ang="0">
                    <a:pos x="31" y="50"/>
                  </a:cxn>
                  <a:cxn ang="0">
                    <a:pos x="33" y="50"/>
                  </a:cxn>
                  <a:cxn ang="0">
                    <a:pos x="36" y="47"/>
                  </a:cxn>
                  <a:cxn ang="0">
                    <a:pos x="37" y="47"/>
                  </a:cxn>
                </a:cxnLst>
                <a:rect l="0" t="0" r="r" b="b"/>
                <a:pathLst>
                  <a:path w="37" h="58">
                    <a:moveTo>
                      <a:pt x="37" y="47"/>
                    </a:moveTo>
                    <a:lnTo>
                      <a:pt x="34" y="58"/>
                    </a:lnTo>
                    <a:lnTo>
                      <a:pt x="0" y="58"/>
                    </a:lnTo>
                    <a:lnTo>
                      <a:pt x="0" y="57"/>
                    </a:lnTo>
                    <a:lnTo>
                      <a:pt x="17" y="40"/>
                    </a:lnTo>
                    <a:lnTo>
                      <a:pt x="20" y="35"/>
                    </a:lnTo>
                    <a:lnTo>
                      <a:pt x="23" y="29"/>
                    </a:lnTo>
                    <a:lnTo>
                      <a:pt x="26" y="24"/>
                    </a:lnTo>
                    <a:lnTo>
                      <a:pt x="26" y="18"/>
                    </a:lnTo>
                    <a:lnTo>
                      <a:pt x="25" y="14"/>
                    </a:lnTo>
                    <a:lnTo>
                      <a:pt x="23" y="11"/>
                    </a:lnTo>
                    <a:lnTo>
                      <a:pt x="20" y="8"/>
                    </a:lnTo>
                    <a:lnTo>
                      <a:pt x="19" y="8"/>
                    </a:lnTo>
                    <a:lnTo>
                      <a:pt x="14" y="6"/>
                    </a:lnTo>
                    <a:lnTo>
                      <a:pt x="11" y="8"/>
                    </a:lnTo>
                    <a:lnTo>
                      <a:pt x="7" y="9"/>
                    </a:lnTo>
                    <a:lnTo>
                      <a:pt x="5" y="11"/>
                    </a:lnTo>
                    <a:lnTo>
                      <a:pt x="2" y="17"/>
                    </a:lnTo>
                    <a:lnTo>
                      <a:pt x="0" y="17"/>
                    </a:lnTo>
                    <a:lnTo>
                      <a:pt x="3" y="8"/>
                    </a:lnTo>
                    <a:lnTo>
                      <a:pt x="7" y="5"/>
                    </a:lnTo>
                    <a:lnTo>
                      <a:pt x="13" y="1"/>
                    </a:lnTo>
                    <a:lnTo>
                      <a:pt x="17" y="0"/>
                    </a:lnTo>
                    <a:lnTo>
                      <a:pt x="22" y="1"/>
                    </a:lnTo>
                    <a:lnTo>
                      <a:pt x="25" y="3"/>
                    </a:lnTo>
                    <a:lnTo>
                      <a:pt x="29" y="5"/>
                    </a:lnTo>
                    <a:lnTo>
                      <a:pt x="33" y="11"/>
                    </a:lnTo>
                    <a:lnTo>
                      <a:pt x="34" y="15"/>
                    </a:lnTo>
                    <a:lnTo>
                      <a:pt x="33" y="20"/>
                    </a:lnTo>
                    <a:lnTo>
                      <a:pt x="31" y="23"/>
                    </a:lnTo>
                    <a:lnTo>
                      <a:pt x="29" y="27"/>
                    </a:lnTo>
                    <a:lnTo>
                      <a:pt x="25" y="34"/>
                    </a:lnTo>
                    <a:lnTo>
                      <a:pt x="16" y="43"/>
                    </a:lnTo>
                    <a:lnTo>
                      <a:pt x="13" y="47"/>
                    </a:lnTo>
                    <a:lnTo>
                      <a:pt x="8" y="52"/>
                    </a:lnTo>
                    <a:lnTo>
                      <a:pt x="29" y="52"/>
                    </a:lnTo>
                    <a:lnTo>
                      <a:pt x="31" y="50"/>
                    </a:lnTo>
                    <a:lnTo>
                      <a:pt x="33" y="50"/>
                    </a:lnTo>
                    <a:lnTo>
                      <a:pt x="36" y="47"/>
                    </a:lnTo>
                    <a:lnTo>
                      <a:pt x="37" y="4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01" name="Rectangle 65"/>
              <p:cNvSpPr>
                <a:spLocks noChangeArrowheads="1"/>
              </p:cNvSpPr>
              <p:nvPr/>
            </p:nvSpPr>
            <p:spPr bwMode="auto">
              <a:xfrm>
                <a:off x="1141" y="4087"/>
                <a:ext cx="21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02" name="Freeform 66"/>
              <p:cNvSpPr>
                <a:spLocks/>
              </p:cNvSpPr>
              <p:nvPr/>
            </p:nvSpPr>
            <p:spPr bwMode="auto">
              <a:xfrm>
                <a:off x="1176" y="4052"/>
                <a:ext cx="21" cy="5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5" y="0"/>
                  </a:cxn>
                  <a:cxn ang="0">
                    <a:pos x="15" y="57"/>
                  </a:cxn>
                  <a:cxn ang="0">
                    <a:pos x="21" y="57"/>
                  </a:cxn>
                  <a:cxn ang="0">
                    <a:pos x="21" y="58"/>
                  </a:cxn>
                  <a:cxn ang="0">
                    <a:pos x="2" y="58"/>
                  </a:cxn>
                  <a:cxn ang="0">
                    <a:pos x="2" y="57"/>
                  </a:cxn>
                  <a:cxn ang="0">
                    <a:pos x="6" y="57"/>
                  </a:cxn>
                  <a:cxn ang="0">
                    <a:pos x="8" y="55"/>
                  </a:cxn>
                  <a:cxn ang="0">
                    <a:pos x="8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2" y="8"/>
                  </a:cxn>
                  <a:cxn ang="0">
                    <a:pos x="0" y="6"/>
                  </a:cxn>
                </a:cxnLst>
                <a:rect l="0" t="0" r="r" b="b"/>
                <a:pathLst>
                  <a:path w="21" h="58">
                    <a:moveTo>
                      <a:pt x="0" y="6"/>
                    </a:moveTo>
                    <a:lnTo>
                      <a:pt x="14" y="0"/>
                    </a:lnTo>
                    <a:lnTo>
                      <a:pt x="15" y="0"/>
                    </a:lnTo>
                    <a:lnTo>
                      <a:pt x="15" y="57"/>
                    </a:lnTo>
                    <a:lnTo>
                      <a:pt x="21" y="57"/>
                    </a:lnTo>
                    <a:lnTo>
                      <a:pt x="21" y="58"/>
                    </a:lnTo>
                    <a:lnTo>
                      <a:pt x="2" y="58"/>
                    </a:lnTo>
                    <a:lnTo>
                      <a:pt x="2" y="57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03" name="Freeform 67"/>
              <p:cNvSpPr>
                <a:spLocks noEditPoints="1"/>
              </p:cNvSpPr>
              <p:nvPr/>
            </p:nvSpPr>
            <p:spPr bwMode="auto">
              <a:xfrm>
                <a:off x="1213" y="4052"/>
                <a:ext cx="35" cy="6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0" y="21"/>
                  </a:cxn>
                  <a:cxn ang="0">
                    <a:pos x="1" y="14"/>
                  </a:cxn>
                  <a:cxn ang="0">
                    <a:pos x="6" y="8"/>
                  </a:cxn>
                  <a:cxn ang="0">
                    <a:pos x="10" y="3"/>
                  </a:cxn>
                  <a:cxn ang="0">
                    <a:pos x="17" y="0"/>
                  </a:cxn>
                  <a:cxn ang="0">
                    <a:pos x="26" y="3"/>
                  </a:cxn>
                  <a:cxn ang="0">
                    <a:pos x="29" y="6"/>
                  </a:cxn>
                  <a:cxn ang="0">
                    <a:pos x="32" y="11"/>
                  </a:cxn>
                  <a:cxn ang="0">
                    <a:pos x="35" y="23"/>
                  </a:cxn>
                  <a:cxn ang="0">
                    <a:pos x="35" y="35"/>
                  </a:cxn>
                  <a:cxn ang="0">
                    <a:pos x="33" y="41"/>
                  </a:cxn>
                  <a:cxn ang="0">
                    <a:pos x="32" y="46"/>
                  </a:cxn>
                  <a:cxn ang="0">
                    <a:pos x="29" y="52"/>
                  </a:cxn>
                  <a:cxn ang="0">
                    <a:pos x="26" y="57"/>
                  </a:cxn>
                  <a:cxn ang="0">
                    <a:pos x="17" y="60"/>
                  </a:cxn>
                  <a:cxn ang="0">
                    <a:pos x="12" y="58"/>
                  </a:cxn>
                  <a:cxn ang="0">
                    <a:pos x="7" y="55"/>
                  </a:cxn>
                  <a:cxn ang="0">
                    <a:pos x="1" y="43"/>
                  </a:cxn>
                  <a:cxn ang="0">
                    <a:pos x="0" y="37"/>
                  </a:cxn>
                  <a:cxn ang="0">
                    <a:pos x="0" y="29"/>
                  </a:cxn>
                  <a:cxn ang="0">
                    <a:pos x="7" y="32"/>
                  </a:cxn>
                  <a:cxn ang="0">
                    <a:pos x="7" y="41"/>
                  </a:cxn>
                  <a:cxn ang="0">
                    <a:pos x="10" y="50"/>
                  </a:cxn>
                  <a:cxn ang="0">
                    <a:pos x="12" y="53"/>
                  </a:cxn>
                  <a:cxn ang="0">
                    <a:pos x="14" y="55"/>
                  </a:cxn>
                  <a:cxn ang="0">
                    <a:pos x="17" y="57"/>
                  </a:cxn>
                  <a:cxn ang="0">
                    <a:pos x="18" y="57"/>
                  </a:cxn>
                  <a:cxn ang="0">
                    <a:pos x="20" y="55"/>
                  </a:cxn>
                  <a:cxn ang="0">
                    <a:pos x="21" y="55"/>
                  </a:cxn>
                  <a:cxn ang="0">
                    <a:pos x="24" y="52"/>
                  </a:cxn>
                  <a:cxn ang="0">
                    <a:pos x="26" y="47"/>
                  </a:cxn>
                  <a:cxn ang="0">
                    <a:pos x="26" y="43"/>
                  </a:cxn>
                  <a:cxn ang="0">
                    <a:pos x="27" y="35"/>
                  </a:cxn>
                  <a:cxn ang="0">
                    <a:pos x="27" y="27"/>
                  </a:cxn>
                  <a:cxn ang="0">
                    <a:pos x="26" y="18"/>
                  </a:cxn>
                  <a:cxn ang="0">
                    <a:pos x="26" y="11"/>
                  </a:cxn>
                  <a:cxn ang="0">
                    <a:pos x="24" y="8"/>
                  </a:cxn>
                  <a:cxn ang="0">
                    <a:pos x="20" y="3"/>
                  </a:cxn>
                  <a:cxn ang="0">
                    <a:pos x="15" y="3"/>
                  </a:cxn>
                  <a:cxn ang="0">
                    <a:pos x="12" y="6"/>
                  </a:cxn>
                  <a:cxn ang="0">
                    <a:pos x="9" y="12"/>
                  </a:cxn>
                  <a:cxn ang="0">
                    <a:pos x="9" y="17"/>
                  </a:cxn>
                  <a:cxn ang="0">
                    <a:pos x="7" y="21"/>
                  </a:cxn>
                  <a:cxn ang="0">
                    <a:pos x="7" y="32"/>
                  </a:cxn>
                </a:cxnLst>
                <a:rect l="0" t="0" r="r" b="b"/>
                <a:pathLst>
                  <a:path w="35" h="60">
                    <a:moveTo>
                      <a:pt x="0" y="29"/>
                    </a:moveTo>
                    <a:lnTo>
                      <a:pt x="0" y="21"/>
                    </a:lnTo>
                    <a:lnTo>
                      <a:pt x="1" y="14"/>
                    </a:lnTo>
                    <a:lnTo>
                      <a:pt x="6" y="8"/>
                    </a:lnTo>
                    <a:lnTo>
                      <a:pt x="10" y="3"/>
                    </a:lnTo>
                    <a:lnTo>
                      <a:pt x="17" y="0"/>
                    </a:lnTo>
                    <a:lnTo>
                      <a:pt x="26" y="3"/>
                    </a:lnTo>
                    <a:lnTo>
                      <a:pt x="29" y="6"/>
                    </a:lnTo>
                    <a:lnTo>
                      <a:pt x="32" y="11"/>
                    </a:lnTo>
                    <a:lnTo>
                      <a:pt x="35" y="23"/>
                    </a:lnTo>
                    <a:lnTo>
                      <a:pt x="35" y="35"/>
                    </a:lnTo>
                    <a:lnTo>
                      <a:pt x="33" y="41"/>
                    </a:lnTo>
                    <a:lnTo>
                      <a:pt x="32" y="46"/>
                    </a:lnTo>
                    <a:lnTo>
                      <a:pt x="29" y="52"/>
                    </a:lnTo>
                    <a:lnTo>
                      <a:pt x="26" y="57"/>
                    </a:lnTo>
                    <a:lnTo>
                      <a:pt x="17" y="60"/>
                    </a:lnTo>
                    <a:lnTo>
                      <a:pt x="12" y="58"/>
                    </a:lnTo>
                    <a:lnTo>
                      <a:pt x="7" y="55"/>
                    </a:lnTo>
                    <a:lnTo>
                      <a:pt x="1" y="43"/>
                    </a:lnTo>
                    <a:lnTo>
                      <a:pt x="0" y="37"/>
                    </a:lnTo>
                    <a:lnTo>
                      <a:pt x="0" y="29"/>
                    </a:lnTo>
                    <a:close/>
                    <a:moveTo>
                      <a:pt x="7" y="32"/>
                    </a:moveTo>
                    <a:lnTo>
                      <a:pt x="7" y="41"/>
                    </a:lnTo>
                    <a:lnTo>
                      <a:pt x="10" y="50"/>
                    </a:lnTo>
                    <a:lnTo>
                      <a:pt x="12" y="53"/>
                    </a:lnTo>
                    <a:lnTo>
                      <a:pt x="14" y="55"/>
                    </a:lnTo>
                    <a:lnTo>
                      <a:pt x="17" y="57"/>
                    </a:lnTo>
                    <a:lnTo>
                      <a:pt x="18" y="57"/>
                    </a:lnTo>
                    <a:lnTo>
                      <a:pt x="20" y="55"/>
                    </a:lnTo>
                    <a:lnTo>
                      <a:pt x="21" y="55"/>
                    </a:lnTo>
                    <a:lnTo>
                      <a:pt x="24" y="52"/>
                    </a:lnTo>
                    <a:lnTo>
                      <a:pt x="26" y="47"/>
                    </a:lnTo>
                    <a:lnTo>
                      <a:pt x="26" y="43"/>
                    </a:lnTo>
                    <a:lnTo>
                      <a:pt x="27" y="35"/>
                    </a:lnTo>
                    <a:lnTo>
                      <a:pt x="27" y="27"/>
                    </a:lnTo>
                    <a:lnTo>
                      <a:pt x="26" y="18"/>
                    </a:lnTo>
                    <a:lnTo>
                      <a:pt x="26" y="11"/>
                    </a:lnTo>
                    <a:lnTo>
                      <a:pt x="24" y="8"/>
                    </a:lnTo>
                    <a:lnTo>
                      <a:pt x="20" y="3"/>
                    </a:lnTo>
                    <a:lnTo>
                      <a:pt x="15" y="3"/>
                    </a:lnTo>
                    <a:lnTo>
                      <a:pt x="12" y="6"/>
                    </a:lnTo>
                    <a:lnTo>
                      <a:pt x="9" y="12"/>
                    </a:lnTo>
                    <a:lnTo>
                      <a:pt x="9" y="17"/>
                    </a:lnTo>
                    <a:lnTo>
                      <a:pt x="7" y="21"/>
                    </a:lnTo>
                    <a:lnTo>
                      <a:pt x="7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04" name="Rectangle 68"/>
              <p:cNvSpPr>
                <a:spLocks noChangeArrowheads="1"/>
              </p:cNvSpPr>
              <p:nvPr/>
            </p:nvSpPr>
            <p:spPr bwMode="auto">
              <a:xfrm>
                <a:off x="1312" y="4087"/>
                <a:ext cx="22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05" name="Freeform 69"/>
              <p:cNvSpPr>
                <a:spLocks noEditPoints="1"/>
              </p:cNvSpPr>
              <p:nvPr/>
            </p:nvSpPr>
            <p:spPr bwMode="auto">
              <a:xfrm>
                <a:off x="1343" y="4052"/>
                <a:ext cx="33" cy="60"/>
              </a:xfrm>
              <a:custGeom>
                <a:avLst/>
                <a:gdLst/>
                <a:ahLst/>
                <a:cxnLst>
                  <a:cxn ang="0">
                    <a:pos x="12" y="29"/>
                  </a:cxn>
                  <a:cxn ang="0">
                    <a:pos x="7" y="26"/>
                  </a:cxn>
                  <a:cxn ang="0">
                    <a:pos x="3" y="21"/>
                  </a:cxn>
                  <a:cxn ang="0">
                    <a:pos x="1" y="17"/>
                  </a:cxn>
                  <a:cxn ang="0">
                    <a:pos x="1" y="11"/>
                  </a:cxn>
                  <a:cxn ang="0">
                    <a:pos x="3" y="8"/>
                  </a:cxn>
                  <a:cxn ang="0">
                    <a:pos x="9" y="1"/>
                  </a:cxn>
                  <a:cxn ang="0">
                    <a:pos x="12" y="1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4" y="1"/>
                  </a:cxn>
                  <a:cxn ang="0">
                    <a:pos x="27" y="5"/>
                  </a:cxn>
                  <a:cxn ang="0">
                    <a:pos x="30" y="6"/>
                  </a:cxn>
                  <a:cxn ang="0">
                    <a:pos x="32" y="9"/>
                  </a:cxn>
                  <a:cxn ang="0">
                    <a:pos x="32" y="15"/>
                  </a:cxn>
                  <a:cxn ang="0">
                    <a:pos x="29" y="18"/>
                  </a:cxn>
                  <a:cxn ang="0">
                    <a:pos x="27" y="21"/>
                  </a:cxn>
                  <a:cxn ang="0">
                    <a:pos x="24" y="24"/>
                  </a:cxn>
                  <a:cxn ang="0">
                    <a:pos x="20" y="27"/>
                  </a:cxn>
                  <a:cxn ang="0">
                    <a:pos x="24" y="31"/>
                  </a:cxn>
                  <a:cxn ang="0">
                    <a:pos x="32" y="38"/>
                  </a:cxn>
                  <a:cxn ang="0">
                    <a:pos x="32" y="41"/>
                  </a:cxn>
                  <a:cxn ang="0">
                    <a:pos x="33" y="44"/>
                  </a:cxn>
                  <a:cxn ang="0">
                    <a:pos x="32" y="50"/>
                  </a:cxn>
                  <a:cxn ang="0">
                    <a:pos x="29" y="55"/>
                  </a:cxn>
                  <a:cxn ang="0">
                    <a:pos x="24" y="57"/>
                  </a:cxn>
                  <a:cxn ang="0">
                    <a:pos x="21" y="58"/>
                  </a:cxn>
                  <a:cxn ang="0">
                    <a:pos x="15" y="60"/>
                  </a:cxn>
                  <a:cxn ang="0">
                    <a:pos x="6" y="57"/>
                  </a:cxn>
                  <a:cxn ang="0">
                    <a:pos x="3" y="53"/>
                  </a:cxn>
                  <a:cxn ang="0">
                    <a:pos x="0" y="44"/>
                  </a:cxn>
                  <a:cxn ang="0">
                    <a:pos x="0" y="41"/>
                  </a:cxn>
                  <a:cxn ang="0">
                    <a:pos x="3" y="38"/>
                  </a:cxn>
                  <a:cxn ang="0">
                    <a:pos x="6" y="34"/>
                  </a:cxn>
                  <a:cxn ang="0">
                    <a:pos x="12" y="29"/>
                  </a:cxn>
                  <a:cxn ang="0">
                    <a:pos x="18" y="26"/>
                  </a:cxn>
                  <a:cxn ang="0">
                    <a:pos x="21" y="21"/>
                  </a:cxn>
                  <a:cxn ang="0">
                    <a:pos x="24" y="15"/>
                  </a:cxn>
                  <a:cxn ang="0">
                    <a:pos x="24" y="12"/>
                  </a:cxn>
                  <a:cxn ang="0">
                    <a:pos x="23" y="9"/>
                  </a:cxn>
                  <a:cxn ang="0">
                    <a:pos x="23" y="6"/>
                  </a:cxn>
                  <a:cxn ang="0">
                    <a:pos x="20" y="3"/>
                  </a:cxn>
                  <a:cxn ang="0">
                    <a:pos x="13" y="3"/>
                  </a:cxn>
                  <a:cxn ang="0">
                    <a:pos x="10" y="6"/>
                  </a:cxn>
                  <a:cxn ang="0">
                    <a:pos x="9" y="9"/>
                  </a:cxn>
                  <a:cxn ang="0">
                    <a:pos x="9" y="15"/>
                  </a:cxn>
                  <a:cxn ang="0">
                    <a:pos x="10" y="18"/>
                  </a:cxn>
                  <a:cxn ang="0">
                    <a:pos x="12" y="20"/>
                  </a:cxn>
                  <a:cxn ang="0">
                    <a:pos x="18" y="26"/>
                  </a:cxn>
                  <a:cxn ang="0">
                    <a:pos x="13" y="32"/>
                  </a:cxn>
                  <a:cxn ang="0">
                    <a:pos x="10" y="34"/>
                  </a:cxn>
                  <a:cxn ang="0">
                    <a:pos x="9" y="38"/>
                  </a:cxn>
                  <a:cxn ang="0">
                    <a:pos x="7" y="40"/>
                  </a:cxn>
                  <a:cxn ang="0">
                    <a:pos x="7" y="44"/>
                  </a:cxn>
                  <a:cxn ang="0">
                    <a:pos x="10" y="53"/>
                  </a:cxn>
                  <a:cxn ang="0">
                    <a:pos x="17" y="57"/>
                  </a:cxn>
                  <a:cxn ang="0">
                    <a:pos x="23" y="53"/>
                  </a:cxn>
                  <a:cxn ang="0">
                    <a:pos x="24" y="50"/>
                  </a:cxn>
                  <a:cxn ang="0">
                    <a:pos x="24" y="44"/>
                  </a:cxn>
                  <a:cxn ang="0">
                    <a:pos x="23" y="43"/>
                  </a:cxn>
                  <a:cxn ang="0">
                    <a:pos x="21" y="40"/>
                  </a:cxn>
                  <a:cxn ang="0">
                    <a:pos x="18" y="35"/>
                  </a:cxn>
                  <a:cxn ang="0">
                    <a:pos x="13" y="32"/>
                  </a:cxn>
                </a:cxnLst>
                <a:rect l="0" t="0" r="r" b="b"/>
                <a:pathLst>
                  <a:path w="33" h="60">
                    <a:moveTo>
                      <a:pt x="12" y="29"/>
                    </a:moveTo>
                    <a:lnTo>
                      <a:pt x="7" y="26"/>
                    </a:lnTo>
                    <a:lnTo>
                      <a:pt x="3" y="21"/>
                    </a:lnTo>
                    <a:lnTo>
                      <a:pt x="1" y="17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9" y="1"/>
                    </a:lnTo>
                    <a:lnTo>
                      <a:pt x="12" y="1"/>
                    </a:lnTo>
                    <a:lnTo>
                      <a:pt x="17" y="0"/>
                    </a:lnTo>
                    <a:lnTo>
                      <a:pt x="21" y="0"/>
                    </a:lnTo>
                    <a:lnTo>
                      <a:pt x="24" y="1"/>
                    </a:lnTo>
                    <a:lnTo>
                      <a:pt x="27" y="5"/>
                    </a:lnTo>
                    <a:lnTo>
                      <a:pt x="30" y="6"/>
                    </a:lnTo>
                    <a:lnTo>
                      <a:pt x="32" y="9"/>
                    </a:lnTo>
                    <a:lnTo>
                      <a:pt x="32" y="15"/>
                    </a:lnTo>
                    <a:lnTo>
                      <a:pt x="29" y="18"/>
                    </a:lnTo>
                    <a:lnTo>
                      <a:pt x="27" y="21"/>
                    </a:lnTo>
                    <a:lnTo>
                      <a:pt x="24" y="24"/>
                    </a:lnTo>
                    <a:lnTo>
                      <a:pt x="20" y="27"/>
                    </a:lnTo>
                    <a:lnTo>
                      <a:pt x="24" y="31"/>
                    </a:lnTo>
                    <a:lnTo>
                      <a:pt x="32" y="38"/>
                    </a:lnTo>
                    <a:lnTo>
                      <a:pt x="32" y="41"/>
                    </a:lnTo>
                    <a:lnTo>
                      <a:pt x="33" y="44"/>
                    </a:lnTo>
                    <a:lnTo>
                      <a:pt x="32" y="50"/>
                    </a:lnTo>
                    <a:lnTo>
                      <a:pt x="29" y="55"/>
                    </a:lnTo>
                    <a:lnTo>
                      <a:pt x="24" y="57"/>
                    </a:lnTo>
                    <a:lnTo>
                      <a:pt x="21" y="58"/>
                    </a:lnTo>
                    <a:lnTo>
                      <a:pt x="15" y="60"/>
                    </a:lnTo>
                    <a:lnTo>
                      <a:pt x="6" y="57"/>
                    </a:lnTo>
                    <a:lnTo>
                      <a:pt x="3" y="53"/>
                    </a:lnTo>
                    <a:lnTo>
                      <a:pt x="0" y="44"/>
                    </a:lnTo>
                    <a:lnTo>
                      <a:pt x="0" y="41"/>
                    </a:lnTo>
                    <a:lnTo>
                      <a:pt x="3" y="38"/>
                    </a:lnTo>
                    <a:lnTo>
                      <a:pt x="6" y="34"/>
                    </a:lnTo>
                    <a:lnTo>
                      <a:pt x="12" y="29"/>
                    </a:lnTo>
                    <a:close/>
                    <a:moveTo>
                      <a:pt x="18" y="26"/>
                    </a:moveTo>
                    <a:lnTo>
                      <a:pt x="21" y="21"/>
                    </a:lnTo>
                    <a:lnTo>
                      <a:pt x="24" y="15"/>
                    </a:lnTo>
                    <a:lnTo>
                      <a:pt x="24" y="12"/>
                    </a:lnTo>
                    <a:lnTo>
                      <a:pt x="23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3" y="3"/>
                    </a:lnTo>
                    <a:lnTo>
                      <a:pt x="10" y="6"/>
                    </a:lnTo>
                    <a:lnTo>
                      <a:pt x="9" y="9"/>
                    </a:lnTo>
                    <a:lnTo>
                      <a:pt x="9" y="15"/>
                    </a:lnTo>
                    <a:lnTo>
                      <a:pt x="10" y="18"/>
                    </a:lnTo>
                    <a:lnTo>
                      <a:pt x="12" y="20"/>
                    </a:lnTo>
                    <a:lnTo>
                      <a:pt x="18" y="26"/>
                    </a:lnTo>
                    <a:close/>
                    <a:moveTo>
                      <a:pt x="13" y="32"/>
                    </a:moveTo>
                    <a:lnTo>
                      <a:pt x="10" y="34"/>
                    </a:lnTo>
                    <a:lnTo>
                      <a:pt x="9" y="38"/>
                    </a:lnTo>
                    <a:lnTo>
                      <a:pt x="7" y="40"/>
                    </a:lnTo>
                    <a:lnTo>
                      <a:pt x="7" y="44"/>
                    </a:lnTo>
                    <a:lnTo>
                      <a:pt x="10" y="53"/>
                    </a:lnTo>
                    <a:lnTo>
                      <a:pt x="17" y="57"/>
                    </a:lnTo>
                    <a:lnTo>
                      <a:pt x="23" y="53"/>
                    </a:lnTo>
                    <a:lnTo>
                      <a:pt x="24" y="50"/>
                    </a:lnTo>
                    <a:lnTo>
                      <a:pt x="24" y="44"/>
                    </a:lnTo>
                    <a:lnTo>
                      <a:pt x="23" y="43"/>
                    </a:lnTo>
                    <a:lnTo>
                      <a:pt x="21" y="40"/>
                    </a:lnTo>
                    <a:lnTo>
                      <a:pt x="18" y="35"/>
                    </a:lnTo>
                    <a:lnTo>
                      <a:pt x="13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06" name="Rectangle 70"/>
              <p:cNvSpPr>
                <a:spLocks noChangeArrowheads="1"/>
              </p:cNvSpPr>
              <p:nvPr/>
            </p:nvSpPr>
            <p:spPr bwMode="auto">
              <a:xfrm>
                <a:off x="1462" y="4087"/>
                <a:ext cx="21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07" name="Freeform 71"/>
              <p:cNvSpPr>
                <a:spLocks noEditPoints="1"/>
              </p:cNvSpPr>
              <p:nvPr/>
            </p:nvSpPr>
            <p:spPr bwMode="auto">
              <a:xfrm>
                <a:off x="1491" y="4052"/>
                <a:ext cx="35" cy="60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35" y="1"/>
                  </a:cxn>
                  <a:cxn ang="0">
                    <a:pos x="29" y="3"/>
                  </a:cxn>
                  <a:cxn ang="0">
                    <a:pos x="26" y="5"/>
                  </a:cxn>
                  <a:cxn ang="0">
                    <a:pos x="21" y="6"/>
                  </a:cxn>
                  <a:cxn ang="0">
                    <a:pos x="15" y="12"/>
                  </a:cxn>
                  <a:cxn ang="0">
                    <a:pos x="14" y="17"/>
                  </a:cxn>
                  <a:cxn ang="0">
                    <a:pos x="11" y="21"/>
                  </a:cxn>
                  <a:cxn ang="0">
                    <a:pos x="9" y="27"/>
                  </a:cxn>
                  <a:cxn ang="0">
                    <a:pos x="14" y="24"/>
                  </a:cxn>
                  <a:cxn ang="0">
                    <a:pos x="17" y="23"/>
                  </a:cxn>
                  <a:cxn ang="0">
                    <a:pos x="24" y="23"/>
                  </a:cxn>
                  <a:cxn ang="0">
                    <a:pos x="28" y="24"/>
                  </a:cxn>
                  <a:cxn ang="0">
                    <a:pos x="34" y="31"/>
                  </a:cxn>
                  <a:cxn ang="0">
                    <a:pos x="35" y="35"/>
                  </a:cxn>
                  <a:cxn ang="0">
                    <a:pos x="35" y="44"/>
                  </a:cxn>
                  <a:cxn ang="0">
                    <a:pos x="34" y="47"/>
                  </a:cxn>
                  <a:cxn ang="0">
                    <a:pos x="31" y="52"/>
                  </a:cxn>
                  <a:cxn ang="0">
                    <a:pos x="28" y="55"/>
                  </a:cxn>
                  <a:cxn ang="0">
                    <a:pos x="23" y="58"/>
                  </a:cxn>
                  <a:cxn ang="0">
                    <a:pos x="17" y="60"/>
                  </a:cxn>
                  <a:cxn ang="0">
                    <a:pos x="14" y="58"/>
                  </a:cxn>
                  <a:cxn ang="0">
                    <a:pos x="11" y="58"/>
                  </a:cxn>
                  <a:cxn ang="0">
                    <a:pos x="8" y="55"/>
                  </a:cxn>
                  <a:cxn ang="0">
                    <a:pos x="3" y="49"/>
                  </a:cxn>
                  <a:cxn ang="0">
                    <a:pos x="0" y="43"/>
                  </a:cxn>
                  <a:cxn ang="0">
                    <a:pos x="0" y="29"/>
                  </a:cxn>
                  <a:cxn ang="0">
                    <a:pos x="3" y="21"/>
                  </a:cxn>
                  <a:cxn ang="0">
                    <a:pos x="6" y="15"/>
                  </a:cxn>
                  <a:cxn ang="0">
                    <a:pos x="11" y="9"/>
                  </a:cxn>
                  <a:cxn ang="0">
                    <a:pos x="15" y="6"/>
                  </a:cxn>
                  <a:cxn ang="0">
                    <a:pos x="18" y="3"/>
                  </a:cxn>
                  <a:cxn ang="0">
                    <a:pos x="21" y="1"/>
                  </a:cxn>
                  <a:cxn ang="0">
                    <a:pos x="28" y="1"/>
                  </a:cxn>
                  <a:cxn ang="0">
                    <a:pos x="32" y="0"/>
                  </a:cxn>
                  <a:cxn ang="0">
                    <a:pos x="35" y="0"/>
                  </a:cxn>
                  <a:cxn ang="0">
                    <a:pos x="9" y="29"/>
                  </a:cxn>
                  <a:cxn ang="0">
                    <a:pos x="8" y="32"/>
                  </a:cxn>
                  <a:cxn ang="0">
                    <a:pos x="8" y="43"/>
                  </a:cxn>
                  <a:cxn ang="0">
                    <a:pos x="11" y="52"/>
                  </a:cxn>
                  <a:cxn ang="0">
                    <a:pos x="15" y="57"/>
                  </a:cxn>
                  <a:cxn ang="0">
                    <a:pos x="18" y="57"/>
                  </a:cxn>
                  <a:cxn ang="0">
                    <a:pos x="24" y="53"/>
                  </a:cxn>
                  <a:cxn ang="0">
                    <a:pos x="28" y="47"/>
                  </a:cxn>
                  <a:cxn ang="0">
                    <a:pos x="28" y="43"/>
                  </a:cxn>
                  <a:cxn ang="0">
                    <a:pos x="26" y="37"/>
                  </a:cxn>
                  <a:cxn ang="0">
                    <a:pos x="24" y="32"/>
                  </a:cxn>
                  <a:cxn ang="0">
                    <a:pos x="23" y="29"/>
                  </a:cxn>
                  <a:cxn ang="0">
                    <a:pos x="17" y="26"/>
                  </a:cxn>
                  <a:cxn ang="0">
                    <a:pos x="15" y="26"/>
                  </a:cxn>
                  <a:cxn ang="0">
                    <a:pos x="14" y="27"/>
                  </a:cxn>
                  <a:cxn ang="0">
                    <a:pos x="11" y="27"/>
                  </a:cxn>
                  <a:cxn ang="0">
                    <a:pos x="9" y="29"/>
                  </a:cxn>
                </a:cxnLst>
                <a:rect l="0" t="0" r="r" b="b"/>
                <a:pathLst>
                  <a:path w="35" h="60">
                    <a:moveTo>
                      <a:pt x="35" y="0"/>
                    </a:moveTo>
                    <a:lnTo>
                      <a:pt x="35" y="1"/>
                    </a:lnTo>
                    <a:lnTo>
                      <a:pt x="29" y="3"/>
                    </a:lnTo>
                    <a:lnTo>
                      <a:pt x="26" y="5"/>
                    </a:lnTo>
                    <a:lnTo>
                      <a:pt x="21" y="6"/>
                    </a:lnTo>
                    <a:lnTo>
                      <a:pt x="15" y="12"/>
                    </a:lnTo>
                    <a:lnTo>
                      <a:pt x="14" y="17"/>
                    </a:lnTo>
                    <a:lnTo>
                      <a:pt x="11" y="21"/>
                    </a:lnTo>
                    <a:lnTo>
                      <a:pt x="9" y="27"/>
                    </a:lnTo>
                    <a:lnTo>
                      <a:pt x="14" y="24"/>
                    </a:lnTo>
                    <a:lnTo>
                      <a:pt x="17" y="23"/>
                    </a:lnTo>
                    <a:lnTo>
                      <a:pt x="24" y="23"/>
                    </a:lnTo>
                    <a:lnTo>
                      <a:pt x="28" y="24"/>
                    </a:lnTo>
                    <a:lnTo>
                      <a:pt x="34" y="31"/>
                    </a:lnTo>
                    <a:lnTo>
                      <a:pt x="35" y="35"/>
                    </a:lnTo>
                    <a:lnTo>
                      <a:pt x="35" y="44"/>
                    </a:lnTo>
                    <a:lnTo>
                      <a:pt x="34" y="47"/>
                    </a:lnTo>
                    <a:lnTo>
                      <a:pt x="31" y="52"/>
                    </a:lnTo>
                    <a:lnTo>
                      <a:pt x="28" y="55"/>
                    </a:lnTo>
                    <a:lnTo>
                      <a:pt x="23" y="58"/>
                    </a:lnTo>
                    <a:lnTo>
                      <a:pt x="17" y="60"/>
                    </a:lnTo>
                    <a:lnTo>
                      <a:pt x="14" y="58"/>
                    </a:lnTo>
                    <a:lnTo>
                      <a:pt x="11" y="58"/>
                    </a:lnTo>
                    <a:lnTo>
                      <a:pt x="8" y="55"/>
                    </a:lnTo>
                    <a:lnTo>
                      <a:pt x="3" y="49"/>
                    </a:lnTo>
                    <a:lnTo>
                      <a:pt x="0" y="43"/>
                    </a:lnTo>
                    <a:lnTo>
                      <a:pt x="0" y="29"/>
                    </a:lnTo>
                    <a:lnTo>
                      <a:pt x="3" y="21"/>
                    </a:lnTo>
                    <a:lnTo>
                      <a:pt x="6" y="15"/>
                    </a:lnTo>
                    <a:lnTo>
                      <a:pt x="11" y="9"/>
                    </a:lnTo>
                    <a:lnTo>
                      <a:pt x="15" y="6"/>
                    </a:lnTo>
                    <a:lnTo>
                      <a:pt x="18" y="3"/>
                    </a:lnTo>
                    <a:lnTo>
                      <a:pt x="21" y="1"/>
                    </a:lnTo>
                    <a:lnTo>
                      <a:pt x="28" y="1"/>
                    </a:lnTo>
                    <a:lnTo>
                      <a:pt x="32" y="0"/>
                    </a:lnTo>
                    <a:lnTo>
                      <a:pt x="35" y="0"/>
                    </a:lnTo>
                    <a:close/>
                    <a:moveTo>
                      <a:pt x="9" y="29"/>
                    </a:moveTo>
                    <a:lnTo>
                      <a:pt x="8" y="32"/>
                    </a:lnTo>
                    <a:lnTo>
                      <a:pt x="8" y="43"/>
                    </a:lnTo>
                    <a:lnTo>
                      <a:pt x="11" y="52"/>
                    </a:lnTo>
                    <a:lnTo>
                      <a:pt x="15" y="57"/>
                    </a:lnTo>
                    <a:lnTo>
                      <a:pt x="18" y="57"/>
                    </a:lnTo>
                    <a:lnTo>
                      <a:pt x="24" y="53"/>
                    </a:lnTo>
                    <a:lnTo>
                      <a:pt x="28" y="47"/>
                    </a:lnTo>
                    <a:lnTo>
                      <a:pt x="28" y="43"/>
                    </a:lnTo>
                    <a:lnTo>
                      <a:pt x="26" y="37"/>
                    </a:lnTo>
                    <a:lnTo>
                      <a:pt x="24" y="32"/>
                    </a:lnTo>
                    <a:lnTo>
                      <a:pt x="23" y="29"/>
                    </a:lnTo>
                    <a:lnTo>
                      <a:pt x="17" y="26"/>
                    </a:lnTo>
                    <a:lnTo>
                      <a:pt x="15" y="26"/>
                    </a:lnTo>
                    <a:lnTo>
                      <a:pt x="14" y="27"/>
                    </a:lnTo>
                    <a:lnTo>
                      <a:pt x="11" y="27"/>
                    </a:lnTo>
                    <a:lnTo>
                      <a:pt x="9" y="2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08" name="Rectangle 72"/>
              <p:cNvSpPr>
                <a:spLocks noChangeArrowheads="1"/>
              </p:cNvSpPr>
              <p:nvPr/>
            </p:nvSpPr>
            <p:spPr bwMode="auto">
              <a:xfrm>
                <a:off x="1612" y="4087"/>
                <a:ext cx="21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09" name="Freeform 73"/>
              <p:cNvSpPr>
                <a:spLocks noEditPoints="1"/>
              </p:cNvSpPr>
              <p:nvPr/>
            </p:nvSpPr>
            <p:spPr bwMode="auto">
              <a:xfrm>
                <a:off x="1639" y="4052"/>
                <a:ext cx="37" cy="58"/>
              </a:xfrm>
              <a:custGeom>
                <a:avLst/>
                <a:gdLst/>
                <a:ahLst/>
                <a:cxnLst>
                  <a:cxn ang="0">
                    <a:pos x="37" y="38"/>
                  </a:cxn>
                  <a:cxn ang="0">
                    <a:pos x="37" y="43"/>
                  </a:cxn>
                  <a:cxn ang="0">
                    <a:pos x="29" y="43"/>
                  </a:cxn>
                  <a:cxn ang="0">
                    <a:pos x="29" y="58"/>
                  </a:cxn>
                  <a:cxn ang="0">
                    <a:pos x="22" y="58"/>
                  </a:cxn>
                  <a:cxn ang="0">
                    <a:pos x="22" y="43"/>
                  </a:cxn>
                  <a:cxn ang="0">
                    <a:pos x="0" y="43"/>
                  </a:cxn>
                  <a:cxn ang="0">
                    <a:pos x="0" y="38"/>
                  </a:cxn>
                  <a:cxn ang="0">
                    <a:pos x="25" y="0"/>
                  </a:cxn>
                  <a:cxn ang="0">
                    <a:pos x="29" y="0"/>
                  </a:cxn>
                  <a:cxn ang="0">
                    <a:pos x="29" y="38"/>
                  </a:cxn>
                  <a:cxn ang="0">
                    <a:pos x="37" y="38"/>
                  </a:cxn>
                  <a:cxn ang="0">
                    <a:pos x="22" y="38"/>
                  </a:cxn>
                  <a:cxn ang="0">
                    <a:pos x="22" y="9"/>
                  </a:cxn>
                  <a:cxn ang="0">
                    <a:pos x="3" y="38"/>
                  </a:cxn>
                  <a:cxn ang="0">
                    <a:pos x="22" y="38"/>
                  </a:cxn>
                </a:cxnLst>
                <a:rect l="0" t="0" r="r" b="b"/>
                <a:pathLst>
                  <a:path w="37" h="58">
                    <a:moveTo>
                      <a:pt x="37" y="38"/>
                    </a:moveTo>
                    <a:lnTo>
                      <a:pt x="37" y="43"/>
                    </a:lnTo>
                    <a:lnTo>
                      <a:pt x="29" y="43"/>
                    </a:lnTo>
                    <a:lnTo>
                      <a:pt x="29" y="58"/>
                    </a:lnTo>
                    <a:lnTo>
                      <a:pt x="22" y="58"/>
                    </a:lnTo>
                    <a:lnTo>
                      <a:pt x="22" y="43"/>
                    </a:lnTo>
                    <a:lnTo>
                      <a:pt x="0" y="43"/>
                    </a:lnTo>
                    <a:lnTo>
                      <a:pt x="0" y="38"/>
                    </a:lnTo>
                    <a:lnTo>
                      <a:pt x="25" y="0"/>
                    </a:lnTo>
                    <a:lnTo>
                      <a:pt x="29" y="0"/>
                    </a:lnTo>
                    <a:lnTo>
                      <a:pt x="29" y="38"/>
                    </a:lnTo>
                    <a:lnTo>
                      <a:pt x="37" y="38"/>
                    </a:lnTo>
                    <a:close/>
                    <a:moveTo>
                      <a:pt x="22" y="38"/>
                    </a:moveTo>
                    <a:lnTo>
                      <a:pt x="22" y="9"/>
                    </a:lnTo>
                    <a:lnTo>
                      <a:pt x="3" y="38"/>
                    </a:lnTo>
                    <a:lnTo>
                      <a:pt x="22" y="3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10" name="Rectangle 74"/>
              <p:cNvSpPr>
                <a:spLocks noChangeArrowheads="1"/>
              </p:cNvSpPr>
              <p:nvPr/>
            </p:nvSpPr>
            <p:spPr bwMode="auto">
              <a:xfrm>
                <a:off x="1762" y="4087"/>
                <a:ext cx="21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11" name="Freeform 75"/>
              <p:cNvSpPr>
                <a:spLocks/>
              </p:cNvSpPr>
              <p:nvPr/>
            </p:nvSpPr>
            <p:spPr bwMode="auto">
              <a:xfrm>
                <a:off x="1789" y="4052"/>
                <a:ext cx="37" cy="58"/>
              </a:xfrm>
              <a:custGeom>
                <a:avLst/>
                <a:gdLst/>
                <a:ahLst/>
                <a:cxnLst>
                  <a:cxn ang="0">
                    <a:pos x="37" y="47"/>
                  </a:cxn>
                  <a:cxn ang="0">
                    <a:pos x="34" y="58"/>
                  </a:cxn>
                  <a:cxn ang="0">
                    <a:pos x="0" y="58"/>
                  </a:cxn>
                  <a:cxn ang="0">
                    <a:pos x="0" y="57"/>
                  </a:cxn>
                  <a:cxn ang="0">
                    <a:pos x="17" y="40"/>
                  </a:cxn>
                  <a:cxn ang="0">
                    <a:pos x="20" y="35"/>
                  </a:cxn>
                  <a:cxn ang="0">
                    <a:pos x="23" y="29"/>
                  </a:cxn>
                  <a:cxn ang="0">
                    <a:pos x="26" y="24"/>
                  </a:cxn>
                  <a:cxn ang="0">
                    <a:pos x="26" y="14"/>
                  </a:cxn>
                  <a:cxn ang="0">
                    <a:pos x="23" y="11"/>
                  </a:cxn>
                  <a:cxn ang="0">
                    <a:pos x="22" y="8"/>
                  </a:cxn>
                  <a:cxn ang="0">
                    <a:pos x="19" y="8"/>
                  </a:cxn>
                  <a:cxn ang="0">
                    <a:pos x="15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2" y="17"/>
                  </a:cxn>
                  <a:cxn ang="0">
                    <a:pos x="0" y="17"/>
                  </a:cxn>
                  <a:cxn ang="0">
                    <a:pos x="3" y="8"/>
                  </a:cxn>
                  <a:cxn ang="0">
                    <a:pos x="6" y="5"/>
                  </a:cxn>
                  <a:cxn ang="0">
                    <a:pos x="12" y="1"/>
                  </a:cxn>
                  <a:cxn ang="0">
                    <a:pos x="17" y="0"/>
                  </a:cxn>
                  <a:cxn ang="0">
                    <a:pos x="26" y="3"/>
                  </a:cxn>
                  <a:cxn ang="0">
                    <a:pos x="29" y="5"/>
                  </a:cxn>
                  <a:cxn ang="0">
                    <a:pos x="32" y="11"/>
                  </a:cxn>
                  <a:cxn ang="0">
                    <a:pos x="34" y="15"/>
                  </a:cxn>
                  <a:cxn ang="0">
                    <a:pos x="32" y="20"/>
                  </a:cxn>
                  <a:cxn ang="0">
                    <a:pos x="32" y="23"/>
                  </a:cxn>
                  <a:cxn ang="0">
                    <a:pos x="29" y="27"/>
                  </a:cxn>
                  <a:cxn ang="0">
                    <a:pos x="26" y="34"/>
                  </a:cxn>
                  <a:cxn ang="0">
                    <a:pos x="8" y="52"/>
                  </a:cxn>
                  <a:cxn ang="0">
                    <a:pos x="29" y="52"/>
                  </a:cxn>
                  <a:cxn ang="0">
                    <a:pos x="31" y="50"/>
                  </a:cxn>
                  <a:cxn ang="0">
                    <a:pos x="32" y="50"/>
                  </a:cxn>
                  <a:cxn ang="0">
                    <a:pos x="35" y="47"/>
                  </a:cxn>
                  <a:cxn ang="0">
                    <a:pos x="37" y="47"/>
                  </a:cxn>
                </a:cxnLst>
                <a:rect l="0" t="0" r="r" b="b"/>
                <a:pathLst>
                  <a:path w="37" h="58">
                    <a:moveTo>
                      <a:pt x="37" y="47"/>
                    </a:moveTo>
                    <a:lnTo>
                      <a:pt x="34" y="58"/>
                    </a:lnTo>
                    <a:lnTo>
                      <a:pt x="0" y="58"/>
                    </a:lnTo>
                    <a:lnTo>
                      <a:pt x="0" y="57"/>
                    </a:lnTo>
                    <a:lnTo>
                      <a:pt x="17" y="40"/>
                    </a:lnTo>
                    <a:lnTo>
                      <a:pt x="20" y="35"/>
                    </a:lnTo>
                    <a:lnTo>
                      <a:pt x="23" y="29"/>
                    </a:lnTo>
                    <a:lnTo>
                      <a:pt x="26" y="24"/>
                    </a:lnTo>
                    <a:lnTo>
                      <a:pt x="26" y="14"/>
                    </a:lnTo>
                    <a:lnTo>
                      <a:pt x="23" y="11"/>
                    </a:lnTo>
                    <a:lnTo>
                      <a:pt x="22" y="8"/>
                    </a:lnTo>
                    <a:lnTo>
                      <a:pt x="19" y="8"/>
                    </a:lnTo>
                    <a:lnTo>
                      <a:pt x="15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2" y="17"/>
                    </a:lnTo>
                    <a:lnTo>
                      <a:pt x="0" y="17"/>
                    </a:lnTo>
                    <a:lnTo>
                      <a:pt x="3" y="8"/>
                    </a:lnTo>
                    <a:lnTo>
                      <a:pt x="6" y="5"/>
                    </a:lnTo>
                    <a:lnTo>
                      <a:pt x="12" y="1"/>
                    </a:lnTo>
                    <a:lnTo>
                      <a:pt x="17" y="0"/>
                    </a:lnTo>
                    <a:lnTo>
                      <a:pt x="26" y="3"/>
                    </a:lnTo>
                    <a:lnTo>
                      <a:pt x="29" y="5"/>
                    </a:lnTo>
                    <a:lnTo>
                      <a:pt x="32" y="11"/>
                    </a:lnTo>
                    <a:lnTo>
                      <a:pt x="34" y="15"/>
                    </a:lnTo>
                    <a:lnTo>
                      <a:pt x="32" y="20"/>
                    </a:lnTo>
                    <a:lnTo>
                      <a:pt x="32" y="23"/>
                    </a:lnTo>
                    <a:lnTo>
                      <a:pt x="29" y="27"/>
                    </a:lnTo>
                    <a:lnTo>
                      <a:pt x="26" y="34"/>
                    </a:lnTo>
                    <a:lnTo>
                      <a:pt x="8" y="52"/>
                    </a:lnTo>
                    <a:lnTo>
                      <a:pt x="29" y="52"/>
                    </a:lnTo>
                    <a:lnTo>
                      <a:pt x="31" y="50"/>
                    </a:lnTo>
                    <a:lnTo>
                      <a:pt x="32" y="50"/>
                    </a:lnTo>
                    <a:lnTo>
                      <a:pt x="35" y="47"/>
                    </a:lnTo>
                    <a:lnTo>
                      <a:pt x="37" y="4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12" name="Freeform 76"/>
              <p:cNvSpPr>
                <a:spLocks noEditPoints="1"/>
              </p:cNvSpPr>
              <p:nvPr/>
            </p:nvSpPr>
            <p:spPr bwMode="auto">
              <a:xfrm>
                <a:off x="1927" y="4052"/>
                <a:ext cx="36" cy="6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3" y="14"/>
                  </a:cxn>
                  <a:cxn ang="0">
                    <a:pos x="6" y="8"/>
                  </a:cxn>
                  <a:cxn ang="0">
                    <a:pos x="10" y="3"/>
                  </a:cxn>
                  <a:cxn ang="0">
                    <a:pos x="14" y="1"/>
                  </a:cxn>
                  <a:cxn ang="0">
                    <a:pos x="15" y="0"/>
                  </a:cxn>
                  <a:cxn ang="0">
                    <a:pos x="18" y="0"/>
                  </a:cxn>
                  <a:cxn ang="0">
                    <a:pos x="23" y="1"/>
                  </a:cxn>
                  <a:cxn ang="0">
                    <a:pos x="26" y="3"/>
                  </a:cxn>
                  <a:cxn ang="0">
                    <a:pos x="29" y="6"/>
                  </a:cxn>
                  <a:cxn ang="0">
                    <a:pos x="32" y="11"/>
                  </a:cxn>
                  <a:cxn ang="0">
                    <a:pos x="35" y="17"/>
                  </a:cxn>
                  <a:cxn ang="0">
                    <a:pos x="35" y="23"/>
                  </a:cxn>
                  <a:cxn ang="0">
                    <a:pos x="36" y="29"/>
                  </a:cxn>
                  <a:cxn ang="0">
                    <a:pos x="35" y="38"/>
                  </a:cxn>
                  <a:cxn ang="0">
                    <a:pos x="33" y="46"/>
                  </a:cxn>
                  <a:cxn ang="0">
                    <a:pos x="30" y="52"/>
                  </a:cxn>
                  <a:cxn ang="0">
                    <a:pos x="26" y="57"/>
                  </a:cxn>
                  <a:cxn ang="0">
                    <a:pos x="23" y="58"/>
                  </a:cxn>
                  <a:cxn ang="0">
                    <a:pos x="18" y="60"/>
                  </a:cxn>
                  <a:cxn ang="0">
                    <a:pos x="14" y="58"/>
                  </a:cxn>
                  <a:cxn ang="0">
                    <a:pos x="9" y="55"/>
                  </a:cxn>
                  <a:cxn ang="0">
                    <a:pos x="4" y="49"/>
                  </a:cxn>
                  <a:cxn ang="0">
                    <a:pos x="1" y="37"/>
                  </a:cxn>
                  <a:cxn ang="0">
                    <a:pos x="0" y="29"/>
                  </a:cxn>
                  <a:cxn ang="0">
                    <a:pos x="9" y="32"/>
                  </a:cxn>
                  <a:cxn ang="0">
                    <a:pos x="9" y="41"/>
                  </a:cxn>
                  <a:cxn ang="0">
                    <a:pos x="10" y="50"/>
                  </a:cxn>
                  <a:cxn ang="0">
                    <a:pos x="12" y="53"/>
                  </a:cxn>
                  <a:cxn ang="0">
                    <a:pos x="18" y="57"/>
                  </a:cxn>
                  <a:cxn ang="0">
                    <a:pos x="20" y="55"/>
                  </a:cxn>
                  <a:cxn ang="0">
                    <a:pos x="23" y="55"/>
                  </a:cxn>
                  <a:cxn ang="0">
                    <a:pos x="24" y="52"/>
                  </a:cxn>
                  <a:cxn ang="0">
                    <a:pos x="27" y="43"/>
                  </a:cxn>
                  <a:cxn ang="0">
                    <a:pos x="27" y="15"/>
                  </a:cxn>
                  <a:cxn ang="0">
                    <a:pos x="26" y="11"/>
                  </a:cxn>
                  <a:cxn ang="0">
                    <a:pos x="24" y="8"/>
                  </a:cxn>
                  <a:cxn ang="0">
                    <a:pos x="24" y="6"/>
                  </a:cxn>
                  <a:cxn ang="0">
                    <a:pos x="21" y="3"/>
                  </a:cxn>
                  <a:cxn ang="0">
                    <a:pos x="15" y="3"/>
                  </a:cxn>
                  <a:cxn ang="0">
                    <a:pos x="10" y="12"/>
                  </a:cxn>
                  <a:cxn ang="0">
                    <a:pos x="9" y="17"/>
                  </a:cxn>
                  <a:cxn ang="0">
                    <a:pos x="9" y="32"/>
                  </a:cxn>
                </a:cxnLst>
                <a:rect l="0" t="0" r="r" b="b"/>
                <a:pathLst>
                  <a:path w="36" h="60">
                    <a:moveTo>
                      <a:pt x="0" y="29"/>
                    </a:moveTo>
                    <a:lnTo>
                      <a:pt x="3" y="14"/>
                    </a:lnTo>
                    <a:lnTo>
                      <a:pt x="6" y="8"/>
                    </a:lnTo>
                    <a:lnTo>
                      <a:pt x="10" y="3"/>
                    </a:lnTo>
                    <a:lnTo>
                      <a:pt x="14" y="1"/>
                    </a:lnTo>
                    <a:lnTo>
                      <a:pt x="15" y="0"/>
                    </a:lnTo>
                    <a:lnTo>
                      <a:pt x="18" y="0"/>
                    </a:lnTo>
                    <a:lnTo>
                      <a:pt x="23" y="1"/>
                    </a:lnTo>
                    <a:lnTo>
                      <a:pt x="26" y="3"/>
                    </a:lnTo>
                    <a:lnTo>
                      <a:pt x="29" y="6"/>
                    </a:lnTo>
                    <a:lnTo>
                      <a:pt x="32" y="11"/>
                    </a:lnTo>
                    <a:lnTo>
                      <a:pt x="35" y="17"/>
                    </a:lnTo>
                    <a:lnTo>
                      <a:pt x="35" y="23"/>
                    </a:lnTo>
                    <a:lnTo>
                      <a:pt x="36" y="29"/>
                    </a:lnTo>
                    <a:lnTo>
                      <a:pt x="35" y="38"/>
                    </a:lnTo>
                    <a:lnTo>
                      <a:pt x="33" y="46"/>
                    </a:lnTo>
                    <a:lnTo>
                      <a:pt x="30" y="52"/>
                    </a:lnTo>
                    <a:lnTo>
                      <a:pt x="26" y="57"/>
                    </a:lnTo>
                    <a:lnTo>
                      <a:pt x="23" y="58"/>
                    </a:lnTo>
                    <a:lnTo>
                      <a:pt x="18" y="60"/>
                    </a:lnTo>
                    <a:lnTo>
                      <a:pt x="14" y="58"/>
                    </a:lnTo>
                    <a:lnTo>
                      <a:pt x="9" y="55"/>
                    </a:lnTo>
                    <a:lnTo>
                      <a:pt x="4" y="49"/>
                    </a:lnTo>
                    <a:lnTo>
                      <a:pt x="1" y="37"/>
                    </a:lnTo>
                    <a:lnTo>
                      <a:pt x="0" y="29"/>
                    </a:lnTo>
                    <a:close/>
                    <a:moveTo>
                      <a:pt x="9" y="32"/>
                    </a:moveTo>
                    <a:lnTo>
                      <a:pt x="9" y="41"/>
                    </a:lnTo>
                    <a:lnTo>
                      <a:pt x="10" y="50"/>
                    </a:lnTo>
                    <a:lnTo>
                      <a:pt x="12" y="53"/>
                    </a:lnTo>
                    <a:lnTo>
                      <a:pt x="18" y="57"/>
                    </a:lnTo>
                    <a:lnTo>
                      <a:pt x="20" y="55"/>
                    </a:lnTo>
                    <a:lnTo>
                      <a:pt x="23" y="55"/>
                    </a:lnTo>
                    <a:lnTo>
                      <a:pt x="24" y="52"/>
                    </a:lnTo>
                    <a:lnTo>
                      <a:pt x="27" y="43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4" y="8"/>
                    </a:lnTo>
                    <a:lnTo>
                      <a:pt x="24" y="6"/>
                    </a:lnTo>
                    <a:lnTo>
                      <a:pt x="21" y="3"/>
                    </a:lnTo>
                    <a:lnTo>
                      <a:pt x="15" y="3"/>
                    </a:lnTo>
                    <a:lnTo>
                      <a:pt x="10" y="12"/>
                    </a:lnTo>
                    <a:lnTo>
                      <a:pt x="9" y="17"/>
                    </a:lnTo>
                    <a:lnTo>
                      <a:pt x="9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13" name="Freeform 77"/>
              <p:cNvSpPr>
                <a:spLocks/>
              </p:cNvSpPr>
              <p:nvPr/>
            </p:nvSpPr>
            <p:spPr bwMode="auto">
              <a:xfrm>
                <a:off x="2075" y="4052"/>
                <a:ext cx="38" cy="58"/>
              </a:xfrm>
              <a:custGeom>
                <a:avLst/>
                <a:gdLst/>
                <a:ahLst/>
                <a:cxnLst>
                  <a:cxn ang="0">
                    <a:pos x="38" y="47"/>
                  </a:cxn>
                  <a:cxn ang="0">
                    <a:pos x="34" y="58"/>
                  </a:cxn>
                  <a:cxn ang="0">
                    <a:pos x="0" y="58"/>
                  </a:cxn>
                  <a:cxn ang="0">
                    <a:pos x="0" y="57"/>
                  </a:cxn>
                  <a:cxn ang="0">
                    <a:pos x="8" y="50"/>
                  </a:cxn>
                  <a:cxn ang="0">
                    <a:pos x="12" y="44"/>
                  </a:cxn>
                  <a:cxn ang="0">
                    <a:pos x="21" y="35"/>
                  </a:cxn>
                  <a:cxn ang="0">
                    <a:pos x="25" y="29"/>
                  </a:cxn>
                  <a:cxn ang="0">
                    <a:pos x="26" y="24"/>
                  </a:cxn>
                  <a:cxn ang="0">
                    <a:pos x="28" y="18"/>
                  </a:cxn>
                  <a:cxn ang="0">
                    <a:pos x="26" y="14"/>
                  </a:cxn>
                  <a:cxn ang="0">
                    <a:pos x="23" y="11"/>
                  </a:cxn>
                  <a:cxn ang="0">
                    <a:pos x="21" y="8"/>
                  </a:cxn>
                  <a:cxn ang="0">
                    <a:pos x="18" y="8"/>
                  </a:cxn>
                  <a:cxn ang="0">
                    <a:pos x="15" y="6"/>
                  </a:cxn>
                  <a:cxn ang="0">
                    <a:pos x="11" y="8"/>
                  </a:cxn>
                  <a:cxn ang="0">
                    <a:pos x="8" y="9"/>
                  </a:cxn>
                  <a:cxn ang="0">
                    <a:pos x="6" y="11"/>
                  </a:cxn>
                  <a:cxn ang="0">
                    <a:pos x="3" y="17"/>
                  </a:cxn>
                  <a:cxn ang="0">
                    <a:pos x="2" y="17"/>
                  </a:cxn>
                  <a:cxn ang="0">
                    <a:pos x="5" y="8"/>
                  </a:cxn>
                  <a:cxn ang="0">
                    <a:pos x="6" y="5"/>
                  </a:cxn>
                  <a:cxn ang="0">
                    <a:pos x="12" y="1"/>
                  </a:cxn>
                  <a:cxn ang="0">
                    <a:pos x="18" y="0"/>
                  </a:cxn>
                  <a:cxn ang="0">
                    <a:pos x="25" y="1"/>
                  </a:cxn>
                  <a:cxn ang="0">
                    <a:pos x="29" y="5"/>
                  </a:cxn>
                  <a:cxn ang="0">
                    <a:pos x="32" y="8"/>
                  </a:cxn>
                  <a:cxn ang="0">
                    <a:pos x="34" y="11"/>
                  </a:cxn>
                  <a:cxn ang="0">
                    <a:pos x="34" y="20"/>
                  </a:cxn>
                  <a:cxn ang="0">
                    <a:pos x="32" y="23"/>
                  </a:cxn>
                  <a:cxn ang="0">
                    <a:pos x="29" y="27"/>
                  </a:cxn>
                  <a:cxn ang="0">
                    <a:pos x="26" y="34"/>
                  </a:cxn>
                  <a:cxn ang="0">
                    <a:pos x="12" y="47"/>
                  </a:cxn>
                  <a:cxn ang="0">
                    <a:pos x="11" y="50"/>
                  </a:cxn>
                  <a:cxn ang="0">
                    <a:pos x="8" y="52"/>
                  </a:cxn>
                  <a:cxn ang="0">
                    <a:pos x="31" y="52"/>
                  </a:cxn>
                  <a:cxn ang="0">
                    <a:pos x="32" y="50"/>
                  </a:cxn>
                  <a:cxn ang="0">
                    <a:pos x="34" y="50"/>
                  </a:cxn>
                  <a:cxn ang="0">
                    <a:pos x="35" y="49"/>
                  </a:cxn>
                  <a:cxn ang="0">
                    <a:pos x="35" y="47"/>
                  </a:cxn>
                  <a:cxn ang="0">
                    <a:pos x="38" y="47"/>
                  </a:cxn>
                </a:cxnLst>
                <a:rect l="0" t="0" r="r" b="b"/>
                <a:pathLst>
                  <a:path w="38" h="58">
                    <a:moveTo>
                      <a:pt x="38" y="47"/>
                    </a:moveTo>
                    <a:lnTo>
                      <a:pt x="34" y="58"/>
                    </a:lnTo>
                    <a:lnTo>
                      <a:pt x="0" y="58"/>
                    </a:lnTo>
                    <a:lnTo>
                      <a:pt x="0" y="57"/>
                    </a:lnTo>
                    <a:lnTo>
                      <a:pt x="8" y="50"/>
                    </a:lnTo>
                    <a:lnTo>
                      <a:pt x="12" y="44"/>
                    </a:lnTo>
                    <a:lnTo>
                      <a:pt x="21" y="35"/>
                    </a:lnTo>
                    <a:lnTo>
                      <a:pt x="25" y="29"/>
                    </a:lnTo>
                    <a:lnTo>
                      <a:pt x="26" y="24"/>
                    </a:lnTo>
                    <a:lnTo>
                      <a:pt x="28" y="18"/>
                    </a:lnTo>
                    <a:lnTo>
                      <a:pt x="26" y="14"/>
                    </a:lnTo>
                    <a:lnTo>
                      <a:pt x="23" y="11"/>
                    </a:lnTo>
                    <a:lnTo>
                      <a:pt x="21" y="8"/>
                    </a:lnTo>
                    <a:lnTo>
                      <a:pt x="18" y="8"/>
                    </a:lnTo>
                    <a:lnTo>
                      <a:pt x="15" y="6"/>
                    </a:lnTo>
                    <a:lnTo>
                      <a:pt x="11" y="8"/>
                    </a:lnTo>
                    <a:lnTo>
                      <a:pt x="8" y="9"/>
                    </a:lnTo>
                    <a:lnTo>
                      <a:pt x="6" y="11"/>
                    </a:lnTo>
                    <a:lnTo>
                      <a:pt x="3" y="17"/>
                    </a:lnTo>
                    <a:lnTo>
                      <a:pt x="2" y="17"/>
                    </a:lnTo>
                    <a:lnTo>
                      <a:pt x="5" y="8"/>
                    </a:lnTo>
                    <a:lnTo>
                      <a:pt x="6" y="5"/>
                    </a:lnTo>
                    <a:lnTo>
                      <a:pt x="12" y="1"/>
                    </a:lnTo>
                    <a:lnTo>
                      <a:pt x="18" y="0"/>
                    </a:lnTo>
                    <a:lnTo>
                      <a:pt x="25" y="1"/>
                    </a:lnTo>
                    <a:lnTo>
                      <a:pt x="29" y="5"/>
                    </a:lnTo>
                    <a:lnTo>
                      <a:pt x="32" y="8"/>
                    </a:lnTo>
                    <a:lnTo>
                      <a:pt x="34" y="11"/>
                    </a:lnTo>
                    <a:lnTo>
                      <a:pt x="34" y="20"/>
                    </a:lnTo>
                    <a:lnTo>
                      <a:pt x="32" y="23"/>
                    </a:lnTo>
                    <a:lnTo>
                      <a:pt x="29" y="27"/>
                    </a:lnTo>
                    <a:lnTo>
                      <a:pt x="26" y="34"/>
                    </a:lnTo>
                    <a:lnTo>
                      <a:pt x="12" y="47"/>
                    </a:lnTo>
                    <a:lnTo>
                      <a:pt x="11" y="50"/>
                    </a:lnTo>
                    <a:lnTo>
                      <a:pt x="8" y="52"/>
                    </a:lnTo>
                    <a:lnTo>
                      <a:pt x="31" y="52"/>
                    </a:lnTo>
                    <a:lnTo>
                      <a:pt x="32" y="50"/>
                    </a:lnTo>
                    <a:lnTo>
                      <a:pt x="34" y="50"/>
                    </a:lnTo>
                    <a:lnTo>
                      <a:pt x="35" y="49"/>
                    </a:lnTo>
                    <a:lnTo>
                      <a:pt x="35" y="47"/>
                    </a:lnTo>
                    <a:lnTo>
                      <a:pt x="38" y="4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14" name="Line 78"/>
              <p:cNvSpPr>
                <a:spLocks noChangeShapeType="1"/>
              </p:cNvSpPr>
              <p:nvPr/>
            </p:nvSpPr>
            <p:spPr bwMode="auto">
              <a:xfrm flipV="1">
                <a:off x="600" y="2212"/>
                <a:ext cx="1" cy="1796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15" name="Line 79"/>
              <p:cNvSpPr>
                <a:spLocks noChangeShapeType="1"/>
              </p:cNvSpPr>
              <p:nvPr/>
            </p:nvSpPr>
            <p:spPr bwMode="auto">
              <a:xfrm flipV="1">
                <a:off x="2168" y="2212"/>
                <a:ext cx="1" cy="1796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16" name="Line 80"/>
              <p:cNvSpPr>
                <a:spLocks noChangeShapeType="1"/>
              </p:cNvSpPr>
              <p:nvPr/>
            </p:nvSpPr>
            <p:spPr bwMode="auto">
              <a:xfrm>
                <a:off x="600" y="400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17" name="Line 81"/>
              <p:cNvSpPr>
                <a:spLocks noChangeShapeType="1"/>
              </p:cNvSpPr>
              <p:nvPr/>
            </p:nvSpPr>
            <p:spPr bwMode="auto">
              <a:xfrm flipH="1">
                <a:off x="2148" y="400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18" name="Line 82"/>
              <p:cNvSpPr>
                <a:spLocks noChangeShapeType="1"/>
              </p:cNvSpPr>
              <p:nvPr/>
            </p:nvSpPr>
            <p:spPr bwMode="auto">
              <a:xfrm>
                <a:off x="600" y="398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19" name="Line 83"/>
              <p:cNvSpPr>
                <a:spLocks noChangeShapeType="1"/>
              </p:cNvSpPr>
              <p:nvPr/>
            </p:nvSpPr>
            <p:spPr bwMode="auto">
              <a:xfrm flipH="1">
                <a:off x="2148" y="398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20" name="Line 84"/>
              <p:cNvSpPr>
                <a:spLocks noChangeShapeType="1"/>
              </p:cNvSpPr>
              <p:nvPr/>
            </p:nvSpPr>
            <p:spPr bwMode="auto">
              <a:xfrm>
                <a:off x="600" y="396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21" name="Line 85"/>
              <p:cNvSpPr>
                <a:spLocks noChangeShapeType="1"/>
              </p:cNvSpPr>
              <p:nvPr/>
            </p:nvSpPr>
            <p:spPr bwMode="auto">
              <a:xfrm flipH="1">
                <a:off x="2148" y="396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22" name="Line 86"/>
              <p:cNvSpPr>
                <a:spLocks noChangeShapeType="1"/>
              </p:cNvSpPr>
              <p:nvPr/>
            </p:nvSpPr>
            <p:spPr bwMode="auto">
              <a:xfrm>
                <a:off x="600" y="385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23" name="Line 87"/>
              <p:cNvSpPr>
                <a:spLocks noChangeShapeType="1"/>
              </p:cNvSpPr>
              <p:nvPr/>
            </p:nvSpPr>
            <p:spPr bwMode="auto">
              <a:xfrm flipH="1">
                <a:off x="2148" y="385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24" name="Line 88"/>
              <p:cNvSpPr>
                <a:spLocks noChangeShapeType="1"/>
              </p:cNvSpPr>
              <p:nvPr/>
            </p:nvSpPr>
            <p:spPr bwMode="auto">
              <a:xfrm>
                <a:off x="600" y="3783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25" name="Line 89"/>
              <p:cNvSpPr>
                <a:spLocks noChangeShapeType="1"/>
              </p:cNvSpPr>
              <p:nvPr/>
            </p:nvSpPr>
            <p:spPr bwMode="auto">
              <a:xfrm flipH="1">
                <a:off x="2148" y="3783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26" name="Line 90"/>
              <p:cNvSpPr>
                <a:spLocks noChangeShapeType="1"/>
              </p:cNvSpPr>
              <p:nvPr/>
            </p:nvSpPr>
            <p:spPr bwMode="auto">
              <a:xfrm>
                <a:off x="600" y="373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27" name="Line 91"/>
              <p:cNvSpPr>
                <a:spLocks noChangeShapeType="1"/>
              </p:cNvSpPr>
              <p:nvPr/>
            </p:nvSpPr>
            <p:spPr bwMode="auto">
              <a:xfrm flipH="1">
                <a:off x="2148" y="373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28" name="Line 92"/>
              <p:cNvSpPr>
                <a:spLocks noChangeShapeType="1"/>
              </p:cNvSpPr>
              <p:nvPr/>
            </p:nvSpPr>
            <p:spPr bwMode="auto">
              <a:xfrm>
                <a:off x="600" y="369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29" name="Line 93"/>
              <p:cNvSpPr>
                <a:spLocks noChangeShapeType="1"/>
              </p:cNvSpPr>
              <p:nvPr/>
            </p:nvSpPr>
            <p:spPr bwMode="auto">
              <a:xfrm flipH="1">
                <a:off x="2148" y="369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30" name="Line 94"/>
              <p:cNvSpPr>
                <a:spLocks noChangeShapeType="1"/>
              </p:cNvSpPr>
              <p:nvPr/>
            </p:nvSpPr>
            <p:spPr bwMode="auto">
              <a:xfrm>
                <a:off x="600" y="3663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31" name="Line 95"/>
              <p:cNvSpPr>
                <a:spLocks noChangeShapeType="1"/>
              </p:cNvSpPr>
              <p:nvPr/>
            </p:nvSpPr>
            <p:spPr bwMode="auto">
              <a:xfrm flipH="1">
                <a:off x="2148" y="3663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32" name="Line 96"/>
              <p:cNvSpPr>
                <a:spLocks noChangeShapeType="1"/>
              </p:cNvSpPr>
              <p:nvPr/>
            </p:nvSpPr>
            <p:spPr bwMode="auto">
              <a:xfrm>
                <a:off x="600" y="363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33" name="Line 97"/>
              <p:cNvSpPr>
                <a:spLocks noChangeShapeType="1"/>
              </p:cNvSpPr>
              <p:nvPr/>
            </p:nvSpPr>
            <p:spPr bwMode="auto">
              <a:xfrm flipH="1">
                <a:off x="2148" y="363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34" name="Line 98"/>
              <p:cNvSpPr>
                <a:spLocks noChangeShapeType="1"/>
              </p:cNvSpPr>
              <p:nvPr/>
            </p:nvSpPr>
            <p:spPr bwMode="auto">
              <a:xfrm>
                <a:off x="600" y="361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35" name="Line 99"/>
              <p:cNvSpPr>
                <a:spLocks noChangeShapeType="1"/>
              </p:cNvSpPr>
              <p:nvPr/>
            </p:nvSpPr>
            <p:spPr bwMode="auto">
              <a:xfrm flipH="1">
                <a:off x="2148" y="361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36" name="Line 100"/>
              <p:cNvSpPr>
                <a:spLocks noChangeShapeType="1"/>
              </p:cNvSpPr>
              <p:nvPr/>
            </p:nvSpPr>
            <p:spPr bwMode="auto">
              <a:xfrm>
                <a:off x="600" y="359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37" name="Line 101"/>
              <p:cNvSpPr>
                <a:spLocks noChangeShapeType="1"/>
              </p:cNvSpPr>
              <p:nvPr/>
            </p:nvSpPr>
            <p:spPr bwMode="auto">
              <a:xfrm flipH="1">
                <a:off x="2148" y="359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38" name="Line 102"/>
              <p:cNvSpPr>
                <a:spLocks noChangeShapeType="1"/>
              </p:cNvSpPr>
              <p:nvPr/>
            </p:nvSpPr>
            <p:spPr bwMode="auto">
              <a:xfrm>
                <a:off x="600" y="357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39" name="Line 103"/>
              <p:cNvSpPr>
                <a:spLocks noChangeShapeType="1"/>
              </p:cNvSpPr>
              <p:nvPr/>
            </p:nvSpPr>
            <p:spPr bwMode="auto">
              <a:xfrm flipH="1">
                <a:off x="2148" y="357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40" name="Line 104"/>
              <p:cNvSpPr>
                <a:spLocks noChangeShapeType="1"/>
              </p:cNvSpPr>
              <p:nvPr/>
            </p:nvSpPr>
            <p:spPr bwMode="auto">
              <a:xfrm>
                <a:off x="600" y="345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41" name="Line 105"/>
              <p:cNvSpPr>
                <a:spLocks noChangeShapeType="1"/>
              </p:cNvSpPr>
              <p:nvPr/>
            </p:nvSpPr>
            <p:spPr bwMode="auto">
              <a:xfrm flipH="1">
                <a:off x="2148" y="345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42" name="Line 106"/>
              <p:cNvSpPr>
                <a:spLocks noChangeShapeType="1"/>
              </p:cNvSpPr>
              <p:nvPr/>
            </p:nvSpPr>
            <p:spPr bwMode="auto">
              <a:xfrm>
                <a:off x="600" y="338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43" name="Line 107"/>
              <p:cNvSpPr>
                <a:spLocks noChangeShapeType="1"/>
              </p:cNvSpPr>
              <p:nvPr/>
            </p:nvSpPr>
            <p:spPr bwMode="auto">
              <a:xfrm flipH="1">
                <a:off x="2148" y="338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44" name="Line 108"/>
              <p:cNvSpPr>
                <a:spLocks noChangeShapeType="1"/>
              </p:cNvSpPr>
              <p:nvPr/>
            </p:nvSpPr>
            <p:spPr bwMode="auto">
              <a:xfrm>
                <a:off x="600" y="334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45" name="Line 109"/>
              <p:cNvSpPr>
                <a:spLocks noChangeShapeType="1"/>
              </p:cNvSpPr>
              <p:nvPr/>
            </p:nvSpPr>
            <p:spPr bwMode="auto">
              <a:xfrm flipH="1">
                <a:off x="2148" y="334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46" name="Line 110"/>
              <p:cNvSpPr>
                <a:spLocks noChangeShapeType="1"/>
              </p:cNvSpPr>
              <p:nvPr/>
            </p:nvSpPr>
            <p:spPr bwMode="auto">
              <a:xfrm>
                <a:off x="600" y="330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47" name="Line 111"/>
              <p:cNvSpPr>
                <a:spLocks noChangeShapeType="1"/>
              </p:cNvSpPr>
              <p:nvPr/>
            </p:nvSpPr>
            <p:spPr bwMode="auto">
              <a:xfrm flipH="1">
                <a:off x="2148" y="330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48" name="Line 112"/>
              <p:cNvSpPr>
                <a:spLocks noChangeShapeType="1"/>
              </p:cNvSpPr>
              <p:nvPr/>
            </p:nvSpPr>
            <p:spPr bwMode="auto">
              <a:xfrm>
                <a:off x="600" y="327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49" name="Line 113"/>
              <p:cNvSpPr>
                <a:spLocks noChangeShapeType="1"/>
              </p:cNvSpPr>
              <p:nvPr/>
            </p:nvSpPr>
            <p:spPr bwMode="auto">
              <a:xfrm flipH="1">
                <a:off x="2148" y="327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50" name="Line 114"/>
              <p:cNvSpPr>
                <a:spLocks noChangeShapeType="1"/>
              </p:cNvSpPr>
              <p:nvPr/>
            </p:nvSpPr>
            <p:spPr bwMode="auto">
              <a:xfrm>
                <a:off x="600" y="324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51" name="Line 115"/>
              <p:cNvSpPr>
                <a:spLocks noChangeShapeType="1"/>
              </p:cNvSpPr>
              <p:nvPr/>
            </p:nvSpPr>
            <p:spPr bwMode="auto">
              <a:xfrm flipH="1">
                <a:off x="2148" y="324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52" name="Line 116"/>
              <p:cNvSpPr>
                <a:spLocks noChangeShapeType="1"/>
              </p:cNvSpPr>
              <p:nvPr/>
            </p:nvSpPr>
            <p:spPr bwMode="auto">
              <a:xfrm>
                <a:off x="600" y="322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53" name="Line 117"/>
              <p:cNvSpPr>
                <a:spLocks noChangeShapeType="1"/>
              </p:cNvSpPr>
              <p:nvPr/>
            </p:nvSpPr>
            <p:spPr bwMode="auto">
              <a:xfrm flipH="1">
                <a:off x="2148" y="322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54" name="Line 118"/>
              <p:cNvSpPr>
                <a:spLocks noChangeShapeType="1"/>
              </p:cNvSpPr>
              <p:nvPr/>
            </p:nvSpPr>
            <p:spPr bwMode="auto">
              <a:xfrm>
                <a:off x="600" y="320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55" name="Line 119"/>
              <p:cNvSpPr>
                <a:spLocks noChangeShapeType="1"/>
              </p:cNvSpPr>
              <p:nvPr/>
            </p:nvSpPr>
            <p:spPr bwMode="auto">
              <a:xfrm flipH="1">
                <a:off x="2148" y="320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56" name="Line 120"/>
              <p:cNvSpPr>
                <a:spLocks noChangeShapeType="1"/>
              </p:cNvSpPr>
              <p:nvPr/>
            </p:nvSpPr>
            <p:spPr bwMode="auto">
              <a:xfrm>
                <a:off x="600" y="318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57" name="Line 121"/>
              <p:cNvSpPr>
                <a:spLocks noChangeShapeType="1"/>
              </p:cNvSpPr>
              <p:nvPr/>
            </p:nvSpPr>
            <p:spPr bwMode="auto">
              <a:xfrm flipH="1">
                <a:off x="2148" y="318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58" name="Line 122"/>
              <p:cNvSpPr>
                <a:spLocks noChangeShapeType="1"/>
              </p:cNvSpPr>
              <p:nvPr/>
            </p:nvSpPr>
            <p:spPr bwMode="auto">
              <a:xfrm>
                <a:off x="600" y="306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59" name="Line 123"/>
              <p:cNvSpPr>
                <a:spLocks noChangeShapeType="1"/>
              </p:cNvSpPr>
              <p:nvPr/>
            </p:nvSpPr>
            <p:spPr bwMode="auto">
              <a:xfrm flipH="1">
                <a:off x="2148" y="306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60" name="Line 124"/>
              <p:cNvSpPr>
                <a:spLocks noChangeShapeType="1"/>
              </p:cNvSpPr>
              <p:nvPr/>
            </p:nvSpPr>
            <p:spPr bwMode="auto">
              <a:xfrm>
                <a:off x="600" y="299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61" name="Line 125"/>
              <p:cNvSpPr>
                <a:spLocks noChangeShapeType="1"/>
              </p:cNvSpPr>
              <p:nvPr/>
            </p:nvSpPr>
            <p:spPr bwMode="auto">
              <a:xfrm flipH="1">
                <a:off x="2148" y="299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62" name="Line 126"/>
              <p:cNvSpPr>
                <a:spLocks noChangeShapeType="1"/>
              </p:cNvSpPr>
              <p:nvPr/>
            </p:nvSpPr>
            <p:spPr bwMode="auto">
              <a:xfrm>
                <a:off x="600" y="294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63" name="Line 127"/>
              <p:cNvSpPr>
                <a:spLocks noChangeShapeType="1"/>
              </p:cNvSpPr>
              <p:nvPr/>
            </p:nvSpPr>
            <p:spPr bwMode="auto">
              <a:xfrm flipH="1">
                <a:off x="2148" y="294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64" name="Line 128"/>
              <p:cNvSpPr>
                <a:spLocks noChangeShapeType="1"/>
              </p:cNvSpPr>
              <p:nvPr/>
            </p:nvSpPr>
            <p:spPr bwMode="auto">
              <a:xfrm>
                <a:off x="600" y="291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65" name="Line 129"/>
              <p:cNvSpPr>
                <a:spLocks noChangeShapeType="1"/>
              </p:cNvSpPr>
              <p:nvPr/>
            </p:nvSpPr>
            <p:spPr bwMode="auto">
              <a:xfrm flipH="1">
                <a:off x="2148" y="291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66" name="Line 130"/>
              <p:cNvSpPr>
                <a:spLocks noChangeShapeType="1"/>
              </p:cNvSpPr>
              <p:nvPr/>
            </p:nvSpPr>
            <p:spPr bwMode="auto">
              <a:xfrm>
                <a:off x="600" y="288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67" name="Line 131"/>
              <p:cNvSpPr>
                <a:spLocks noChangeShapeType="1"/>
              </p:cNvSpPr>
              <p:nvPr/>
            </p:nvSpPr>
            <p:spPr bwMode="auto">
              <a:xfrm flipH="1">
                <a:off x="2148" y="288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68" name="Line 132"/>
              <p:cNvSpPr>
                <a:spLocks noChangeShapeType="1"/>
              </p:cNvSpPr>
              <p:nvPr/>
            </p:nvSpPr>
            <p:spPr bwMode="auto">
              <a:xfrm>
                <a:off x="600" y="285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69" name="Line 133"/>
              <p:cNvSpPr>
                <a:spLocks noChangeShapeType="1"/>
              </p:cNvSpPr>
              <p:nvPr/>
            </p:nvSpPr>
            <p:spPr bwMode="auto">
              <a:xfrm flipH="1">
                <a:off x="2148" y="285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70" name="Line 134"/>
              <p:cNvSpPr>
                <a:spLocks noChangeShapeType="1"/>
              </p:cNvSpPr>
              <p:nvPr/>
            </p:nvSpPr>
            <p:spPr bwMode="auto">
              <a:xfrm>
                <a:off x="600" y="283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71" name="Line 135"/>
              <p:cNvSpPr>
                <a:spLocks noChangeShapeType="1"/>
              </p:cNvSpPr>
              <p:nvPr/>
            </p:nvSpPr>
            <p:spPr bwMode="auto">
              <a:xfrm flipH="1">
                <a:off x="2148" y="283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72" name="Line 136"/>
              <p:cNvSpPr>
                <a:spLocks noChangeShapeType="1"/>
              </p:cNvSpPr>
              <p:nvPr/>
            </p:nvSpPr>
            <p:spPr bwMode="auto">
              <a:xfrm>
                <a:off x="600" y="281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73" name="Line 137"/>
              <p:cNvSpPr>
                <a:spLocks noChangeShapeType="1"/>
              </p:cNvSpPr>
              <p:nvPr/>
            </p:nvSpPr>
            <p:spPr bwMode="auto">
              <a:xfrm flipH="1">
                <a:off x="2148" y="281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74" name="Line 138"/>
              <p:cNvSpPr>
                <a:spLocks noChangeShapeType="1"/>
              </p:cNvSpPr>
              <p:nvPr/>
            </p:nvSpPr>
            <p:spPr bwMode="auto">
              <a:xfrm>
                <a:off x="600" y="279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75" name="Line 139"/>
              <p:cNvSpPr>
                <a:spLocks noChangeShapeType="1"/>
              </p:cNvSpPr>
              <p:nvPr/>
            </p:nvSpPr>
            <p:spPr bwMode="auto">
              <a:xfrm flipH="1">
                <a:off x="2148" y="279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76" name="Line 140"/>
              <p:cNvSpPr>
                <a:spLocks noChangeShapeType="1"/>
              </p:cNvSpPr>
              <p:nvPr/>
            </p:nvSpPr>
            <p:spPr bwMode="auto">
              <a:xfrm>
                <a:off x="600" y="267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77" name="Line 141"/>
              <p:cNvSpPr>
                <a:spLocks noChangeShapeType="1"/>
              </p:cNvSpPr>
              <p:nvPr/>
            </p:nvSpPr>
            <p:spPr bwMode="auto">
              <a:xfrm flipH="1">
                <a:off x="2148" y="267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78" name="Line 142"/>
              <p:cNvSpPr>
                <a:spLocks noChangeShapeType="1"/>
              </p:cNvSpPr>
              <p:nvPr/>
            </p:nvSpPr>
            <p:spPr bwMode="auto">
              <a:xfrm>
                <a:off x="600" y="260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79" name="Line 143"/>
              <p:cNvSpPr>
                <a:spLocks noChangeShapeType="1"/>
              </p:cNvSpPr>
              <p:nvPr/>
            </p:nvSpPr>
            <p:spPr bwMode="auto">
              <a:xfrm flipH="1">
                <a:off x="2148" y="260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80" name="Line 144"/>
              <p:cNvSpPr>
                <a:spLocks noChangeShapeType="1"/>
              </p:cNvSpPr>
              <p:nvPr/>
            </p:nvSpPr>
            <p:spPr bwMode="auto">
              <a:xfrm>
                <a:off x="600" y="255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81" name="Line 145"/>
              <p:cNvSpPr>
                <a:spLocks noChangeShapeType="1"/>
              </p:cNvSpPr>
              <p:nvPr/>
            </p:nvSpPr>
            <p:spPr bwMode="auto">
              <a:xfrm flipH="1">
                <a:off x="2148" y="255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82" name="Line 146"/>
              <p:cNvSpPr>
                <a:spLocks noChangeShapeType="1"/>
              </p:cNvSpPr>
              <p:nvPr/>
            </p:nvSpPr>
            <p:spPr bwMode="auto">
              <a:xfrm>
                <a:off x="600" y="251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83" name="Line 147"/>
              <p:cNvSpPr>
                <a:spLocks noChangeShapeType="1"/>
              </p:cNvSpPr>
              <p:nvPr/>
            </p:nvSpPr>
            <p:spPr bwMode="auto">
              <a:xfrm flipH="1">
                <a:off x="2148" y="251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84" name="Line 148"/>
              <p:cNvSpPr>
                <a:spLocks noChangeShapeType="1"/>
              </p:cNvSpPr>
              <p:nvPr/>
            </p:nvSpPr>
            <p:spPr bwMode="auto">
              <a:xfrm>
                <a:off x="600" y="248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85" name="Line 149"/>
              <p:cNvSpPr>
                <a:spLocks noChangeShapeType="1"/>
              </p:cNvSpPr>
              <p:nvPr/>
            </p:nvSpPr>
            <p:spPr bwMode="auto">
              <a:xfrm flipH="1">
                <a:off x="2148" y="248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86" name="Line 150"/>
              <p:cNvSpPr>
                <a:spLocks noChangeShapeType="1"/>
              </p:cNvSpPr>
              <p:nvPr/>
            </p:nvSpPr>
            <p:spPr bwMode="auto">
              <a:xfrm>
                <a:off x="600" y="246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87" name="Line 151"/>
              <p:cNvSpPr>
                <a:spLocks noChangeShapeType="1"/>
              </p:cNvSpPr>
              <p:nvPr/>
            </p:nvSpPr>
            <p:spPr bwMode="auto">
              <a:xfrm flipH="1">
                <a:off x="2148" y="246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88" name="Line 152"/>
              <p:cNvSpPr>
                <a:spLocks noChangeShapeType="1"/>
              </p:cNvSpPr>
              <p:nvPr/>
            </p:nvSpPr>
            <p:spPr bwMode="auto">
              <a:xfrm>
                <a:off x="600" y="243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89" name="Line 153"/>
              <p:cNvSpPr>
                <a:spLocks noChangeShapeType="1"/>
              </p:cNvSpPr>
              <p:nvPr/>
            </p:nvSpPr>
            <p:spPr bwMode="auto">
              <a:xfrm flipH="1">
                <a:off x="2148" y="243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90" name="Line 154"/>
              <p:cNvSpPr>
                <a:spLocks noChangeShapeType="1"/>
              </p:cNvSpPr>
              <p:nvPr/>
            </p:nvSpPr>
            <p:spPr bwMode="auto">
              <a:xfrm>
                <a:off x="600" y="241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91" name="Line 155"/>
              <p:cNvSpPr>
                <a:spLocks noChangeShapeType="1"/>
              </p:cNvSpPr>
              <p:nvPr/>
            </p:nvSpPr>
            <p:spPr bwMode="auto">
              <a:xfrm flipH="1">
                <a:off x="2148" y="241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92" name="Line 156"/>
              <p:cNvSpPr>
                <a:spLocks noChangeShapeType="1"/>
              </p:cNvSpPr>
              <p:nvPr/>
            </p:nvSpPr>
            <p:spPr bwMode="auto">
              <a:xfrm>
                <a:off x="600" y="239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93" name="Line 157"/>
              <p:cNvSpPr>
                <a:spLocks noChangeShapeType="1"/>
              </p:cNvSpPr>
              <p:nvPr/>
            </p:nvSpPr>
            <p:spPr bwMode="auto">
              <a:xfrm flipH="1">
                <a:off x="2148" y="239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94" name="Line 158"/>
              <p:cNvSpPr>
                <a:spLocks noChangeShapeType="1"/>
              </p:cNvSpPr>
              <p:nvPr/>
            </p:nvSpPr>
            <p:spPr bwMode="auto">
              <a:xfrm>
                <a:off x="600" y="228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95" name="Line 159"/>
              <p:cNvSpPr>
                <a:spLocks noChangeShapeType="1"/>
              </p:cNvSpPr>
              <p:nvPr/>
            </p:nvSpPr>
            <p:spPr bwMode="auto">
              <a:xfrm flipH="1">
                <a:off x="2148" y="228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96" name="Line 160"/>
              <p:cNvSpPr>
                <a:spLocks noChangeShapeType="1"/>
              </p:cNvSpPr>
              <p:nvPr/>
            </p:nvSpPr>
            <p:spPr bwMode="auto">
              <a:xfrm>
                <a:off x="600" y="221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97" name="Line 161"/>
              <p:cNvSpPr>
                <a:spLocks noChangeShapeType="1"/>
              </p:cNvSpPr>
              <p:nvPr/>
            </p:nvSpPr>
            <p:spPr bwMode="auto">
              <a:xfrm flipH="1">
                <a:off x="2148" y="221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98" name="Line 162"/>
              <p:cNvSpPr>
                <a:spLocks noChangeShapeType="1"/>
              </p:cNvSpPr>
              <p:nvPr/>
            </p:nvSpPr>
            <p:spPr bwMode="auto">
              <a:xfrm>
                <a:off x="600" y="3969"/>
                <a:ext cx="53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299" name="Line 163"/>
              <p:cNvSpPr>
                <a:spLocks noChangeShapeType="1"/>
              </p:cNvSpPr>
              <p:nvPr/>
            </p:nvSpPr>
            <p:spPr bwMode="auto">
              <a:xfrm flipH="1">
                <a:off x="2115" y="3969"/>
                <a:ext cx="53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00" name="Line 164"/>
              <p:cNvSpPr>
                <a:spLocks noChangeShapeType="1"/>
              </p:cNvSpPr>
              <p:nvPr/>
            </p:nvSpPr>
            <p:spPr bwMode="auto">
              <a:xfrm>
                <a:off x="600" y="3577"/>
                <a:ext cx="53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01" name="Line 165"/>
              <p:cNvSpPr>
                <a:spLocks noChangeShapeType="1"/>
              </p:cNvSpPr>
              <p:nvPr/>
            </p:nvSpPr>
            <p:spPr bwMode="auto">
              <a:xfrm flipH="1">
                <a:off x="2115" y="3577"/>
                <a:ext cx="53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02" name="Line 166"/>
              <p:cNvSpPr>
                <a:spLocks noChangeShapeType="1"/>
              </p:cNvSpPr>
              <p:nvPr/>
            </p:nvSpPr>
            <p:spPr bwMode="auto">
              <a:xfrm>
                <a:off x="600" y="3184"/>
                <a:ext cx="53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03" name="Line 167"/>
              <p:cNvSpPr>
                <a:spLocks noChangeShapeType="1"/>
              </p:cNvSpPr>
              <p:nvPr/>
            </p:nvSpPr>
            <p:spPr bwMode="auto">
              <a:xfrm flipH="1">
                <a:off x="2115" y="3184"/>
                <a:ext cx="53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04" name="Line 168"/>
              <p:cNvSpPr>
                <a:spLocks noChangeShapeType="1"/>
              </p:cNvSpPr>
              <p:nvPr/>
            </p:nvSpPr>
            <p:spPr bwMode="auto">
              <a:xfrm>
                <a:off x="600" y="2792"/>
                <a:ext cx="53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05" name="Line 169"/>
              <p:cNvSpPr>
                <a:spLocks noChangeShapeType="1"/>
              </p:cNvSpPr>
              <p:nvPr/>
            </p:nvSpPr>
            <p:spPr bwMode="auto">
              <a:xfrm flipH="1">
                <a:off x="2115" y="2792"/>
                <a:ext cx="53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06" name="Line 170"/>
              <p:cNvSpPr>
                <a:spLocks noChangeShapeType="1"/>
              </p:cNvSpPr>
              <p:nvPr/>
            </p:nvSpPr>
            <p:spPr bwMode="auto">
              <a:xfrm>
                <a:off x="600" y="2399"/>
                <a:ext cx="53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07" name="Line 171"/>
              <p:cNvSpPr>
                <a:spLocks noChangeShapeType="1"/>
              </p:cNvSpPr>
              <p:nvPr/>
            </p:nvSpPr>
            <p:spPr bwMode="auto">
              <a:xfrm flipH="1">
                <a:off x="2115" y="2399"/>
                <a:ext cx="53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08" name="Freeform 172"/>
              <p:cNvSpPr>
                <a:spLocks/>
              </p:cNvSpPr>
              <p:nvPr/>
            </p:nvSpPr>
            <p:spPr bwMode="auto">
              <a:xfrm>
                <a:off x="450" y="3955"/>
                <a:ext cx="23" cy="59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" y="0"/>
                  </a:cxn>
                  <a:cxn ang="0">
                    <a:pos x="15" y="0"/>
                  </a:cxn>
                  <a:cxn ang="0">
                    <a:pos x="15" y="56"/>
                  </a:cxn>
                  <a:cxn ang="0">
                    <a:pos x="17" y="57"/>
                  </a:cxn>
                  <a:cxn ang="0">
                    <a:pos x="23" y="57"/>
                  </a:cxn>
                  <a:cxn ang="0">
                    <a:pos x="23" y="59"/>
                  </a:cxn>
                  <a:cxn ang="0">
                    <a:pos x="1" y="59"/>
                  </a:cxn>
                  <a:cxn ang="0">
                    <a:pos x="1" y="57"/>
                  </a:cxn>
                  <a:cxn ang="0">
                    <a:pos x="8" y="57"/>
                  </a:cxn>
                  <a:cxn ang="0">
                    <a:pos x="8" y="56"/>
                  </a:cxn>
                  <a:cxn ang="0">
                    <a:pos x="9" y="53"/>
                  </a:cxn>
                  <a:cxn ang="0">
                    <a:pos x="9" y="10"/>
                  </a:cxn>
                  <a:cxn ang="0">
                    <a:pos x="6" y="7"/>
                  </a:cxn>
                  <a:cxn ang="0">
                    <a:pos x="3" y="7"/>
                  </a:cxn>
                  <a:cxn ang="0">
                    <a:pos x="1" y="8"/>
                  </a:cxn>
                  <a:cxn ang="0">
                    <a:pos x="0" y="7"/>
                  </a:cxn>
                </a:cxnLst>
                <a:rect l="0" t="0" r="r" b="b"/>
                <a:pathLst>
                  <a:path w="23" h="59">
                    <a:moveTo>
                      <a:pt x="0" y="7"/>
                    </a:moveTo>
                    <a:lnTo>
                      <a:pt x="14" y="0"/>
                    </a:lnTo>
                    <a:lnTo>
                      <a:pt x="15" y="0"/>
                    </a:lnTo>
                    <a:lnTo>
                      <a:pt x="15" y="56"/>
                    </a:lnTo>
                    <a:lnTo>
                      <a:pt x="17" y="57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1" y="59"/>
                    </a:lnTo>
                    <a:lnTo>
                      <a:pt x="1" y="57"/>
                    </a:lnTo>
                    <a:lnTo>
                      <a:pt x="8" y="57"/>
                    </a:lnTo>
                    <a:lnTo>
                      <a:pt x="8" y="56"/>
                    </a:lnTo>
                    <a:lnTo>
                      <a:pt x="9" y="53"/>
                    </a:lnTo>
                    <a:lnTo>
                      <a:pt x="9" y="10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09" name="Freeform 173"/>
              <p:cNvSpPr>
                <a:spLocks noEditPoints="1"/>
              </p:cNvSpPr>
              <p:nvPr/>
            </p:nvSpPr>
            <p:spPr bwMode="auto">
              <a:xfrm>
                <a:off x="487" y="3955"/>
                <a:ext cx="35" cy="6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3" y="14"/>
                  </a:cxn>
                  <a:cxn ang="0">
                    <a:pos x="6" y="8"/>
                  </a:cxn>
                  <a:cxn ang="0">
                    <a:pos x="10" y="4"/>
                  </a:cxn>
                  <a:cxn ang="0">
                    <a:pos x="13" y="2"/>
                  </a:cxn>
                  <a:cxn ang="0">
                    <a:pos x="18" y="0"/>
                  </a:cxn>
                  <a:cxn ang="0">
                    <a:pos x="22" y="2"/>
                  </a:cxn>
                  <a:cxn ang="0">
                    <a:pos x="26" y="4"/>
                  </a:cxn>
                  <a:cxn ang="0">
                    <a:pos x="29" y="7"/>
                  </a:cxn>
                  <a:cxn ang="0">
                    <a:pos x="32" y="11"/>
                  </a:cxn>
                  <a:cxn ang="0">
                    <a:pos x="35" y="23"/>
                  </a:cxn>
                  <a:cxn ang="0">
                    <a:pos x="35" y="42"/>
                  </a:cxn>
                  <a:cxn ang="0">
                    <a:pos x="33" y="46"/>
                  </a:cxn>
                  <a:cxn ang="0">
                    <a:pos x="30" y="53"/>
                  </a:cxn>
                  <a:cxn ang="0">
                    <a:pos x="26" y="57"/>
                  </a:cxn>
                  <a:cxn ang="0">
                    <a:pos x="21" y="59"/>
                  </a:cxn>
                  <a:cxn ang="0">
                    <a:pos x="18" y="60"/>
                  </a:cxn>
                  <a:cxn ang="0">
                    <a:pos x="13" y="59"/>
                  </a:cxn>
                  <a:cxn ang="0">
                    <a:pos x="9" y="56"/>
                  </a:cxn>
                  <a:cxn ang="0">
                    <a:pos x="4" y="49"/>
                  </a:cxn>
                  <a:cxn ang="0">
                    <a:pos x="1" y="37"/>
                  </a:cxn>
                  <a:cxn ang="0">
                    <a:pos x="0" y="30"/>
                  </a:cxn>
                  <a:cxn ang="0">
                    <a:pos x="7" y="33"/>
                  </a:cxn>
                  <a:cxn ang="0">
                    <a:pos x="10" y="51"/>
                  </a:cxn>
                  <a:cxn ang="0">
                    <a:pos x="12" y="54"/>
                  </a:cxn>
                  <a:cxn ang="0">
                    <a:pos x="18" y="57"/>
                  </a:cxn>
                  <a:cxn ang="0">
                    <a:pos x="19" y="56"/>
                  </a:cxn>
                  <a:cxn ang="0">
                    <a:pos x="22" y="56"/>
                  </a:cxn>
                  <a:cxn ang="0">
                    <a:pos x="24" y="53"/>
                  </a:cxn>
                  <a:cxn ang="0">
                    <a:pos x="27" y="43"/>
                  </a:cxn>
                  <a:cxn ang="0">
                    <a:pos x="27" y="16"/>
                  </a:cxn>
                  <a:cxn ang="0">
                    <a:pos x="26" y="11"/>
                  </a:cxn>
                  <a:cxn ang="0">
                    <a:pos x="24" y="8"/>
                  </a:cxn>
                  <a:cxn ang="0">
                    <a:pos x="22" y="7"/>
                  </a:cxn>
                  <a:cxn ang="0">
                    <a:pos x="22" y="5"/>
                  </a:cxn>
                  <a:cxn ang="0">
                    <a:pos x="19" y="4"/>
                  </a:cxn>
                  <a:cxn ang="0">
                    <a:pos x="15" y="4"/>
                  </a:cxn>
                  <a:cxn ang="0">
                    <a:pos x="10" y="13"/>
                  </a:cxn>
                  <a:cxn ang="0">
                    <a:pos x="9" y="17"/>
                  </a:cxn>
                  <a:cxn ang="0">
                    <a:pos x="7" y="25"/>
                  </a:cxn>
                  <a:cxn ang="0">
                    <a:pos x="7" y="33"/>
                  </a:cxn>
                </a:cxnLst>
                <a:rect l="0" t="0" r="r" b="b"/>
                <a:pathLst>
                  <a:path w="35" h="60">
                    <a:moveTo>
                      <a:pt x="0" y="30"/>
                    </a:moveTo>
                    <a:lnTo>
                      <a:pt x="3" y="14"/>
                    </a:lnTo>
                    <a:lnTo>
                      <a:pt x="6" y="8"/>
                    </a:lnTo>
                    <a:lnTo>
                      <a:pt x="10" y="4"/>
                    </a:lnTo>
                    <a:lnTo>
                      <a:pt x="13" y="2"/>
                    </a:lnTo>
                    <a:lnTo>
                      <a:pt x="18" y="0"/>
                    </a:lnTo>
                    <a:lnTo>
                      <a:pt x="22" y="2"/>
                    </a:lnTo>
                    <a:lnTo>
                      <a:pt x="26" y="4"/>
                    </a:lnTo>
                    <a:lnTo>
                      <a:pt x="29" y="7"/>
                    </a:lnTo>
                    <a:lnTo>
                      <a:pt x="32" y="11"/>
                    </a:lnTo>
                    <a:lnTo>
                      <a:pt x="35" y="23"/>
                    </a:lnTo>
                    <a:lnTo>
                      <a:pt x="35" y="42"/>
                    </a:lnTo>
                    <a:lnTo>
                      <a:pt x="33" y="46"/>
                    </a:lnTo>
                    <a:lnTo>
                      <a:pt x="30" y="53"/>
                    </a:lnTo>
                    <a:lnTo>
                      <a:pt x="26" y="57"/>
                    </a:lnTo>
                    <a:lnTo>
                      <a:pt x="21" y="59"/>
                    </a:lnTo>
                    <a:lnTo>
                      <a:pt x="18" y="60"/>
                    </a:lnTo>
                    <a:lnTo>
                      <a:pt x="13" y="59"/>
                    </a:lnTo>
                    <a:lnTo>
                      <a:pt x="9" y="56"/>
                    </a:lnTo>
                    <a:lnTo>
                      <a:pt x="4" y="49"/>
                    </a:lnTo>
                    <a:lnTo>
                      <a:pt x="1" y="37"/>
                    </a:lnTo>
                    <a:lnTo>
                      <a:pt x="0" y="30"/>
                    </a:lnTo>
                    <a:close/>
                    <a:moveTo>
                      <a:pt x="7" y="33"/>
                    </a:moveTo>
                    <a:lnTo>
                      <a:pt x="10" y="51"/>
                    </a:lnTo>
                    <a:lnTo>
                      <a:pt x="12" y="54"/>
                    </a:lnTo>
                    <a:lnTo>
                      <a:pt x="18" y="57"/>
                    </a:lnTo>
                    <a:lnTo>
                      <a:pt x="19" y="56"/>
                    </a:lnTo>
                    <a:lnTo>
                      <a:pt x="22" y="56"/>
                    </a:lnTo>
                    <a:lnTo>
                      <a:pt x="24" y="53"/>
                    </a:lnTo>
                    <a:lnTo>
                      <a:pt x="27" y="43"/>
                    </a:lnTo>
                    <a:lnTo>
                      <a:pt x="27" y="16"/>
                    </a:lnTo>
                    <a:lnTo>
                      <a:pt x="26" y="11"/>
                    </a:lnTo>
                    <a:lnTo>
                      <a:pt x="24" y="8"/>
                    </a:lnTo>
                    <a:lnTo>
                      <a:pt x="22" y="7"/>
                    </a:lnTo>
                    <a:lnTo>
                      <a:pt x="22" y="5"/>
                    </a:lnTo>
                    <a:lnTo>
                      <a:pt x="19" y="4"/>
                    </a:lnTo>
                    <a:lnTo>
                      <a:pt x="15" y="4"/>
                    </a:lnTo>
                    <a:lnTo>
                      <a:pt x="10" y="13"/>
                    </a:lnTo>
                    <a:lnTo>
                      <a:pt x="9" y="17"/>
                    </a:lnTo>
                    <a:lnTo>
                      <a:pt x="7" y="25"/>
                    </a:lnTo>
                    <a:lnTo>
                      <a:pt x="7" y="3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10" name="Freeform 174"/>
              <p:cNvSpPr>
                <a:spLocks noEditPoints="1"/>
              </p:cNvSpPr>
              <p:nvPr/>
            </p:nvSpPr>
            <p:spPr bwMode="auto">
              <a:xfrm>
                <a:off x="529" y="3922"/>
                <a:ext cx="25" cy="41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0" y="14"/>
                  </a:cxn>
                  <a:cxn ang="0">
                    <a:pos x="2" y="9"/>
                  </a:cxn>
                  <a:cxn ang="0">
                    <a:pos x="3" y="6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1"/>
                  </a:cxn>
                  <a:cxn ang="0">
                    <a:pos x="20" y="4"/>
                  </a:cxn>
                  <a:cxn ang="0">
                    <a:pos x="23" y="9"/>
                  </a:cxn>
                  <a:cxn ang="0">
                    <a:pos x="25" y="14"/>
                  </a:cxn>
                  <a:cxn ang="0">
                    <a:pos x="25" y="29"/>
                  </a:cxn>
                  <a:cxn ang="0">
                    <a:pos x="23" y="32"/>
                  </a:cxn>
                  <a:cxn ang="0">
                    <a:pos x="20" y="37"/>
                  </a:cxn>
                  <a:cxn ang="0">
                    <a:pos x="19" y="40"/>
                  </a:cxn>
                  <a:cxn ang="0">
                    <a:pos x="16" y="41"/>
                  </a:cxn>
                  <a:cxn ang="0">
                    <a:pos x="10" y="41"/>
                  </a:cxn>
                  <a:cxn ang="0">
                    <a:pos x="5" y="38"/>
                  </a:cxn>
                  <a:cxn ang="0">
                    <a:pos x="3" y="35"/>
                  </a:cxn>
                  <a:cxn ang="0">
                    <a:pos x="0" y="26"/>
                  </a:cxn>
                  <a:cxn ang="0">
                    <a:pos x="0" y="21"/>
                  </a:cxn>
                  <a:cxn ang="0">
                    <a:pos x="5" y="23"/>
                  </a:cxn>
                  <a:cxn ang="0">
                    <a:pos x="8" y="35"/>
                  </a:cxn>
                  <a:cxn ang="0">
                    <a:pos x="10" y="38"/>
                  </a:cxn>
                  <a:cxn ang="0">
                    <a:pos x="11" y="40"/>
                  </a:cxn>
                  <a:cxn ang="0">
                    <a:pos x="14" y="40"/>
                  </a:cxn>
                  <a:cxn ang="0">
                    <a:pos x="17" y="37"/>
                  </a:cxn>
                  <a:cxn ang="0">
                    <a:pos x="19" y="33"/>
                  </a:cxn>
                  <a:cxn ang="0">
                    <a:pos x="19" y="7"/>
                  </a:cxn>
                  <a:cxn ang="0">
                    <a:pos x="17" y="4"/>
                  </a:cxn>
                  <a:cxn ang="0">
                    <a:pos x="16" y="3"/>
                  </a:cxn>
                  <a:cxn ang="0">
                    <a:pos x="14" y="3"/>
                  </a:cxn>
                  <a:cxn ang="0">
                    <a:pos x="13" y="1"/>
                  </a:cxn>
                  <a:cxn ang="0">
                    <a:pos x="8" y="6"/>
                  </a:cxn>
                  <a:cxn ang="0">
                    <a:pos x="6" y="9"/>
                  </a:cxn>
                  <a:cxn ang="0">
                    <a:pos x="6" y="12"/>
                  </a:cxn>
                  <a:cxn ang="0">
                    <a:pos x="5" y="17"/>
                  </a:cxn>
                  <a:cxn ang="0">
                    <a:pos x="5" y="23"/>
                  </a:cxn>
                </a:cxnLst>
                <a:rect l="0" t="0" r="r" b="b"/>
                <a:pathLst>
                  <a:path w="25" h="41">
                    <a:moveTo>
                      <a:pt x="0" y="21"/>
                    </a:moveTo>
                    <a:lnTo>
                      <a:pt x="0" y="14"/>
                    </a:lnTo>
                    <a:lnTo>
                      <a:pt x="2" y="9"/>
                    </a:lnTo>
                    <a:lnTo>
                      <a:pt x="3" y="6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1"/>
                    </a:lnTo>
                    <a:lnTo>
                      <a:pt x="20" y="4"/>
                    </a:lnTo>
                    <a:lnTo>
                      <a:pt x="23" y="9"/>
                    </a:lnTo>
                    <a:lnTo>
                      <a:pt x="25" y="14"/>
                    </a:lnTo>
                    <a:lnTo>
                      <a:pt x="25" y="29"/>
                    </a:lnTo>
                    <a:lnTo>
                      <a:pt x="23" y="32"/>
                    </a:lnTo>
                    <a:lnTo>
                      <a:pt x="20" y="37"/>
                    </a:lnTo>
                    <a:lnTo>
                      <a:pt x="19" y="40"/>
                    </a:lnTo>
                    <a:lnTo>
                      <a:pt x="16" y="41"/>
                    </a:lnTo>
                    <a:lnTo>
                      <a:pt x="10" y="41"/>
                    </a:lnTo>
                    <a:lnTo>
                      <a:pt x="5" y="38"/>
                    </a:lnTo>
                    <a:lnTo>
                      <a:pt x="3" y="35"/>
                    </a:lnTo>
                    <a:lnTo>
                      <a:pt x="0" y="26"/>
                    </a:lnTo>
                    <a:lnTo>
                      <a:pt x="0" y="21"/>
                    </a:lnTo>
                    <a:close/>
                    <a:moveTo>
                      <a:pt x="5" y="23"/>
                    </a:moveTo>
                    <a:lnTo>
                      <a:pt x="8" y="35"/>
                    </a:lnTo>
                    <a:lnTo>
                      <a:pt x="10" y="38"/>
                    </a:lnTo>
                    <a:lnTo>
                      <a:pt x="11" y="40"/>
                    </a:lnTo>
                    <a:lnTo>
                      <a:pt x="14" y="40"/>
                    </a:lnTo>
                    <a:lnTo>
                      <a:pt x="17" y="37"/>
                    </a:lnTo>
                    <a:lnTo>
                      <a:pt x="19" y="33"/>
                    </a:lnTo>
                    <a:lnTo>
                      <a:pt x="19" y="7"/>
                    </a:lnTo>
                    <a:lnTo>
                      <a:pt x="17" y="4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3" y="1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6" y="12"/>
                    </a:lnTo>
                    <a:lnTo>
                      <a:pt x="5" y="17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11" name="Freeform 175"/>
              <p:cNvSpPr>
                <a:spLocks/>
              </p:cNvSpPr>
              <p:nvPr/>
            </p:nvSpPr>
            <p:spPr bwMode="auto">
              <a:xfrm>
                <a:off x="453" y="3564"/>
                <a:ext cx="23" cy="5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5" y="0"/>
                  </a:cxn>
                  <a:cxn ang="0">
                    <a:pos x="15" y="55"/>
                  </a:cxn>
                  <a:cxn ang="0">
                    <a:pos x="17" y="56"/>
                  </a:cxn>
                  <a:cxn ang="0">
                    <a:pos x="23" y="56"/>
                  </a:cxn>
                  <a:cxn ang="0">
                    <a:pos x="23" y="58"/>
                  </a:cxn>
                  <a:cxn ang="0">
                    <a:pos x="1" y="58"/>
                  </a:cxn>
                  <a:cxn ang="0">
                    <a:pos x="1" y="56"/>
                  </a:cxn>
                  <a:cxn ang="0">
                    <a:pos x="8" y="56"/>
                  </a:cxn>
                  <a:cxn ang="0">
                    <a:pos x="8" y="55"/>
                  </a:cxn>
                  <a:cxn ang="0">
                    <a:pos x="9" y="52"/>
                  </a:cxn>
                  <a:cxn ang="0">
                    <a:pos x="9" y="9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1" y="7"/>
                  </a:cxn>
                  <a:cxn ang="0">
                    <a:pos x="0" y="6"/>
                  </a:cxn>
                </a:cxnLst>
                <a:rect l="0" t="0" r="r" b="b"/>
                <a:pathLst>
                  <a:path w="23" h="58">
                    <a:moveTo>
                      <a:pt x="0" y="6"/>
                    </a:moveTo>
                    <a:lnTo>
                      <a:pt x="14" y="0"/>
                    </a:lnTo>
                    <a:lnTo>
                      <a:pt x="15" y="0"/>
                    </a:lnTo>
                    <a:lnTo>
                      <a:pt x="15" y="55"/>
                    </a:lnTo>
                    <a:lnTo>
                      <a:pt x="17" y="56"/>
                    </a:lnTo>
                    <a:lnTo>
                      <a:pt x="23" y="56"/>
                    </a:lnTo>
                    <a:lnTo>
                      <a:pt x="23" y="58"/>
                    </a:lnTo>
                    <a:lnTo>
                      <a:pt x="1" y="58"/>
                    </a:lnTo>
                    <a:lnTo>
                      <a:pt x="1" y="56"/>
                    </a:lnTo>
                    <a:lnTo>
                      <a:pt x="8" y="56"/>
                    </a:lnTo>
                    <a:lnTo>
                      <a:pt x="8" y="55"/>
                    </a:lnTo>
                    <a:lnTo>
                      <a:pt x="9" y="52"/>
                    </a:lnTo>
                    <a:lnTo>
                      <a:pt x="9" y="9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1" y="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12" name="Freeform 176"/>
              <p:cNvSpPr>
                <a:spLocks noEditPoints="1"/>
              </p:cNvSpPr>
              <p:nvPr/>
            </p:nvSpPr>
            <p:spPr bwMode="auto">
              <a:xfrm>
                <a:off x="490" y="3564"/>
                <a:ext cx="35" cy="59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3" y="13"/>
                  </a:cxn>
                  <a:cxn ang="0">
                    <a:pos x="6" y="7"/>
                  </a:cxn>
                  <a:cxn ang="0">
                    <a:pos x="10" y="3"/>
                  </a:cxn>
                  <a:cxn ang="0">
                    <a:pos x="13" y="1"/>
                  </a:cxn>
                  <a:cxn ang="0">
                    <a:pos x="18" y="0"/>
                  </a:cxn>
                  <a:cxn ang="0">
                    <a:pos x="23" y="1"/>
                  </a:cxn>
                  <a:cxn ang="0">
                    <a:pos x="26" y="3"/>
                  </a:cxn>
                  <a:cxn ang="0">
                    <a:pos x="29" y="6"/>
                  </a:cxn>
                  <a:cxn ang="0">
                    <a:pos x="32" y="10"/>
                  </a:cxn>
                  <a:cxn ang="0">
                    <a:pos x="35" y="23"/>
                  </a:cxn>
                  <a:cxn ang="0">
                    <a:pos x="35" y="41"/>
                  </a:cxn>
                  <a:cxn ang="0">
                    <a:pos x="33" y="46"/>
                  </a:cxn>
                  <a:cxn ang="0">
                    <a:pos x="30" y="52"/>
                  </a:cxn>
                  <a:cxn ang="0">
                    <a:pos x="26" y="56"/>
                  </a:cxn>
                  <a:cxn ang="0">
                    <a:pos x="21" y="58"/>
                  </a:cxn>
                  <a:cxn ang="0">
                    <a:pos x="18" y="59"/>
                  </a:cxn>
                  <a:cxn ang="0">
                    <a:pos x="13" y="58"/>
                  </a:cxn>
                  <a:cxn ang="0">
                    <a:pos x="9" y="55"/>
                  </a:cxn>
                  <a:cxn ang="0">
                    <a:pos x="4" y="49"/>
                  </a:cxn>
                  <a:cxn ang="0">
                    <a:pos x="1" y="36"/>
                  </a:cxn>
                  <a:cxn ang="0">
                    <a:pos x="0" y="29"/>
                  </a:cxn>
                  <a:cxn ang="0">
                    <a:pos x="7" y="32"/>
                  </a:cxn>
                  <a:cxn ang="0">
                    <a:pos x="10" y="50"/>
                  </a:cxn>
                  <a:cxn ang="0">
                    <a:pos x="12" y="53"/>
                  </a:cxn>
                  <a:cxn ang="0">
                    <a:pos x="18" y="56"/>
                  </a:cxn>
                  <a:cxn ang="0">
                    <a:pos x="19" y="55"/>
                  </a:cxn>
                  <a:cxn ang="0">
                    <a:pos x="23" y="55"/>
                  </a:cxn>
                  <a:cxn ang="0">
                    <a:pos x="24" y="52"/>
                  </a:cxn>
                  <a:cxn ang="0">
                    <a:pos x="27" y="43"/>
                  </a:cxn>
                  <a:cxn ang="0">
                    <a:pos x="27" y="15"/>
                  </a:cxn>
                  <a:cxn ang="0">
                    <a:pos x="26" y="10"/>
                  </a:cxn>
                  <a:cxn ang="0">
                    <a:pos x="24" y="7"/>
                  </a:cxn>
                  <a:cxn ang="0">
                    <a:pos x="23" y="6"/>
                  </a:cxn>
                  <a:cxn ang="0">
                    <a:pos x="23" y="4"/>
                  </a:cxn>
                  <a:cxn ang="0">
                    <a:pos x="19" y="3"/>
                  </a:cxn>
                  <a:cxn ang="0">
                    <a:pos x="15" y="3"/>
                  </a:cxn>
                  <a:cxn ang="0">
                    <a:pos x="10" y="12"/>
                  </a:cxn>
                  <a:cxn ang="0">
                    <a:pos x="9" y="17"/>
                  </a:cxn>
                  <a:cxn ang="0">
                    <a:pos x="7" y="24"/>
                  </a:cxn>
                  <a:cxn ang="0">
                    <a:pos x="7" y="32"/>
                  </a:cxn>
                </a:cxnLst>
                <a:rect l="0" t="0" r="r" b="b"/>
                <a:pathLst>
                  <a:path w="35" h="59">
                    <a:moveTo>
                      <a:pt x="0" y="29"/>
                    </a:moveTo>
                    <a:lnTo>
                      <a:pt x="3" y="13"/>
                    </a:lnTo>
                    <a:lnTo>
                      <a:pt x="6" y="7"/>
                    </a:lnTo>
                    <a:lnTo>
                      <a:pt x="10" y="3"/>
                    </a:lnTo>
                    <a:lnTo>
                      <a:pt x="13" y="1"/>
                    </a:lnTo>
                    <a:lnTo>
                      <a:pt x="18" y="0"/>
                    </a:lnTo>
                    <a:lnTo>
                      <a:pt x="23" y="1"/>
                    </a:lnTo>
                    <a:lnTo>
                      <a:pt x="26" y="3"/>
                    </a:lnTo>
                    <a:lnTo>
                      <a:pt x="29" y="6"/>
                    </a:lnTo>
                    <a:lnTo>
                      <a:pt x="32" y="10"/>
                    </a:lnTo>
                    <a:lnTo>
                      <a:pt x="35" y="23"/>
                    </a:lnTo>
                    <a:lnTo>
                      <a:pt x="35" y="41"/>
                    </a:lnTo>
                    <a:lnTo>
                      <a:pt x="33" y="46"/>
                    </a:lnTo>
                    <a:lnTo>
                      <a:pt x="30" y="52"/>
                    </a:lnTo>
                    <a:lnTo>
                      <a:pt x="26" y="56"/>
                    </a:lnTo>
                    <a:lnTo>
                      <a:pt x="21" y="58"/>
                    </a:lnTo>
                    <a:lnTo>
                      <a:pt x="18" y="59"/>
                    </a:lnTo>
                    <a:lnTo>
                      <a:pt x="13" y="58"/>
                    </a:lnTo>
                    <a:lnTo>
                      <a:pt x="9" y="55"/>
                    </a:lnTo>
                    <a:lnTo>
                      <a:pt x="4" y="49"/>
                    </a:lnTo>
                    <a:lnTo>
                      <a:pt x="1" y="36"/>
                    </a:lnTo>
                    <a:lnTo>
                      <a:pt x="0" y="29"/>
                    </a:lnTo>
                    <a:close/>
                    <a:moveTo>
                      <a:pt x="7" y="32"/>
                    </a:moveTo>
                    <a:lnTo>
                      <a:pt x="10" y="50"/>
                    </a:lnTo>
                    <a:lnTo>
                      <a:pt x="12" y="53"/>
                    </a:lnTo>
                    <a:lnTo>
                      <a:pt x="18" y="56"/>
                    </a:lnTo>
                    <a:lnTo>
                      <a:pt x="19" y="55"/>
                    </a:lnTo>
                    <a:lnTo>
                      <a:pt x="23" y="55"/>
                    </a:lnTo>
                    <a:lnTo>
                      <a:pt x="24" y="52"/>
                    </a:lnTo>
                    <a:lnTo>
                      <a:pt x="27" y="43"/>
                    </a:lnTo>
                    <a:lnTo>
                      <a:pt x="27" y="15"/>
                    </a:lnTo>
                    <a:lnTo>
                      <a:pt x="26" y="10"/>
                    </a:lnTo>
                    <a:lnTo>
                      <a:pt x="24" y="7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19" y="3"/>
                    </a:lnTo>
                    <a:lnTo>
                      <a:pt x="15" y="3"/>
                    </a:lnTo>
                    <a:lnTo>
                      <a:pt x="10" y="12"/>
                    </a:lnTo>
                    <a:lnTo>
                      <a:pt x="9" y="17"/>
                    </a:lnTo>
                    <a:lnTo>
                      <a:pt x="7" y="24"/>
                    </a:lnTo>
                    <a:lnTo>
                      <a:pt x="7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13" name="Freeform 177"/>
              <p:cNvSpPr>
                <a:spLocks/>
              </p:cNvSpPr>
              <p:nvPr/>
            </p:nvSpPr>
            <p:spPr bwMode="auto">
              <a:xfrm>
                <a:off x="539" y="3528"/>
                <a:ext cx="15" cy="42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9" y="0"/>
                  </a:cxn>
                  <a:cxn ang="0">
                    <a:pos x="10" y="0"/>
                  </a:cxn>
                  <a:cxn ang="0">
                    <a:pos x="10" y="40"/>
                  </a:cxn>
                  <a:cxn ang="0">
                    <a:pos x="12" y="42"/>
                  </a:cxn>
                  <a:cxn ang="0">
                    <a:pos x="15" y="42"/>
                  </a:cxn>
                  <a:cxn ang="0">
                    <a:pos x="0" y="42"/>
                  </a:cxn>
                  <a:cxn ang="0">
                    <a:pos x="1" y="42"/>
                  </a:cxn>
                  <a:cxn ang="0">
                    <a:pos x="3" y="40"/>
                  </a:cxn>
                  <a:cxn ang="0">
                    <a:pos x="4" y="40"/>
                  </a:cxn>
                  <a:cxn ang="0">
                    <a:pos x="4" y="7"/>
                  </a:cxn>
                  <a:cxn ang="0">
                    <a:pos x="3" y="5"/>
                  </a:cxn>
                  <a:cxn ang="0">
                    <a:pos x="1" y="5"/>
                  </a:cxn>
                  <a:cxn ang="0">
                    <a:pos x="0" y="7"/>
                  </a:cxn>
                  <a:cxn ang="0">
                    <a:pos x="0" y="5"/>
                  </a:cxn>
                </a:cxnLst>
                <a:rect l="0" t="0" r="r" b="b"/>
                <a:pathLst>
                  <a:path w="15" h="42">
                    <a:moveTo>
                      <a:pt x="0" y="5"/>
                    </a:moveTo>
                    <a:lnTo>
                      <a:pt x="9" y="0"/>
                    </a:lnTo>
                    <a:lnTo>
                      <a:pt x="10" y="0"/>
                    </a:lnTo>
                    <a:lnTo>
                      <a:pt x="10" y="40"/>
                    </a:lnTo>
                    <a:lnTo>
                      <a:pt x="12" y="42"/>
                    </a:lnTo>
                    <a:lnTo>
                      <a:pt x="15" y="42"/>
                    </a:lnTo>
                    <a:lnTo>
                      <a:pt x="0" y="42"/>
                    </a:lnTo>
                    <a:lnTo>
                      <a:pt x="1" y="42"/>
                    </a:lnTo>
                    <a:lnTo>
                      <a:pt x="3" y="40"/>
                    </a:lnTo>
                    <a:lnTo>
                      <a:pt x="4" y="40"/>
                    </a:lnTo>
                    <a:lnTo>
                      <a:pt x="4" y="7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14" name="Freeform 178"/>
              <p:cNvSpPr>
                <a:spLocks/>
              </p:cNvSpPr>
              <p:nvPr/>
            </p:nvSpPr>
            <p:spPr bwMode="auto">
              <a:xfrm>
                <a:off x="448" y="3172"/>
                <a:ext cx="23" cy="5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55"/>
                  </a:cxn>
                  <a:cxn ang="0">
                    <a:pos x="17" y="56"/>
                  </a:cxn>
                  <a:cxn ang="0">
                    <a:pos x="23" y="56"/>
                  </a:cxn>
                  <a:cxn ang="0">
                    <a:pos x="23" y="58"/>
                  </a:cxn>
                  <a:cxn ang="0">
                    <a:pos x="2" y="58"/>
                  </a:cxn>
                  <a:cxn ang="0">
                    <a:pos x="2" y="56"/>
                  </a:cxn>
                  <a:cxn ang="0">
                    <a:pos x="8" y="56"/>
                  </a:cxn>
                  <a:cxn ang="0">
                    <a:pos x="8" y="55"/>
                  </a:cxn>
                  <a:cxn ang="0">
                    <a:pos x="10" y="52"/>
                  </a:cxn>
                  <a:cxn ang="0">
                    <a:pos x="10" y="9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2" y="8"/>
                  </a:cxn>
                  <a:cxn ang="0">
                    <a:pos x="0" y="6"/>
                  </a:cxn>
                </a:cxnLst>
                <a:rect l="0" t="0" r="r" b="b"/>
                <a:pathLst>
                  <a:path w="23" h="58">
                    <a:moveTo>
                      <a:pt x="0" y="6"/>
                    </a:moveTo>
                    <a:lnTo>
                      <a:pt x="14" y="0"/>
                    </a:lnTo>
                    <a:lnTo>
                      <a:pt x="16" y="0"/>
                    </a:lnTo>
                    <a:lnTo>
                      <a:pt x="16" y="55"/>
                    </a:lnTo>
                    <a:lnTo>
                      <a:pt x="17" y="56"/>
                    </a:lnTo>
                    <a:lnTo>
                      <a:pt x="23" y="56"/>
                    </a:lnTo>
                    <a:lnTo>
                      <a:pt x="23" y="58"/>
                    </a:lnTo>
                    <a:lnTo>
                      <a:pt x="2" y="58"/>
                    </a:lnTo>
                    <a:lnTo>
                      <a:pt x="2" y="56"/>
                    </a:lnTo>
                    <a:lnTo>
                      <a:pt x="8" y="56"/>
                    </a:lnTo>
                    <a:lnTo>
                      <a:pt x="8" y="55"/>
                    </a:lnTo>
                    <a:lnTo>
                      <a:pt x="10" y="52"/>
                    </a:lnTo>
                    <a:lnTo>
                      <a:pt x="10" y="9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15" name="Freeform 179"/>
              <p:cNvSpPr>
                <a:spLocks noEditPoints="1"/>
              </p:cNvSpPr>
              <p:nvPr/>
            </p:nvSpPr>
            <p:spPr bwMode="auto">
              <a:xfrm>
                <a:off x="485" y="3172"/>
                <a:ext cx="35" cy="6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3" y="14"/>
                  </a:cxn>
                  <a:cxn ang="0">
                    <a:pos x="6" y="8"/>
                  </a:cxn>
                  <a:cxn ang="0">
                    <a:pos x="11" y="3"/>
                  </a:cxn>
                  <a:cxn ang="0">
                    <a:pos x="14" y="1"/>
                  </a:cxn>
                  <a:cxn ang="0">
                    <a:pos x="18" y="0"/>
                  </a:cxn>
                  <a:cxn ang="0">
                    <a:pos x="23" y="1"/>
                  </a:cxn>
                  <a:cxn ang="0">
                    <a:pos x="26" y="3"/>
                  </a:cxn>
                  <a:cxn ang="0">
                    <a:pos x="29" y="6"/>
                  </a:cxn>
                  <a:cxn ang="0">
                    <a:pos x="32" y="11"/>
                  </a:cxn>
                  <a:cxn ang="0">
                    <a:pos x="35" y="23"/>
                  </a:cxn>
                  <a:cxn ang="0">
                    <a:pos x="35" y="41"/>
                  </a:cxn>
                  <a:cxn ang="0">
                    <a:pos x="34" y="46"/>
                  </a:cxn>
                  <a:cxn ang="0">
                    <a:pos x="31" y="52"/>
                  </a:cxn>
                  <a:cxn ang="0">
                    <a:pos x="26" y="56"/>
                  </a:cxn>
                  <a:cxn ang="0">
                    <a:pos x="21" y="58"/>
                  </a:cxn>
                  <a:cxn ang="0">
                    <a:pos x="18" y="60"/>
                  </a:cxn>
                  <a:cxn ang="0">
                    <a:pos x="14" y="58"/>
                  </a:cxn>
                  <a:cxn ang="0">
                    <a:pos x="9" y="55"/>
                  </a:cxn>
                  <a:cxn ang="0">
                    <a:pos x="5" y="49"/>
                  </a:cxn>
                  <a:cxn ang="0">
                    <a:pos x="2" y="37"/>
                  </a:cxn>
                  <a:cxn ang="0">
                    <a:pos x="0" y="29"/>
                  </a:cxn>
                  <a:cxn ang="0">
                    <a:pos x="8" y="32"/>
                  </a:cxn>
                  <a:cxn ang="0">
                    <a:pos x="11" y="50"/>
                  </a:cxn>
                  <a:cxn ang="0">
                    <a:pos x="12" y="53"/>
                  </a:cxn>
                  <a:cxn ang="0">
                    <a:pos x="18" y="56"/>
                  </a:cxn>
                  <a:cxn ang="0">
                    <a:pos x="20" y="55"/>
                  </a:cxn>
                  <a:cxn ang="0">
                    <a:pos x="23" y="55"/>
                  </a:cxn>
                  <a:cxn ang="0">
                    <a:pos x="24" y="52"/>
                  </a:cxn>
                  <a:cxn ang="0">
                    <a:pos x="28" y="43"/>
                  </a:cxn>
                  <a:cxn ang="0">
                    <a:pos x="28" y="15"/>
                  </a:cxn>
                  <a:cxn ang="0">
                    <a:pos x="26" y="11"/>
                  </a:cxn>
                  <a:cxn ang="0">
                    <a:pos x="24" y="8"/>
                  </a:cxn>
                  <a:cxn ang="0">
                    <a:pos x="23" y="6"/>
                  </a:cxn>
                  <a:cxn ang="0">
                    <a:pos x="23" y="4"/>
                  </a:cxn>
                  <a:cxn ang="0">
                    <a:pos x="20" y="3"/>
                  </a:cxn>
                  <a:cxn ang="0">
                    <a:pos x="15" y="3"/>
                  </a:cxn>
                  <a:cxn ang="0">
                    <a:pos x="11" y="12"/>
                  </a:cxn>
                  <a:cxn ang="0">
                    <a:pos x="9" y="17"/>
                  </a:cxn>
                  <a:cxn ang="0">
                    <a:pos x="8" y="24"/>
                  </a:cxn>
                  <a:cxn ang="0">
                    <a:pos x="8" y="32"/>
                  </a:cxn>
                </a:cxnLst>
                <a:rect l="0" t="0" r="r" b="b"/>
                <a:pathLst>
                  <a:path w="35" h="60">
                    <a:moveTo>
                      <a:pt x="0" y="29"/>
                    </a:moveTo>
                    <a:lnTo>
                      <a:pt x="3" y="14"/>
                    </a:lnTo>
                    <a:lnTo>
                      <a:pt x="6" y="8"/>
                    </a:lnTo>
                    <a:lnTo>
                      <a:pt x="11" y="3"/>
                    </a:lnTo>
                    <a:lnTo>
                      <a:pt x="14" y="1"/>
                    </a:lnTo>
                    <a:lnTo>
                      <a:pt x="18" y="0"/>
                    </a:lnTo>
                    <a:lnTo>
                      <a:pt x="23" y="1"/>
                    </a:lnTo>
                    <a:lnTo>
                      <a:pt x="26" y="3"/>
                    </a:lnTo>
                    <a:lnTo>
                      <a:pt x="29" y="6"/>
                    </a:lnTo>
                    <a:lnTo>
                      <a:pt x="32" y="11"/>
                    </a:lnTo>
                    <a:lnTo>
                      <a:pt x="35" y="23"/>
                    </a:lnTo>
                    <a:lnTo>
                      <a:pt x="35" y="41"/>
                    </a:lnTo>
                    <a:lnTo>
                      <a:pt x="34" y="46"/>
                    </a:lnTo>
                    <a:lnTo>
                      <a:pt x="31" y="52"/>
                    </a:lnTo>
                    <a:lnTo>
                      <a:pt x="26" y="56"/>
                    </a:lnTo>
                    <a:lnTo>
                      <a:pt x="21" y="58"/>
                    </a:lnTo>
                    <a:lnTo>
                      <a:pt x="18" y="60"/>
                    </a:lnTo>
                    <a:lnTo>
                      <a:pt x="14" y="58"/>
                    </a:lnTo>
                    <a:lnTo>
                      <a:pt x="9" y="55"/>
                    </a:lnTo>
                    <a:lnTo>
                      <a:pt x="5" y="49"/>
                    </a:lnTo>
                    <a:lnTo>
                      <a:pt x="2" y="37"/>
                    </a:lnTo>
                    <a:lnTo>
                      <a:pt x="0" y="29"/>
                    </a:lnTo>
                    <a:close/>
                    <a:moveTo>
                      <a:pt x="8" y="32"/>
                    </a:moveTo>
                    <a:lnTo>
                      <a:pt x="11" y="50"/>
                    </a:lnTo>
                    <a:lnTo>
                      <a:pt x="12" y="53"/>
                    </a:lnTo>
                    <a:lnTo>
                      <a:pt x="18" y="56"/>
                    </a:lnTo>
                    <a:lnTo>
                      <a:pt x="20" y="55"/>
                    </a:lnTo>
                    <a:lnTo>
                      <a:pt x="23" y="55"/>
                    </a:lnTo>
                    <a:lnTo>
                      <a:pt x="24" y="52"/>
                    </a:lnTo>
                    <a:lnTo>
                      <a:pt x="28" y="43"/>
                    </a:lnTo>
                    <a:lnTo>
                      <a:pt x="28" y="15"/>
                    </a:lnTo>
                    <a:lnTo>
                      <a:pt x="26" y="11"/>
                    </a:lnTo>
                    <a:lnTo>
                      <a:pt x="24" y="8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5" y="3"/>
                    </a:lnTo>
                    <a:lnTo>
                      <a:pt x="11" y="12"/>
                    </a:lnTo>
                    <a:lnTo>
                      <a:pt x="9" y="17"/>
                    </a:lnTo>
                    <a:lnTo>
                      <a:pt x="8" y="24"/>
                    </a:lnTo>
                    <a:lnTo>
                      <a:pt x="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16" name="Freeform 180"/>
              <p:cNvSpPr>
                <a:spLocks/>
              </p:cNvSpPr>
              <p:nvPr/>
            </p:nvSpPr>
            <p:spPr bwMode="auto">
              <a:xfrm>
                <a:off x="526" y="3137"/>
                <a:ext cx="26" cy="41"/>
              </a:xfrm>
              <a:custGeom>
                <a:avLst/>
                <a:gdLst/>
                <a:ahLst/>
                <a:cxnLst>
                  <a:cxn ang="0">
                    <a:pos x="26" y="33"/>
                  </a:cxn>
                  <a:cxn ang="0">
                    <a:pos x="23" y="41"/>
                  </a:cxn>
                  <a:cxn ang="0">
                    <a:pos x="0" y="41"/>
                  </a:cxn>
                  <a:cxn ang="0">
                    <a:pos x="0" y="39"/>
                  </a:cxn>
                  <a:cxn ang="0">
                    <a:pos x="11" y="29"/>
                  </a:cxn>
                  <a:cxn ang="0">
                    <a:pos x="17" y="20"/>
                  </a:cxn>
                  <a:cxn ang="0">
                    <a:pos x="19" y="17"/>
                  </a:cxn>
                  <a:cxn ang="0">
                    <a:pos x="19" y="10"/>
                  </a:cxn>
                  <a:cxn ang="0">
                    <a:pos x="17" y="7"/>
                  </a:cxn>
                  <a:cxn ang="0">
                    <a:pos x="14" y="4"/>
                  </a:cxn>
                  <a:cxn ang="0">
                    <a:pos x="8" y="4"/>
                  </a:cxn>
                  <a:cxn ang="0">
                    <a:pos x="5" y="6"/>
                  </a:cxn>
                  <a:cxn ang="0">
                    <a:pos x="2" y="12"/>
                  </a:cxn>
                  <a:cxn ang="0">
                    <a:pos x="0" y="12"/>
                  </a:cxn>
                  <a:cxn ang="0">
                    <a:pos x="5" y="3"/>
                  </a:cxn>
                  <a:cxn ang="0">
                    <a:pos x="8" y="1"/>
                  </a:cxn>
                  <a:cxn ang="0">
                    <a:pos x="13" y="0"/>
                  </a:cxn>
                  <a:cxn ang="0">
                    <a:pos x="17" y="1"/>
                  </a:cxn>
                  <a:cxn ang="0">
                    <a:pos x="20" y="3"/>
                  </a:cxn>
                  <a:cxn ang="0">
                    <a:pos x="23" y="6"/>
                  </a:cxn>
                  <a:cxn ang="0">
                    <a:pos x="23" y="17"/>
                  </a:cxn>
                  <a:cxn ang="0">
                    <a:pos x="20" y="21"/>
                  </a:cxn>
                  <a:cxn ang="0">
                    <a:pos x="16" y="27"/>
                  </a:cxn>
                  <a:cxn ang="0">
                    <a:pos x="6" y="36"/>
                  </a:cxn>
                  <a:cxn ang="0">
                    <a:pos x="22" y="36"/>
                  </a:cxn>
                  <a:cxn ang="0">
                    <a:pos x="23" y="35"/>
                  </a:cxn>
                  <a:cxn ang="0">
                    <a:pos x="25" y="35"/>
                  </a:cxn>
                  <a:cxn ang="0">
                    <a:pos x="25" y="33"/>
                  </a:cxn>
                  <a:cxn ang="0">
                    <a:pos x="26" y="33"/>
                  </a:cxn>
                </a:cxnLst>
                <a:rect l="0" t="0" r="r" b="b"/>
                <a:pathLst>
                  <a:path w="26" h="41">
                    <a:moveTo>
                      <a:pt x="26" y="33"/>
                    </a:moveTo>
                    <a:lnTo>
                      <a:pt x="23" y="41"/>
                    </a:lnTo>
                    <a:lnTo>
                      <a:pt x="0" y="41"/>
                    </a:lnTo>
                    <a:lnTo>
                      <a:pt x="0" y="39"/>
                    </a:lnTo>
                    <a:lnTo>
                      <a:pt x="11" y="29"/>
                    </a:lnTo>
                    <a:lnTo>
                      <a:pt x="17" y="20"/>
                    </a:lnTo>
                    <a:lnTo>
                      <a:pt x="19" y="17"/>
                    </a:lnTo>
                    <a:lnTo>
                      <a:pt x="19" y="10"/>
                    </a:lnTo>
                    <a:lnTo>
                      <a:pt x="17" y="7"/>
                    </a:lnTo>
                    <a:lnTo>
                      <a:pt x="14" y="4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5" y="3"/>
                    </a:lnTo>
                    <a:lnTo>
                      <a:pt x="8" y="1"/>
                    </a:lnTo>
                    <a:lnTo>
                      <a:pt x="13" y="0"/>
                    </a:lnTo>
                    <a:lnTo>
                      <a:pt x="17" y="1"/>
                    </a:lnTo>
                    <a:lnTo>
                      <a:pt x="20" y="3"/>
                    </a:lnTo>
                    <a:lnTo>
                      <a:pt x="23" y="6"/>
                    </a:lnTo>
                    <a:lnTo>
                      <a:pt x="23" y="17"/>
                    </a:lnTo>
                    <a:lnTo>
                      <a:pt x="20" y="21"/>
                    </a:lnTo>
                    <a:lnTo>
                      <a:pt x="16" y="27"/>
                    </a:lnTo>
                    <a:lnTo>
                      <a:pt x="6" y="36"/>
                    </a:lnTo>
                    <a:lnTo>
                      <a:pt x="22" y="36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5" y="33"/>
                    </a:lnTo>
                    <a:lnTo>
                      <a:pt x="26" y="3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17" name="Freeform 181"/>
              <p:cNvSpPr>
                <a:spLocks/>
              </p:cNvSpPr>
              <p:nvPr/>
            </p:nvSpPr>
            <p:spPr bwMode="auto">
              <a:xfrm>
                <a:off x="451" y="2779"/>
                <a:ext cx="23" cy="5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55"/>
                  </a:cxn>
                  <a:cxn ang="0">
                    <a:pos x="17" y="56"/>
                  </a:cxn>
                  <a:cxn ang="0">
                    <a:pos x="23" y="56"/>
                  </a:cxn>
                  <a:cxn ang="0">
                    <a:pos x="23" y="58"/>
                  </a:cxn>
                  <a:cxn ang="0">
                    <a:pos x="2" y="58"/>
                  </a:cxn>
                  <a:cxn ang="0">
                    <a:pos x="2" y="56"/>
                  </a:cxn>
                  <a:cxn ang="0">
                    <a:pos x="8" y="56"/>
                  </a:cxn>
                  <a:cxn ang="0">
                    <a:pos x="8" y="55"/>
                  </a:cxn>
                  <a:cxn ang="0">
                    <a:pos x="10" y="52"/>
                  </a:cxn>
                  <a:cxn ang="0">
                    <a:pos x="10" y="9"/>
                  </a:cxn>
                  <a:cxn ang="0">
                    <a:pos x="7" y="6"/>
                  </a:cxn>
                  <a:cxn ang="0">
                    <a:pos x="3" y="6"/>
                  </a:cxn>
                  <a:cxn ang="0">
                    <a:pos x="2" y="7"/>
                  </a:cxn>
                  <a:cxn ang="0">
                    <a:pos x="0" y="6"/>
                  </a:cxn>
                </a:cxnLst>
                <a:rect l="0" t="0" r="r" b="b"/>
                <a:pathLst>
                  <a:path w="23" h="58">
                    <a:moveTo>
                      <a:pt x="0" y="6"/>
                    </a:moveTo>
                    <a:lnTo>
                      <a:pt x="14" y="0"/>
                    </a:lnTo>
                    <a:lnTo>
                      <a:pt x="16" y="0"/>
                    </a:lnTo>
                    <a:lnTo>
                      <a:pt x="16" y="55"/>
                    </a:lnTo>
                    <a:lnTo>
                      <a:pt x="17" y="56"/>
                    </a:lnTo>
                    <a:lnTo>
                      <a:pt x="23" y="56"/>
                    </a:lnTo>
                    <a:lnTo>
                      <a:pt x="23" y="58"/>
                    </a:lnTo>
                    <a:lnTo>
                      <a:pt x="2" y="58"/>
                    </a:lnTo>
                    <a:lnTo>
                      <a:pt x="2" y="56"/>
                    </a:lnTo>
                    <a:lnTo>
                      <a:pt x="8" y="56"/>
                    </a:lnTo>
                    <a:lnTo>
                      <a:pt x="8" y="55"/>
                    </a:lnTo>
                    <a:lnTo>
                      <a:pt x="10" y="52"/>
                    </a:lnTo>
                    <a:lnTo>
                      <a:pt x="10" y="9"/>
                    </a:lnTo>
                    <a:lnTo>
                      <a:pt x="7" y="6"/>
                    </a:lnTo>
                    <a:lnTo>
                      <a:pt x="3" y="6"/>
                    </a:lnTo>
                    <a:lnTo>
                      <a:pt x="2" y="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18" name="Freeform 182"/>
              <p:cNvSpPr>
                <a:spLocks noEditPoints="1"/>
              </p:cNvSpPr>
              <p:nvPr/>
            </p:nvSpPr>
            <p:spPr bwMode="auto">
              <a:xfrm>
                <a:off x="488" y="2779"/>
                <a:ext cx="35" cy="59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3" y="13"/>
                  </a:cxn>
                  <a:cxn ang="0">
                    <a:pos x="6" y="7"/>
                  </a:cxn>
                  <a:cxn ang="0">
                    <a:pos x="11" y="3"/>
                  </a:cxn>
                  <a:cxn ang="0">
                    <a:pos x="14" y="1"/>
                  </a:cxn>
                  <a:cxn ang="0">
                    <a:pos x="18" y="0"/>
                  </a:cxn>
                  <a:cxn ang="0">
                    <a:pos x="23" y="1"/>
                  </a:cxn>
                  <a:cxn ang="0">
                    <a:pos x="26" y="3"/>
                  </a:cxn>
                  <a:cxn ang="0">
                    <a:pos x="29" y="6"/>
                  </a:cxn>
                  <a:cxn ang="0">
                    <a:pos x="32" y="10"/>
                  </a:cxn>
                  <a:cxn ang="0">
                    <a:pos x="35" y="22"/>
                  </a:cxn>
                  <a:cxn ang="0">
                    <a:pos x="35" y="41"/>
                  </a:cxn>
                  <a:cxn ang="0">
                    <a:pos x="34" y="45"/>
                  </a:cxn>
                  <a:cxn ang="0">
                    <a:pos x="31" y="52"/>
                  </a:cxn>
                  <a:cxn ang="0">
                    <a:pos x="26" y="56"/>
                  </a:cxn>
                  <a:cxn ang="0">
                    <a:pos x="21" y="58"/>
                  </a:cxn>
                  <a:cxn ang="0">
                    <a:pos x="18" y="59"/>
                  </a:cxn>
                  <a:cxn ang="0">
                    <a:pos x="14" y="58"/>
                  </a:cxn>
                  <a:cxn ang="0">
                    <a:pos x="9" y="55"/>
                  </a:cxn>
                  <a:cxn ang="0">
                    <a:pos x="5" y="49"/>
                  </a:cxn>
                  <a:cxn ang="0">
                    <a:pos x="2" y="36"/>
                  </a:cxn>
                  <a:cxn ang="0">
                    <a:pos x="0" y="29"/>
                  </a:cxn>
                  <a:cxn ang="0">
                    <a:pos x="8" y="32"/>
                  </a:cxn>
                  <a:cxn ang="0">
                    <a:pos x="11" y="50"/>
                  </a:cxn>
                  <a:cxn ang="0">
                    <a:pos x="12" y="53"/>
                  </a:cxn>
                  <a:cxn ang="0">
                    <a:pos x="18" y="56"/>
                  </a:cxn>
                  <a:cxn ang="0">
                    <a:pos x="20" y="55"/>
                  </a:cxn>
                  <a:cxn ang="0">
                    <a:pos x="23" y="55"/>
                  </a:cxn>
                  <a:cxn ang="0">
                    <a:pos x="25" y="52"/>
                  </a:cxn>
                  <a:cxn ang="0">
                    <a:pos x="28" y="42"/>
                  </a:cxn>
                  <a:cxn ang="0">
                    <a:pos x="28" y="15"/>
                  </a:cxn>
                  <a:cxn ang="0">
                    <a:pos x="26" y="10"/>
                  </a:cxn>
                  <a:cxn ang="0">
                    <a:pos x="25" y="7"/>
                  </a:cxn>
                  <a:cxn ang="0">
                    <a:pos x="23" y="6"/>
                  </a:cxn>
                  <a:cxn ang="0">
                    <a:pos x="23" y="4"/>
                  </a:cxn>
                  <a:cxn ang="0">
                    <a:pos x="20" y="3"/>
                  </a:cxn>
                  <a:cxn ang="0">
                    <a:pos x="15" y="3"/>
                  </a:cxn>
                  <a:cxn ang="0">
                    <a:pos x="11" y="12"/>
                  </a:cxn>
                  <a:cxn ang="0">
                    <a:pos x="9" y="16"/>
                  </a:cxn>
                  <a:cxn ang="0">
                    <a:pos x="8" y="24"/>
                  </a:cxn>
                  <a:cxn ang="0">
                    <a:pos x="8" y="32"/>
                  </a:cxn>
                </a:cxnLst>
                <a:rect l="0" t="0" r="r" b="b"/>
                <a:pathLst>
                  <a:path w="35" h="59">
                    <a:moveTo>
                      <a:pt x="0" y="29"/>
                    </a:moveTo>
                    <a:lnTo>
                      <a:pt x="3" y="13"/>
                    </a:lnTo>
                    <a:lnTo>
                      <a:pt x="6" y="7"/>
                    </a:lnTo>
                    <a:lnTo>
                      <a:pt x="11" y="3"/>
                    </a:lnTo>
                    <a:lnTo>
                      <a:pt x="14" y="1"/>
                    </a:lnTo>
                    <a:lnTo>
                      <a:pt x="18" y="0"/>
                    </a:lnTo>
                    <a:lnTo>
                      <a:pt x="23" y="1"/>
                    </a:lnTo>
                    <a:lnTo>
                      <a:pt x="26" y="3"/>
                    </a:lnTo>
                    <a:lnTo>
                      <a:pt x="29" y="6"/>
                    </a:lnTo>
                    <a:lnTo>
                      <a:pt x="32" y="10"/>
                    </a:lnTo>
                    <a:lnTo>
                      <a:pt x="35" y="22"/>
                    </a:lnTo>
                    <a:lnTo>
                      <a:pt x="35" y="41"/>
                    </a:lnTo>
                    <a:lnTo>
                      <a:pt x="34" y="45"/>
                    </a:lnTo>
                    <a:lnTo>
                      <a:pt x="31" y="52"/>
                    </a:lnTo>
                    <a:lnTo>
                      <a:pt x="26" y="56"/>
                    </a:lnTo>
                    <a:lnTo>
                      <a:pt x="21" y="58"/>
                    </a:lnTo>
                    <a:lnTo>
                      <a:pt x="18" y="59"/>
                    </a:lnTo>
                    <a:lnTo>
                      <a:pt x="14" y="58"/>
                    </a:lnTo>
                    <a:lnTo>
                      <a:pt x="9" y="55"/>
                    </a:lnTo>
                    <a:lnTo>
                      <a:pt x="5" y="49"/>
                    </a:lnTo>
                    <a:lnTo>
                      <a:pt x="2" y="36"/>
                    </a:lnTo>
                    <a:lnTo>
                      <a:pt x="0" y="29"/>
                    </a:lnTo>
                    <a:close/>
                    <a:moveTo>
                      <a:pt x="8" y="32"/>
                    </a:moveTo>
                    <a:lnTo>
                      <a:pt x="11" y="50"/>
                    </a:lnTo>
                    <a:lnTo>
                      <a:pt x="12" y="53"/>
                    </a:lnTo>
                    <a:lnTo>
                      <a:pt x="18" y="56"/>
                    </a:lnTo>
                    <a:lnTo>
                      <a:pt x="20" y="55"/>
                    </a:lnTo>
                    <a:lnTo>
                      <a:pt x="23" y="55"/>
                    </a:lnTo>
                    <a:lnTo>
                      <a:pt x="25" y="52"/>
                    </a:lnTo>
                    <a:lnTo>
                      <a:pt x="28" y="42"/>
                    </a:lnTo>
                    <a:lnTo>
                      <a:pt x="28" y="15"/>
                    </a:lnTo>
                    <a:lnTo>
                      <a:pt x="26" y="10"/>
                    </a:lnTo>
                    <a:lnTo>
                      <a:pt x="25" y="7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5" y="3"/>
                    </a:lnTo>
                    <a:lnTo>
                      <a:pt x="11" y="12"/>
                    </a:lnTo>
                    <a:lnTo>
                      <a:pt x="9" y="16"/>
                    </a:lnTo>
                    <a:lnTo>
                      <a:pt x="8" y="24"/>
                    </a:lnTo>
                    <a:lnTo>
                      <a:pt x="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19" name="Freeform 183"/>
              <p:cNvSpPr>
                <a:spLocks/>
              </p:cNvSpPr>
              <p:nvPr/>
            </p:nvSpPr>
            <p:spPr bwMode="auto">
              <a:xfrm>
                <a:off x="532" y="2745"/>
                <a:ext cx="22" cy="41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" y="4"/>
                  </a:cxn>
                  <a:cxn ang="0">
                    <a:pos x="5" y="1"/>
                  </a:cxn>
                  <a:cxn ang="0">
                    <a:pos x="8" y="0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0" y="6"/>
                  </a:cxn>
                  <a:cxn ang="0">
                    <a:pos x="20" y="12"/>
                  </a:cxn>
                  <a:cxn ang="0">
                    <a:pos x="16" y="17"/>
                  </a:cxn>
                  <a:cxn ang="0">
                    <a:pos x="20" y="21"/>
                  </a:cxn>
                  <a:cxn ang="0">
                    <a:pos x="22" y="24"/>
                  </a:cxn>
                  <a:cxn ang="0">
                    <a:pos x="22" y="30"/>
                  </a:cxn>
                  <a:cxn ang="0">
                    <a:pos x="19" y="37"/>
                  </a:cxn>
                  <a:cxn ang="0">
                    <a:pos x="16" y="40"/>
                  </a:cxn>
                  <a:cxn ang="0">
                    <a:pos x="11" y="41"/>
                  </a:cxn>
                  <a:cxn ang="0">
                    <a:pos x="0" y="41"/>
                  </a:cxn>
                  <a:cxn ang="0">
                    <a:pos x="0" y="38"/>
                  </a:cxn>
                  <a:cxn ang="0">
                    <a:pos x="2" y="37"/>
                  </a:cxn>
                  <a:cxn ang="0">
                    <a:pos x="5" y="37"/>
                  </a:cxn>
                  <a:cxn ang="0">
                    <a:pos x="7" y="38"/>
                  </a:cxn>
                  <a:cxn ang="0">
                    <a:pos x="8" y="38"/>
                  </a:cxn>
                  <a:cxn ang="0">
                    <a:pos x="8" y="40"/>
                  </a:cxn>
                  <a:cxn ang="0">
                    <a:pos x="11" y="40"/>
                  </a:cxn>
                  <a:cxn ang="0">
                    <a:pos x="14" y="38"/>
                  </a:cxn>
                  <a:cxn ang="0">
                    <a:pos x="17" y="35"/>
                  </a:cxn>
                  <a:cxn ang="0">
                    <a:pos x="19" y="30"/>
                  </a:cxn>
                  <a:cxn ang="0">
                    <a:pos x="17" y="29"/>
                  </a:cxn>
                  <a:cxn ang="0">
                    <a:pos x="17" y="26"/>
                  </a:cxn>
                  <a:cxn ang="0">
                    <a:pos x="14" y="23"/>
                  </a:cxn>
                  <a:cxn ang="0">
                    <a:pos x="11" y="23"/>
                  </a:cxn>
                  <a:cxn ang="0">
                    <a:pos x="10" y="21"/>
                  </a:cxn>
                  <a:cxn ang="0">
                    <a:pos x="7" y="21"/>
                  </a:cxn>
                  <a:cxn ang="0">
                    <a:pos x="7" y="20"/>
                  </a:cxn>
                  <a:cxn ang="0">
                    <a:pos x="10" y="20"/>
                  </a:cxn>
                  <a:cxn ang="0">
                    <a:pos x="11" y="18"/>
                  </a:cxn>
                  <a:cxn ang="0">
                    <a:pos x="14" y="17"/>
                  </a:cxn>
                  <a:cxn ang="0">
                    <a:pos x="16" y="15"/>
                  </a:cxn>
                  <a:cxn ang="0">
                    <a:pos x="16" y="8"/>
                  </a:cxn>
                  <a:cxn ang="0">
                    <a:pos x="13" y="4"/>
                  </a:cxn>
                  <a:cxn ang="0">
                    <a:pos x="7" y="4"/>
                  </a:cxn>
                  <a:cxn ang="0">
                    <a:pos x="3" y="6"/>
                  </a:cxn>
                  <a:cxn ang="0">
                    <a:pos x="2" y="9"/>
                  </a:cxn>
                  <a:cxn ang="0">
                    <a:pos x="0" y="9"/>
                  </a:cxn>
                </a:cxnLst>
                <a:rect l="0" t="0" r="r" b="b"/>
                <a:pathLst>
                  <a:path w="22" h="41">
                    <a:moveTo>
                      <a:pt x="0" y="9"/>
                    </a:moveTo>
                    <a:lnTo>
                      <a:pt x="2" y="4"/>
                    </a:lnTo>
                    <a:lnTo>
                      <a:pt x="5" y="1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0" y="6"/>
                    </a:lnTo>
                    <a:lnTo>
                      <a:pt x="20" y="12"/>
                    </a:lnTo>
                    <a:lnTo>
                      <a:pt x="16" y="17"/>
                    </a:lnTo>
                    <a:lnTo>
                      <a:pt x="20" y="21"/>
                    </a:lnTo>
                    <a:lnTo>
                      <a:pt x="22" y="24"/>
                    </a:lnTo>
                    <a:lnTo>
                      <a:pt x="22" y="30"/>
                    </a:lnTo>
                    <a:lnTo>
                      <a:pt x="19" y="37"/>
                    </a:lnTo>
                    <a:lnTo>
                      <a:pt x="16" y="40"/>
                    </a:lnTo>
                    <a:lnTo>
                      <a:pt x="11" y="41"/>
                    </a:lnTo>
                    <a:lnTo>
                      <a:pt x="0" y="41"/>
                    </a:lnTo>
                    <a:lnTo>
                      <a:pt x="0" y="38"/>
                    </a:lnTo>
                    <a:lnTo>
                      <a:pt x="2" y="37"/>
                    </a:lnTo>
                    <a:lnTo>
                      <a:pt x="5" y="37"/>
                    </a:lnTo>
                    <a:lnTo>
                      <a:pt x="7" y="38"/>
                    </a:lnTo>
                    <a:lnTo>
                      <a:pt x="8" y="38"/>
                    </a:lnTo>
                    <a:lnTo>
                      <a:pt x="8" y="40"/>
                    </a:lnTo>
                    <a:lnTo>
                      <a:pt x="11" y="40"/>
                    </a:lnTo>
                    <a:lnTo>
                      <a:pt x="14" y="38"/>
                    </a:lnTo>
                    <a:lnTo>
                      <a:pt x="17" y="35"/>
                    </a:lnTo>
                    <a:lnTo>
                      <a:pt x="19" y="30"/>
                    </a:lnTo>
                    <a:lnTo>
                      <a:pt x="17" y="29"/>
                    </a:lnTo>
                    <a:lnTo>
                      <a:pt x="17" y="26"/>
                    </a:lnTo>
                    <a:lnTo>
                      <a:pt x="14" y="23"/>
                    </a:lnTo>
                    <a:lnTo>
                      <a:pt x="11" y="23"/>
                    </a:lnTo>
                    <a:lnTo>
                      <a:pt x="10" y="21"/>
                    </a:lnTo>
                    <a:lnTo>
                      <a:pt x="7" y="21"/>
                    </a:lnTo>
                    <a:lnTo>
                      <a:pt x="7" y="20"/>
                    </a:lnTo>
                    <a:lnTo>
                      <a:pt x="10" y="20"/>
                    </a:lnTo>
                    <a:lnTo>
                      <a:pt x="11" y="18"/>
                    </a:lnTo>
                    <a:lnTo>
                      <a:pt x="14" y="17"/>
                    </a:lnTo>
                    <a:lnTo>
                      <a:pt x="16" y="15"/>
                    </a:lnTo>
                    <a:lnTo>
                      <a:pt x="16" y="8"/>
                    </a:lnTo>
                    <a:lnTo>
                      <a:pt x="13" y="4"/>
                    </a:lnTo>
                    <a:lnTo>
                      <a:pt x="7" y="4"/>
                    </a:lnTo>
                    <a:lnTo>
                      <a:pt x="3" y="6"/>
                    </a:lnTo>
                    <a:lnTo>
                      <a:pt x="2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20" name="Freeform 184"/>
              <p:cNvSpPr>
                <a:spLocks/>
              </p:cNvSpPr>
              <p:nvPr/>
            </p:nvSpPr>
            <p:spPr bwMode="auto">
              <a:xfrm>
                <a:off x="450" y="2387"/>
                <a:ext cx="23" cy="5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5" y="0"/>
                  </a:cxn>
                  <a:cxn ang="0">
                    <a:pos x="15" y="55"/>
                  </a:cxn>
                  <a:cxn ang="0">
                    <a:pos x="17" y="56"/>
                  </a:cxn>
                  <a:cxn ang="0">
                    <a:pos x="23" y="56"/>
                  </a:cxn>
                  <a:cxn ang="0">
                    <a:pos x="23" y="58"/>
                  </a:cxn>
                  <a:cxn ang="0">
                    <a:pos x="1" y="58"/>
                  </a:cxn>
                  <a:cxn ang="0">
                    <a:pos x="1" y="56"/>
                  </a:cxn>
                  <a:cxn ang="0">
                    <a:pos x="8" y="56"/>
                  </a:cxn>
                  <a:cxn ang="0">
                    <a:pos x="8" y="55"/>
                  </a:cxn>
                  <a:cxn ang="0">
                    <a:pos x="9" y="52"/>
                  </a:cxn>
                  <a:cxn ang="0">
                    <a:pos x="9" y="9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1" y="7"/>
                  </a:cxn>
                  <a:cxn ang="0">
                    <a:pos x="0" y="6"/>
                  </a:cxn>
                </a:cxnLst>
                <a:rect l="0" t="0" r="r" b="b"/>
                <a:pathLst>
                  <a:path w="23" h="58">
                    <a:moveTo>
                      <a:pt x="0" y="6"/>
                    </a:moveTo>
                    <a:lnTo>
                      <a:pt x="14" y="0"/>
                    </a:lnTo>
                    <a:lnTo>
                      <a:pt x="15" y="0"/>
                    </a:lnTo>
                    <a:lnTo>
                      <a:pt x="15" y="55"/>
                    </a:lnTo>
                    <a:lnTo>
                      <a:pt x="17" y="56"/>
                    </a:lnTo>
                    <a:lnTo>
                      <a:pt x="23" y="56"/>
                    </a:lnTo>
                    <a:lnTo>
                      <a:pt x="23" y="58"/>
                    </a:lnTo>
                    <a:lnTo>
                      <a:pt x="1" y="58"/>
                    </a:lnTo>
                    <a:lnTo>
                      <a:pt x="1" y="56"/>
                    </a:lnTo>
                    <a:lnTo>
                      <a:pt x="8" y="56"/>
                    </a:lnTo>
                    <a:lnTo>
                      <a:pt x="8" y="55"/>
                    </a:lnTo>
                    <a:lnTo>
                      <a:pt x="9" y="52"/>
                    </a:lnTo>
                    <a:lnTo>
                      <a:pt x="9" y="9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1" y="7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21" name="Freeform 185"/>
              <p:cNvSpPr>
                <a:spLocks noEditPoints="1"/>
              </p:cNvSpPr>
              <p:nvPr/>
            </p:nvSpPr>
            <p:spPr bwMode="auto">
              <a:xfrm>
                <a:off x="487" y="2387"/>
                <a:ext cx="35" cy="59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3" y="13"/>
                  </a:cxn>
                  <a:cxn ang="0">
                    <a:pos x="6" y="7"/>
                  </a:cxn>
                  <a:cxn ang="0">
                    <a:pos x="10" y="3"/>
                  </a:cxn>
                  <a:cxn ang="0">
                    <a:pos x="13" y="1"/>
                  </a:cxn>
                  <a:cxn ang="0">
                    <a:pos x="18" y="0"/>
                  </a:cxn>
                  <a:cxn ang="0">
                    <a:pos x="22" y="1"/>
                  </a:cxn>
                  <a:cxn ang="0">
                    <a:pos x="26" y="3"/>
                  </a:cxn>
                  <a:cxn ang="0">
                    <a:pos x="29" y="6"/>
                  </a:cxn>
                  <a:cxn ang="0">
                    <a:pos x="32" y="10"/>
                  </a:cxn>
                  <a:cxn ang="0">
                    <a:pos x="35" y="23"/>
                  </a:cxn>
                  <a:cxn ang="0">
                    <a:pos x="35" y="41"/>
                  </a:cxn>
                  <a:cxn ang="0">
                    <a:pos x="33" y="46"/>
                  </a:cxn>
                  <a:cxn ang="0">
                    <a:pos x="30" y="52"/>
                  </a:cxn>
                  <a:cxn ang="0">
                    <a:pos x="26" y="56"/>
                  </a:cxn>
                  <a:cxn ang="0">
                    <a:pos x="21" y="58"/>
                  </a:cxn>
                  <a:cxn ang="0">
                    <a:pos x="18" y="59"/>
                  </a:cxn>
                  <a:cxn ang="0">
                    <a:pos x="13" y="58"/>
                  </a:cxn>
                  <a:cxn ang="0">
                    <a:pos x="9" y="55"/>
                  </a:cxn>
                  <a:cxn ang="0">
                    <a:pos x="4" y="49"/>
                  </a:cxn>
                  <a:cxn ang="0">
                    <a:pos x="1" y="36"/>
                  </a:cxn>
                  <a:cxn ang="0">
                    <a:pos x="0" y="29"/>
                  </a:cxn>
                  <a:cxn ang="0">
                    <a:pos x="7" y="32"/>
                  </a:cxn>
                  <a:cxn ang="0">
                    <a:pos x="10" y="50"/>
                  </a:cxn>
                  <a:cxn ang="0">
                    <a:pos x="12" y="53"/>
                  </a:cxn>
                  <a:cxn ang="0">
                    <a:pos x="18" y="56"/>
                  </a:cxn>
                  <a:cxn ang="0">
                    <a:pos x="19" y="55"/>
                  </a:cxn>
                  <a:cxn ang="0">
                    <a:pos x="22" y="55"/>
                  </a:cxn>
                  <a:cxn ang="0">
                    <a:pos x="24" y="52"/>
                  </a:cxn>
                  <a:cxn ang="0">
                    <a:pos x="27" y="43"/>
                  </a:cxn>
                  <a:cxn ang="0">
                    <a:pos x="27" y="15"/>
                  </a:cxn>
                  <a:cxn ang="0">
                    <a:pos x="26" y="10"/>
                  </a:cxn>
                  <a:cxn ang="0">
                    <a:pos x="24" y="7"/>
                  </a:cxn>
                  <a:cxn ang="0">
                    <a:pos x="22" y="6"/>
                  </a:cxn>
                  <a:cxn ang="0">
                    <a:pos x="22" y="4"/>
                  </a:cxn>
                  <a:cxn ang="0">
                    <a:pos x="19" y="3"/>
                  </a:cxn>
                  <a:cxn ang="0">
                    <a:pos x="15" y="3"/>
                  </a:cxn>
                  <a:cxn ang="0">
                    <a:pos x="10" y="12"/>
                  </a:cxn>
                  <a:cxn ang="0">
                    <a:pos x="9" y="17"/>
                  </a:cxn>
                  <a:cxn ang="0">
                    <a:pos x="7" y="24"/>
                  </a:cxn>
                  <a:cxn ang="0">
                    <a:pos x="7" y="32"/>
                  </a:cxn>
                </a:cxnLst>
                <a:rect l="0" t="0" r="r" b="b"/>
                <a:pathLst>
                  <a:path w="35" h="59">
                    <a:moveTo>
                      <a:pt x="0" y="29"/>
                    </a:moveTo>
                    <a:lnTo>
                      <a:pt x="3" y="13"/>
                    </a:lnTo>
                    <a:lnTo>
                      <a:pt x="6" y="7"/>
                    </a:lnTo>
                    <a:lnTo>
                      <a:pt x="10" y="3"/>
                    </a:lnTo>
                    <a:lnTo>
                      <a:pt x="13" y="1"/>
                    </a:lnTo>
                    <a:lnTo>
                      <a:pt x="18" y="0"/>
                    </a:lnTo>
                    <a:lnTo>
                      <a:pt x="22" y="1"/>
                    </a:lnTo>
                    <a:lnTo>
                      <a:pt x="26" y="3"/>
                    </a:lnTo>
                    <a:lnTo>
                      <a:pt x="29" y="6"/>
                    </a:lnTo>
                    <a:lnTo>
                      <a:pt x="32" y="10"/>
                    </a:lnTo>
                    <a:lnTo>
                      <a:pt x="35" y="23"/>
                    </a:lnTo>
                    <a:lnTo>
                      <a:pt x="35" y="41"/>
                    </a:lnTo>
                    <a:lnTo>
                      <a:pt x="33" y="46"/>
                    </a:lnTo>
                    <a:lnTo>
                      <a:pt x="30" y="52"/>
                    </a:lnTo>
                    <a:lnTo>
                      <a:pt x="26" y="56"/>
                    </a:lnTo>
                    <a:lnTo>
                      <a:pt x="21" y="58"/>
                    </a:lnTo>
                    <a:lnTo>
                      <a:pt x="18" y="59"/>
                    </a:lnTo>
                    <a:lnTo>
                      <a:pt x="13" y="58"/>
                    </a:lnTo>
                    <a:lnTo>
                      <a:pt x="9" y="55"/>
                    </a:lnTo>
                    <a:lnTo>
                      <a:pt x="4" y="49"/>
                    </a:lnTo>
                    <a:lnTo>
                      <a:pt x="1" y="36"/>
                    </a:lnTo>
                    <a:lnTo>
                      <a:pt x="0" y="29"/>
                    </a:lnTo>
                    <a:close/>
                    <a:moveTo>
                      <a:pt x="7" y="32"/>
                    </a:moveTo>
                    <a:lnTo>
                      <a:pt x="10" y="50"/>
                    </a:lnTo>
                    <a:lnTo>
                      <a:pt x="12" y="53"/>
                    </a:lnTo>
                    <a:lnTo>
                      <a:pt x="18" y="56"/>
                    </a:lnTo>
                    <a:lnTo>
                      <a:pt x="19" y="55"/>
                    </a:lnTo>
                    <a:lnTo>
                      <a:pt x="22" y="55"/>
                    </a:lnTo>
                    <a:lnTo>
                      <a:pt x="24" y="52"/>
                    </a:lnTo>
                    <a:lnTo>
                      <a:pt x="27" y="43"/>
                    </a:lnTo>
                    <a:lnTo>
                      <a:pt x="27" y="15"/>
                    </a:lnTo>
                    <a:lnTo>
                      <a:pt x="26" y="10"/>
                    </a:lnTo>
                    <a:lnTo>
                      <a:pt x="24" y="7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19" y="3"/>
                    </a:lnTo>
                    <a:lnTo>
                      <a:pt x="15" y="3"/>
                    </a:lnTo>
                    <a:lnTo>
                      <a:pt x="10" y="12"/>
                    </a:lnTo>
                    <a:lnTo>
                      <a:pt x="9" y="17"/>
                    </a:lnTo>
                    <a:lnTo>
                      <a:pt x="7" y="24"/>
                    </a:lnTo>
                    <a:lnTo>
                      <a:pt x="7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22" name="Freeform 186"/>
              <p:cNvSpPr>
                <a:spLocks noEditPoints="1"/>
              </p:cNvSpPr>
              <p:nvPr/>
            </p:nvSpPr>
            <p:spPr bwMode="auto">
              <a:xfrm>
                <a:off x="528" y="2352"/>
                <a:ext cx="26" cy="41"/>
              </a:xfrm>
              <a:custGeom>
                <a:avLst/>
                <a:gdLst/>
                <a:ahLst/>
                <a:cxnLst>
                  <a:cxn ang="0">
                    <a:pos x="26" y="27"/>
                  </a:cxn>
                  <a:cxn ang="0">
                    <a:pos x="26" y="30"/>
                  </a:cxn>
                  <a:cxn ang="0">
                    <a:pos x="20" y="30"/>
                  </a:cxn>
                  <a:cxn ang="0">
                    <a:pos x="20" y="41"/>
                  </a:cxn>
                  <a:cxn ang="0">
                    <a:pos x="15" y="41"/>
                  </a:cxn>
                  <a:cxn ang="0">
                    <a:pos x="15" y="30"/>
                  </a:cxn>
                  <a:cxn ang="0">
                    <a:pos x="0" y="30"/>
                  </a:cxn>
                  <a:cxn ang="0">
                    <a:pos x="0" y="27"/>
                  </a:cxn>
                  <a:cxn ang="0">
                    <a:pos x="17" y="0"/>
                  </a:cxn>
                  <a:cxn ang="0">
                    <a:pos x="20" y="0"/>
                  </a:cxn>
                  <a:cxn ang="0">
                    <a:pos x="20" y="27"/>
                  </a:cxn>
                  <a:cxn ang="0">
                    <a:pos x="26" y="27"/>
                  </a:cxn>
                  <a:cxn ang="0">
                    <a:pos x="15" y="27"/>
                  </a:cxn>
                  <a:cxn ang="0">
                    <a:pos x="15" y="6"/>
                  </a:cxn>
                  <a:cxn ang="0">
                    <a:pos x="1" y="27"/>
                  </a:cxn>
                  <a:cxn ang="0">
                    <a:pos x="15" y="27"/>
                  </a:cxn>
                </a:cxnLst>
                <a:rect l="0" t="0" r="r" b="b"/>
                <a:pathLst>
                  <a:path w="26" h="41">
                    <a:moveTo>
                      <a:pt x="26" y="27"/>
                    </a:moveTo>
                    <a:lnTo>
                      <a:pt x="26" y="30"/>
                    </a:lnTo>
                    <a:lnTo>
                      <a:pt x="20" y="30"/>
                    </a:lnTo>
                    <a:lnTo>
                      <a:pt x="20" y="41"/>
                    </a:lnTo>
                    <a:lnTo>
                      <a:pt x="15" y="41"/>
                    </a:lnTo>
                    <a:lnTo>
                      <a:pt x="15" y="30"/>
                    </a:lnTo>
                    <a:lnTo>
                      <a:pt x="0" y="30"/>
                    </a:lnTo>
                    <a:lnTo>
                      <a:pt x="0" y="27"/>
                    </a:lnTo>
                    <a:lnTo>
                      <a:pt x="17" y="0"/>
                    </a:lnTo>
                    <a:lnTo>
                      <a:pt x="20" y="0"/>
                    </a:lnTo>
                    <a:lnTo>
                      <a:pt x="20" y="27"/>
                    </a:lnTo>
                    <a:lnTo>
                      <a:pt x="26" y="27"/>
                    </a:lnTo>
                    <a:close/>
                    <a:moveTo>
                      <a:pt x="15" y="27"/>
                    </a:moveTo>
                    <a:lnTo>
                      <a:pt x="15" y="6"/>
                    </a:lnTo>
                    <a:lnTo>
                      <a:pt x="1" y="27"/>
                    </a:lnTo>
                    <a:lnTo>
                      <a:pt x="15" y="2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23" name="Rectangle 187"/>
              <p:cNvSpPr>
                <a:spLocks noChangeArrowheads="1"/>
              </p:cNvSpPr>
              <p:nvPr/>
            </p:nvSpPr>
            <p:spPr bwMode="auto">
              <a:xfrm>
                <a:off x="600" y="2212"/>
                <a:ext cx="1568" cy="1796"/>
              </a:xfrm>
              <a:prstGeom prst="rect">
                <a:avLst/>
              </a:prstGeom>
              <a:noFill/>
              <a:ln w="6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24" name="Freeform 188"/>
              <p:cNvSpPr>
                <a:spLocks/>
              </p:cNvSpPr>
              <p:nvPr/>
            </p:nvSpPr>
            <p:spPr bwMode="auto">
              <a:xfrm>
                <a:off x="2254" y="3969"/>
                <a:ext cx="14" cy="39"/>
              </a:xfrm>
              <a:custGeom>
                <a:avLst/>
                <a:gdLst/>
                <a:ahLst/>
                <a:cxnLst>
                  <a:cxn ang="0">
                    <a:pos x="0" y="39"/>
                  </a:cxn>
                  <a:cxn ang="0">
                    <a:pos x="0" y="0"/>
                  </a:cxn>
                  <a:cxn ang="0">
                    <a:pos x="14" y="0"/>
                  </a:cxn>
                  <a:cxn ang="0">
                    <a:pos x="14" y="39"/>
                  </a:cxn>
                </a:cxnLst>
                <a:rect l="0" t="0" r="r" b="b"/>
                <a:pathLst>
                  <a:path w="14" h="39">
                    <a:moveTo>
                      <a:pt x="0" y="39"/>
                    </a:moveTo>
                    <a:lnTo>
                      <a:pt x="0" y="0"/>
                    </a:lnTo>
                    <a:lnTo>
                      <a:pt x="14" y="0"/>
                    </a:lnTo>
                    <a:lnTo>
                      <a:pt x="14" y="39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25" name="Freeform 189"/>
              <p:cNvSpPr>
                <a:spLocks/>
              </p:cNvSpPr>
              <p:nvPr/>
            </p:nvSpPr>
            <p:spPr bwMode="auto">
              <a:xfrm>
                <a:off x="2280" y="2410"/>
                <a:ext cx="1434" cy="1598"/>
              </a:xfrm>
              <a:custGeom>
                <a:avLst/>
                <a:gdLst/>
                <a:ahLst/>
                <a:cxnLst>
                  <a:cxn ang="0">
                    <a:pos x="14" y="1227"/>
                  </a:cxn>
                  <a:cxn ang="0">
                    <a:pos x="40" y="903"/>
                  </a:cxn>
                  <a:cxn ang="0">
                    <a:pos x="67" y="691"/>
                  </a:cxn>
                  <a:cxn ang="0">
                    <a:pos x="93" y="408"/>
                  </a:cxn>
                  <a:cxn ang="0">
                    <a:pos x="121" y="166"/>
                  </a:cxn>
                  <a:cxn ang="0">
                    <a:pos x="147" y="27"/>
                  </a:cxn>
                  <a:cxn ang="0">
                    <a:pos x="173" y="0"/>
                  </a:cxn>
                  <a:cxn ang="0">
                    <a:pos x="199" y="46"/>
                  </a:cxn>
                  <a:cxn ang="0">
                    <a:pos x="226" y="107"/>
                  </a:cxn>
                  <a:cxn ang="0">
                    <a:pos x="252" y="163"/>
                  </a:cxn>
                  <a:cxn ang="0">
                    <a:pos x="280" y="225"/>
                  </a:cxn>
                  <a:cxn ang="0">
                    <a:pos x="306" y="271"/>
                  </a:cxn>
                  <a:cxn ang="0">
                    <a:pos x="333" y="315"/>
                  </a:cxn>
                  <a:cxn ang="0">
                    <a:pos x="359" y="362"/>
                  </a:cxn>
                  <a:cxn ang="0">
                    <a:pos x="385" y="398"/>
                  </a:cxn>
                  <a:cxn ang="0">
                    <a:pos x="411" y="431"/>
                  </a:cxn>
                  <a:cxn ang="0">
                    <a:pos x="439" y="471"/>
                  </a:cxn>
                  <a:cxn ang="0">
                    <a:pos x="465" y="496"/>
                  </a:cxn>
                  <a:cxn ang="0">
                    <a:pos x="492" y="532"/>
                  </a:cxn>
                  <a:cxn ang="0">
                    <a:pos x="518" y="574"/>
                  </a:cxn>
                  <a:cxn ang="0">
                    <a:pos x="544" y="598"/>
                  </a:cxn>
                  <a:cxn ang="0">
                    <a:pos x="572" y="613"/>
                  </a:cxn>
                  <a:cxn ang="0">
                    <a:pos x="598" y="659"/>
                  </a:cxn>
                  <a:cxn ang="0">
                    <a:pos x="624" y="695"/>
                  </a:cxn>
                  <a:cxn ang="0">
                    <a:pos x="651" y="721"/>
                  </a:cxn>
                  <a:cxn ang="0">
                    <a:pos x="677" y="757"/>
                  </a:cxn>
                  <a:cxn ang="0">
                    <a:pos x="705" y="751"/>
                  </a:cxn>
                  <a:cxn ang="0">
                    <a:pos x="731" y="817"/>
                  </a:cxn>
                  <a:cxn ang="0">
                    <a:pos x="757" y="858"/>
                  </a:cxn>
                  <a:cxn ang="0">
                    <a:pos x="784" y="848"/>
                  </a:cxn>
                  <a:cxn ang="0">
                    <a:pos x="810" y="871"/>
                  </a:cxn>
                  <a:cxn ang="0">
                    <a:pos x="836" y="907"/>
                  </a:cxn>
                  <a:cxn ang="0">
                    <a:pos x="864" y="949"/>
                  </a:cxn>
                  <a:cxn ang="0">
                    <a:pos x="890" y="962"/>
                  </a:cxn>
                  <a:cxn ang="0">
                    <a:pos x="916" y="1017"/>
                  </a:cxn>
                  <a:cxn ang="0">
                    <a:pos x="943" y="1040"/>
                  </a:cxn>
                  <a:cxn ang="0">
                    <a:pos x="969" y="1066"/>
                  </a:cxn>
                  <a:cxn ang="0">
                    <a:pos x="997" y="1135"/>
                  </a:cxn>
                  <a:cxn ang="0">
                    <a:pos x="1023" y="1122"/>
                  </a:cxn>
                  <a:cxn ang="0">
                    <a:pos x="1050" y="1122"/>
                  </a:cxn>
                  <a:cxn ang="0">
                    <a:pos x="1076" y="1204"/>
                  </a:cxn>
                  <a:cxn ang="0">
                    <a:pos x="1116" y="1167"/>
                  </a:cxn>
                  <a:cxn ang="0">
                    <a:pos x="1142" y="1324"/>
                  </a:cxn>
                  <a:cxn ang="0">
                    <a:pos x="1168" y="1373"/>
                  </a:cxn>
                  <a:cxn ang="0">
                    <a:pos x="1195" y="1285"/>
                  </a:cxn>
                  <a:cxn ang="0">
                    <a:pos x="1235" y="1324"/>
                  </a:cxn>
                  <a:cxn ang="0">
                    <a:pos x="1261" y="1559"/>
                  </a:cxn>
                  <a:cxn ang="0">
                    <a:pos x="1289" y="1559"/>
                  </a:cxn>
                  <a:cxn ang="0">
                    <a:pos x="1315" y="1559"/>
                  </a:cxn>
                  <a:cxn ang="0">
                    <a:pos x="1355" y="1285"/>
                  </a:cxn>
                  <a:cxn ang="0">
                    <a:pos x="1408" y="1559"/>
                  </a:cxn>
                  <a:cxn ang="0">
                    <a:pos x="1434" y="1598"/>
                  </a:cxn>
                </a:cxnLst>
                <a:rect l="0" t="0" r="r" b="b"/>
                <a:pathLst>
                  <a:path w="1434" h="1598">
                    <a:moveTo>
                      <a:pt x="0" y="1598"/>
                    </a:moveTo>
                    <a:lnTo>
                      <a:pt x="0" y="1324"/>
                    </a:lnTo>
                    <a:lnTo>
                      <a:pt x="14" y="1324"/>
                    </a:lnTo>
                    <a:lnTo>
                      <a:pt x="14" y="1227"/>
                    </a:lnTo>
                    <a:lnTo>
                      <a:pt x="27" y="1227"/>
                    </a:lnTo>
                    <a:lnTo>
                      <a:pt x="27" y="1066"/>
                    </a:lnTo>
                    <a:lnTo>
                      <a:pt x="40" y="1066"/>
                    </a:lnTo>
                    <a:lnTo>
                      <a:pt x="40" y="903"/>
                    </a:lnTo>
                    <a:lnTo>
                      <a:pt x="53" y="903"/>
                    </a:lnTo>
                    <a:lnTo>
                      <a:pt x="53" y="811"/>
                    </a:lnTo>
                    <a:lnTo>
                      <a:pt x="67" y="811"/>
                    </a:lnTo>
                    <a:lnTo>
                      <a:pt x="67" y="691"/>
                    </a:lnTo>
                    <a:lnTo>
                      <a:pt x="79" y="691"/>
                    </a:lnTo>
                    <a:lnTo>
                      <a:pt x="79" y="543"/>
                    </a:lnTo>
                    <a:lnTo>
                      <a:pt x="93" y="543"/>
                    </a:lnTo>
                    <a:lnTo>
                      <a:pt x="93" y="408"/>
                    </a:lnTo>
                    <a:lnTo>
                      <a:pt x="107" y="408"/>
                    </a:lnTo>
                    <a:lnTo>
                      <a:pt x="107" y="286"/>
                    </a:lnTo>
                    <a:lnTo>
                      <a:pt x="121" y="286"/>
                    </a:lnTo>
                    <a:lnTo>
                      <a:pt x="121" y="166"/>
                    </a:lnTo>
                    <a:lnTo>
                      <a:pt x="133" y="166"/>
                    </a:lnTo>
                    <a:lnTo>
                      <a:pt x="133" y="81"/>
                    </a:lnTo>
                    <a:lnTo>
                      <a:pt x="147" y="81"/>
                    </a:lnTo>
                    <a:lnTo>
                      <a:pt x="147" y="27"/>
                    </a:lnTo>
                    <a:lnTo>
                      <a:pt x="159" y="27"/>
                    </a:lnTo>
                    <a:lnTo>
                      <a:pt x="159" y="3"/>
                    </a:lnTo>
                    <a:lnTo>
                      <a:pt x="173" y="3"/>
                    </a:lnTo>
                    <a:lnTo>
                      <a:pt x="173" y="0"/>
                    </a:lnTo>
                    <a:lnTo>
                      <a:pt x="186" y="0"/>
                    </a:lnTo>
                    <a:lnTo>
                      <a:pt x="186" y="23"/>
                    </a:lnTo>
                    <a:lnTo>
                      <a:pt x="199" y="23"/>
                    </a:lnTo>
                    <a:lnTo>
                      <a:pt x="199" y="46"/>
                    </a:lnTo>
                    <a:lnTo>
                      <a:pt x="212" y="46"/>
                    </a:lnTo>
                    <a:lnTo>
                      <a:pt x="212" y="73"/>
                    </a:lnTo>
                    <a:lnTo>
                      <a:pt x="226" y="73"/>
                    </a:lnTo>
                    <a:lnTo>
                      <a:pt x="226" y="107"/>
                    </a:lnTo>
                    <a:lnTo>
                      <a:pt x="240" y="107"/>
                    </a:lnTo>
                    <a:lnTo>
                      <a:pt x="240" y="136"/>
                    </a:lnTo>
                    <a:lnTo>
                      <a:pt x="252" y="136"/>
                    </a:lnTo>
                    <a:lnTo>
                      <a:pt x="252" y="163"/>
                    </a:lnTo>
                    <a:lnTo>
                      <a:pt x="266" y="163"/>
                    </a:lnTo>
                    <a:lnTo>
                      <a:pt x="266" y="197"/>
                    </a:lnTo>
                    <a:lnTo>
                      <a:pt x="280" y="197"/>
                    </a:lnTo>
                    <a:lnTo>
                      <a:pt x="280" y="225"/>
                    </a:lnTo>
                    <a:lnTo>
                      <a:pt x="292" y="225"/>
                    </a:lnTo>
                    <a:lnTo>
                      <a:pt x="292" y="255"/>
                    </a:lnTo>
                    <a:lnTo>
                      <a:pt x="306" y="255"/>
                    </a:lnTo>
                    <a:lnTo>
                      <a:pt x="306" y="271"/>
                    </a:lnTo>
                    <a:lnTo>
                      <a:pt x="319" y="271"/>
                    </a:lnTo>
                    <a:lnTo>
                      <a:pt x="319" y="300"/>
                    </a:lnTo>
                    <a:lnTo>
                      <a:pt x="333" y="300"/>
                    </a:lnTo>
                    <a:lnTo>
                      <a:pt x="333" y="315"/>
                    </a:lnTo>
                    <a:lnTo>
                      <a:pt x="345" y="315"/>
                    </a:lnTo>
                    <a:lnTo>
                      <a:pt x="345" y="338"/>
                    </a:lnTo>
                    <a:lnTo>
                      <a:pt x="359" y="338"/>
                    </a:lnTo>
                    <a:lnTo>
                      <a:pt x="359" y="362"/>
                    </a:lnTo>
                    <a:lnTo>
                      <a:pt x="371" y="362"/>
                    </a:lnTo>
                    <a:lnTo>
                      <a:pt x="371" y="387"/>
                    </a:lnTo>
                    <a:lnTo>
                      <a:pt x="385" y="387"/>
                    </a:lnTo>
                    <a:lnTo>
                      <a:pt x="385" y="398"/>
                    </a:lnTo>
                    <a:lnTo>
                      <a:pt x="399" y="398"/>
                    </a:lnTo>
                    <a:lnTo>
                      <a:pt x="399" y="408"/>
                    </a:lnTo>
                    <a:lnTo>
                      <a:pt x="411" y="408"/>
                    </a:lnTo>
                    <a:lnTo>
                      <a:pt x="411" y="431"/>
                    </a:lnTo>
                    <a:lnTo>
                      <a:pt x="425" y="431"/>
                    </a:lnTo>
                    <a:lnTo>
                      <a:pt x="425" y="454"/>
                    </a:lnTo>
                    <a:lnTo>
                      <a:pt x="439" y="454"/>
                    </a:lnTo>
                    <a:lnTo>
                      <a:pt x="439" y="471"/>
                    </a:lnTo>
                    <a:lnTo>
                      <a:pt x="451" y="471"/>
                    </a:lnTo>
                    <a:lnTo>
                      <a:pt x="451" y="499"/>
                    </a:lnTo>
                    <a:lnTo>
                      <a:pt x="465" y="499"/>
                    </a:lnTo>
                    <a:lnTo>
                      <a:pt x="465" y="496"/>
                    </a:lnTo>
                    <a:lnTo>
                      <a:pt x="478" y="496"/>
                    </a:lnTo>
                    <a:lnTo>
                      <a:pt x="478" y="509"/>
                    </a:lnTo>
                    <a:lnTo>
                      <a:pt x="492" y="509"/>
                    </a:lnTo>
                    <a:lnTo>
                      <a:pt x="492" y="532"/>
                    </a:lnTo>
                    <a:lnTo>
                      <a:pt x="504" y="532"/>
                    </a:lnTo>
                    <a:lnTo>
                      <a:pt x="504" y="551"/>
                    </a:lnTo>
                    <a:lnTo>
                      <a:pt x="518" y="551"/>
                    </a:lnTo>
                    <a:lnTo>
                      <a:pt x="518" y="574"/>
                    </a:lnTo>
                    <a:lnTo>
                      <a:pt x="532" y="574"/>
                    </a:lnTo>
                    <a:lnTo>
                      <a:pt x="532" y="577"/>
                    </a:lnTo>
                    <a:lnTo>
                      <a:pt x="544" y="577"/>
                    </a:lnTo>
                    <a:lnTo>
                      <a:pt x="544" y="598"/>
                    </a:lnTo>
                    <a:lnTo>
                      <a:pt x="558" y="598"/>
                    </a:lnTo>
                    <a:lnTo>
                      <a:pt x="558" y="630"/>
                    </a:lnTo>
                    <a:lnTo>
                      <a:pt x="572" y="630"/>
                    </a:lnTo>
                    <a:lnTo>
                      <a:pt x="572" y="613"/>
                    </a:lnTo>
                    <a:lnTo>
                      <a:pt x="585" y="613"/>
                    </a:lnTo>
                    <a:lnTo>
                      <a:pt x="585" y="647"/>
                    </a:lnTo>
                    <a:lnTo>
                      <a:pt x="598" y="647"/>
                    </a:lnTo>
                    <a:lnTo>
                      <a:pt x="598" y="659"/>
                    </a:lnTo>
                    <a:lnTo>
                      <a:pt x="611" y="659"/>
                    </a:lnTo>
                    <a:lnTo>
                      <a:pt x="611" y="664"/>
                    </a:lnTo>
                    <a:lnTo>
                      <a:pt x="624" y="664"/>
                    </a:lnTo>
                    <a:lnTo>
                      <a:pt x="624" y="695"/>
                    </a:lnTo>
                    <a:lnTo>
                      <a:pt x="637" y="695"/>
                    </a:lnTo>
                    <a:lnTo>
                      <a:pt x="637" y="682"/>
                    </a:lnTo>
                    <a:lnTo>
                      <a:pt x="651" y="682"/>
                    </a:lnTo>
                    <a:lnTo>
                      <a:pt x="651" y="721"/>
                    </a:lnTo>
                    <a:lnTo>
                      <a:pt x="663" y="721"/>
                    </a:lnTo>
                    <a:lnTo>
                      <a:pt x="663" y="744"/>
                    </a:lnTo>
                    <a:lnTo>
                      <a:pt x="677" y="744"/>
                    </a:lnTo>
                    <a:lnTo>
                      <a:pt x="677" y="757"/>
                    </a:lnTo>
                    <a:lnTo>
                      <a:pt x="691" y="757"/>
                    </a:lnTo>
                    <a:lnTo>
                      <a:pt x="691" y="773"/>
                    </a:lnTo>
                    <a:lnTo>
                      <a:pt x="705" y="773"/>
                    </a:lnTo>
                    <a:lnTo>
                      <a:pt x="705" y="751"/>
                    </a:lnTo>
                    <a:lnTo>
                      <a:pt x="717" y="751"/>
                    </a:lnTo>
                    <a:lnTo>
                      <a:pt x="717" y="786"/>
                    </a:lnTo>
                    <a:lnTo>
                      <a:pt x="731" y="786"/>
                    </a:lnTo>
                    <a:lnTo>
                      <a:pt x="731" y="817"/>
                    </a:lnTo>
                    <a:lnTo>
                      <a:pt x="744" y="817"/>
                    </a:lnTo>
                    <a:lnTo>
                      <a:pt x="744" y="828"/>
                    </a:lnTo>
                    <a:lnTo>
                      <a:pt x="757" y="828"/>
                    </a:lnTo>
                    <a:lnTo>
                      <a:pt x="757" y="858"/>
                    </a:lnTo>
                    <a:lnTo>
                      <a:pt x="770" y="858"/>
                    </a:lnTo>
                    <a:lnTo>
                      <a:pt x="770" y="835"/>
                    </a:lnTo>
                    <a:lnTo>
                      <a:pt x="784" y="835"/>
                    </a:lnTo>
                    <a:lnTo>
                      <a:pt x="784" y="848"/>
                    </a:lnTo>
                    <a:lnTo>
                      <a:pt x="796" y="848"/>
                    </a:lnTo>
                    <a:lnTo>
                      <a:pt x="796" y="897"/>
                    </a:lnTo>
                    <a:lnTo>
                      <a:pt x="810" y="897"/>
                    </a:lnTo>
                    <a:lnTo>
                      <a:pt x="810" y="871"/>
                    </a:lnTo>
                    <a:lnTo>
                      <a:pt x="824" y="871"/>
                    </a:lnTo>
                    <a:lnTo>
                      <a:pt x="824" y="923"/>
                    </a:lnTo>
                    <a:lnTo>
                      <a:pt x="836" y="923"/>
                    </a:lnTo>
                    <a:lnTo>
                      <a:pt x="836" y="907"/>
                    </a:lnTo>
                    <a:lnTo>
                      <a:pt x="850" y="907"/>
                    </a:lnTo>
                    <a:lnTo>
                      <a:pt x="850" y="968"/>
                    </a:lnTo>
                    <a:lnTo>
                      <a:pt x="864" y="968"/>
                    </a:lnTo>
                    <a:lnTo>
                      <a:pt x="864" y="949"/>
                    </a:lnTo>
                    <a:lnTo>
                      <a:pt x="876" y="949"/>
                    </a:lnTo>
                    <a:lnTo>
                      <a:pt x="876" y="944"/>
                    </a:lnTo>
                    <a:lnTo>
                      <a:pt x="890" y="944"/>
                    </a:lnTo>
                    <a:lnTo>
                      <a:pt x="890" y="962"/>
                    </a:lnTo>
                    <a:lnTo>
                      <a:pt x="903" y="962"/>
                    </a:lnTo>
                    <a:lnTo>
                      <a:pt x="903" y="991"/>
                    </a:lnTo>
                    <a:lnTo>
                      <a:pt x="916" y="991"/>
                    </a:lnTo>
                    <a:lnTo>
                      <a:pt x="916" y="1017"/>
                    </a:lnTo>
                    <a:lnTo>
                      <a:pt x="929" y="1017"/>
                    </a:lnTo>
                    <a:lnTo>
                      <a:pt x="929" y="998"/>
                    </a:lnTo>
                    <a:lnTo>
                      <a:pt x="943" y="998"/>
                    </a:lnTo>
                    <a:lnTo>
                      <a:pt x="943" y="1040"/>
                    </a:lnTo>
                    <a:lnTo>
                      <a:pt x="957" y="1040"/>
                    </a:lnTo>
                    <a:lnTo>
                      <a:pt x="957" y="1057"/>
                    </a:lnTo>
                    <a:lnTo>
                      <a:pt x="969" y="1057"/>
                    </a:lnTo>
                    <a:lnTo>
                      <a:pt x="969" y="1066"/>
                    </a:lnTo>
                    <a:lnTo>
                      <a:pt x="983" y="1066"/>
                    </a:lnTo>
                    <a:lnTo>
                      <a:pt x="983" y="1033"/>
                    </a:lnTo>
                    <a:lnTo>
                      <a:pt x="997" y="1033"/>
                    </a:lnTo>
                    <a:lnTo>
                      <a:pt x="997" y="1135"/>
                    </a:lnTo>
                    <a:lnTo>
                      <a:pt x="1009" y="1135"/>
                    </a:lnTo>
                    <a:lnTo>
                      <a:pt x="1009" y="1066"/>
                    </a:lnTo>
                    <a:lnTo>
                      <a:pt x="1023" y="1066"/>
                    </a:lnTo>
                    <a:lnTo>
                      <a:pt x="1023" y="1122"/>
                    </a:lnTo>
                    <a:lnTo>
                      <a:pt x="1036" y="1122"/>
                    </a:lnTo>
                    <a:lnTo>
                      <a:pt x="1036" y="1135"/>
                    </a:lnTo>
                    <a:lnTo>
                      <a:pt x="1050" y="1135"/>
                    </a:lnTo>
                    <a:lnTo>
                      <a:pt x="1050" y="1122"/>
                    </a:lnTo>
                    <a:lnTo>
                      <a:pt x="1062" y="1122"/>
                    </a:lnTo>
                    <a:lnTo>
                      <a:pt x="1062" y="1097"/>
                    </a:lnTo>
                    <a:lnTo>
                      <a:pt x="1076" y="1097"/>
                    </a:lnTo>
                    <a:lnTo>
                      <a:pt x="1076" y="1204"/>
                    </a:lnTo>
                    <a:lnTo>
                      <a:pt x="1102" y="1204"/>
                    </a:lnTo>
                    <a:lnTo>
                      <a:pt x="1102" y="1184"/>
                    </a:lnTo>
                    <a:lnTo>
                      <a:pt x="1116" y="1184"/>
                    </a:lnTo>
                    <a:lnTo>
                      <a:pt x="1116" y="1167"/>
                    </a:lnTo>
                    <a:lnTo>
                      <a:pt x="1128" y="1167"/>
                    </a:lnTo>
                    <a:lnTo>
                      <a:pt x="1128" y="1285"/>
                    </a:lnTo>
                    <a:lnTo>
                      <a:pt x="1142" y="1285"/>
                    </a:lnTo>
                    <a:lnTo>
                      <a:pt x="1142" y="1324"/>
                    </a:lnTo>
                    <a:lnTo>
                      <a:pt x="1156" y="1324"/>
                    </a:lnTo>
                    <a:lnTo>
                      <a:pt x="1156" y="1441"/>
                    </a:lnTo>
                    <a:lnTo>
                      <a:pt x="1168" y="1441"/>
                    </a:lnTo>
                    <a:lnTo>
                      <a:pt x="1168" y="1373"/>
                    </a:lnTo>
                    <a:lnTo>
                      <a:pt x="1182" y="1373"/>
                    </a:lnTo>
                    <a:lnTo>
                      <a:pt x="1182" y="1324"/>
                    </a:lnTo>
                    <a:lnTo>
                      <a:pt x="1195" y="1324"/>
                    </a:lnTo>
                    <a:lnTo>
                      <a:pt x="1195" y="1285"/>
                    </a:lnTo>
                    <a:lnTo>
                      <a:pt x="1209" y="1285"/>
                    </a:lnTo>
                    <a:lnTo>
                      <a:pt x="1209" y="1373"/>
                    </a:lnTo>
                    <a:lnTo>
                      <a:pt x="1235" y="1373"/>
                    </a:lnTo>
                    <a:lnTo>
                      <a:pt x="1235" y="1324"/>
                    </a:lnTo>
                    <a:lnTo>
                      <a:pt x="1249" y="1324"/>
                    </a:lnTo>
                    <a:lnTo>
                      <a:pt x="1249" y="1253"/>
                    </a:lnTo>
                    <a:lnTo>
                      <a:pt x="1261" y="1253"/>
                    </a:lnTo>
                    <a:lnTo>
                      <a:pt x="1261" y="1559"/>
                    </a:lnTo>
                    <a:lnTo>
                      <a:pt x="1275" y="1559"/>
                    </a:lnTo>
                    <a:lnTo>
                      <a:pt x="1275" y="1227"/>
                    </a:lnTo>
                    <a:lnTo>
                      <a:pt x="1289" y="1227"/>
                    </a:lnTo>
                    <a:lnTo>
                      <a:pt x="1289" y="1559"/>
                    </a:lnTo>
                    <a:lnTo>
                      <a:pt x="1301" y="1559"/>
                    </a:lnTo>
                    <a:lnTo>
                      <a:pt x="1301" y="1441"/>
                    </a:lnTo>
                    <a:lnTo>
                      <a:pt x="1315" y="1441"/>
                    </a:lnTo>
                    <a:lnTo>
                      <a:pt x="1315" y="1559"/>
                    </a:lnTo>
                    <a:lnTo>
                      <a:pt x="1341" y="1559"/>
                    </a:lnTo>
                    <a:lnTo>
                      <a:pt x="1341" y="1441"/>
                    </a:lnTo>
                    <a:lnTo>
                      <a:pt x="1355" y="1441"/>
                    </a:lnTo>
                    <a:lnTo>
                      <a:pt x="1355" y="1285"/>
                    </a:lnTo>
                    <a:lnTo>
                      <a:pt x="1368" y="1285"/>
                    </a:lnTo>
                    <a:lnTo>
                      <a:pt x="1368" y="1441"/>
                    </a:lnTo>
                    <a:lnTo>
                      <a:pt x="1408" y="1441"/>
                    </a:lnTo>
                    <a:lnTo>
                      <a:pt x="1408" y="1559"/>
                    </a:lnTo>
                    <a:lnTo>
                      <a:pt x="1422" y="1559"/>
                    </a:lnTo>
                    <a:lnTo>
                      <a:pt x="1422" y="1441"/>
                    </a:lnTo>
                    <a:lnTo>
                      <a:pt x="1434" y="1441"/>
                    </a:lnTo>
                    <a:lnTo>
                      <a:pt x="1434" y="1598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26" name="Freeform 190"/>
              <p:cNvSpPr>
                <a:spLocks noEditPoints="1"/>
              </p:cNvSpPr>
              <p:nvPr/>
            </p:nvSpPr>
            <p:spPr bwMode="auto">
              <a:xfrm>
                <a:off x="2184" y="2405"/>
                <a:ext cx="1018" cy="1603"/>
              </a:xfrm>
              <a:custGeom>
                <a:avLst/>
                <a:gdLst/>
                <a:ahLst/>
                <a:cxnLst>
                  <a:cxn ang="0">
                    <a:pos x="10" y="1440"/>
                  </a:cxn>
                  <a:cxn ang="0">
                    <a:pos x="26" y="1391"/>
                  </a:cxn>
                  <a:cxn ang="0">
                    <a:pos x="26" y="1198"/>
                  </a:cxn>
                  <a:cxn ang="0">
                    <a:pos x="49" y="1091"/>
                  </a:cxn>
                  <a:cxn ang="0">
                    <a:pos x="52" y="1062"/>
                  </a:cxn>
                  <a:cxn ang="0">
                    <a:pos x="52" y="958"/>
                  </a:cxn>
                  <a:cxn ang="0">
                    <a:pos x="84" y="882"/>
                  </a:cxn>
                  <a:cxn ang="0">
                    <a:pos x="91" y="807"/>
                  </a:cxn>
                  <a:cxn ang="0">
                    <a:pos x="105" y="700"/>
                  </a:cxn>
                  <a:cxn ang="0">
                    <a:pos x="105" y="796"/>
                  </a:cxn>
                  <a:cxn ang="0">
                    <a:pos x="119" y="848"/>
                  </a:cxn>
                  <a:cxn ang="0">
                    <a:pos x="130" y="929"/>
                  </a:cxn>
                  <a:cxn ang="0">
                    <a:pos x="154" y="811"/>
                  </a:cxn>
                  <a:cxn ang="0">
                    <a:pos x="163" y="698"/>
                  </a:cxn>
                  <a:cxn ang="0">
                    <a:pos x="182" y="583"/>
                  </a:cxn>
                  <a:cxn ang="0">
                    <a:pos x="185" y="516"/>
                  </a:cxn>
                  <a:cxn ang="0">
                    <a:pos x="198" y="398"/>
                  </a:cxn>
                  <a:cxn ang="0">
                    <a:pos x="208" y="285"/>
                  </a:cxn>
                  <a:cxn ang="0">
                    <a:pos x="217" y="171"/>
                  </a:cxn>
                  <a:cxn ang="0">
                    <a:pos x="238" y="81"/>
                  </a:cxn>
                  <a:cxn ang="0">
                    <a:pos x="261" y="8"/>
                  </a:cxn>
                  <a:cxn ang="0">
                    <a:pos x="289" y="0"/>
                  </a:cxn>
                  <a:cxn ang="0">
                    <a:pos x="308" y="51"/>
                  </a:cxn>
                  <a:cxn ang="0">
                    <a:pos x="336" y="118"/>
                  </a:cxn>
                  <a:cxn ang="0">
                    <a:pos x="344" y="173"/>
                  </a:cxn>
                  <a:cxn ang="0">
                    <a:pos x="374" y="208"/>
                  </a:cxn>
                  <a:cxn ang="0">
                    <a:pos x="376" y="230"/>
                  </a:cxn>
                  <a:cxn ang="0">
                    <a:pos x="415" y="276"/>
                  </a:cxn>
                  <a:cxn ang="0">
                    <a:pos x="425" y="309"/>
                  </a:cxn>
                  <a:cxn ang="0">
                    <a:pos x="429" y="315"/>
                  </a:cxn>
                  <a:cxn ang="0">
                    <a:pos x="478" y="387"/>
                  </a:cxn>
                  <a:cxn ang="0">
                    <a:pos x="507" y="419"/>
                  </a:cxn>
                  <a:cxn ang="0">
                    <a:pos x="501" y="413"/>
                  </a:cxn>
                  <a:cxn ang="0">
                    <a:pos x="553" y="485"/>
                  </a:cxn>
                  <a:cxn ang="0">
                    <a:pos x="561" y="501"/>
                  </a:cxn>
                  <a:cxn ang="0">
                    <a:pos x="574" y="510"/>
                  </a:cxn>
                  <a:cxn ang="0">
                    <a:pos x="614" y="562"/>
                  </a:cxn>
                  <a:cxn ang="0">
                    <a:pos x="640" y="588"/>
                  </a:cxn>
                  <a:cxn ang="0">
                    <a:pos x="646" y="603"/>
                  </a:cxn>
                  <a:cxn ang="0">
                    <a:pos x="677" y="618"/>
                  </a:cxn>
                  <a:cxn ang="0">
                    <a:pos x="707" y="670"/>
                  </a:cxn>
                  <a:cxn ang="0">
                    <a:pos x="714" y="669"/>
                  </a:cxn>
                  <a:cxn ang="0">
                    <a:pos x="747" y="693"/>
                  </a:cxn>
                  <a:cxn ang="0">
                    <a:pos x="755" y="727"/>
                  </a:cxn>
                  <a:cxn ang="0">
                    <a:pos x="759" y="744"/>
                  </a:cxn>
                  <a:cxn ang="0">
                    <a:pos x="808" y="756"/>
                  </a:cxn>
                  <a:cxn ang="0">
                    <a:pos x="827" y="791"/>
                  </a:cxn>
                  <a:cxn ang="0">
                    <a:pos x="848" y="834"/>
                  </a:cxn>
                  <a:cxn ang="0">
                    <a:pos x="870" y="836"/>
                  </a:cxn>
                  <a:cxn ang="0">
                    <a:pos x="880" y="851"/>
                  </a:cxn>
                  <a:cxn ang="0">
                    <a:pos x="906" y="894"/>
                  </a:cxn>
                  <a:cxn ang="0">
                    <a:pos x="915" y="918"/>
                  </a:cxn>
                  <a:cxn ang="0">
                    <a:pos x="920" y="944"/>
                  </a:cxn>
                  <a:cxn ang="0">
                    <a:pos x="952" y="1105"/>
                  </a:cxn>
                  <a:cxn ang="0">
                    <a:pos x="946" y="1254"/>
                  </a:cxn>
                  <a:cxn ang="0">
                    <a:pos x="972" y="1228"/>
                  </a:cxn>
                  <a:cxn ang="0">
                    <a:pos x="992" y="1449"/>
                  </a:cxn>
                  <a:cxn ang="0">
                    <a:pos x="999" y="1564"/>
                  </a:cxn>
                  <a:cxn ang="0">
                    <a:pos x="1006" y="1449"/>
                  </a:cxn>
                  <a:cxn ang="0">
                    <a:pos x="995" y="1449"/>
                  </a:cxn>
                </a:cxnLst>
                <a:rect l="0" t="0" r="r" b="b"/>
                <a:pathLst>
                  <a:path w="1018" h="1603">
                    <a:moveTo>
                      <a:pt x="0" y="1603"/>
                    </a:moveTo>
                    <a:lnTo>
                      <a:pt x="10" y="1603"/>
                    </a:lnTo>
                    <a:lnTo>
                      <a:pt x="10" y="1552"/>
                    </a:lnTo>
                    <a:lnTo>
                      <a:pt x="0" y="1552"/>
                    </a:lnTo>
                    <a:lnTo>
                      <a:pt x="0" y="1603"/>
                    </a:lnTo>
                    <a:close/>
                    <a:moveTo>
                      <a:pt x="0" y="1521"/>
                    </a:moveTo>
                    <a:lnTo>
                      <a:pt x="10" y="1521"/>
                    </a:lnTo>
                    <a:lnTo>
                      <a:pt x="10" y="1471"/>
                    </a:lnTo>
                    <a:lnTo>
                      <a:pt x="0" y="1471"/>
                    </a:lnTo>
                    <a:lnTo>
                      <a:pt x="0" y="1521"/>
                    </a:lnTo>
                    <a:close/>
                    <a:moveTo>
                      <a:pt x="0" y="1440"/>
                    </a:moveTo>
                    <a:lnTo>
                      <a:pt x="10" y="1440"/>
                    </a:lnTo>
                    <a:lnTo>
                      <a:pt x="10" y="1390"/>
                    </a:lnTo>
                    <a:lnTo>
                      <a:pt x="0" y="1390"/>
                    </a:lnTo>
                    <a:lnTo>
                      <a:pt x="0" y="1440"/>
                    </a:lnTo>
                    <a:close/>
                    <a:moveTo>
                      <a:pt x="23" y="1384"/>
                    </a:moveTo>
                    <a:lnTo>
                      <a:pt x="12" y="1384"/>
                    </a:lnTo>
                    <a:lnTo>
                      <a:pt x="12" y="1434"/>
                    </a:lnTo>
                    <a:lnTo>
                      <a:pt x="23" y="1434"/>
                    </a:lnTo>
                    <a:lnTo>
                      <a:pt x="23" y="1384"/>
                    </a:lnTo>
                    <a:close/>
                    <a:moveTo>
                      <a:pt x="26" y="1442"/>
                    </a:moveTo>
                    <a:lnTo>
                      <a:pt x="36" y="1442"/>
                    </a:lnTo>
                    <a:lnTo>
                      <a:pt x="36" y="1391"/>
                    </a:lnTo>
                    <a:lnTo>
                      <a:pt x="26" y="1391"/>
                    </a:lnTo>
                    <a:lnTo>
                      <a:pt x="26" y="1442"/>
                    </a:lnTo>
                    <a:close/>
                    <a:moveTo>
                      <a:pt x="26" y="1361"/>
                    </a:moveTo>
                    <a:lnTo>
                      <a:pt x="36" y="1361"/>
                    </a:lnTo>
                    <a:lnTo>
                      <a:pt x="36" y="1310"/>
                    </a:lnTo>
                    <a:lnTo>
                      <a:pt x="26" y="1310"/>
                    </a:lnTo>
                    <a:lnTo>
                      <a:pt x="26" y="1361"/>
                    </a:lnTo>
                    <a:close/>
                    <a:moveTo>
                      <a:pt x="26" y="1280"/>
                    </a:moveTo>
                    <a:lnTo>
                      <a:pt x="36" y="1280"/>
                    </a:lnTo>
                    <a:lnTo>
                      <a:pt x="36" y="1229"/>
                    </a:lnTo>
                    <a:lnTo>
                      <a:pt x="26" y="1229"/>
                    </a:lnTo>
                    <a:lnTo>
                      <a:pt x="26" y="1280"/>
                    </a:lnTo>
                    <a:close/>
                    <a:moveTo>
                      <a:pt x="26" y="1198"/>
                    </a:moveTo>
                    <a:lnTo>
                      <a:pt x="36" y="1198"/>
                    </a:lnTo>
                    <a:lnTo>
                      <a:pt x="36" y="1156"/>
                    </a:lnTo>
                    <a:lnTo>
                      <a:pt x="30" y="1156"/>
                    </a:lnTo>
                    <a:lnTo>
                      <a:pt x="30" y="1162"/>
                    </a:lnTo>
                    <a:lnTo>
                      <a:pt x="39" y="1162"/>
                    </a:lnTo>
                    <a:lnTo>
                      <a:pt x="39" y="1151"/>
                    </a:lnTo>
                    <a:lnTo>
                      <a:pt x="26" y="1151"/>
                    </a:lnTo>
                    <a:lnTo>
                      <a:pt x="26" y="1156"/>
                    </a:lnTo>
                    <a:lnTo>
                      <a:pt x="26" y="1198"/>
                    </a:lnTo>
                    <a:close/>
                    <a:moveTo>
                      <a:pt x="38" y="1130"/>
                    </a:moveTo>
                    <a:lnTo>
                      <a:pt x="49" y="1130"/>
                    </a:lnTo>
                    <a:lnTo>
                      <a:pt x="49" y="1091"/>
                    </a:lnTo>
                    <a:lnTo>
                      <a:pt x="42" y="1091"/>
                    </a:lnTo>
                    <a:lnTo>
                      <a:pt x="42" y="1097"/>
                    </a:lnTo>
                    <a:lnTo>
                      <a:pt x="56" y="1097"/>
                    </a:lnTo>
                    <a:lnTo>
                      <a:pt x="56" y="1087"/>
                    </a:lnTo>
                    <a:lnTo>
                      <a:pt x="38" y="1087"/>
                    </a:lnTo>
                    <a:lnTo>
                      <a:pt x="38" y="1091"/>
                    </a:lnTo>
                    <a:lnTo>
                      <a:pt x="38" y="1130"/>
                    </a:lnTo>
                    <a:close/>
                    <a:moveTo>
                      <a:pt x="52" y="1062"/>
                    </a:moveTo>
                    <a:lnTo>
                      <a:pt x="62" y="1062"/>
                    </a:lnTo>
                    <a:lnTo>
                      <a:pt x="62" y="1010"/>
                    </a:lnTo>
                    <a:lnTo>
                      <a:pt x="52" y="1010"/>
                    </a:lnTo>
                    <a:lnTo>
                      <a:pt x="52" y="1062"/>
                    </a:lnTo>
                    <a:close/>
                    <a:moveTo>
                      <a:pt x="52" y="980"/>
                    </a:moveTo>
                    <a:lnTo>
                      <a:pt x="62" y="980"/>
                    </a:lnTo>
                    <a:lnTo>
                      <a:pt x="62" y="963"/>
                    </a:lnTo>
                    <a:lnTo>
                      <a:pt x="56" y="963"/>
                    </a:lnTo>
                    <a:lnTo>
                      <a:pt x="56" y="969"/>
                    </a:lnTo>
                    <a:lnTo>
                      <a:pt x="76" y="969"/>
                    </a:lnTo>
                    <a:lnTo>
                      <a:pt x="76" y="943"/>
                    </a:lnTo>
                    <a:lnTo>
                      <a:pt x="65" y="943"/>
                    </a:lnTo>
                    <a:lnTo>
                      <a:pt x="65" y="963"/>
                    </a:lnTo>
                    <a:lnTo>
                      <a:pt x="70" y="963"/>
                    </a:lnTo>
                    <a:lnTo>
                      <a:pt x="70" y="958"/>
                    </a:lnTo>
                    <a:lnTo>
                      <a:pt x="52" y="958"/>
                    </a:lnTo>
                    <a:lnTo>
                      <a:pt x="52" y="963"/>
                    </a:lnTo>
                    <a:lnTo>
                      <a:pt x="52" y="980"/>
                    </a:lnTo>
                    <a:close/>
                    <a:moveTo>
                      <a:pt x="65" y="912"/>
                    </a:moveTo>
                    <a:lnTo>
                      <a:pt x="76" y="912"/>
                    </a:lnTo>
                    <a:lnTo>
                      <a:pt x="76" y="882"/>
                    </a:lnTo>
                    <a:lnTo>
                      <a:pt x="70" y="882"/>
                    </a:lnTo>
                    <a:lnTo>
                      <a:pt x="70" y="888"/>
                    </a:lnTo>
                    <a:lnTo>
                      <a:pt x="90" y="888"/>
                    </a:lnTo>
                    <a:lnTo>
                      <a:pt x="90" y="876"/>
                    </a:lnTo>
                    <a:lnTo>
                      <a:pt x="79" y="876"/>
                    </a:lnTo>
                    <a:lnTo>
                      <a:pt x="79" y="882"/>
                    </a:lnTo>
                    <a:lnTo>
                      <a:pt x="84" y="882"/>
                    </a:lnTo>
                    <a:lnTo>
                      <a:pt x="84" y="877"/>
                    </a:lnTo>
                    <a:lnTo>
                      <a:pt x="65" y="877"/>
                    </a:lnTo>
                    <a:lnTo>
                      <a:pt x="65" y="882"/>
                    </a:lnTo>
                    <a:lnTo>
                      <a:pt x="65" y="912"/>
                    </a:lnTo>
                    <a:close/>
                    <a:moveTo>
                      <a:pt x="79" y="845"/>
                    </a:moveTo>
                    <a:lnTo>
                      <a:pt x="90" y="845"/>
                    </a:lnTo>
                    <a:lnTo>
                      <a:pt x="90" y="819"/>
                    </a:lnTo>
                    <a:lnTo>
                      <a:pt x="84" y="819"/>
                    </a:lnTo>
                    <a:lnTo>
                      <a:pt x="84" y="825"/>
                    </a:lnTo>
                    <a:lnTo>
                      <a:pt x="102" y="825"/>
                    </a:lnTo>
                    <a:lnTo>
                      <a:pt x="102" y="807"/>
                    </a:lnTo>
                    <a:lnTo>
                      <a:pt x="91" y="807"/>
                    </a:lnTo>
                    <a:lnTo>
                      <a:pt x="91" y="819"/>
                    </a:lnTo>
                    <a:lnTo>
                      <a:pt x="96" y="819"/>
                    </a:lnTo>
                    <a:lnTo>
                      <a:pt x="96" y="814"/>
                    </a:lnTo>
                    <a:lnTo>
                      <a:pt x="79" y="814"/>
                    </a:lnTo>
                    <a:lnTo>
                      <a:pt x="79" y="819"/>
                    </a:lnTo>
                    <a:lnTo>
                      <a:pt x="79" y="845"/>
                    </a:lnTo>
                    <a:close/>
                    <a:moveTo>
                      <a:pt x="91" y="776"/>
                    </a:moveTo>
                    <a:lnTo>
                      <a:pt x="102" y="776"/>
                    </a:lnTo>
                    <a:lnTo>
                      <a:pt x="102" y="726"/>
                    </a:lnTo>
                    <a:lnTo>
                      <a:pt x="91" y="726"/>
                    </a:lnTo>
                    <a:lnTo>
                      <a:pt x="91" y="776"/>
                    </a:lnTo>
                    <a:close/>
                    <a:moveTo>
                      <a:pt x="105" y="700"/>
                    </a:moveTo>
                    <a:lnTo>
                      <a:pt x="105" y="710"/>
                    </a:lnTo>
                    <a:lnTo>
                      <a:pt x="110" y="710"/>
                    </a:lnTo>
                    <a:lnTo>
                      <a:pt x="110" y="704"/>
                    </a:lnTo>
                    <a:lnTo>
                      <a:pt x="105" y="704"/>
                    </a:lnTo>
                    <a:lnTo>
                      <a:pt x="105" y="750"/>
                    </a:lnTo>
                    <a:lnTo>
                      <a:pt x="116" y="750"/>
                    </a:lnTo>
                    <a:lnTo>
                      <a:pt x="116" y="700"/>
                    </a:lnTo>
                    <a:lnTo>
                      <a:pt x="110" y="700"/>
                    </a:lnTo>
                    <a:lnTo>
                      <a:pt x="105" y="700"/>
                    </a:lnTo>
                    <a:close/>
                    <a:moveTo>
                      <a:pt x="116" y="781"/>
                    </a:moveTo>
                    <a:lnTo>
                      <a:pt x="105" y="781"/>
                    </a:lnTo>
                    <a:lnTo>
                      <a:pt x="105" y="796"/>
                    </a:lnTo>
                    <a:lnTo>
                      <a:pt x="123" y="796"/>
                    </a:lnTo>
                    <a:lnTo>
                      <a:pt x="123" y="790"/>
                    </a:lnTo>
                    <a:lnTo>
                      <a:pt x="119" y="790"/>
                    </a:lnTo>
                    <a:lnTo>
                      <a:pt x="119" y="817"/>
                    </a:lnTo>
                    <a:lnTo>
                      <a:pt x="130" y="817"/>
                    </a:lnTo>
                    <a:lnTo>
                      <a:pt x="130" y="785"/>
                    </a:lnTo>
                    <a:lnTo>
                      <a:pt x="110" y="785"/>
                    </a:lnTo>
                    <a:lnTo>
                      <a:pt x="110" y="790"/>
                    </a:lnTo>
                    <a:lnTo>
                      <a:pt x="116" y="790"/>
                    </a:lnTo>
                    <a:lnTo>
                      <a:pt x="116" y="781"/>
                    </a:lnTo>
                    <a:close/>
                    <a:moveTo>
                      <a:pt x="130" y="848"/>
                    </a:moveTo>
                    <a:lnTo>
                      <a:pt x="119" y="848"/>
                    </a:lnTo>
                    <a:lnTo>
                      <a:pt x="119" y="898"/>
                    </a:lnTo>
                    <a:lnTo>
                      <a:pt x="130" y="898"/>
                    </a:lnTo>
                    <a:lnTo>
                      <a:pt x="130" y="848"/>
                    </a:lnTo>
                    <a:close/>
                    <a:moveTo>
                      <a:pt x="130" y="929"/>
                    </a:moveTo>
                    <a:lnTo>
                      <a:pt x="119" y="929"/>
                    </a:lnTo>
                    <a:lnTo>
                      <a:pt x="119" y="980"/>
                    </a:lnTo>
                    <a:lnTo>
                      <a:pt x="130" y="980"/>
                    </a:lnTo>
                    <a:lnTo>
                      <a:pt x="130" y="969"/>
                    </a:lnTo>
                    <a:lnTo>
                      <a:pt x="123" y="969"/>
                    </a:lnTo>
                    <a:lnTo>
                      <a:pt x="123" y="973"/>
                    </a:lnTo>
                    <a:lnTo>
                      <a:pt x="130" y="973"/>
                    </a:lnTo>
                    <a:lnTo>
                      <a:pt x="130" y="929"/>
                    </a:lnTo>
                    <a:close/>
                    <a:moveTo>
                      <a:pt x="131" y="949"/>
                    </a:moveTo>
                    <a:lnTo>
                      <a:pt x="142" y="949"/>
                    </a:lnTo>
                    <a:lnTo>
                      <a:pt x="142" y="898"/>
                    </a:lnTo>
                    <a:lnTo>
                      <a:pt x="131" y="898"/>
                    </a:lnTo>
                    <a:lnTo>
                      <a:pt x="131" y="949"/>
                    </a:lnTo>
                    <a:close/>
                    <a:moveTo>
                      <a:pt x="145" y="882"/>
                    </a:moveTo>
                    <a:lnTo>
                      <a:pt x="156" y="882"/>
                    </a:lnTo>
                    <a:lnTo>
                      <a:pt x="156" y="831"/>
                    </a:lnTo>
                    <a:lnTo>
                      <a:pt x="145" y="831"/>
                    </a:lnTo>
                    <a:lnTo>
                      <a:pt x="145" y="882"/>
                    </a:lnTo>
                    <a:close/>
                    <a:moveTo>
                      <a:pt x="154" y="801"/>
                    </a:moveTo>
                    <a:lnTo>
                      <a:pt x="154" y="811"/>
                    </a:lnTo>
                    <a:lnTo>
                      <a:pt x="169" y="811"/>
                    </a:lnTo>
                    <a:lnTo>
                      <a:pt x="169" y="764"/>
                    </a:lnTo>
                    <a:lnTo>
                      <a:pt x="159" y="764"/>
                    </a:lnTo>
                    <a:lnTo>
                      <a:pt x="159" y="805"/>
                    </a:lnTo>
                    <a:lnTo>
                      <a:pt x="163" y="805"/>
                    </a:lnTo>
                    <a:lnTo>
                      <a:pt x="163" y="801"/>
                    </a:lnTo>
                    <a:lnTo>
                      <a:pt x="154" y="801"/>
                    </a:lnTo>
                    <a:close/>
                    <a:moveTo>
                      <a:pt x="159" y="733"/>
                    </a:moveTo>
                    <a:lnTo>
                      <a:pt x="169" y="733"/>
                    </a:lnTo>
                    <a:lnTo>
                      <a:pt x="169" y="692"/>
                    </a:lnTo>
                    <a:lnTo>
                      <a:pt x="163" y="692"/>
                    </a:lnTo>
                    <a:lnTo>
                      <a:pt x="163" y="698"/>
                    </a:lnTo>
                    <a:lnTo>
                      <a:pt x="172" y="698"/>
                    </a:lnTo>
                    <a:lnTo>
                      <a:pt x="172" y="687"/>
                    </a:lnTo>
                    <a:lnTo>
                      <a:pt x="159" y="687"/>
                    </a:lnTo>
                    <a:lnTo>
                      <a:pt x="159" y="692"/>
                    </a:lnTo>
                    <a:lnTo>
                      <a:pt x="159" y="733"/>
                    </a:lnTo>
                    <a:close/>
                    <a:moveTo>
                      <a:pt x="171" y="664"/>
                    </a:moveTo>
                    <a:lnTo>
                      <a:pt x="182" y="664"/>
                    </a:lnTo>
                    <a:lnTo>
                      <a:pt x="182" y="614"/>
                    </a:lnTo>
                    <a:lnTo>
                      <a:pt x="171" y="614"/>
                    </a:lnTo>
                    <a:lnTo>
                      <a:pt x="171" y="664"/>
                    </a:lnTo>
                    <a:close/>
                    <a:moveTo>
                      <a:pt x="171" y="583"/>
                    </a:moveTo>
                    <a:lnTo>
                      <a:pt x="182" y="583"/>
                    </a:lnTo>
                    <a:lnTo>
                      <a:pt x="182" y="546"/>
                    </a:lnTo>
                    <a:lnTo>
                      <a:pt x="175" y="546"/>
                    </a:lnTo>
                    <a:lnTo>
                      <a:pt x="175" y="553"/>
                    </a:lnTo>
                    <a:lnTo>
                      <a:pt x="195" y="553"/>
                    </a:lnTo>
                    <a:lnTo>
                      <a:pt x="195" y="546"/>
                    </a:lnTo>
                    <a:lnTo>
                      <a:pt x="185" y="546"/>
                    </a:lnTo>
                    <a:lnTo>
                      <a:pt x="189" y="546"/>
                    </a:lnTo>
                    <a:lnTo>
                      <a:pt x="189" y="542"/>
                    </a:lnTo>
                    <a:lnTo>
                      <a:pt x="171" y="542"/>
                    </a:lnTo>
                    <a:lnTo>
                      <a:pt x="171" y="546"/>
                    </a:lnTo>
                    <a:lnTo>
                      <a:pt x="171" y="583"/>
                    </a:lnTo>
                    <a:close/>
                    <a:moveTo>
                      <a:pt x="185" y="516"/>
                    </a:moveTo>
                    <a:lnTo>
                      <a:pt x="195" y="516"/>
                    </a:lnTo>
                    <a:lnTo>
                      <a:pt x="195" y="465"/>
                    </a:lnTo>
                    <a:lnTo>
                      <a:pt x="185" y="465"/>
                    </a:lnTo>
                    <a:lnTo>
                      <a:pt x="185" y="516"/>
                    </a:lnTo>
                    <a:close/>
                    <a:moveTo>
                      <a:pt x="185" y="435"/>
                    </a:moveTo>
                    <a:lnTo>
                      <a:pt x="195" y="435"/>
                    </a:lnTo>
                    <a:lnTo>
                      <a:pt x="195" y="413"/>
                    </a:lnTo>
                    <a:lnTo>
                      <a:pt x="189" y="413"/>
                    </a:lnTo>
                    <a:lnTo>
                      <a:pt x="189" y="419"/>
                    </a:lnTo>
                    <a:lnTo>
                      <a:pt x="209" y="419"/>
                    </a:lnTo>
                    <a:lnTo>
                      <a:pt x="209" y="398"/>
                    </a:lnTo>
                    <a:lnTo>
                      <a:pt x="198" y="398"/>
                    </a:lnTo>
                    <a:lnTo>
                      <a:pt x="198" y="413"/>
                    </a:lnTo>
                    <a:lnTo>
                      <a:pt x="203" y="413"/>
                    </a:lnTo>
                    <a:lnTo>
                      <a:pt x="203" y="409"/>
                    </a:lnTo>
                    <a:lnTo>
                      <a:pt x="185" y="409"/>
                    </a:lnTo>
                    <a:lnTo>
                      <a:pt x="185" y="413"/>
                    </a:lnTo>
                    <a:lnTo>
                      <a:pt x="185" y="435"/>
                    </a:lnTo>
                    <a:close/>
                    <a:moveTo>
                      <a:pt x="198" y="367"/>
                    </a:moveTo>
                    <a:lnTo>
                      <a:pt x="209" y="367"/>
                    </a:lnTo>
                    <a:lnTo>
                      <a:pt x="209" y="315"/>
                    </a:lnTo>
                    <a:lnTo>
                      <a:pt x="198" y="315"/>
                    </a:lnTo>
                    <a:lnTo>
                      <a:pt x="198" y="367"/>
                    </a:lnTo>
                    <a:close/>
                    <a:moveTo>
                      <a:pt x="208" y="285"/>
                    </a:moveTo>
                    <a:lnTo>
                      <a:pt x="208" y="295"/>
                    </a:lnTo>
                    <a:lnTo>
                      <a:pt x="223" y="295"/>
                    </a:lnTo>
                    <a:lnTo>
                      <a:pt x="223" y="248"/>
                    </a:lnTo>
                    <a:lnTo>
                      <a:pt x="212" y="248"/>
                    </a:lnTo>
                    <a:lnTo>
                      <a:pt x="212" y="289"/>
                    </a:lnTo>
                    <a:lnTo>
                      <a:pt x="217" y="289"/>
                    </a:lnTo>
                    <a:lnTo>
                      <a:pt x="217" y="285"/>
                    </a:lnTo>
                    <a:lnTo>
                      <a:pt x="208" y="285"/>
                    </a:lnTo>
                    <a:close/>
                    <a:moveTo>
                      <a:pt x="212" y="217"/>
                    </a:moveTo>
                    <a:lnTo>
                      <a:pt x="223" y="217"/>
                    </a:lnTo>
                    <a:lnTo>
                      <a:pt x="223" y="171"/>
                    </a:lnTo>
                    <a:lnTo>
                      <a:pt x="217" y="171"/>
                    </a:lnTo>
                    <a:lnTo>
                      <a:pt x="217" y="178"/>
                    </a:lnTo>
                    <a:lnTo>
                      <a:pt x="221" y="178"/>
                    </a:lnTo>
                    <a:lnTo>
                      <a:pt x="221" y="167"/>
                    </a:lnTo>
                    <a:lnTo>
                      <a:pt x="212" y="167"/>
                    </a:lnTo>
                    <a:lnTo>
                      <a:pt x="212" y="171"/>
                    </a:lnTo>
                    <a:lnTo>
                      <a:pt x="212" y="217"/>
                    </a:lnTo>
                    <a:close/>
                    <a:moveTo>
                      <a:pt x="224" y="149"/>
                    </a:moveTo>
                    <a:lnTo>
                      <a:pt x="235" y="149"/>
                    </a:lnTo>
                    <a:lnTo>
                      <a:pt x="235" y="98"/>
                    </a:lnTo>
                    <a:lnTo>
                      <a:pt x="224" y="98"/>
                    </a:lnTo>
                    <a:lnTo>
                      <a:pt x="224" y="149"/>
                    </a:lnTo>
                    <a:close/>
                    <a:moveTo>
                      <a:pt x="238" y="81"/>
                    </a:moveTo>
                    <a:lnTo>
                      <a:pt x="249" y="81"/>
                    </a:lnTo>
                    <a:lnTo>
                      <a:pt x="249" y="32"/>
                    </a:lnTo>
                    <a:lnTo>
                      <a:pt x="243" y="32"/>
                    </a:lnTo>
                    <a:lnTo>
                      <a:pt x="243" y="38"/>
                    </a:lnTo>
                    <a:lnTo>
                      <a:pt x="244" y="38"/>
                    </a:lnTo>
                    <a:lnTo>
                      <a:pt x="244" y="28"/>
                    </a:lnTo>
                    <a:lnTo>
                      <a:pt x="238" y="28"/>
                    </a:lnTo>
                    <a:lnTo>
                      <a:pt x="238" y="32"/>
                    </a:lnTo>
                    <a:lnTo>
                      <a:pt x="238" y="81"/>
                    </a:lnTo>
                    <a:close/>
                    <a:moveTo>
                      <a:pt x="250" y="12"/>
                    </a:moveTo>
                    <a:lnTo>
                      <a:pt x="261" y="12"/>
                    </a:lnTo>
                    <a:lnTo>
                      <a:pt x="261" y="8"/>
                    </a:lnTo>
                    <a:lnTo>
                      <a:pt x="255" y="8"/>
                    </a:lnTo>
                    <a:lnTo>
                      <a:pt x="255" y="14"/>
                    </a:lnTo>
                    <a:lnTo>
                      <a:pt x="275" y="14"/>
                    </a:lnTo>
                    <a:lnTo>
                      <a:pt x="275" y="5"/>
                    </a:lnTo>
                    <a:lnTo>
                      <a:pt x="269" y="5"/>
                    </a:lnTo>
                    <a:lnTo>
                      <a:pt x="269" y="11"/>
                    </a:lnTo>
                    <a:lnTo>
                      <a:pt x="282" y="11"/>
                    </a:lnTo>
                    <a:lnTo>
                      <a:pt x="282" y="5"/>
                    </a:lnTo>
                    <a:lnTo>
                      <a:pt x="278" y="5"/>
                    </a:lnTo>
                    <a:lnTo>
                      <a:pt x="278" y="20"/>
                    </a:lnTo>
                    <a:lnTo>
                      <a:pt x="289" y="20"/>
                    </a:lnTo>
                    <a:lnTo>
                      <a:pt x="289" y="0"/>
                    </a:lnTo>
                    <a:lnTo>
                      <a:pt x="264" y="0"/>
                    </a:lnTo>
                    <a:lnTo>
                      <a:pt x="264" y="8"/>
                    </a:lnTo>
                    <a:lnTo>
                      <a:pt x="269" y="8"/>
                    </a:lnTo>
                    <a:lnTo>
                      <a:pt x="269" y="3"/>
                    </a:lnTo>
                    <a:lnTo>
                      <a:pt x="250" y="3"/>
                    </a:lnTo>
                    <a:lnTo>
                      <a:pt x="250" y="8"/>
                    </a:lnTo>
                    <a:lnTo>
                      <a:pt x="250" y="12"/>
                    </a:lnTo>
                    <a:close/>
                    <a:moveTo>
                      <a:pt x="301" y="38"/>
                    </a:moveTo>
                    <a:lnTo>
                      <a:pt x="290" y="38"/>
                    </a:lnTo>
                    <a:lnTo>
                      <a:pt x="290" y="57"/>
                    </a:lnTo>
                    <a:lnTo>
                      <a:pt x="308" y="57"/>
                    </a:lnTo>
                    <a:lnTo>
                      <a:pt x="308" y="51"/>
                    </a:lnTo>
                    <a:lnTo>
                      <a:pt x="304" y="51"/>
                    </a:lnTo>
                    <a:lnTo>
                      <a:pt x="304" y="75"/>
                    </a:lnTo>
                    <a:lnTo>
                      <a:pt x="315" y="75"/>
                    </a:lnTo>
                    <a:lnTo>
                      <a:pt x="315" y="46"/>
                    </a:lnTo>
                    <a:lnTo>
                      <a:pt x="295" y="46"/>
                    </a:lnTo>
                    <a:lnTo>
                      <a:pt x="295" y="51"/>
                    </a:lnTo>
                    <a:lnTo>
                      <a:pt x="301" y="51"/>
                    </a:lnTo>
                    <a:lnTo>
                      <a:pt x="301" y="38"/>
                    </a:lnTo>
                    <a:close/>
                    <a:moveTo>
                      <a:pt x="328" y="92"/>
                    </a:moveTo>
                    <a:lnTo>
                      <a:pt x="318" y="92"/>
                    </a:lnTo>
                    <a:lnTo>
                      <a:pt x="318" y="118"/>
                    </a:lnTo>
                    <a:lnTo>
                      <a:pt x="336" y="118"/>
                    </a:lnTo>
                    <a:lnTo>
                      <a:pt x="336" y="112"/>
                    </a:lnTo>
                    <a:lnTo>
                      <a:pt x="331" y="112"/>
                    </a:lnTo>
                    <a:lnTo>
                      <a:pt x="331" y="129"/>
                    </a:lnTo>
                    <a:lnTo>
                      <a:pt x="342" y="129"/>
                    </a:lnTo>
                    <a:lnTo>
                      <a:pt x="342" y="107"/>
                    </a:lnTo>
                    <a:lnTo>
                      <a:pt x="322" y="107"/>
                    </a:lnTo>
                    <a:lnTo>
                      <a:pt x="322" y="112"/>
                    </a:lnTo>
                    <a:lnTo>
                      <a:pt x="328" y="112"/>
                    </a:lnTo>
                    <a:lnTo>
                      <a:pt x="328" y="92"/>
                    </a:lnTo>
                    <a:close/>
                    <a:moveTo>
                      <a:pt x="354" y="147"/>
                    </a:moveTo>
                    <a:lnTo>
                      <a:pt x="344" y="147"/>
                    </a:lnTo>
                    <a:lnTo>
                      <a:pt x="344" y="173"/>
                    </a:lnTo>
                    <a:lnTo>
                      <a:pt x="362" y="173"/>
                    </a:lnTo>
                    <a:lnTo>
                      <a:pt x="362" y="167"/>
                    </a:lnTo>
                    <a:lnTo>
                      <a:pt x="357" y="167"/>
                    </a:lnTo>
                    <a:lnTo>
                      <a:pt x="357" y="184"/>
                    </a:lnTo>
                    <a:lnTo>
                      <a:pt x="368" y="184"/>
                    </a:lnTo>
                    <a:lnTo>
                      <a:pt x="368" y="162"/>
                    </a:lnTo>
                    <a:lnTo>
                      <a:pt x="348" y="162"/>
                    </a:lnTo>
                    <a:lnTo>
                      <a:pt x="348" y="167"/>
                    </a:lnTo>
                    <a:lnTo>
                      <a:pt x="354" y="167"/>
                    </a:lnTo>
                    <a:lnTo>
                      <a:pt x="354" y="147"/>
                    </a:lnTo>
                    <a:close/>
                    <a:moveTo>
                      <a:pt x="374" y="198"/>
                    </a:moveTo>
                    <a:lnTo>
                      <a:pt x="374" y="208"/>
                    </a:lnTo>
                    <a:lnTo>
                      <a:pt x="376" y="208"/>
                    </a:lnTo>
                    <a:lnTo>
                      <a:pt x="376" y="202"/>
                    </a:lnTo>
                    <a:lnTo>
                      <a:pt x="371" y="202"/>
                    </a:lnTo>
                    <a:lnTo>
                      <a:pt x="371" y="236"/>
                    </a:lnTo>
                    <a:lnTo>
                      <a:pt x="388" y="236"/>
                    </a:lnTo>
                    <a:lnTo>
                      <a:pt x="388" y="230"/>
                    </a:lnTo>
                    <a:lnTo>
                      <a:pt x="383" y="230"/>
                    </a:lnTo>
                    <a:lnTo>
                      <a:pt x="383" y="239"/>
                    </a:lnTo>
                    <a:lnTo>
                      <a:pt x="394" y="239"/>
                    </a:lnTo>
                    <a:lnTo>
                      <a:pt x="394" y="225"/>
                    </a:lnTo>
                    <a:lnTo>
                      <a:pt x="376" y="225"/>
                    </a:lnTo>
                    <a:lnTo>
                      <a:pt x="376" y="230"/>
                    </a:lnTo>
                    <a:lnTo>
                      <a:pt x="382" y="230"/>
                    </a:lnTo>
                    <a:lnTo>
                      <a:pt x="382" y="198"/>
                    </a:lnTo>
                    <a:lnTo>
                      <a:pt x="376" y="198"/>
                    </a:lnTo>
                    <a:lnTo>
                      <a:pt x="374" y="198"/>
                    </a:lnTo>
                    <a:close/>
                    <a:moveTo>
                      <a:pt x="397" y="256"/>
                    </a:moveTo>
                    <a:lnTo>
                      <a:pt x="397" y="266"/>
                    </a:lnTo>
                    <a:lnTo>
                      <a:pt x="402" y="266"/>
                    </a:lnTo>
                    <a:lnTo>
                      <a:pt x="402" y="260"/>
                    </a:lnTo>
                    <a:lnTo>
                      <a:pt x="397" y="260"/>
                    </a:lnTo>
                    <a:lnTo>
                      <a:pt x="397" y="282"/>
                    </a:lnTo>
                    <a:lnTo>
                      <a:pt x="415" y="282"/>
                    </a:lnTo>
                    <a:lnTo>
                      <a:pt x="415" y="276"/>
                    </a:lnTo>
                    <a:lnTo>
                      <a:pt x="411" y="276"/>
                    </a:lnTo>
                    <a:lnTo>
                      <a:pt x="411" y="292"/>
                    </a:lnTo>
                    <a:lnTo>
                      <a:pt x="422" y="292"/>
                    </a:lnTo>
                    <a:lnTo>
                      <a:pt x="422" y="271"/>
                    </a:lnTo>
                    <a:lnTo>
                      <a:pt x="402" y="271"/>
                    </a:lnTo>
                    <a:lnTo>
                      <a:pt x="402" y="276"/>
                    </a:lnTo>
                    <a:lnTo>
                      <a:pt x="408" y="276"/>
                    </a:lnTo>
                    <a:lnTo>
                      <a:pt x="408" y="256"/>
                    </a:lnTo>
                    <a:lnTo>
                      <a:pt x="402" y="256"/>
                    </a:lnTo>
                    <a:lnTo>
                      <a:pt x="397" y="256"/>
                    </a:lnTo>
                    <a:close/>
                    <a:moveTo>
                      <a:pt x="435" y="309"/>
                    </a:moveTo>
                    <a:lnTo>
                      <a:pt x="425" y="309"/>
                    </a:lnTo>
                    <a:lnTo>
                      <a:pt x="425" y="326"/>
                    </a:lnTo>
                    <a:lnTo>
                      <a:pt x="441" y="326"/>
                    </a:lnTo>
                    <a:lnTo>
                      <a:pt x="441" y="320"/>
                    </a:lnTo>
                    <a:lnTo>
                      <a:pt x="437" y="320"/>
                    </a:lnTo>
                    <a:lnTo>
                      <a:pt x="437" y="349"/>
                    </a:lnTo>
                    <a:lnTo>
                      <a:pt x="446" y="349"/>
                    </a:lnTo>
                    <a:lnTo>
                      <a:pt x="446" y="338"/>
                    </a:lnTo>
                    <a:lnTo>
                      <a:pt x="441" y="338"/>
                    </a:lnTo>
                    <a:lnTo>
                      <a:pt x="441" y="343"/>
                    </a:lnTo>
                    <a:lnTo>
                      <a:pt x="448" y="343"/>
                    </a:lnTo>
                    <a:lnTo>
                      <a:pt x="448" y="315"/>
                    </a:lnTo>
                    <a:lnTo>
                      <a:pt x="429" y="315"/>
                    </a:lnTo>
                    <a:lnTo>
                      <a:pt x="429" y="320"/>
                    </a:lnTo>
                    <a:lnTo>
                      <a:pt x="435" y="320"/>
                    </a:lnTo>
                    <a:lnTo>
                      <a:pt x="435" y="309"/>
                    </a:lnTo>
                    <a:close/>
                    <a:moveTo>
                      <a:pt x="461" y="364"/>
                    </a:moveTo>
                    <a:lnTo>
                      <a:pt x="451" y="364"/>
                    </a:lnTo>
                    <a:lnTo>
                      <a:pt x="451" y="374"/>
                    </a:lnTo>
                    <a:lnTo>
                      <a:pt x="467" y="374"/>
                    </a:lnTo>
                    <a:lnTo>
                      <a:pt x="467" y="367"/>
                    </a:lnTo>
                    <a:lnTo>
                      <a:pt x="463" y="367"/>
                    </a:lnTo>
                    <a:lnTo>
                      <a:pt x="463" y="398"/>
                    </a:lnTo>
                    <a:lnTo>
                      <a:pt x="478" y="398"/>
                    </a:lnTo>
                    <a:lnTo>
                      <a:pt x="478" y="387"/>
                    </a:lnTo>
                    <a:lnTo>
                      <a:pt x="467" y="387"/>
                    </a:lnTo>
                    <a:lnTo>
                      <a:pt x="467" y="392"/>
                    </a:lnTo>
                    <a:lnTo>
                      <a:pt x="474" y="392"/>
                    </a:lnTo>
                    <a:lnTo>
                      <a:pt x="474" y="363"/>
                    </a:lnTo>
                    <a:lnTo>
                      <a:pt x="455" y="363"/>
                    </a:lnTo>
                    <a:lnTo>
                      <a:pt x="455" y="367"/>
                    </a:lnTo>
                    <a:lnTo>
                      <a:pt x="461" y="367"/>
                    </a:lnTo>
                    <a:lnTo>
                      <a:pt x="461" y="364"/>
                    </a:lnTo>
                    <a:close/>
                    <a:moveTo>
                      <a:pt x="501" y="406"/>
                    </a:moveTo>
                    <a:lnTo>
                      <a:pt x="490" y="406"/>
                    </a:lnTo>
                    <a:lnTo>
                      <a:pt x="490" y="419"/>
                    </a:lnTo>
                    <a:lnTo>
                      <a:pt x="507" y="419"/>
                    </a:lnTo>
                    <a:lnTo>
                      <a:pt x="507" y="413"/>
                    </a:lnTo>
                    <a:lnTo>
                      <a:pt x="503" y="413"/>
                    </a:lnTo>
                    <a:lnTo>
                      <a:pt x="503" y="442"/>
                    </a:lnTo>
                    <a:lnTo>
                      <a:pt x="515" y="442"/>
                    </a:lnTo>
                    <a:lnTo>
                      <a:pt x="515" y="432"/>
                    </a:lnTo>
                    <a:lnTo>
                      <a:pt x="507" y="432"/>
                    </a:lnTo>
                    <a:lnTo>
                      <a:pt x="507" y="436"/>
                    </a:lnTo>
                    <a:lnTo>
                      <a:pt x="513" y="436"/>
                    </a:lnTo>
                    <a:lnTo>
                      <a:pt x="513" y="409"/>
                    </a:lnTo>
                    <a:lnTo>
                      <a:pt x="495" y="409"/>
                    </a:lnTo>
                    <a:lnTo>
                      <a:pt x="495" y="413"/>
                    </a:lnTo>
                    <a:lnTo>
                      <a:pt x="501" y="413"/>
                    </a:lnTo>
                    <a:lnTo>
                      <a:pt x="501" y="406"/>
                    </a:lnTo>
                    <a:close/>
                    <a:moveTo>
                      <a:pt x="522" y="455"/>
                    </a:moveTo>
                    <a:lnTo>
                      <a:pt x="522" y="465"/>
                    </a:lnTo>
                    <a:lnTo>
                      <a:pt x="535" y="465"/>
                    </a:lnTo>
                    <a:lnTo>
                      <a:pt x="535" y="459"/>
                    </a:lnTo>
                    <a:lnTo>
                      <a:pt x="530" y="459"/>
                    </a:lnTo>
                    <a:lnTo>
                      <a:pt x="530" y="482"/>
                    </a:lnTo>
                    <a:lnTo>
                      <a:pt x="547" y="482"/>
                    </a:lnTo>
                    <a:lnTo>
                      <a:pt x="547" y="476"/>
                    </a:lnTo>
                    <a:lnTo>
                      <a:pt x="542" y="476"/>
                    </a:lnTo>
                    <a:lnTo>
                      <a:pt x="542" y="485"/>
                    </a:lnTo>
                    <a:lnTo>
                      <a:pt x="553" y="485"/>
                    </a:lnTo>
                    <a:lnTo>
                      <a:pt x="553" y="471"/>
                    </a:lnTo>
                    <a:lnTo>
                      <a:pt x="535" y="471"/>
                    </a:lnTo>
                    <a:lnTo>
                      <a:pt x="535" y="476"/>
                    </a:lnTo>
                    <a:lnTo>
                      <a:pt x="541" y="476"/>
                    </a:lnTo>
                    <a:lnTo>
                      <a:pt x="541" y="455"/>
                    </a:lnTo>
                    <a:lnTo>
                      <a:pt x="535" y="455"/>
                    </a:lnTo>
                    <a:lnTo>
                      <a:pt x="522" y="455"/>
                    </a:lnTo>
                    <a:close/>
                    <a:moveTo>
                      <a:pt x="559" y="499"/>
                    </a:moveTo>
                    <a:lnTo>
                      <a:pt x="559" y="510"/>
                    </a:lnTo>
                    <a:lnTo>
                      <a:pt x="567" y="510"/>
                    </a:lnTo>
                    <a:lnTo>
                      <a:pt x="567" y="501"/>
                    </a:lnTo>
                    <a:lnTo>
                      <a:pt x="561" y="501"/>
                    </a:lnTo>
                    <a:lnTo>
                      <a:pt x="561" y="507"/>
                    </a:lnTo>
                    <a:lnTo>
                      <a:pt x="574" y="507"/>
                    </a:lnTo>
                    <a:lnTo>
                      <a:pt x="574" y="501"/>
                    </a:lnTo>
                    <a:lnTo>
                      <a:pt x="570" y="501"/>
                    </a:lnTo>
                    <a:lnTo>
                      <a:pt x="570" y="520"/>
                    </a:lnTo>
                    <a:lnTo>
                      <a:pt x="588" y="520"/>
                    </a:lnTo>
                    <a:lnTo>
                      <a:pt x="588" y="514"/>
                    </a:lnTo>
                    <a:lnTo>
                      <a:pt x="584" y="514"/>
                    </a:lnTo>
                    <a:lnTo>
                      <a:pt x="584" y="519"/>
                    </a:lnTo>
                    <a:lnTo>
                      <a:pt x="594" y="519"/>
                    </a:lnTo>
                    <a:lnTo>
                      <a:pt x="594" y="510"/>
                    </a:lnTo>
                    <a:lnTo>
                      <a:pt x="574" y="510"/>
                    </a:lnTo>
                    <a:lnTo>
                      <a:pt x="574" y="514"/>
                    </a:lnTo>
                    <a:lnTo>
                      <a:pt x="581" y="514"/>
                    </a:lnTo>
                    <a:lnTo>
                      <a:pt x="581" y="496"/>
                    </a:lnTo>
                    <a:lnTo>
                      <a:pt x="556" y="496"/>
                    </a:lnTo>
                    <a:lnTo>
                      <a:pt x="556" y="504"/>
                    </a:lnTo>
                    <a:lnTo>
                      <a:pt x="561" y="504"/>
                    </a:lnTo>
                    <a:lnTo>
                      <a:pt x="561" y="499"/>
                    </a:lnTo>
                    <a:lnTo>
                      <a:pt x="559" y="499"/>
                    </a:lnTo>
                    <a:close/>
                    <a:moveTo>
                      <a:pt x="607" y="537"/>
                    </a:moveTo>
                    <a:lnTo>
                      <a:pt x="596" y="537"/>
                    </a:lnTo>
                    <a:lnTo>
                      <a:pt x="596" y="562"/>
                    </a:lnTo>
                    <a:lnTo>
                      <a:pt x="614" y="562"/>
                    </a:lnTo>
                    <a:lnTo>
                      <a:pt x="614" y="556"/>
                    </a:lnTo>
                    <a:lnTo>
                      <a:pt x="610" y="556"/>
                    </a:lnTo>
                    <a:lnTo>
                      <a:pt x="610" y="574"/>
                    </a:lnTo>
                    <a:lnTo>
                      <a:pt x="620" y="574"/>
                    </a:lnTo>
                    <a:lnTo>
                      <a:pt x="620" y="551"/>
                    </a:lnTo>
                    <a:lnTo>
                      <a:pt x="600" y="551"/>
                    </a:lnTo>
                    <a:lnTo>
                      <a:pt x="600" y="556"/>
                    </a:lnTo>
                    <a:lnTo>
                      <a:pt x="607" y="556"/>
                    </a:lnTo>
                    <a:lnTo>
                      <a:pt x="607" y="537"/>
                    </a:lnTo>
                    <a:close/>
                    <a:moveTo>
                      <a:pt x="637" y="577"/>
                    </a:moveTo>
                    <a:lnTo>
                      <a:pt x="637" y="588"/>
                    </a:lnTo>
                    <a:lnTo>
                      <a:pt x="640" y="588"/>
                    </a:lnTo>
                    <a:lnTo>
                      <a:pt x="640" y="582"/>
                    </a:lnTo>
                    <a:lnTo>
                      <a:pt x="636" y="582"/>
                    </a:lnTo>
                    <a:lnTo>
                      <a:pt x="636" y="609"/>
                    </a:lnTo>
                    <a:lnTo>
                      <a:pt x="654" y="609"/>
                    </a:lnTo>
                    <a:lnTo>
                      <a:pt x="654" y="603"/>
                    </a:lnTo>
                    <a:lnTo>
                      <a:pt x="649" y="603"/>
                    </a:lnTo>
                    <a:lnTo>
                      <a:pt x="649" y="617"/>
                    </a:lnTo>
                    <a:lnTo>
                      <a:pt x="660" y="617"/>
                    </a:lnTo>
                    <a:lnTo>
                      <a:pt x="660" y="599"/>
                    </a:lnTo>
                    <a:lnTo>
                      <a:pt x="640" y="599"/>
                    </a:lnTo>
                    <a:lnTo>
                      <a:pt x="640" y="603"/>
                    </a:lnTo>
                    <a:lnTo>
                      <a:pt x="646" y="603"/>
                    </a:lnTo>
                    <a:lnTo>
                      <a:pt x="646" y="577"/>
                    </a:lnTo>
                    <a:lnTo>
                      <a:pt x="640" y="577"/>
                    </a:lnTo>
                    <a:lnTo>
                      <a:pt x="637" y="577"/>
                    </a:lnTo>
                    <a:close/>
                    <a:moveTo>
                      <a:pt x="665" y="631"/>
                    </a:moveTo>
                    <a:lnTo>
                      <a:pt x="665" y="641"/>
                    </a:lnTo>
                    <a:lnTo>
                      <a:pt x="674" y="641"/>
                    </a:lnTo>
                    <a:lnTo>
                      <a:pt x="674" y="618"/>
                    </a:lnTo>
                    <a:lnTo>
                      <a:pt x="668" y="618"/>
                    </a:lnTo>
                    <a:lnTo>
                      <a:pt x="668" y="625"/>
                    </a:lnTo>
                    <a:lnTo>
                      <a:pt x="681" y="625"/>
                    </a:lnTo>
                    <a:lnTo>
                      <a:pt x="681" y="618"/>
                    </a:lnTo>
                    <a:lnTo>
                      <a:pt x="677" y="618"/>
                    </a:lnTo>
                    <a:lnTo>
                      <a:pt x="677" y="637"/>
                    </a:lnTo>
                    <a:lnTo>
                      <a:pt x="688" y="637"/>
                    </a:lnTo>
                    <a:lnTo>
                      <a:pt x="688" y="614"/>
                    </a:lnTo>
                    <a:lnTo>
                      <a:pt x="663" y="614"/>
                    </a:lnTo>
                    <a:lnTo>
                      <a:pt x="663" y="635"/>
                    </a:lnTo>
                    <a:lnTo>
                      <a:pt x="668" y="635"/>
                    </a:lnTo>
                    <a:lnTo>
                      <a:pt x="668" y="631"/>
                    </a:lnTo>
                    <a:lnTo>
                      <a:pt x="665" y="631"/>
                    </a:lnTo>
                    <a:close/>
                    <a:moveTo>
                      <a:pt x="700" y="654"/>
                    </a:moveTo>
                    <a:lnTo>
                      <a:pt x="689" y="654"/>
                    </a:lnTo>
                    <a:lnTo>
                      <a:pt x="689" y="670"/>
                    </a:lnTo>
                    <a:lnTo>
                      <a:pt x="707" y="670"/>
                    </a:lnTo>
                    <a:lnTo>
                      <a:pt x="707" y="664"/>
                    </a:lnTo>
                    <a:lnTo>
                      <a:pt x="703" y="664"/>
                    </a:lnTo>
                    <a:lnTo>
                      <a:pt x="703" y="675"/>
                    </a:lnTo>
                    <a:lnTo>
                      <a:pt x="720" y="675"/>
                    </a:lnTo>
                    <a:lnTo>
                      <a:pt x="720" y="669"/>
                    </a:lnTo>
                    <a:lnTo>
                      <a:pt x="715" y="669"/>
                    </a:lnTo>
                    <a:lnTo>
                      <a:pt x="715" y="680"/>
                    </a:lnTo>
                    <a:lnTo>
                      <a:pt x="726" y="680"/>
                    </a:lnTo>
                    <a:lnTo>
                      <a:pt x="726" y="664"/>
                    </a:lnTo>
                    <a:lnTo>
                      <a:pt x="707" y="664"/>
                    </a:lnTo>
                    <a:lnTo>
                      <a:pt x="707" y="669"/>
                    </a:lnTo>
                    <a:lnTo>
                      <a:pt x="714" y="669"/>
                    </a:lnTo>
                    <a:lnTo>
                      <a:pt x="714" y="660"/>
                    </a:lnTo>
                    <a:lnTo>
                      <a:pt x="694" y="660"/>
                    </a:lnTo>
                    <a:lnTo>
                      <a:pt x="694" y="664"/>
                    </a:lnTo>
                    <a:lnTo>
                      <a:pt x="700" y="664"/>
                    </a:lnTo>
                    <a:lnTo>
                      <a:pt x="700" y="654"/>
                    </a:lnTo>
                    <a:close/>
                    <a:moveTo>
                      <a:pt x="730" y="695"/>
                    </a:moveTo>
                    <a:lnTo>
                      <a:pt x="730" y="706"/>
                    </a:lnTo>
                    <a:lnTo>
                      <a:pt x="740" y="706"/>
                    </a:lnTo>
                    <a:lnTo>
                      <a:pt x="740" y="687"/>
                    </a:lnTo>
                    <a:lnTo>
                      <a:pt x="733" y="687"/>
                    </a:lnTo>
                    <a:lnTo>
                      <a:pt x="733" y="693"/>
                    </a:lnTo>
                    <a:lnTo>
                      <a:pt x="747" y="693"/>
                    </a:lnTo>
                    <a:lnTo>
                      <a:pt x="747" y="687"/>
                    </a:lnTo>
                    <a:lnTo>
                      <a:pt x="743" y="687"/>
                    </a:lnTo>
                    <a:lnTo>
                      <a:pt x="743" y="709"/>
                    </a:lnTo>
                    <a:lnTo>
                      <a:pt x="753" y="709"/>
                    </a:lnTo>
                    <a:lnTo>
                      <a:pt x="753" y="683"/>
                    </a:lnTo>
                    <a:lnTo>
                      <a:pt x="729" y="683"/>
                    </a:lnTo>
                    <a:lnTo>
                      <a:pt x="729" y="700"/>
                    </a:lnTo>
                    <a:lnTo>
                      <a:pt x="733" y="700"/>
                    </a:lnTo>
                    <a:lnTo>
                      <a:pt x="733" y="695"/>
                    </a:lnTo>
                    <a:lnTo>
                      <a:pt x="730" y="695"/>
                    </a:lnTo>
                    <a:close/>
                    <a:moveTo>
                      <a:pt x="766" y="727"/>
                    </a:moveTo>
                    <a:lnTo>
                      <a:pt x="755" y="727"/>
                    </a:lnTo>
                    <a:lnTo>
                      <a:pt x="755" y="755"/>
                    </a:lnTo>
                    <a:lnTo>
                      <a:pt x="773" y="755"/>
                    </a:lnTo>
                    <a:lnTo>
                      <a:pt x="773" y="749"/>
                    </a:lnTo>
                    <a:lnTo>
                      <a:pt x="769" y="749"/>
                    </a:lnTo>
                    <a:lnTo>
                      <a:pt x="769" y="768"/>
                    </a:lnTo>
                    <a:lnTo>
                      <a:pt x="775" y="768"/>
                    </a:lnTo>
                    <a:lnTo>
                      <a:pt x="775" y="758"/>
                    </a:lnTo>
                    <a:lnTo>
                      <a:pt x="773" y="758"/>
                    </a:lnTo>
                    <a:lnTo>
                      <a:pt x="773" y="762"/>
                    </a:lnTo>
                    <a:lnTo>
                      <a:pt x="779" y="762"/>
                    </a:lnTo>
                    <a:lnTo>
                      <a:pt x="779" y="744"/>
                    </a:lnTo>
                    <a:lnTo>
                      <a:pt x="759" y="744"/>
                    </a:lnTo>
                    <a:lnTo>
                      <a:pt x="759" y="749"/>
                    </a:lnTo>
                    <a:lnTo>
                      <a:pt x="766" y="749"/>
                    </a:lnTo>
                    <a:lnTo>
                      <a:pt x="766" y="727"/>
                    </a:lnTo>
                    <a:close/>
                    <a:moveTo>
                      <a:pt x="790" y="773"/>
                    </a:moveTo>
                    <a:lnTo>
                      <a:pt x="790" y="784"/>
                    </a:lnTo>
                    <a:lnTo>
                      <a:pt x="807" y="784"/>
                    </a:lnTo>
                    <a:lnTo>
                      <a:pt x="807" y="756"/>
                    </a:lnTo>
                    <a:lnTo>
                      <a:pt x="801" y="756"/>
                    </a:lnTo>
                    <a:lnTo>
                      <a:pt x="801" y="762"/>
                    </a:lnTo>
                    <a:lnTo>
                      <a:pt x="813" y="762"/>
                    </a:lnTo>
                    <a:lnTo>
                      <a:pt x="813" y="756"/>
                    </a:lnTo>
                    <a:lnTo>
                      <a:pt x="808" y="756"/>
                    </a:lnTo>
                    <a:lnTo>
                      <a:pt x="808" y="762"/>
                    </a:lnTo>
                    <a:lnTo>
                      <a:pt x="819" y="762"/>
                    </a:lnTo>
                    <a:lnTo>
                      <a:pt x="819" y="752"/>
                    </a:lnTo>
                    <a:lnTo>
                      <a:pt x="796" y="752"/>
                    </a:lnTo>
                    <a:lnTo>
                      <a:pt x="796" y="778"/>
                    </a:lnTo>
                    <a:lnTo>
                      <a:pt x="801" y="778"/>
                    </a:lnTo>
                    <a:lnTo>
                      <a:pt x="801" y="773"/>
                    </a:lnTo>
                    <a:lnTo>
                      <a:pt x="790" y="773"/>
                    </a:lnTo>
                    <a:close/>
                    <a:moveTo>
                      <a:pt x="814" y="787"/>
                    </a:moveTo>
                    <a:lnTo>
                      <a:pt x="814" y="797"/>
                    </a:lnTo>
                    <a:lnTo>
                      <a:pt x="827" y="797"/>
                    </a:lnTo>
                    <a:lnTo>
                      <a:pt x="827" y="791"/>
                    </a:lnTo>
                    <a:lnTo>
                      <a:pt x="822" y="791"/>
                    </a:lnTo>
                    <a:lnTo>
                      <a:pt x="822" y="828"/>
                    </a:lnTo>
                    <a:lnTo>
                      <a:pt x="834" y="828"/>
                    </a:lnTo>
                    <a:lnTo>
                      <a:pt x="834" y="817"/>
                    </a:lnTo>
                    <a:lnTo>
                      <a:pt x="827" y="817"/>
                    </a:lnTo>
                    <a:lnTo>
                      <a:pt x="827" y="822"/>
                    </a:lnTo>
                    <a:lnTo>
                      <a:pt x="833" y="822"/>
                    </a:lnTo>
                    <a:lnTo>
                      <a:pt x="833" y="787"/>
                    </a:lnTo>
                    <a:lnTo>
                      <a:pt x="827" y="787"/>
                    </a:lnTo>
                    <a:lnTo>
                      <a:pt x="814" y="787"/>
                    </a:lnTo>
                    <a:close/>
                    <a:moveTo>
                      <a:pt x="859" y="834"/>
                    </a:moveTo>
                    <a:lnTo>
                      <a:pt x="848" y="834"/>
                    </a:lnTo>
                    <a:lnTo>
                      <a:pt x="848" y="876"/>
                    </a:lnTo>
                    <a:lnTo>
                      <a:pt x="873" y="876"/>
                    </a:lnTo>
                    <a:lnTo>
                      <a:pt x="873" y="868"/>
                    </a:lnTo>
                    <a:lnTo>
                      <a:pt x="862" y="868"/>
                    </a:lnTo>
                    <a:lnTo>
                      <a:pt x="862" y="869"/>
                    </a:lnTo>
                    <a:lnTo>
                      <a:pt x="866" y="869"/>
                    </a:lnTo>
                    <a:lnTo>
                      <a:pt x="866" y="865"/>
                    </a:lnTo>
                    <a:lnTo>
                      <a:pt x="853" y="865"/>
                    </a:lnTo>
                    <a:lnTo>
                      <a:pt x="853" y="869"/>
                    </a:lnTo>
                    <a:lnTo>
                      <a:pt x="859" y="869"/>
                    </a:lnTo>
                    <a:lnTo>
                      <a:pt x="859" y="834"/>
                    </a:lnTo>
                    <a:close/>
                    <a:moveTo>
                      <a:pt x="870" y="836"/>
                    </a:moveTo>
                    <a:lnTo>
                      <a:pt x="870" y="846"/>
                    </a:lnTo>
                    <a:lnTo>
                      <a:pt x="880" y="846"/>
                    </a:lnTo>
                    <a:lnTo>
                      <a:pt x="880" y="840"/>
                    </a:lnTo>
                    <a:lnTo>
                      <a:pt x="876" y="840"/>
                    </a:lnTo>
                    <a:lnTo>
                      <a:pt x="876" y="862"/>
                    </a:lnTo>
                    <a:lnTo>
                      <a:pt x="892" y="862"/>
                    </a:lnTo>
                    <a:lnTo>
                      <a:pt x="892" y="856"/>
                    </a:lnTo>
                    <a:lnTo>
                      <a:pt x="888" y="856"/>
                    </a:lnTo>
                    <a:lnTo>
                      <a:pt x="888" y="868"/>
                    </a:lnTo>
                    <a:lnTo>
                      <a:pt x="899" y="868"/>
                    </a:lnTo>
                    <a:lnTo>
                      <a:pt x="899" y="851"/>
                    </a:lnTo>
                    <a:lnTo>
                      <a:pt x="880" y="851"/>
                    </a:lnTo>
                    <a:lnTo>
                      <a:pt x="880" y="856"/>
                    </a:lnTo>
                    <a:lnTo>
                      <a:pt x="886" y="856"/>
                    </a:lnTo>
                    <a:lnTo>
                      <a:pt x="886" y="836"/>
                    </a:lnTo>
                    <a:lnTo>
                      <a:pt x="880" y="836"/>
                    </a:lnTo>
                    <a:lnTo>
                      <a:pt x="870" y="836"/>
                    </a:lnTo>
                    <a:close/>
                    <a:moveTo>
                      <a:pt x="899" y="898"/>
                    </a:moveTo>
                    <a:lnTo>
                      <a:pt x="888" y="898"/>
                    </a:lnTo>
                    <a:lnTo>
                      <a:pt x="888" y="911"/>
                    </a:lnTo>
                    <a:lnTo>
                      <a:pt x="912" y="911"/>
                    </a:lnTo>
                    <a:lnTo>
                      <a:pt x="912" y="888"/>
                    </a:lnTo>
                    <a:lnTo>
                      <a:pt x="906" y="888"/>
                    </a:lnTo>
                    <a:lnTo>
                      <a:pt x="906" y="894"/>
                    </a:lnTo>
                    <a:lnTo>
                      <a:pt x="920" y="894"/>
                    </a:lnTo>
                    <a:lnTo>
                      <a:pt x="920" y="883"/>
                    </a:lnTo>
                    <a:lnTo>
                      <a:pt x="902" y="883"/>
                    </a:lnTo>
                    <a:lnTo>
                      <a:pt x="902" y="905"/>
                    </a:lnTo>
                    <a:lnTo>
                      <a:pt x="906" y="905"/>
                    </a:lnTo>
                    <a:lnTo>
                      <a:pt x="906" y="900"/>
                    </a:lnTo>
                    <a:lnTo>
                      <a:pt x="892" y="900"/>
                    </a:lnTo>
                    <a:lnTo>
                      <a:pt x="892" y="905"/>
                    </a:lnTo>
                    <a:lnTo>
                      <a:pt x="899" y="905"/>
                    </a:lnTo>
                    <a:lnTo>
                      <a:pt x="899" y="898"/>
                    </a:lnTo>
                    <a:close/>
                    <a:moveTo>
                      <a:pt x="926" y="918"/>
                    </a:moveTo>
                    <a:lnTo>
                      <a:pt x="915" y="918"/>
                    </a:lnTo>
                    <a:lnTo>
                      <a:pt x="915" y="955"/>
                    </a:lnTo>
                    <a:lnTo>
                      <a:pt x="932" y="955"/>
                    </a:lnTo>
                    <a:lnTo>
                      <a:pt x="932" y="949"/>
                    </a:lnTo>
                    <a:lnTo>
                      <a:pt x="928" y="949"/>
                    </a:lnTo>
                    <a:lnTo>
                      <a:pt x="928" y="960"/>
                    </a:lnTo>
                    <a:lnTo>
                      <a:pt x="935" y="960"/>
                    </a:lnTo>
                    <a:lnTo>
                      <a:pt x="935" y="949"/>
                    </a:lnTo>
                    <a:lnTo>
                      <a:pt x="932" y="949"/>
                    </a:lnTo>
                    <a:lnTo>
                      <a:pt x="932" y="954"/>
                    </a:lnTo>
                    <a:lnTo>
                      <a:pt x="938" y="954"/>
                    </a:lnTo>
                    <a:lnTo>
                      <a:pt x="938" y="944"/>
                    </a:lnTo>
                    <a:lnTo>
                      <a:pt x="920" y="944"/>
                    </a:lnTo>
                    <a:lnTo>
                      <a:pt x="920" y="949"/>
                    </a:lnTo>
                    <a:lnTo>
                      <a:pt x="926" y="949"/>
                    </a:lnTo>
                    <a:lnTo>
                      <a:pt x="926" y="918"/>
                    </a:lnTo>
                    <a:close/>
                    <a:moveTo>
                      <a:pt x="952" y="973"/>
                    </a:moveTo>
                    <a:lnTo>
                      <a:pt x="941" y="973"/>
                    </a:lnTo>
                    <a:lnTo>
                      <a:pt x="941" y="1024"/>
                    </a:lnTo>
                    <a:lnTo>
                      <a:pt x="952" y="1024"/>
                    </a:lnTo>
                    <a:lnTo>
                      <a:pt x="952" y="973"/>
                    </a:lnTo>
                    <a:close/>
                    <a:moveTo>
                      <a:pt x="952" y="1055"/>
                    </a:moveTo>
                    <a:lnTo>
                      <a:pt x="941" y="1055"/>
                    </a:lnTo>
                    <a:lnTo>
                      <a:pt x="941" y="1105"/>
                    </a:lnTo>
                    <a:lnTo>
                      <a:pt x="952" y="1105"/>
                    </a:lnTo>
                    <a:lnTo>
                      <a:pt x="952" y="1055"/>
                    </a:lnTo>
                    <a:close/>
                    <a:moveTo>
                      <a:pt x="952" y="1136"/>
                    </a:moveTo>
                    <a:lnTo>
                      <a:pt x="941" y="1136"/>
                    </a:lnTo>
                    <a:lnTo>
                      <a:pt x="941" y="1186"/>
                    </a:lnTo>
                    <a:lnTo>
                      <a:pt x="952" y="1186"/>
                    </a:lnTo>
                    <a:lnTo>
                      <a:pt x="952" y="1136"/>
                    </a:lnTo>
                    <a:close/>
                    <a:moveTo>
                      <a:pt x="952" y="1217"/>
                    </a:moveTo>
                    <a:lnTo>
                      <a:pt x="941" y="1217"/>
                    </a:lnTo>
                    <a:lnTo>
                      <a:pt x="941" y="1264"/>
                    </a:lnTo>
                    <a:lnTo>
                      <a:pt x="955" y="1264"/>
                    </a:lnTo>
                    <a:lnTo>
                      <a:pt x="955" y="1254"/>
                    </a:lnTo>
                    <a:lnTo>
                      <a:pt x="946" y="1254"/>
                    </a:lnTo>
                    <a:lnTo>
                      <a:pt x="946" y="1258"/>
                    </a:lnTo>
                    <a:lnTo>
                      <a:pt x="952" y="1258"/>
                    </a:lnTo>
                    <a:lnTo>
                      <a:pt x="952" y="1217"/>
                    </a:lnTo>
                    <a:close/>
                    <a:moveTo>
                      <a:pt x="960" y="1228"/>
                    </a:moveTo>
                    <a:lnTo>
                      <a:pt x="960" y="1238"/>
                    </a:lnTo>
                    <a:lnTo>
                      <a:pt x="972" y="1238"/>
                    </a:lnTo>
                    <a:lnTo>
                      <a:pt x="972" y="1232"/>
                    </a:lnTo>
                    <a:lnTo>
                      <a:pt x="967" y="1232"/>
                    </a:lnTo>
                    <a:lnTo>
                      <a:pt x="967" y="1270"/>
                    </a:lnTo>
                    <a:lnTo>
                      <a:pt x="978" y="1270"/>
                    </a:lnTo>
                    <a:lnTo>
                      <a:pt x="978" y="1228"/>
                    </a:lnTo>
                    <a:lnTo>
                      <a:pt x="972" y="1228"/>
                    </a:lnTo>
                    <a:lnTo>
                      <a:pt x="960" y="1228"/>
                    </a:lnTo>
                    <a:close/>
                    <a:moveTo>
                      <a:pt x="978" y="1301"/>
                    </a:moveTo>
                    <a:lnTo>
                      <a:pt x="967" y="1301"/>
                    </a:lnTo>
                    <a:lnTo>
                      <a:pt x="967" y="1352"/>
                    </a:lnTo>
                    <a:lnTo>
                      <a:pt x="978" y="1352"/>
                    </a:lnTo>
                    <a:lnTo>
                      <a:pt x="978" y="1301"/>
                    </a:lnTo>
                    <a:close/>
                    <a:moveTo>
                      <a:pt x="978" y="1382"/>
                    </a:moveTo>
                    <a:lnTo>
                      <a:pt x="967" y="1382"/>
                    </a:lnTo>
                    <a:lnTo>
                      <a:pt x="967" y="1433"/>
                    </a:lnTo>
                    <a:lnTo>
                      <a:pt x="978" y="1433"/>
                    </a:lnTo>
                    <a:lnTo>
                      <a:pt x="978" y="1382"/>
                    </a:lnTo>
                    <a:close/>
                    <a:moveTo>
                      <a:pt x="992" y="1449"/>
                    </a:moveTo>
                    <a:lnTo>
                      <a:pt x="981" y="1449"/>
                    </a:lnTo>
                    <a:lnTo>
                      <a:pt x="981" y="1500"/>
                    </a:lnTo>
                    <a:lnTo>
                      <a:pt x="992" y="1500"/>
                    </a:lnTo>
                    <a:lnTo>
                      <a:pt x="992" y="1449"/>
                    </a:lnTo>
                    <a:close/>
                    <a:moveTo>
                      <a:pt x="992" y="1531"/>
                    </a:moveTo>
                    <a:lnTo>
                      <a:pt x="981" y="1531"/>
                    </a:lnTo>
                    <a:lnTo>
                      <a:pt x="981" y="1570"/>
                    </a:lnTo>
                    <a:lnTo>
                      <a:pt x="1006" y="1570"/>
                    </a:lnTo>
                    <a:lnTo>
                      <a:pt x="1006" y="1561"/>
                    </a:lnTo>
                    <a:lnTo>
                      <a:pt x="995" y="1561"/>
                    </a:lnTo>
                    <a:lnTo>
                      <a:pt x="995" y="1564"/>
                    </a:lnTo>
                    <a:lnTo>
                      <a:pt x="999" y="1564"/>
                    </a:lnTo>
                    <a:lnTo>
                      <a:pt x="999" y="1560"/>
                    </a:lnTo>
                    <a:lnTo>
                      <a:pt x="986" y="1560"/>
                    </a:lnTo>
                    <a:lnTo>
                      <a:pt x="986" y="1564"/>
                    </a:lnTo>
                    <a:lnTo>
                      <a:pt x="992" y="1564"/>
                    </a:lnTo>
                    <a:lnTo>
                      <a:pt x="992" y="1531"/>
                    </a:lnTo>
                    <a:close/>
                    <a:moveTo>
                      <a:pt x="995" y="1531"/>
                    </a:moveTo>
                    <a:lnTo>
                      <a:pt x="1006" y="1531"/>
                    </a:lnTo>
                    <a:lnTo>
                      <a:pt x="1006" y="1479"/>
                    </a:lnTo>
                    <a:lnTo>
                      <a:pt x="995" y="1479"/>
                    </a:lnTo>
                    <a:lnTo>
                      <a:pt x="995" y="1531"/>
                    </a:lnTo>
                    <a:close/>
                    <a:moveTo>
                      <a:pt x="995" y="1449"/>
                    </a:moveTo>
                    <a:lnTo>
                      <a:pt x="1006" y="1449"/>
                    </a:lnTo>
                    <a:lnTo>
                      <a:pt x="1006" y="1446"/>
                    </a:lnTo>
                    <a:lnTo>
                      <a:pt x="999" y="1446"/>
                    </a:lnTo>
                    <a:lnTo>
                      <a:pt x="999" y="1453"/>
                    </a:lnTo>
                    <a:lnTo>
                      <a:pt x="1012" y="1453"/>
                    </a:lnTo>
                    <a:lnTo>
                      <a:pt x="1012" y="1446"/>
                    </a:lnTo>
                    <a:lnTo>
                      <a:pt x="1007" y="1446"/>
                    </a:lnTo>
                    <a:lnTo>
                      <a:pt x="1007" y="1483"/>
                    </a:lnTo>
                    <a:lnTo>
                      <a:pt x="1018" y="1483"/>
                    </a:lnTo>
                    <a:lnTo>
                      <a:pt x="1018" y="1442"/>
                    </a:lnTo>
                    <a:lnTo>
                      <a:pt x="995" y="1442"/>
                    </a:lnTo>
                    <a:lnTo>
                      <a:pt x="995" y="1446"/>
                    </a:lnTo>
                    <a:lnTo>
                      <a:pt x="995" y="1449"/>
                    </a:lnTo>
                    <a:close/>
                    <a:moveTo>
                      <a:pt x="1018" y="1514"/>
                    </a:moveTo>
                    <a:lnTo>
                      <a:pt x="1007" y="1514"/>
                    </a:lnTo>
                    <a:lnTo>
                      <a:pt x="1007" y="1564"/>
                    </a:lnTo>
                    <a:lnTo>
                      <a:pt x="1018" y="1564"/>
                    </a:lnTo>
                    <a:lnTo>
                      <a:pt x="1018" y="1514"/>
                    </a:lnTo>
                    <a:close/>
                    <a:moveTo>
                      <a:pt x="1018" y="1595"/>
                    </a:moveTo>
                    <a:lnTo>
                      <a:pt x="1007" y="1595"/>
                    </a:lnTo>
                    <a:lnTo>
                      <a:pt x="1007" y="1603"/>
                    </a:lnTo>
                    <a:lnTo>
                      <a:pt x="1018" y="1603"/>
                    </a:lnTo>
                    <a:lnTo>
                      <a:pt x="1018" y="1595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27" name="Line 191"/>
              <p:cNvSpPr>
                <a:spLocks noChangeShapeType="1"/>
              </p:cNvSpPr>
              <p:nvPr/>
            </p:nvSpPr>
            <p:spPr bwMode="auto">
              <a:xfrm>
                <a:off x="2168" y="4008"/>
                <a:ext cx="1569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28" name="Line 192"/>
              <p:cNvSpPr>
                <a:spLocks noChangeShapeType="1"/>
              </p:cNvSpPr>
              <p:nvPr/>
            </p:nvSpPr>
            <p:spPr bwMode="auto">
              <a:xfrm>
                <a:off x="2168" y="2212"/>
                <a:ext cx="1569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29" name="Line 193"/>
              <p:cNvSpPr>
                <a:spLocks noChangeShapeType="1"/>
              </p:cNvSpPr>
              <p:nvPr/>
            </p:nvSpPr>
            <p:spPr bwMode="auto">
              <a:xfrm flipV="1">
                <a:off x="2236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30" name="Line 194"/>
              <p:cNvSpPr>
                <a:spLocks noChangeShapeType="1"/>
              </p:cNvSpPr>
              <p:nvPr/>
            </p:nvSpPr>
            <p:spPr bwMode="auto">
              <a:xfrm>
                <a:off x="2236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31" name="Line 195"/>
              <p:cNvSpPr>
                <a:spLocks noChangeShapeType="1"/>
              </p:cNvSpPr>
              <p:nvPr/>
            </p:nvSpPr>
            <p:spPr bwMode="auto">
              <a:xfrm flipV="1">
                <a:off x="2385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32" name="Line 196"/>
              <p:cNvSpPr>
                <a:spLocks noChangeShapeType="1"/>
              </p:cNvSpPr>
              <p:nvPr/>
            </p:nvSpPr>
            <p:spPr bwMode="auto">
              <a:xfrm>
                <a:off x="2385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33" name="Line 197"/>
              <p:cNvSpPr>
                <a:spLocks noChangeShapeType="1"/>
              </p:cNvSpPr>
              <p:nvPr/>
            </p:nvSpPr>
            <p:spPr bwMode="auto">
              <a:xfrm flipV="1">
                <a:off x="2537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34" name="Line 198"/>
              <p:cNvSpPr>
                <a:spLocks noChangeShapeType="1"/>
              </p:cNvSpPr>
              <p:nvPr/>
            </p:nvSpPr>
            <p:spPr bwMode="auto">
              <a:xfrm>
                <a:off x="2537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35" name="Line 199"/>
              <p:cNvSpPr>
                <a:spLocks noChangeShapeType="1"/>
              </p:cNvSpPr>
              <p:nvPr/>
            </p:nvSpPr>
            <p:spPr bwMode="auto">
              <a:xfrm flipV="1">
                <a:off x="2687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36" name="Line 200"/>
              <p:cNvSpPr>
                <a:spLocks noChangeShapeType="1"/>
              </p:cNvSpPr>
              <p:nvPr/>
            </p:nvSpPr>
            <p:spPr bwMode="auto">
              <a:xfrm>
                <a:off x="2687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37" name="Line 201"/>
              <p:cNvSpPr>
                <a:spLocks noChangeShapeType="1"/>
              </p:cNvSpPr>
              <p:nvPr/>
            </p:nvSpPr>
            <p:spPr bwMode="auto">
              <a:xfrm flipV="1">
                <a:off x="2836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38" name="Line 202"/>
              <p:cNvSpPr>
                <a:spLocks noChangeShapeType="1"/>
              </p:cNvSpPr>
              <p:nvPr/>
            </p:nvSpPr>
            <p:spPr bwMode="auto">
              <a:xfrm>
                <a:off x="2836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39" name="Line 203"/>
              <p:cNvSpPr>
                <a:spLocks noChangeShapeType="1"/>
              </p:cNvSpPr>
              <p:nvPr/>
            </p:nvSpPr>
            <p:spPr bwMode="auto">
              <a:xfrm flipV="1">
                <a:off x="2986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40" name="Line 204"/>
              <p:cNvSpPr>
                <a:spLocks noChangeShapeType="1"/>
              </p:cNvSpPr>
              <p:nvPr/>
            </p:nvSpPr>
            <p:spPr bwMode="auto">
              <a:xfrm>
                <a:off x="2986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41" name="Line 205"/>
              <p:cNvSpPr>
                <a:spLocks noChangeShapeType="1"/>
              </p:cNvSpPr>
              <p:nvPr/>
            </p:nvSpPr>
            <p:spPr bwMode="auto">
              <a:xfrm flipV="1">
                <a:off x="3136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42" name="Line 206"/>
              <p:cNvSpPr>
                <a:spLocks noChangeShapeType="1"/>
              </p:cNvSpPr>
              <p:nvPr/>
            </p:nvSpPr>
            <p:spPr bwMode="auto">
              <a:xfrm>
                <a:off x="3136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03544" name="Group 408"/>
            <p:cNvGrpSpPr>
              <a:grpSpLocks/>
            </p:cNvGrpSpPr>
            <p:nvPr/>
          </p:nvGrpSpPr>
          <p:grpSpPr bwMode="auto">
            <a:xfrm>
              <a:off x="2168" y="2212"/>
              <a:ext cx="3139" cy="1900"/>
              <a:chOff x="2168" y="2212"/>
              <a:chExt cx="3139" cy="1900"/>
            </a:xfrm>
          </p:grpSpPr>
          <p:sp>
            <p:nvSpPr>
              <p:cNvPr id="603344" name="Line 208"/>
              <p:cNvSpPr>
                <a:spLocks noChangeShapeType="1"/>
              </p:cNvSpPr>
              <p:nvPr/>
            </p:nvSpPr>
            <p:spPr bwMode="auto">
              <a:xfrm flipV="1">
                <a:off x="3286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45" name="Line 209"/>
              <p:cNvSpPr>
                <a:spLocks noChangeShapeType="1"/>
              </p:cNvSpPr>
              <p:nvPr/>
            </p:nvSpPr>
            <p:spPr bwMode="auto">
              <a:xfrm>
                <a:off x="3286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46" name="Line 210"/>
              <p:cNvSpPr>
                <a:spLocks noChangeShapeType="1"/>
              </p:cNvSpPr>
              <p:nvPr/>
            </p:nvSpPr>
            <p:spPr bwMode="auto">
              <a:xfrm flipV="1">
                <a:off x="3437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47" name="Line 211"/>
              <p:cNvSpPr>
                <a:spLocks noChangeShapeType="1"/>
              </p:cNvSpPr>
              <p:nvPr/>
            </p:nvSpPr>
            <p:spPr bwMode="auto">
              <a:xfrm>
                <a:off x="3437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48" name="Line 212"/>
              <p:cNvSpPr>
                <a:spLocks noChangeShapeType="1"/>
              </p:cNvSpPr>
              <p:nvPr/>
            </p:nvSpPr>
            <p:spPr bwMode="auto">
              <a:xfrm flipV="1">
                <a:off x="3587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49" name="Line 213"/>
              <p:cNvSpPr>
                <a:spLocks noChangeShapeType="1"/>
              </p:cNvSpPr>
              <p:nvPr/>
            </p:nvSpPr>
            <p:spPr bwMode="auto">
              <a:xfrm>
                <a:off x="3587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50" name="Line 214"/>
              <p:cNvSpPr>
                <a:spLocks noChangeShapeType="1"/>
              </p:cNvSpPr>
              <p:nvPr/>
            </p:nvSpPr>
            <p:spPr bwMode="auto">
              <a:xfrm flipV="1">
                <a:off x="3737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51" name="Line 215"/>
              <p:cNvSpPr>
                <a:spLocks noChangeShapeType="1"/>
              </p:cNvSpPr>
              <p:nvPr/>
            </p:nvSpPr>
            <p:spPr bwMode="auto">
              <a:xfrm>
                <a:off x="3737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52" name="Line 216"/>
              <p:cNvSpPr>
                <a:spLocks noChangeShapeType="1"/>
              </p:cNvSpPr>
              <p:nvPr/>
            </p:nvSpPr>
            <p:spPr bwMode="auto">
              <a:xfrm flipV="1">
                <a:off x="2310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53" name="Line 217"/>
              <p:cNvSpPr>
                <a:spLocks noChangeShapeType="1"/>
              </p:cNvSpPr>
              <p:nvPr/>
            </p:nvSpPr>
            <p:spPr bwMode="auto">
              <a:xfrm>
                <a:off x="2310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54" name="Line 218"/>
              <p:cNvSpPr>
                <a:spLocks noChangeShapeType="1"/>
              </p:cNvSpPr>
              <p:nvPr/>
            </p:nvSpPr>
            <p:spPr bwMode="auto">
              <a:xfrm flipV="1">
                <a:off x="2460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55" name="Line 219"/>
              <p:cNvSpPr>
                <a:spLocks noChangeShapeType="1"/>
              </p:cNvSpPr>
              <p:nvPr/>
            </p:nvSpPr>
            <p:spPr bwMode="auto">
              <a:xfrm>
                <a:off x="2460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56" name="Line 220"/>
              <p:cNvSpPr>
                <a:spLocks noChangeShapeType="1"/>
              </p:cNvSpPr>
              <p:nvPr/>
            </p:nvSpPr>
            <p:spPr bwMode="auto">
              <a:xfrm flipV="1">
                <a:off x="2612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57" name="Line 221"/>
              <p:cNvSpPr>
                <a:spLocks noChangeShapeType="1"/>
              </p:cNvSpPr>
              <p:nvPr/>
            </p:nvSpPr>
            <p:spPr bwMode="auto">
              <a:xfrm>
                <a:off x="2612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58" name="Line 222"/>
              <p:cNvSpPr>
                <a:spLocks noChangeShapeType="1"/>
              </p:cNvSpPr>
              <p:nvPr/>
            </p:nvSpPr>
            <p:spPr bwMode="auto">
              <a:xfrm flipV="1">
                <a:off x="2762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59" name="Line 223"/>
              <p:cNvSpPr>
                <a:spLocks noChangeShapeType="1"/>
              </p:cNvSpPr>
              <p:nvPr/>
            </p:nvSpPr>
            <p:spPr bwMode="auto">
              <a:xfrm>
                <a:off x="2762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60" name="Line 224"/>
              <p:cNvSpPr>
                <a:spLocks noChangeShapeType="1"/>
              </p:cNvSpPr>
              <p:nvPr/>
            </p:nvSpPr>
            <p:spPr bwMode="auto">
              <a:xfrm flipV="1">
                <a:off x="2911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61" name="Line 225"/>
              <p:cNvSpPr>
                <a:spLocks noChangeShapeType="1"/>
              </p:cNvSpPr>
              <p:nvPr/>
            </p:nvSpPr>
            <p:spPr bwMode="auto">
              <a:xfrm>
                <a:off x="2911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62" name="Line 226"/>
              <p:cNvSpPr>
                <a:spLocks noChangeShapeType="1"/>
              </p:cNvSpPr>
              <p:nvPr/>
            </p:nvSpPr>
            <p:spPr bwMode="auto">
              <a:xfrm flipV="1">
                <a:off x="3061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63" name="Line 227"/>
              <p:cNvSpPr>
                <a:spLocks noChangeShapeType="1"/>
              </p:cNvSpPr>
              <p:nvPr/>
            </p:nvSpPr>
            <p:spPr bwMode="auto">
              <a:xfrm>
                <a:off x="3061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64" name="Line 228"/>
              <p:cNvSpPr>
                <a:spLocks noChangeShapeType="1"/>
              </p:cNvSpPr>
              <p:nvPr/>
            </p:nvSpPr>
            <p:spPr bwMode="auto">
              <a:xfrm flipV="1">
                <a:off x="3211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65" name="Line 229"/>
              <p:cNvSpPr>
                <a:spLocks noChangeShapeType="1"/>
              </p:cNvSpPr>
              <p:nvPr/>
            </p:nvSpPr>
            <p:spPr bwMode="auto">
              <a:xfrm>
                <a:off x="3211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66" name="Line 230"/>
              <p:cNvSpPr>
                <a:spLocks noChangeShapeType="1"/>
              </p:cNvSpPr>
              <p:nvPr/>
            </p:nvSpPr>
            <p:spPr bwMode="auto">
              <a:xfrm flipV="1">
                <a:off x="3362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67" name="Line 231"/>
              <p:cNvSpPr>
                <a:spLocks noChangeShapeType="1"/>
              </p:cNvSpPr>
              <p:nvPr/>
            </p:nvSpPr>
            <p:spPr bwMode="auto">
              <a:xfrm>
                <a:off x="3362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68" name="Line 232"/>
              <p:cNvSpPr>
                <a:spLocks noChangeShapeType="1"/>
              </p:cNvSpPr>
              <p:nvPr/>
            </p:nvSpPr>
            <p:spPr bwMode="auto">
              <a:xfrm flipV="1">
                <a:off x="3512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69" name="Line 233"/>
              <p:cNvSpPr>
                <a:spLocks noChangeShapeType="1"/>
              </p:cNvSpPr>
              <p:nvPr/>
            </p:nvSpPr>
            <p:spPr bwMode="auto">
              <a:xfrm>
                <a:off x="3512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70" name="Line 234"/>
              <p:cNvSpPr>
                <a:spLocks noChangeShapeType="1"/>
              </p:cNvSpPr>
              <p:nvPr/>
            </p:nvSpPr>
            <p:spPr bwMode="auto">
              <a:xfrm flipV="1">
                <a:off x="3662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71" name="Line 235"/>
              <p:cNvSpPr>
                <a:spLocks noChangeShapeType="1"/>
              </p:cNvSpPr>
              <p:nvPr/>
            </p:nvSpPr>
            <p:spPr bwMode="auto">
              <a:xfrm>
                <a:off x="3662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72" name="Rectangle 236"/>
              <p:cNvSpPr>
                <a:spLocks noChangeArrowheads="1"/>
              </p:cNvSpPr>
              <p:nvPr/>
            </p:nvSpPr>
            <p:spPr bwMode="auto">
              <a:xfrm>
                <a:off x="2259" y="4087"/>
                <a:ext cx="21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73" name="Freeform 237"/>
              <p:cNvSpPr>
                <a:spLocks/>
              </p:cNvSpPr>
              <p:nvPr/>
            </p:nvSpPr>
            <p:spPr bwMode="auto">
              <a:xfrm>
                <a:off x="2294" y="4052"/>
                <a:ext cx="21" cy="5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3" y="0"/>
                  </a:cxn>
                  <a:cxn ang="0">
                    <a:pos x="15" y="0"/>
                  </a:cxn>
                  <a:cxn ang="0">
                    <a:pos x="15" y="57"/>
                  </a:cxn>
                  <a:cxn ang="0">
                    <a:pos x="21" y="57"/>
                  </a:cxn>
                  <a:cxn ang="0">
                    <a:pos x="21" y="58"/>
                  </a:cxn>
                  <a:cxn ang="0">
                    <a:pos x="1" y="58"/>
                  </a:cxn>
                  <a:cxn ang="0">
                    <a:pos x="1" y="57"/>
                  </a:cxn>
                  <a:cxn ang="0">
                    <a:pos x="6" y="57"/>
                  </a:cxn>
                  <a:cxn ang="0">
                    <a:pos x="7" y="55"/>
                  </a:cxn>
                  <a:cxn ang="0">
                    <a:pos x="7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1" y="8"/>
                  </a:cxn>
                  <a:cxn ang="0">
                    <a:pos x="0" y="6"/>
                  </a:cxn>
                </a:cxnLst>
                <a:rect l="0" t="0" r="r" b="b"/>
                <a:pathLst>
                  <a:path w="21" h="58">
                    <a:moveTo>
                      <a:pt x="0" y="6"/>
                    </a:moveTo>
                    <a:lnTo>
                      <a:pt x="13" y="0"/>
                    </a:lnTo>
                    <a:lnTo>
                      <a:pt x="15" y="0"/>
                    </a:lnTo>
                    <a:lnTo>
                      <a:pt x="15" y="57"/>
                    </a:lnTo>
                    <a:lnTo>
                      <a:pt x="21" y="57"/>
                    </a:lnTo>
                    <a:lnTo>
                      <a:pt x="21" y="58"/>
                    </a:lnTo>
                    <a:lnTo>
                      <a:pt x="1" y="58"/>
                    </a:lnTo>
                    <a:lnTo>
                      <a:pt x="1" y="57"/>
                    </a:lnTo>
                    <a:lnTo>
                      <a:pt x="6" y="57"/>
                    </a:lnTo>
                    <a:lnTo>
                      <a:pt x="7" y="55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74" name="Freeform 238"/>
              <p:cNvSpPr>
                <a:spLocks noEditPoints="1"/>
              </p:cNvSpPr>
              <p:nvPr/>
            </p:nvSpPr>
            <p:spPr bwMode="auto">
              <a:xfrm>
                <a:off x="2330" y="4052"/>
                <a:ext cx="36" cy="60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1"/>
                  </a:cxn>
                  <a:cxn ang="0">
                    <a:pos x="29" y="3"/>
                  </a:cxn>
                  <a:cxn ang="0">
                    <a:pos x="23" y="6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6" y="12"/>
                  </a:cxn>
                  <a:cxn ang="0">
                    <a:pos x="13" y="17"/>
                  </a:cxn>
                  <a:cxn ang="0">
                    <a:pos x="11" y="21"/>
                  </a:cxn>
                  <a:cxn ang="0">
                    <a:pos x="10" y="27"/>
                  </a:cxn>
                  <a:cxn ang="0">
                    <a:pos x="14" y="24"/>
                  </a:cxn>
                  <a:cxn ang="0">
                    <a:pos x="17" y="23"/>
                  </a:cxn>
                  <a:cxn ang="0">
                    <a:pos x="25" y="23"/>
                  </a:cxn>
                  <a:cxn ang="0">
                    <a:pos x="28" y="24"/>
                  </a:cxn>
                  <a:cxn ang="0">
                    <a:pos x="34" y="31"/>
                  </a:cxn>
                  <a:cxn ang="0">
                    <a:pos x="36" y="35"/>
                  </a:cxn>
                  <a:cxn ang="0">
                    <a:pos x="36" y="40"/>
                  </a:cxn>
                  <a:cxn ang="0">
                    <a:pos x="34" y="46"/>
                  </a:cxn>
                  <a:cxn ang="0">
                    <a:pos x="31" y="52"/>
                  </a:cxn>
                  <a:cxn ang="0">
                    <a:pos x="28" y="55"/>
                  </a:cxn>
                  <a:cxn ang="0">
                    <a:pos x="23" y="58"/>
                  </a:cxn>
                  <a:cxn ang="0">
                    <a:pos x="17" y="60"/>
                  </a:cxn>
                  <a:cxn ang="0">
                    <a:pos x="14" y="58"/>
                  </a:cxn>
                  <a:cxn ang="0">
                    <a:pos x="11" y="58"/>
                  </a:cxn>
                  <a:cxn ang="0">
                    <a:pos x="8" y="55"/>
                  </a:cxn>
                  <a:cxn ang="0">
                    <a:pos x="3" y="49"/>
                  </a:cxn>
                  <a:cxn ang="0">
                    <a:pos x="0" y="43"/>
                  </a:cxn>
                  <a:cxn ang="0">
                    <a:pos x="0" y="29"/>
                  </a:cxn>
                  <a:cxn ang="0">
                    <a:pos x="2" y="21"/>
                  </a:cxn>
                  <a:cxn ang="0">
                    <a:pos x="11" y="9"/>
                  </a:cxn>
                  <a:cxn ang="0">
                    <a:pos x="16" y="6"/>
                  </a:cxn>
                  <a:cxn ang="0">
                    <a:pos x="19" y="3"/>
                  </a:cxn>
                  <a:cxn ang="0">
                    <a:pos x="22" y="1"/>
                  </a:cxn>
                  <a:cxn ang="0">
                    <a:pos x="28" y="1"/>
                  </a:cxn>
                  <a:cxn ang="0">
                    <a:pos x="32" y="0"/>
                  </a:cxn>
                  <a:cxn ang="0">
                    <a:pos x="34" y="0"/>
                  </a:cxn>
                  <a:cxn ang="0">
                    <a:pos x="10" y="29"/>
                  </a:cxn>
                  <a:cxn ang="0">
                    <a:pos x="8" y="32"/>
                  </a:cxn>
                  <a:cxn ang="0">
                    <a:pos x="8" y="43"/>
                  </a:cxn>
                  <a:cxn ang="0">
                    <a:pos x="11" y="52"/>
                  </a:cxn>
                  <a:cxn ang="0">
                    <a:pos x="13" y="55"/>
                  </a:cxn>
                  <a:cxn ang="0">
                    <a:pos x="16" y="57"/>
                  </a:cxn>
                  <a:cxn ang="0">
                    <a:pos x="19" y="57"/>
                  </a:cxn>
                  <a:cxn ang="0">
                    <a:pos x="25" y="53"/>
                  </a:cxn>
                  <a:cxn ang="0">
                    <a:pos x="26" y="49"/>
                  </a:cxn>
                  <a:cxn ang="0">
                    <a:pos x="28" y="43"/>
                  </a:cxn>
                  <a:cxn ang="0">
                    <a:pos x="26" y="37"/>
                  </a:cxn>
                  <a:cxn ang="0">
                    <a:pos x="25" y="32"/>
                  </a:cxn>
                  <a:cxn ang="0">
                    <a:pos x="23" y="29"/>
                  </a:cxn>
                  <a:cxn ang="0">
                    <a:pos x="17" y="26"/>
                  </a:cxn>
                  <a:cxn ang="0">
                    <a:pos x="16" y="26"/>
                  </a:cxn>
                  <a:cxn ang="0">
                    <a:pos x="14" y="27"/>
                  </a:cxn>
                  <a:cxn ang="0">
                    <a:pos x="11" y="27"/>
                  </a:cxn>
                  <a:cxn ang="0">
                    <a:pos x="10" y="29"/>
                  </a:cxn>
                </a:cxnLst>
                <a:rect l="0" t="0" r="r" b="b"/>
                <a:pathLst>
                  <a:path w="36" h="60">
                    <a:moveTo>
                      <a:pt x="34" y="0"/>
                    </a:moveTo>
                    <a:lnTo>
                      <a:pt x="34" y="1"/>
                    </a:lnTo>
                    <a:lnTo>
                      <a:pt x="29" y="3"/>
                    </a:lnTo>
                    <a:lnTo>
                      <a:pt x="23" y="6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6" y="12"/>
                    </a:lnTo>
                    <a:lnTo>
                      <a:pt x="13" y="17"/>
                    </a:lnTo>
                    <a:lnTo>
                      <a:pt x="11" y="21"/>
                    </a:lnTo>
                    <a:lnTo>
                      <a:pt x="10" y="27"/>
                    </a:lnTo>
                    <a:lnTo>
                      <a:pt x="14" y="24"/>
                    </a:lnTo>
                    <a:lnTo>
                      <a:pt x="17" y="23"/>
                    </a:lnTo>
                    <a:lnTo>
                      <a:pt x="25" y="23"/>
                    </a:lnTo>
                    <a:lnTo>
                      <a:pt x="28" y="24"/>
                    </a:lnTo>
                    <a:lnTo>
                      <a:pt x="34" y="31"/>
                    </a:lnTo>
                    <a:lnTo>
                      <a:pt x="36" y="35"/>
                    </a:lnTo>
                    <a:lnTo>
                      <a:pt x="36" y="40"/>
                    </a:lnTo>
                    <a:lnTo>
                      <a:pt x="34" y="46"/>
                    </a:lnTo>
                    <a:lnTo>
                      <a:pt x="31" y="52"/>
                    </a:lnTo>
                    <a:lnTo>
                      <a:pt x="28" y="55"/>
                    </a:lnTo>
                    <a:lnTo>
                      <a:pt x="23" y="58"/>
                    </a:lnTo>
                    <a:lnTo>
                      <a:pt x="17" y="60"/>
                    </a:lnTo>
                    <a:lnTo>
                      <a:pt x="14" y="58"/>
                    </a:lnTo>
                    <a:lnTo>
                      <a:pt x="11" y="58"/>
                    </a:lnTo>
                    <a:lnTo>
                      <a:pt x="8" y="55"/>
                    </a:lnTo>
                    <a:lnTo>
                      <a:pt x="3" y="49"/>
                    </a:lnTo>
                    <a:lnTo>
                      <a:pt x="0" y="43"/>
                    </a:lnTo>
                    <a:lnTo>
                      <a:pt x="0" y="29"/>
                    </a:lnTo>
                    <a:lnTo>
                      <a:pt x="2" y="21"/>
                    </a:lnTo>
                    <a:lnTo>
                      <a:pt x="11" y="9"/>
                    </a:lnTo>
                    <a:lnTo>
                      <a:pt x="16" y="6"/>
                    </a:lnTo>
                    <a:lnTo>
                      <a:pt x="19" y="3"/>
                    </a:lnTo>
                    <a:lnTo>
                      <a:pt x="22" y="1"/>
                    </a:lnTo>
                    <a:lnTo>
                      <a:pt x="28" y="1"/>
                    </a:lnTo>
                    <a:lnTo>
                      <a:pt x="32" y="0"/>
                    </a:lnTo>
                    <a:lnTo>
                      <a:pt x="34" y="0"/>
                    </a:lnTo>
                    <a:close/>
                    <a:moveTo>
                      <a:pt x="10" y="29"/>
                    </a:moveTo>
                    <a:lnTo>
                      <a:pt x="8" y="32"/>
                    </a:lnTo>
                    <a:lnTo>
                      <a:pt x="8" y="43"/>
                    </a:lnTo>
                    <a:lnTo>
                      <a:pt x="11" y="52"/>
                    </a:lnTo>
                    <a:lnTo>
                      <a:pt x="13" y="55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5" y="53"/>
                    </a:lnTo>
                    <a:lnTo>
                      <a:pt x="26" y="49"/>
                    </a:lnTo>
                    <a:lnTo>
                      <a:pt x="28" y="43"/>
                    </a:lnTo>
                    <a:lnTo>
                      <a:pt x="26" y="37"/>
                    </a:lnTo>
                    <a:lnTo>
                      <a:pt x="25" y="32"/>
                    </a:lnTo>
                    <a:lnTo>
                      <a:pt x="23" y="29"/>
                    </a:lnTo>
                    <a:lnTo>
                      <a:pt x="17" y="26"/>
                    </a:lnTo>
                    <a:lnTo>
                      <a:pt x="16" y="26"/>
                    </a:lnTo>
                    <a:lnTo>
                      <a:pt x="14" y="27"/>
                    </a:lnTo>
                    <a:lnTo>
                      <a:pt x="11" y="27"/>
                    </a:lnTo>
                    <a:lnTo>
                      <a:pt x="1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75" name="Rectangle 239"/>
              <p:cNvSpPr>
                <a:spLocks noChangeArrowheads="1"/>
              </p:cNvSpPr>
              <p:nvPr/>
            </p:nvSpPr>
            <p:spPr bwMode="auto">
              <a:xfrm>
                <a:off x="2408" y="4087"/>
                <a:ext cx="22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76" name="Freeform 240"/>
              <p:cNvSpPr>
                <a:spLocks/>
              </p:cNvSpPr>
              <p:nvPr/>
            </p:nvSpPr>
            <p:spPr bwMode="auto">
              <a:xfrm>
                <a:off x="2444" y="4052"/>
                <a:ext cx="21" cy="5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3" y="0"/>
                  </a:cxn>
                  <a:cxn ang="0">
                    <a:pos x="15" y="0"/>
                  </a:cxn>
                  <a:cxn ang="0">
                    <a:pos x="15" y="57"/>
                  </a:cxn>
                  <a:cxn ang="0">
                    <a:pos x="21" y="57"/>
                  </a:cxn>
                  <a:cxn ang="0">
                    <a:pos x="21" y="58"/>
                  </a:cxn>
                  <a:cxn ang="0">
                    <a:pos x="1" y="58"/>
                  </a:cxn>
                  <a:cxn ang="0">
                    <a:pos x="1" y="57"/>
                  </a:cxn>
                  <a:cxn ang="0">
                    <a:pos x="6" y="57"/>
                  </a:cxn>
                  <a:cxn ang="0">
                    <a:pos x="7" y="55"/>
                  </a:cxn>
                  <a:cxn ang="0">
                    <a:pos x="7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1" y="8"/>
                  </a:cxn>
                  <a:cxn ang="0">
                    <a:pos x="0" y="6"/>
                  </a:cxn>
                </a:cxnLst>
                <a:rect l="0" t="0" r="r" b="b"/>
                <a:pathLst>
                  <a:path w="21" h="58">
                    <a:moveTo>
                      <a:pt x="0" y="6"/>
                    </a:moveTo>
                    <a:lnTo>
                      <a:pt x="13" y="0"/>
                    </a:lnTo>
                    <a:lnTo>
                      <a:pt x="15" y="0"/>
                    </a:lnTo>
                    <a:lnTo>
                      <a:pt x="15" y="57"/>
                    </a:lnTo>
                    <a:lnTo>
                      <a:pt x="21" y="57"/>
                    </a:lnTo>
                    <a:lnTo>
                      <a:pt x="21" y="58"/>
                    </a:lnTo>
                    <a:lnTo>
                      <a:pt x="1" y="58"/>
                    </a:lnTo>
                    <a:lnTo>
                      <a:pt x="1" y="57"/>
                    </a:lnTo>
                    <a:lnTo>
                      <a:pt x="6" y="57"/>
                    </a:lnTo>
                    <a:lnTo>
                      <a:pt x="7" y="55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77" name="Freeform 241"/>
              <p:cNvSpPr>
                <a:spLocks noEditPoints="1"/>
              </p:cNvSpPr>
              <p:nvPr/>
            </p:nvSpPr>
            <p:spPr bwMode="auto">
              <a:xfrm>
                <a:off x="2479" y="4052"/>
                <a:ext cx="36" cy="58"/>
              </a:xfrm>
              <a:custGeom>
                <a:avLst/>
                <a:gdLst/>
                <a:ahLst/>
                <a:cxnLst>
                  <a:cxn ang="0">
                    <a:pos x="36" y="38"/>
                  </a:cxn>
                  <a:cxn ang="0">
                    <a:pos x="36" y="43"/>
                  </a:cxn>
                  <a:cxn ang="0">
                    <a:pos x="29" y="43"/>
                  </a:cxn>
                  <a:cxn ang="0">
                    <a:pos x="29" y="58"/>
                  </a:cxn>
                  <a:cxn ang="0">
                    <a:pos x="21" y="58"/>
                  </a:cxn>
                  <a:cxn ang="0">
                    <a:pos x="21" y="43"/>
                  </a:cxn>
                  <a:cxn ang="0">
                    <a:pos x="0" y="43"/>
                  </a:cxn>
                  <a:cxn ang="0">
                    <a:pos x="0" y="38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29" y="38"/>
                  </a:cxn>
                  <a:cxn ang="0">
                    <a:pos x="36" y="38"/>
                  </a:cxn>
                  <a:cxn ang="0">
                    <a:pos x="21" y="38"/>
                  </a:cxn>
                  <a:cxn ang="0">
                    <a:pos x="21" y="9"/>
                  </a:cxn>
                  <a:cxn ang="0">
                    <a:pos x="3" y="38"/>
                  </a:cxn>
                  <a:cxn ang="0">
                    <a:pos x="21" y="38"/>
                  </a:cxn>
                </a:cxnLst>
                <a:rect l="0" t="0" r="r" b="b"/>
                <a:pathLst>
                  <a:path w="36" h="58">
                    <a:moveTo>
                      <a:pt x="36" y="38"/>
                    </a:moveTo>
                    <a:lnTo>
                      <a:pt x="36" y="43"/>
                    </a:lnTo>
                    <a:lnTo>
                      <a:pt x="29" y="43"/>
                    </a:lnTo>
                    <a:lnTo>
                      <a:pt x="29" y="58"/>
                    </a:lnTo>
                    <a:lnTo>
                      <a:pt x="21" y="58"/>
                    </a:lnTo>
                    <a:lnTo>
                      <a:pt x="21" y="43"/>
                    </a:lnTo>
                    <a:lnTo>
                      <a:pt x="0" y="43"/>
                    </a:lnTo>
                    <a:lnTo>
                      <a:pt x="0" y="38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29" y="38"/>
                    </a:lnTo>
                    <a:lnTo>
                      <a:pt x="36" y="38"/>
                    </a:lnTo>
                    <a:close/>
                    <a:moveTo>
                      <a:pt x="21" y="38"/>
                    </a:moveTo>
                    <a:lnTo>
                      <a:pt x="21" y="9"/>
                    </a:lnTo>
                    <a:lnTo>
                      <a:pt x="3" y="38"/>
                    </a:lnTo>
                    <a:lnTo>
                      <a:pt x="21" y="3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78" name="Rectangle 242"/>
              <p:cNvSpPr>
                <a:spLocks noChangeArrowheads="1"/>
              </p:cNvSpPr>
              <p:nvPr/>
            </p:nvSpPr>
            <p:spPr bwMode="auto">
              <a:xfrm>
                <a:off x="2560" y="4087"/>
                <a:ext cx="21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79" name="Freeform 243"/>
              <p:cNvSpPr>
                <a:spLocks/>
              </p:cNvSpPr>
              <p:nvPr/>
            </p:nvSpPr>
            <p:spPr bwMode="auto">
              <a:xfrm>
                <a:off x="2595" y="4052"/>
                <a:ext cx="21" cy="5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5" y="0"/>
                  </a:cxn>
                  <a:cxn ang="0">
                    <a:pos x="15" y="57"/>
                  </a:cxn>
                  <a:cxn ang="0">
                    <a:pos x="21" y="57"/>
                  </a:cxn>
                  <a:cxn ang="0">
                    <a:pos x="21" y="58"/>
                  </a:cxn>
                  <a:cxn ang="0">
                    <a:pos x="1" y="58"/>
                  </a:cxn>
                  <a:cxn ang="0">
                    <a:pos x="1" y="57"/>
                  </a:cxn>
                  <a:cxn ang="0">
                    <a:pos x="6" y="57"/>
                  </a:cxn>
                  <a:cxn ang="0">
                    <a:pos x="8" y="55"/>
                  </a:cxn>
                  <a:cxn ang="0">
                    <a:pos x="8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1" y="8"/>
                  </a:cxn>
                  <a:cxn ang="0">
                    <a:pos x="0" y="6"/>
                  </a:cxn>
                </a:cxnLst>
                <a:rect l="0" t="0" r="r" b="b"/>
                <a:pathLst>
                  <a:path w="21" h="58">
                    <a:moveTo>
                      <a:pt x="0" y="6"/>
                    </a:moveTo>
                    <a:lnTo>
                      <a:pt x="14" y="0"/>
                    </a:lnTo>
                    <a:lnTo>
                      <a:pt x="15" y="0"/>
                    </a:lnTo>
                    <a:lnTo>
                      <a:pt x="15" y="57"/>
                    </a:lnTo>
                    <a:lnTo>
                      <a:pt x="21" y="57"/>
                    </a:lnTo>
                    <a:lnTo>
                      <a:pt x="21" y="58"/>
                    </a:lnTo>
                    <a:lnTo>
                      <a:pt x="1" y="58"/>
                    </a:lnTo>
                    <a:lnTo>
                      <a:pt x="1" y="57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80" name="Freeform 244"/>
              <p:cNvSpPr>
                <a:spLocks/>
              </p:cNvSpPr>
              <p:nvPr/>
            </p:nvSpPr>
            <p:spPr bwMode="auto">
              <a:xfrm>
                <a:off x="2630" y="4052"/>
                <a:ext cx="37" cy="58"/>
              </a:xfrm>
              <a:custGeom>
                <a:avLst/>
                <a:gdLst/>
                <a:ahLst/>
                <a:cxnLst>
                  <a:cxn ang="0">
                    <a:pos x="37" y="47"/>
                  </a:cxn>
                  <a:cxn ang="0">
                    <a:pos x="34" y="58"/>
                  </a:cxn>
                  <a:cxn ang="0">
                    <a:pos x="0" y="58"/>
                  </a:cxn>
                  <a:cxn ang="0">
                    <a:pos x="0" y="57"/>
                  </a:cxn>
                  <a:cxn ang="0">
                    <a:pos x="17" y="40"/>
                  </a:cxn>
                  <a:cxn ang="0">
                    <a:pos x="20" y="35"/>
                  </a:cxn>
                  <a:cxn ang="0">
                    <a:pos x="23" y="29"/>
                  </a:cxn>
                  <a:cxn ang="0">
                    <a:pos x="26" y="24"/>
                  </a:cxn>
                  <a:cxn ang="0">
                    <a:pos x="26" y="18"/>
                  </a:cxn>
                  <a:cxn ang="0">
                    <a:pos x="24" y="14"/>
                  </a:cxn>
                  <a:cxn ang="0">
                    <a:pos x="23" y="11"/>
                  </a:cxn>
                  <a:cxn ang="0">
                    <a:pos x="20" y="8"/>
                  </a:cxn>
                  <a:cxn ang="0">
                    <a:pos x="18" y="8"/>
                  </a:cxn>
                  <a:cxn ang="0">
                    <a:pos x="14" y="6"/>
                  </a:cxn>
                  <a:cxn ang="0">
                    <a:pos x="11" y="8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2" y="17"/>
                  </a:cxn>
                  <a:cxn ang="0">
                    <a:pos x="0" y="17"/>
                  </a:cxn>
                  <a:cxn ang="0">
                    <a:pos x="3" y="8"/>
                  </a:cxn>
                  <a:cxn ang="0">
                    <a:pos x="6" y="5"/>
                  </a:cxn>
                  <a:cxn ang="0">
                    <a:pos x="12" y="1"/>
                  </a:cxn>
                  <a:cxn ang="0">
                    <a:pos x="17" y="0"/>
                  </a:cxn>
                  <a:cxn ang="0">
                    <a:pos x="21" y="1"/>
                  </a:cxn>
                  <a:cxn ang="0">
                    <a:pos x="24" y="3"/>
                  </a:cxn>
                  <a:cxn ang="0">
                    <a:pos x="29" y="5"/>
                  </a:cxn>
                  <a:cxn ang="0">
                    <a:pos x="32" y="11"/>
                  </a:cxn>
                  <a:cxn ang="0">
                    <a:pos x="34" y="15"/>
                  </a:cxn>
                  <a:cxn ang="0">
                    <a:pos x="32" y="20"/>
                  </a:cxn>
                  <a:cxn ang="0">
                    <a:pos x="31" y="23"/>
                  </a:cxn>
                  <a:cxn ang="0">
                    <a:pos x="29" y="27"/>
                  </a:cxn>
                  <a:cxn ang="0">
                    <a:pos x="24" y="34"/>
                  </a:cxn>
                  <a:cxn ang="0">
                    <a:pos x="15" y="43"/>
                  </a:cxn>
                  <a:cxn ang="0">
                    <a:pos x="12" y="47"/>
                  </a:cxn>
                  <a:cxn ang="0">
                    <a:pos x="8" y="52"/>
                  </a:cxn>
                  <a:cxn ang="0">
                    <a:pos x="29" y="52"/>
                  </a:cxn>
                  <a:cxn ang="0">
                    <a:pos x="31" y="50"/>
                  </a:cxn>
                  <a:cxn ang="0">
                    <a:pos x="32" y="50"/>
                  </a:cxn>
                  <a:cxn ang="0">
                    <a:pos x="35" y="47"/>
                  </a:cxn>
                  <a:cxn ang="0">
                    <a:pos x="37" y="47"/>
                  </a:cxn>
                </a:cxnLst>
                <a:rect l="0" t="0" r="r" b="b"/>
                <a:pathLst>
                  <a:path w="37" h="58">
                    <a:moveTo>
                      <a:pt x="37" y="47"/>
                    </a:moveTo>
                    <a:lnTo>
                      <a:pt x="34" y="58"/>
                    </a:lnTo>
                    <a:lnTo>
                      <a:pt x="0" y="58"/>
                    </a:lnTo>
                    <a:lnTo>
                      <a:pt x="0" y="57"/>
                    </a:lnTo>
                    <a:lnTo>
                      <a:pt x="17" y="40"/>
                    </a:lnTo>
                    <a:lnTo>
                      <a:pt x="20" y="35"/>
                    </a:lnTo>
                    <a:lnTo>
                      <a:pt x="23" y="29"/>
                    </a:lnTo>
                    <a:lnTo>
                      <a:pt x="26" y="24"/>
                    </a:lnTo>
                    <a:lnTo>
                      <a:pt x="26" y="18"/>
                    </a:lnTo>
                    <a:lnTo>
                      <a:pt x="24" y="14"/>
                    </a:lnTo>
                    <a:lnTo>
                      <a:pt x="23" y="11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4" y="6"/>
                    </a:lnTo>
                    <a:lnTo>
                      <a:pt x="11" y="8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2" y="17"/>
                    </a:lnTo>
                    <a:lnTo>
                      <a:pt x="0" y="17"/>
                    </a:lnTo>
                    <a:lnTo>
                      <a:pt x="3" y="8"/>
                    </a:lnTo>
                    <a:lnTo>
                      <a:pt x="6" y="5"/>
                    </a:lnTo>
                    <a:lnTo>
                      <a:pt x="12" y="1"/>
                    </a:lnTo>
                    <a:lnTo>
                      <a:pt x="17" y="0"/>
                    </a:lnTo>
                    <a:lnTo>
                      <a:pt x="21" y="1"/>
                    </a:lnTo>
                    <a:lnTo>
                      <a:pt x="24" y="3"/>
                    </a:lnTo>
                    <a:lnTo>
                      <a:pt x="29" y="5"/>
                    </a:lnTo>
                    <a:lnTo>
                      <a:pt x="32" y="11"/>
                    </a:lnTo>
                    <a:lnTo>
                      <a:pt x="34" y="15"/>
                    </a:lnTo>
                    <a:lnTo>
                      <a:pt x="32" y="20"/>
                    </a:lnTo>
                    <a:lnTo>
                      <a:pt x="31" y="23"/>
                    </a:lnTo>
                    <a:lnTo>
                      <a:pt x="29" y="27"/>
                    </a:lnTo>
                    <a:lnTo>
                      <a:pt x="24" y="34"/>
                    </a:lnTo>
                    <a:lnTo>
                      <a:pt x="15" y="43"/>
                    </a:lnTo>
                    <a:lnTo>
                      <a:pt x="12" y="47"/>
                    </a:lnTo>
                    <a:lnTo>
                      <a:pt x="8" y="52"/>
                    </a:lnTo>
                    <a:lnTo>
                      <a:pt x="29" y="52"/>
                    </a:lnTo>
                    <a:lnTo>
                      <a:pt x="31" y="50"/>
                    </a:lnTo>
                    <a:lnTo>
                      <a:pt x="32" y="50"/>
                    </a:lnTo>
                    <a:lnTo>
                      <a:pt x="35" y="47"/>
                    </a:lnTo>
                    <a:lnTo>
                      <a:pt x="37" y="4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81" name="Rectangle 245"/>
              <p:cNvSpPr>
                <a:spLocks noChangeArrowheads="1"/>
              </p:cNvSpPr>
              <p:nvPr/>
            </p:nvSpPr>
            <p:spPr bwMode="auto">
              <a:xfrm>
                <a:off x="2708" y="4087"/>
                <a:ext cx="21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82" name="Freeform 246"/>
              <p:cNvSpPr>
                <a:spLocks/>
              </p:cNvSpPr>
              <p:nvPr/>
            </p:nvSpPr>
            <p:spPr bwMode="auto">
              <a:xfrm>
                <a:off x="2743" y="4052"/>
                <a:ext cx="22" cy="5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5" y="0"/>
                  </a:cxn>
                  <a:cxn ang="0">
                    <a:pos x="15" y="57"/>
                  </a:cxn>
                  <a:cxn ang="0">
                    <a:pos x="22" y="57"/>
                  </a:cxn>
                  <a:cxn ang="0">
                    <a:pos x="22" y="58"/>
                  </a:cxn>
                  <a:cxn ang="0">
                    <a:pos x="2" y="58"/>
                  </a:cxn>
                  <a:cxn ang="0">
                    <a:pos x="2" y="57"/>
                  </a:cxn>
                  <a:cxn ang="0">
                    <a:pos x="6" y="57"/>
                  </a:cxn>
                  <a:cxn ang="0">
                    <a:pos x="8" y="55"/>
                  </a:cxn>
                  <a:cxn ang="0">
                    <a:pos x="8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2" y="8"/>
                  </a:cxn>
                  <a:cxn ang="0">
                    <a:pos x="0" y="6"/>
                  </a:cxn>
                </a:cxnLst>
                <a:rect l="0" t="0" r="r" b="b"/>
                <a:pathLst>
                  <a:path w="22" h="58">
                    <a:moveTo>
                      <a:pt x="0" y="6"/>
                    </a:moveTo>
                    <a:lnTo>
                      <a:pt x="14" y="0"/>
                    </a:lnTo>
                    <a:lnTo>
                      <a:pt x="15" y="0"/>
                    </a:lnTo>
                    <a:lnTo>
                      <a:pt x="15" y="57"/>
                    </a:lnTo>
                    <a:lnTo>
                      <a:pt x="22" y="57"/>
                    </a:lnTo>
                    <a:lnTo>
                      <a:pt x="22" y="58"/>
                    </a:lnTo>
                    <a:lnTo>
                      <a:pt x="2" y="58"/>
                    </a:lnTo>
                    <a:lnTo>
                      <a:pt x="2" y="57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83" name="Freeform 247"/>
              <p:cNvSpPr>
                <a:spLocks noEditPoints="1"/>
              </p:cNvSpPr>
              <p:nvPr/>
            </p:nvSpPr>
            <p:spPr bwMode="auto">
              <a:xfrm>
                <a:off x="2780" y="4052"/>
                <a:ext cx="35" cy="6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0" y="21"/>
                  </a:cxn>
                  <a:cxn ang="0">
                    <a:pos x="1" y="14"/>
                  </a:cxn>
                  <a:cxn ang="0">
                    <a:pos x="6" y="8"/>
                  </a:cxn>
                  <a:cxn ang="0">
                    <a:pos x="11" y="3"/>
                  </a:cxn>
                  <a:cxn ang="0">
                    <a:pos x="17" y="0"/>
                  </a:cxn>
                  <a:cxn ang="0">
                    <a:pos x="26" y="3"/>
                  </a:cxn>
                  <a:cxn ang="0">
                    <a:pos x="29" y="6"/>
                  </a:cxn>
                  <a:cxn ang="0">
                    <a:pos x="32" y="11"/>
                  </a:cxn>
                  <a:cxn ang="0">
                    <a:pos x="35" y="23"/>
                  </a:cxn>
                  <a:cxn ang="0">
                    <a:pos x="35" y="35"/>
                  </a:cxn>
                  <a:cxn ang="0">
                    <a:pos x="33" y="41"/>
                  </a:cxn>
                  <a:cxn ang="0">
                    <a:pos x="32" y="46"/>
                  </a:cxn>
                  <a:cxn ang="0">
                    <a:pos x="29" y="52"/>
                  </a:cxn>
                  <a:cxn ang="0">
                    <a:pos x="26" y="57"/>
                  </a:cxn>
                  <a:cxn ang="0">
                    <a:pos x="17" y="60"/>
                  </a:cxn>
                  <a:cxn ang="0">
                    <a:pos x="12" y="58"/>
                  </a:cxn>
                  <a:cxn ang="0">
                    <a:pos x="8" y="55"/>
                  </a:cxn>
                  <a:cxn ang="0">
                    <a:pos x="1" y="43"/>
                  </a:cxn>
                  <a:cxn ang="0">
                    <a:pos x="0" y="37"/>
                  </a:cxn>
                  <a:cxn ang="0">
                    <a:pos x="0" y="29"/>
                  </a:cxn>
                  <a:cxn ang="0">
                    <a:pos x="8" y="32"/>
                  </a:cxn>
                  <a:cxn ang="0">
                    <a:pos x="8" y="41"/>
                  </a:cxn>
                  <a:cxn ang="0">
                    <a:pos x="11" y="50"/>
                  </a:cxn>
                  <a:cxn ang="0">
                    <a:pos x="12" y="53"/>
                  </a:cxn>
                  <a:cxn ang="0">
                    <a:pos x="14" y="55"/>
                  </a:cxn>
                  <a:cxn ang="0">
                    <a:pos x="17" y="57"/>
                  </a:cxn>
                  <a:cxn ang="0">
                    <a:pos x="18" y="57"/>
                  </a:cxn>
                  <a:cxn ang="0">
                    <a:pos x="20" y="55"/>
                  </a:cxn>
                  <a:cxn ang="0">
                    <a:pos x="21" y="55"/>
                  </a:cxn>
                  <a:cxn ang="0">
                    <a:pos x="24" y="52"/>
                  </a:cxn>
                  <a:cxn ang="0">
                    <a:pos x="26" y="47"/>
                  </a:cxn>
                  <a:cxn ang="0">
                    <a:pos x="26" y="43"/>
                  </a:cxn>
                  <a:cxn ang="0">
                    <a:pos x="27" y="35"/>
                  </a:cxn>
                  <a:cxn ang="0">
                    <a:pos x="27" y="27"/>
                  </a:cxn>
                  <a:cxn ang="0">
                    <a:pos x="26" y="18"/>
                  </a:cxn>
                  <a:cxn ang="0">
                    <a:pos x="26" y="11"/>
                  </a:cxn>
                  <a:cxn ang="0">
                    <a:pos x="24" y="8"/>
                  </a:cxn>
                  <a:cxn ang="0">
                    <a:pos x="20" y="3"/>
                  </a:cxn>
                  <a:cxn ang="0">
                    <a:pos x="15" y="3"/>
                  </a:cxn>
                  <a:cxn ang="0">
                    <a:pos x="12" y="6"/>
                  </a:cxn>
                  <a:cxn ang="0">
                    <a:pos x="9" y="12"/>
                  </a:cxn>
                  <a:cxn ang="0">
                    <a:pos x="9" y="17"/>
                  </a:cxn>
                  <a:cxn ang="0">
                    <a:pos x="8" y="21"/>
                  </a:cxn>
                  <a:cxn ang="0">
                    <a:pos x="8" y="32"/>
                  </a:cxn>
                </a:cxnLst>
                <a:rect l="0" t="0" r="r" b="b"/>
                <a:pathLst>
                  <a:path w="35" h="60">
                    <a:moveTo>
                      <a:pt x="0" y="29"/>
                    </a:moveTo>
                    <a:lnTo>
                      <a:pt x="0" y="21"/>
                    </a:lnTo>
                    <a:lnTo>
                      <a:pt x="1" y="14"/>
                    </a:lnTo>
                    <a:lnTo>
                      <a:pt x="6" y="8"/>
                    </a:lnTo>
                    <a:lnTo>
                      <a:pt x="11" y="3"/>
                    </a:lnTo>
                    <a:lnTo>
                      <a:pt x="17" y="0"/>
                    </a:lnTo>
                    <a:lnTo>
                      <a:pt x="26" y="3"/>
                    </a:lnTo>
                    <a:lnTo>
                      <a:pt x="29" y="6"/>
                    </a:lnTo>
                    <a:lnTo>
                      <a:pt x="32" y="11"/>
                    </a:lnTo>
                    <a:lnTo>
                      <a:pt x="35" y="23"/>
                    </a:lnTo>
                    <a:lnTo>
                      <a:pt x="35" y="35"/>
                    </a:lnTo>
                    <a:lnTo>
                      <a:pt x="33" y="41"/>
                    </a:lnTo>
                    <a:lnTo>
                      <a:pt x="32" y="46"/>
                    </a:lnTo>
                    <a:lnTo>
                      <a:pt x="29" y="52"/>
                    </a:lnTo>
                    <a:lnTo>
                      <a:pt x="26" y="57"/>
                    </a:lnTo>
                    <a:lnTo>
                      <a:pt x="17" y="60"/>
                    </a:lnTo>
                    <a:lnTo>
                      <a:pt x="12" y="58"/>
                    </a:lnTo>
                    <a:lnTo>
                      <a:pt x="8" y="55"/>
                    </a:lnTo>
                    <a:lnTo>
                      <a:pt x="1" y="43"/>
                    </a:lnTo>
                    <a:lnTo>
                      <a:pt x="0" y="37"/>
                    </a:lnTo>
                    <a:lnTo>
                      <a:pt x="0" y="29"/>
                    </a:lnTo>
                    <a:close/>
                    <a:moveTo>
                      <a:pt x="8" y="32"/>
                    </a:moveTo>
                    <a:lnTo>
                      <a:pt x="8" y="41"/>
                    </a:lnTo>
                    <a:lnTo>
                      <a:pt x="11" y="50"/>
                    </a:lnTo>
                    <a:lnTo>
                      <a:pt x="12" y="53"/>
                    </a:lnTo>
                    <a:lnTo>
                      <a:pt x="14" y="55"/>
                    </a:lnTo>
                    <a:lnTo>
                      <a:pt x="17" y="57"/>
                    </a:lnTo>
                    <a:lnTo>
                      <a:pt x="18" y="57"/>
                    </a:lnTo>
                    <a:lnTo>
                      <a:pt x="20" y="55"/>
                    </a:lnTo>
                    <a:lnTo>
                      <a:pt x="21" y="55"/>
                    </a:lnTo>
                    <a:lnTo>
                      <a:pt x="24" y="52"/>
                    </a:lnTo>
                    <a:lnTo>
                      <a:pt x="26" y="47"/>
                    </a:lnTo>
                    <a:lnTo>
                      <a:pt x="26" y="43"/>
                    </a:lnTo>
                    <a:lnTo>
                      <a:pt x="27" y="35"/>
                    </a:lnTo>
                    <a:lnTo>
                      <a:pt x="27" y="27"/>
                    </a:lnTo>
                    <a:lnTo>
                      <a:pt x="26" y="18"/>
                    </a:lnTo>
                    <a:lnTo>
                      <a:pt x="26" y="11"/>
                    </a:lnTo>
                    <a:lnTo>
                      <a:pt x="24" y="8"/>
                    </a:lnTo>
                    <a:lnTo>
                      <a:pt x="20" y="3"/>
                    </a:lnTo>
                    <a:lnTo>
                      <a:pt x="15" y="3"/>
                    </a:lnTo>
                    <a:lnTo>
                      <a:pt x="12" y="6"/>
                    </a:lnTo>
                    <a:lnTo>
                      <a:pt x="9" y="12"/>
                    </a:lnTo>
                    <a:lnTo>
                      <a:pt x="9" y="17"/>
                    </a:lnTo>
                    <a:lnTo>
                      <a:pt x="8" y="21"/>
                    </a:lnTo>
                    <a:lnTo>
                      <a:pt x="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84" name="Rectangle 248"/>
              <p:cNvSpPr>
                <a:spLocks noChangeArrowheads="1"/>
              </p:cNvSpPr>
              <p:nvPr/>
            </p:nvSpPr>
            <p:spPr bwMode="auto">
              <a:xfrm>
                <a:off x="2881" y="4087"/>
                <a:ext cx="21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85" name="Freeform 249"/>
              <p:cNvSpPr>
                <a:spLocks noEditPoints="1"/>
              </p:cNvSpPr>
              <p:nvPr/>
            </p:nvSpPr>
            <p:spPr bwMode="auto">
              <a:xfrm>
                <a:off x="2911" y="4052"/>
                <a:ext cx="34" cy="60"/>
              </a:xfrm>
              <a:custGeom>
                <a:avLst/>
                <a:gdLst/>
                <a:ahLst/>
                <a:cxnLst>
                  <a:cxn ang="0">
                    <a:pos x="13" y="29"/>
                  </a:cxn>
                  <a:cxn ang="0">
                    <a:pos x="8" y="26"/>
                  </a:cxn>
                  <a:cxn ang="0">
                    <a:pos x="3" y="21"/>
                  </a:cxn>
                  <a:cxn ang="0">
                    <a:pos x="2" y="17"/>
                  </a:cxn>
                  <a:cxn ang="0">
                    <a:pos x="2" y="11"/>
                  </a:cxn>
                  <a:cxn ang="0">
                    <a:pos x="3" y="8"/>
                  </a:cxn>
                  <a:cxn ang="0">
                    <a:pos x="10" y="1"/>
                  </a:cxn>
                  <a:cxn ang="0">
                    <a:pos x="13" y="1"/>
                  </a:cxn>
                  <a:cxn ang="0">
                    <a:pos x="17" y="0"/>
                  </a:cxn>
                  <a:cxn ang="0">
                    <a:pos x="22" y="0"/>
                  </a:cxn>
                  <a:cxn ang="0">
                    <a:pos x="25" y="1"/>
                  </a:cxn>
                  <a:cxn ang="0">
                    <a:pos x="28" y="5"/>
                  </a:cxn>
                  <a:cxn ang="0">
                    <a:pos x="31" y="6"/>
                  </a:cxn>
                  <a:cxn ang="0">
                    <a:pos x="32" y="9"/>
                  </a:cxn>
                  <a:cxn ang="0">
                    <a:pos x="32" y="15"/>
                  </a:cxn>
                  <a:cxn ang="0">
                    <a:pos x="29" y="18"/>
                  </a:cxn>
                  <a:cxn ang="0">
                    <a:pos x="28" y="21"/>
                  </a:cxn>
                  <a:cxn ang="0">
                    <a:pos x="25" y="24"/>
                  </a:cxn>
                  <a:cxn ang="0">
                    <a:pos x="20" y="27"/>
                  </a:cxn>
                  <a:cxn ang="0">
                    <a:pos x="25" y="31"/>
                  </a:cxn>
                  <a:cxn ang="0">
                    <a:pos x="32" y="38"/>
                  </a:cxn>
                  <a:cxn ang="0">
                    <a:pos x="32" y="41"/>
                  </a:cxn>
                  <a:cxn ang="0">
                    <a:pos x="34" y="44"/>
                  </a:cxn>
                  <a:cxn ang="0">
                    <a:pos x="32" y="50"/>
                  </a:cxn>
                  <a:cxn ang="0">
                    <a:pos x="29" y="55"/>
                  </a:cxn>
                  <a:cxn ang="0">
                    <a:pos x="25" y="57"/>
                  </a:cxn>
                  <a:cxn ang="0">
                    <a:pos x="22" y="58"/>
                  </a:cxn>
                  <a:cxn ang="0">
                    <a:pos x="16" y="60"/>
                  </a:cxn>
                  <a:cxn ang="0">
                    <a:pos x="6" y="57"/>
                  </a:cxn>
                  <a:cxn ang="0">
                    <a:pos x="3" y="53"/>
                  </a:cxn>
                  <a:cxn ang="0">
                    <a:pos x="0" y="44"/>
                  </a:cxn>
                  <a:cxn ang="0">
                    <a:pos x="0" y="41"/>
                  </a:cxn>
                  <a:cxn ang="0">
                    <a:pos x="3" y="38"/>
                  </a:cxn>
                  <a:cxn ang="0">
                    <a:pos x="6" y="34"/>
                  </a:cxn>
                  <a:cxn ang="0">
                    <a:pos x="13" y="29"/>
                  </a:cxn>
                  <a:cxn ang="0">
                    <a:pos x="19" y="26"/>
                  </a:cxn>
                  <a:cxn ang="0">
                    <a:pos x="22" y="21"/>
                  </a:cxn>
                  <a:cxn ang="0">
                    <a:pos x="25" y="15"/>
                  </a:cxn>
                  <a:cxn ang="0">
                    <a:pos x="25" y="12"/>
                  </a:cxn>
                  <a:cxn ang="0">
                    <a:pos x="23" y="9"/>
                  </a:cxn>
                  <a:cxn ang="0">
                    <a:pos x="23" y="6"/>
                  </a:cxn>
                  <a:cxn ang="0">
                    <a:pos x="20" y="3"/>
                  </a:cxn>
                  <a:cxn ang="0">
                    <a:pos x="14" y="3"/>
                  </a:cxn>
                  <a:cxn ang="0">
                    <a:pos x="11" y="6"/>
                  </a:cxn>
                  <a:cxn ang="0">
                    <a:pos x="10" y="9"/>
                  </a:cxn>
                  <a:cxn ang="0">
                    <a:pos x="10" y="15"/>
                  </a:cxn>
                  <a:cxn ang="0">
                    <a:pos x="11" y="18"/>
                  </a:cxn>
                  <a:cxn ang="0">
                    <a:pos x="13" y="20"/>
                  </a:cxn>
                  <a:cxn ang="0">
                    <a:pos x="19" y="26"/>
                  </a:cxn>
                  <a:cxn ang="0">
                    <a:pos x="14" y="32"/>
                  </a:cxn>
                  <a:cxn ang="0">
                    <a:pos x="11" y="34"/>
                  </a:cxn>
                  <a:cxn ang="0">
                    <a:pos x="10" y="38"/>
                  </a:cxn>
                  <a:cxn ang="0">
                    <a:pos x="8" y="40"/>
                  </a:cxn>
                  <a:cxn ang="0">
                    <a:pos x="8" y="44"/>
                  </a:cxn>
                  <a:cxn ang="0">
                    <a:pos x="11" y="53"/>
                  </a:cxn>
                  <a:cxn ang="0">
                    <a:pos x="17" y="57"/>
                  </a:cxn>
                  <a:cxn ang="0">
                    <a:pos x="23" y="53"/>
                  </a:cxn>
                  <a:cxn ang="0">
                    <a:pos x="25" y="50"/>
                  </a:cxn>
                  <a:cxn ang="0">
                    <a:pos x="25" y="44"/>
                  </a:cxn>
                  <a:cxn ang="0">
                    <a:pos x="23" y="43"/>
                  </a:cxn>
                  <a:cxn ang="0">
                    <a:pos x="22" y="40"/>
                  </a:cxn>
                  <a:cxn ang="0">
                    <a:pos x="19" y="35"/>
                  </a:cxn>
                  <a:cxn ang="0">
                    <a:pos x="14" y="32"/>
                  </a:cxn>
                </a:cxnLst>
                <a:rect l="0" t="0" r="r" b="b"/>
                <a:pathLst>
                  <a:path w="34" h="60">
                    <a:moveTo>
                      <a:pt x="13" y="29"/>
                    </a:moveTo>
                    <a:lnTo>
                      <a:pt x="8" y="26"/>
                    </a:lnTo>
                    <a:lnTo>
                      <a:pt x="3" y="21"/>
                    </a:lnTo>
                    <a:lnTo>
                      <a:pt x="2" y="17"/>
                    </a:lnTo>
                    <a:lnTo>
                      <a:pt x="2" y="11"/>
                    </a:lnTo>
                    <a:lnTo>
                      <a:pt x="3" y="8"/>
                    </a:lnTo>
                    <a:lnTo>
                      <a:pt x="10" y="1"/>
                    </a:lnTo>
                    <a:lnTo>
                      <a:pt x="13" y="1"/>
                    </a:lnTo>
                    <a:lnTo>
                      <a:pt x="17" y="0"/>
                    </a:lnTo>
                    <a:lnTo>
                      <a:pt x="22" y="0"/>
                    </a:lnTo>
                    <a:lnTo>
                      <a:pt x="25" y="1"/>
                    </a:lnTo>
                    <a:lnTo>
                      <a:pt x="28" y="5"/>
                    </a:lnTo>
                    <a:lnTo>
                      <a:pt x="31" y="6"/>
                    </a:lnTo>
                    <a:lnTo>
                      <a:pt x="32" y="9"/>
                    </a:lnTo>
                    <a:lnTo>
                      <a:pt x="32" y="15"/>
                    </a:lnTo>
                    <a:lnTo>
                      <a:pt x="29" y="18"/>
                    </a:lnTo>
                    <a:lnTo>
                      <a:pt x="28" y="21"/>
                    </a:lnTo>
                    <a:lnTo>
                      <a:pt x="25" y="24"/>
                    </a:lnTo>
                    <a:lnTo>
                      <a:pt x="20" y="27"/>
                    </a:lnTo>
                    <a:lnTo>
                      <a:pt x="25" y="31"/>
                    </a:lnTo>
                    <a:lnTo>
                      <a:pt x="32" y="38"/>
                    </a:lnTo>
                    <a:lnTo>
                      <a:pt x="32" y="41"/>
                    </a:lnTo>
                    <a:lnTo>
                      <a:pt x="34" y="44"/>
                    </a:lnTo>
                    <a:lnTo>
                      <a:pt x="32" y="50"/>
                    </a:lnTo>
                    <a:lnTo>
                      <a:pt x="29" y="55"/>
                    </a:lnTo>
                    <a:lnTo>
                      <a:pt x="25" y="57"/>
                    </a:lnTo>
                    <a:lnTo>
                      <a:pt x="22" y="58"/>
                    </a:lnTo>
                    <a:lnTo>
                      <a:pt x="16" y="60"/>
                    </a:lnTo>
                    <a:lnTo>
                      <a:pt x="6" y="57"/>
                    </a:lnTo>
                    <a:lnTo>
                      <a:pt x="3" y="53"/>
                    </a:lnTo>
                    <a:lnTo>
                      <a:pt x="0" y="44"/>
                    </a:lnTo>
                    <a:lnTo>
                      <a:pt x="0" y="41"/>
                    </a:lnTo>
                    <a:lnTo>
                      <a:pt x="3" y="38"/>
                    </a:lnTo>
                    <a:lnTo>
                      <a:pt x="6" y="34"/>
                    </a:lnTo>
                    <a:lnTo>
                      <a:pt x="13" y="29"/>
                    </a:lnTo>
                    <a:close/>
                    <a:moveTo>
                      <a:pt x="19" y="26"/>
                    </a:moveTo>
                    <a:lnTo>
                      <a:pt x="22" y="21"/>
                    </a:lnTo>
                    <a:lnTo>
                      <a:pt x="25" y="15"/>
                    </a:lnTo>
                    <a:lnTo>
                      <a:pt x="25" y="12"/>
                    </a:lnTo>
                    <a:lnTo>
                      <a:pt x="23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4" y="3"/>
                    </a:lnTo>
                    <a:lnTo>
                      <a:pt x="11" y="6"/>
                    </a:lnTo>
                    <a:lnTo>
                      <a:pt x="10" y="9"/>
                    </a:lnTo>
                    <a:lnTo>
                      <a:pt x="10" y="15"/>
                    </a:lnTo>
                    <a:lnTo>
                      <a:pt x="11" y="18"/>
                    </a:lnTo>
                    <a:lnTo>
                      <a:pt x="13" y="20"/>
                    </a:lnTo>
                    <a:lnTo>
                      <a:pt x="19" y="26"/>
                    </a:lnTo>
                    <a:close/>
                    <a:moveTo>
                      <a:pt x="14" y="32"/>
                    </a:moveTo>
                    <a:lnTo>
                      <a:pt x="11" y="34"/>
                    </a:lnTo>
                    <a:lnTo>
                      <a:pt x="10" y="38"/>
                    </a:lnTo>
                    <a:lnTo>
                      <a:pt x="8" y="40"/>
                    </a:lnTo>
                    <a:lnTo>
                      <a:pt x="8" y="44"/>
                    </a:lnTo>
                    <a:lnTo>
                      <a:pt x="11" y="53"/>
                    </a:lnTo>
                    <a:lnTo>
                      <a:pt x="17" y="57"/>
                    </a:lnTo>
                    <a:lnTo>
                      <a:pt x="23" y="53"/>
                    </a:lnTo>
                    <a:lnTo>
                      <a:pt x="25" y="50"/>
                    </a:lnTo>
                    <a:lnTo>
                      <a:pt x="25" y="44"/>
                    </a:lnTo>
                    <a:lnTo>
                      <a:pt x="23" y="43"/>
                    </a:lnTo>
                    <a:lnTo>
                      <a:pt x="22" y="40"/>
                    </a:lnTo>
                    <a:lnTo>
                      <a:pt x="19" y="35"/>
                    </a:lnTo>
                    <a:lnTo>
                      <a:pt x="14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86" name="Rectangle 250"/>
              <p:cNvSpPr>
                <a:spLocks noChangeArrowheads="1"/>
              </p:cNvSpPr>
              <p:nvPr/>
            </p:nvSpPr>
            <p:spPr bwMode="auto">
              <a:xfrm>
                <a:off x="3031" y="4087"/>
                <a:ext cx="21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87" name="Freeform 251"/>
              <p:cNvSpPr>
                <a:spLocks noEditPoints="1"/>
              </p:cNvSpPr>
              <p:nvPr/>
            </p:nvSpPr>
            <p:spPr bwMode="auto">
              <a:xfrm>
                <a:off x="3060" y="4052"/>
                <a:ext cx="35" cy="60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35" y="1"/>
                  </a:cxn>
                  <a:cxn ang="0">
                    <a:pos x="29" y="3"/>
                  </a:cxn>
                  <a:cxn ang="0">
                    <a:pos x="26" y="5"/>
                  </a:cxn>
                  <a:cxn ang="0">
                    <a:pos x="21" y="6"/>
                  </a:cxn>
                  <a:cxn ang="0">
                    <a:pos x="15" y="12"/>
                  </a:cxn>
                  <a:cxn ang="0">
                    <a:pos x="13" y="17"/>
                  </a:cxn>
                  <a:cxn ang="0">
                    <a:pos x="10" y="21"/>
                  </a:cxn>
                  <a:cxn ang="0">
                    <a:pos x="9" y="27"/>
                  </a:cxn>
                  <a:cxn ang="0">
                    <a:pos x="13" y="24"/>
                  </a:cxn>
                  <a:cxn ang="0">
                    <a:pos x="16" y="23"/>
                  </a:cxn>
                  <a:cxn ang="0">
                    <a:pos x="24" y="23"/>
                  </a:cxn>
                  <a:cxn ang="0">
                    <a:pos x="27" y="24"/>
                  </a:cxn>
                  <a:cxn ang="0">
                    <a:pos x="33" y="31"/>
                  </a:cxn>
                  <a:cxn ang="0">
                    <a:pos x="35" y="35"/>
                  </a:cxn>
                  <a:cxn ang="0">
                    <a:pos x="35" y="44"/>
                  </a:cxn>
                  <a:cxn ang="0">
                    <a:pos x="33" y="47"/>
                  </a:cxn>
                  <a:cxn ang="0">
                    <a:pos x="30" y="52"/>
                  </a:cxn>
                  <a:cxn ang="0">
                    <a:pos x="27" y="55"/>
                  </a:cxn>
                  <a:cxn ang="0">
                    <a:pos x="23" y="58"/>
                  </a:cxn>
                  <a:cxn ang="0">
                    <a:pos x="16" y="60"/>
                  </a:cxn>
                  <a:cxn ang="0">
                    <a:pos x="13" y="58"/>
                  </a:cxn>
                  <a:cxn ang="0">
                    <a:pos x="10" y="58"/>
                  </a:cxn>
                  <a:cxn ang="0">
                    <a:pos x="7" y="55"/>
                  </a:cxn>
                  <a:cxn ang="0">
                    <a:pos x="3" y="49"/>
                  </a:cxn>
                  <a:cxn ang="0">
                    <a:pos x="0" y="43"/>
                  </a:cxn>
                  <a:cxn ang="0">
                    <a:pos x="0" y="29"/>
                  </a:cxn>
                  <a:cxn ang="0">
                    <a:pos x="3" y="21"/>
                  </a:cxn>
                  <a:cxn ang="0">
                    <a:pos x="6" y="15"/>
                  </a:cxn>
                  <a:cxn ang="0">
                    <a:pos x="10" y="9"/>
                  </a:cxn>
                  <a:cxn ang="0">
                    <a:pos x="15" y="6"/>
                  </a:cxn>
                  <a:cxn ang="0">
                    <a:pos x="18" y="3"/>
                  </a:cxn>
                  <a:cxn ang="0">
                    <a:pos x="21" y="1"/>
                  </a:cxn>
                  <a:cxn ang="0">
                    <a:pos x="27" y="1"/>
                  </a:cxn>
                  <a:cxn ang="0">
                    <a:pos x="32" y="0"/>
                  </a:cxn>
                  <a:cxn ang="0">
                    <a:pos x="35" y="0"/>
                  </a:cxn>
                  <a:cxn ang="0">
                    <a:pos x="9" y="29"/>
                  </a:cxn>
                  <a:cxn ang="0">
                    <a:pos x="7" y="32"/>
                  </a:cxn>
                  <a:cxn ang="0">
                    <a:pos x="7" y="43"/>
                  </a:cxn>
                  <a:cxn ang="0">
                    <a:pos x="10" y="52"/>
                  </a:cxn>
                  <a:cxn ang="0">
                    <a:pos x="15" y="57"/>
                  </a:cxn>
                  <a:cxn ang="0">
                    <a:pos x="18" y="57"/>
                  </a:cxn>
                  <a:cxn ang="0">
                    <a:pos x="24" y="53"/>
                  </a:cxn>
                  <a:cxn ang="0">
                    <a:pos x="27" y="47"/>
                  </a:cxn>
                  <a:cxn ang="0">
                    <a:pos x="27" y="43"/>
                  </a:cxn>
                  <a:cxn ang="0">
                    <a:pos x="26" y="37"/>
                  </a:cxn>
                  <a:cxn ang="0">
                    <a:pos x="24" y="32"/>
                  </a:cxn>
                  <a:cxn ang="0">
                    <a:pos x="23" y="29"/>
                  </a:cxn>
                  <a:cxn ang="0">
                    <a:pos x="16" y="26"/>
                  </a:cxn>
                  <a:cxn ang="0">
                    <a:pos x="15" y="26"/>
                  </a:cxn>
                  <a:cxn ang="0">
                    <a:pos x="13" y="27"/>
                  </a:cxn>
                  <a:cxn ang="0">
                    <a:pos x="10" y="27"/>
                  </a:cxn>
                  <a:cxn ang="0">
                    <a:pos x="9" y="29"/>
                  </a:cxn>
                </a:cxnLst>
                <a:rect l="0" t="0" r="r" b="b"/>
                <a:pathLst>
                  <a:path w="35" h="60">
                    <a:moveTo>
                      <a:pt x="35" y="0"/>
                    </a:moveTo>
                    <a:lnTo>
                      <a:pt x="35" y="1"/>
                    </a:lnTo>
                    <a:lnTo>
                      <a:pt x="29" y="3"/>
                    </a:lnTo>
                    <a:lnTo>
                      <a:pt x="26" y="5"/>
                    </a:lnTo>
                    <a:lnTo>
                      <a:pt x="21" y="6"/>
                    </a:lnTo>
                    <a:lnTo>
                      <a:pt x="15" y="12"/>
                    </a:lnTo>
                    <a:lnTo>
                      <a:pt x="13" y="17"/>
                    </a:lnTo>
                    <a:lnTo>
                      <a:pt x="10" y="21"/>
                    </a:lnTo>
                    <a:lnTo>
                      <a:pt x="9" y="27"/>
                    </a:lnTo>
                    <a:lnTo>
                      <a:pt x="13" y="24"/>
                    </a:lnTo>
                    <a:lnTo>
                      <a:pt x="16" y="23"/>
                    </a:lnTo>
                    <a:lnTo>
                      <a:pt x="24" y="23"/>
                    </a:lnTo>
                    <a:lnTo>
                      <a:pt x="27" y="24"/>
                    </a:lnTo>
                    <a:lnTo>
                      <a:pt x="33" y="31"/>
                    </a:lnTo>
                    <a:lnTo>
                      <a:pt x="35" y="35"/>
                    </a:lnTo>
                    <a:lnTo>
                      <a:pt x="35" y="44"/>
                    </a:lnTo>
                    <a:lnTo>
                      <a:pt x="33" y="47"/>
                    </a:lnTo>
                    <a:lnTo>
                      <a:pt x="30" y="52"/>
                    </a:lnTo>
                    <a:lnTo>
                      <a:pt x="27" y="55"/>
                    </a:lnTo>
                    <a:lnTo>
                      <a:pt x="23" y="58"/>
                    </a:lnTo>
                    <a:lnTo>
                      <a:pt x="16" y="60"/>
                    </a:lnTo>
                    <a:lnTo>
                      <a:pt x="13" y="58"/>
                    </a:lnTo>
                    <a:lnTo>
                      <a:pt x="10" y="58"/>
                    </a:lnTo>
                    <a:lnTo>
                      <a:pt x="7" y="55"/>
                    </a:lnTo>
                    <a:lnTo>
                      <a:pt x="3" y="49"/>
                    </a:lnTo>
                    <a:lnTo>
                      <a:pt x="0" y="43"/>
                    </a:lnTo>
                    <a:lnTo>
                      <a:pt x="0" y="29"/>
                    </a:lnTo>
                    <a:lnTo>
                      <a:pt x="3" y="21"/>
                    </a:lnTo>
                    <a:lnTo>
                      <a:pt x="6" y="15"/>
                    </a:lnTo>
                    <a:lnTo>
                      <a:pt x="10" y="9"/>
                    </a:lnTo>
                    <a:lnTo>
                      <a:pt x="15" y="6"/>
                    </a:lnTo>
                    <a:lnTo>
                      <a:pt x="18" y="3"/>
                    </a:lnTo>
                    <a:lnTo>
                      <a:pt x="21" y="1"/>
                    </a:lnTo>
                    <a:lnTo>
                      <a:pt x="27" y="1"/>
                    </a:lnTo>
                    <a:lnTo>
                      <a:pt x="32" y="0"/>
                    </a:lnTo>
                    <a:lnTo>
                      <a:pt x="35" y="0"/>
                    </a:lnTo>
                    <a:close/>
                    <a:moveTo>
                      <a:pt x="9" y="29"/>
                    </a:moveTo>
                    <a:lnTo>
                      <a:pt x="7" y="32"/>
                    </a:lnTo>
                    <a:lnTo>
                      <a:pt x="7" y="43"/>
                    </a:lnTo>
                    <a:lnTo>
                      <a:pt x="10" y="52"/>
                    </a:lnTo>
                    <a:lnTo>
                      <a:pt x="15" y="57"/>
                    </a:lnTo>
                    <a:lnTo>
                      <a:pt x="18" y="57"/>
                    </a:lnTo>
                    <a:lnTo>
                      <a:pt x="24" y="53"/>
                    </a:lnTo>
                    <a:lnTo>
                      <a:pt x="27" y="47"/>
                    </a:lnTo>
                    <a:lnTo>
                      <a:pt x="27" y="43"/>
                    </a:lnTo>
                    <a:lnTo>
                      <a:pt x="26" y="37"/>
                    </a:lnTo>
                    <a:lnTo>
                      <a:pt x="24" y="32"/>
                    </a:lnTo>
                    <a:lnTo>
                      <a:pt x="23" y="29"/>
                    </a:lnTo>
                    <a:lnTo>
                      <a:pt x="16" y="26"/>
                    </a:lnTo>
                    <a:lnTo>
                      <a:pt x="15" y="26"/>
                    </a:lnTo>
                    <a:lnTo>
                      <a:pt x="13" y="27"/>
                    </a:lnTo>
                    <a:lnTo>
                      <a:pt x="10" y="27"/>
                    </a:lnTo>
                    <a:lnTo>
                      <a:pt x="9" y="2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88" name="Rectangle 252"/>
              <p:cNvSpPr>
                <a:spLocks noChangeArrowheads="1"/>
              </p:cNvSpPr>
              <p:nvPr/>
            </p:nvSpPr>
            <p:spPr bwMode="auto">
              <a:xfrm>
                <a:off x="3180" y="4087"/>
                <a:ext cx="22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89" name="Freeform 253"/>
              <p:cNvSpPr>
                <a:spLocks noEditPoints="1"/>
              </p:cNvSpPr>
              <p:nvPr/>
            </p:nvSpPr>
            <p:spPr bwMode="auto">
              <a:xfrm>
                <a:off x="3208" y="4052"/>
                <a:ext cx="37" cy="58"/>
              </a:xfrm>
              <a:custGeom>
                <a:avLst/>
                <a:gdLst/>
                <a:ahLst/>
                <a:cxnLst>
                  <a:cxn ang="0">
                    <a:pos x="37" y="38"/>
                  </a:cxn>
                  <a:cxn ang="0">
                    <a:pos x="37" y="43"/>
                  </a:cxn>
                  <a:cxn ang="0">
                    <a:pos x="29" y="43"/>
                  </a:cxn>
                  <a:cxn ang="0">
                    <a:pos x="29" y="58"/>
                  </a:cxn>
                  <a:cxn ang="0">
                    <a:pos x="21" y="58"/>
                  </a:cxn>
                  <a:cxn ang="0">
                    <a:pos x="21" y="43"/>
                  </a:cxn>
                  <a:cxn ang="0">
                    <a:pos x="0" y="43"/>
                  </a:cxn>
                  <a:cxn ang="0">
                    <a:pos x="0" y="38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29" y="38"/>
                  </a:cxn>
                  <a:cxn ang="0">
                    <a:pos x="37" y="38"/>
                  </a:cxn>
                  <a:cxn ang="0">
                    <a:pos x="21" y="38"/>
                  </a:cxn>
                  <a:cxn ang="0">
                    <a:pos x="21" y="9"/>
                  </a:cxn>
                  <a:cxn ang="0">
                    <a:pos x="3" y="38"/>
                  </a:cxn>
                  <a:cxn ang="0">
                    <a:pos x="21" y="38"/>
                  </a:cxn>
                </a:cxnLst>
                <a:rect l="0" t="0" r="r" b="b"/>
                <a:pathLst>
                  <a:path w="37" h="58">
                    <a:moveTo>
                      <a:pt x="37" y="38"/>
                    </a:moveTo>
                    <a:lnTo>
                      <a:pt x="37" y="43"/>
                    </a:lnTo>
                    <a:lnTo>
                      <a:pt x="29" y="43"/>
                    </a:lnTo>
                    <a:lnTo>
                      <a:pt x="29" y="58"/>
                    </a:lnTo>
                    <a:lnTo>
                      <a:pt x="21" y="58"/>
                    </a:lnTo>
                    <a:lnTo>
                      <a:pt x="21" y="43"/>
                    </a:lnTo>
                    <a:lnTo>
                      <a:pt x="0" y="43"/>
                    </a:lnTo>
                    <a:lnTo>
                      <a:pt x="0" y="38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29" y="38"/>
                    </a:lnTo>
                    <a:lnTo>
                      <a:pt x="37" y="38"/>
                    </a:lnTo>
                    <a:close/>
                    <a:moveTo>
                      <a:pt x="21" y="38"/>
                    </a:moveTo>
                    <a:lnTo>
                      <a:pt x="21" y="9"/>
                    </a:lnTo>
                    <a:lnTo>
                      <a:pt x="3" y="38"/>
                    </a:lnTo>
                    <a:lnTo>
                      <a:pt x="21" y="3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90" name="Rectangle 254"/>
              <p:cNvSpPr>
                <a:spLocks noChangeArrowheads="1"/>
              </p:cNvSpPr>
              <p:nvPr/>
            </p:nvSpPr>
            <p:spPr bwMode="auto">
              <a:xfrm>
                <a:off x="3330" y="4087"/>
                <a:ext cx="22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91" name="Freeform 255"/>
              <p:cNvSpPr>
                <a:spLocks/>
              </p:cNvSpPr>
              <p:nvPr/>
            </p:nvSpPr>
            <p:spPr bwMode="auto">
              <a:xfrm>
                <a:off x="3358" y="4052"/>
                <a:ext cx="36" cy="58"/>
              </a:xfrm>
              <a:custGeom>
                <a:avLst/>
                <a:gdLst/>
                <a:ahLst/>
                <a:cxnLst>
                  <a:cxn ang="0">
                    <a:pos x="36" y="47"/>
                  </a:cxn>
                  <a:cxn ang="0">
                    <a:pos x="33" y="58"/>
                  </a:cxn>
                  <a:cxn ang="0">
                    <a:pos x="0" y="58"/>
                  </a:cxn>
                  <a:cxn ang="0">
                    <a:pos x="0" y="57"/>
                  </a:cxn>
                  <a:cxn ang="0">
                    <a:pos x="17" y="40"/>
                  </a:cxn>
                  <a:cxn ang="0">
                    <a:pos x="20" y="35"/>
                  </a:cxn>
                  <a:cxn ang="0">
                    <a:pos x="23" y="29"/>
                  </a:cxn>
                  <a:cxn ang="0">
                    <a:pos x="26" y="24"/>
                  </a:cxn>
                  <a:cxn ang="0">
                    <a:pos x="26" y="14"/>
                  </a:cxn>
                  <a:cxn ang="0">
                    <a:pos x="23" y="11"/>
                  </a:cxn>
                  <a:cxn ang="0">
                    <a:pos x="21" y="8"/>
                  </a:cxn>
                  <a:cxn ang="0">
                    <a:pos x="18" y="8"/>
                  </a:cxn>
                  <a:cxn ang="0">
                    <a:pos x="15" y="6"/>
                  </a:cxn>
                  <a:cxn ang="0">
                    <a:pos x="6" y="9"/>
                  </a:cxn>
                  <a:cxn ang="0">
                    <a:pos x="4" y="11"/>
                  </a:cxn>
                  <a:cxn ang="0">
                    <a:pos x="1" y="17"/>
                  </a:cxn>
                  <a:cxn ang="0">
                    <a:pos x="0" y="17"/>
                  </a:cxn>
                  <a:cxn ang="0">
                    <a:pos x="3" y="8"/>
                  </a:cxn>
                  <a:cxn ang="0">
                    <a:pos x="6" y="5"/>
                  </a:cxn>
                  <a:cxn ang="0">
                    <a:pos x="12" y="1"/>
                  </a:cxn>
                  <a:cxn ang="0">
                    <a:pos x="17" y="0"/>
                  </a:cxn>
                  <a:cxn ang="0">
                    <a:pos x="26" y="3"/>
                  </a:cxn>
                  <a:cxn ang="0">
                    <a:pos x="29" y="5"/>
                  </a:cxn>
                  <a:cxn ang="0">
                    <a:pos x="32" y="11"/>
                  </a:cxn>
                  <a:cxn ang="0">
                    <a:pos x="33" y="15"/>
                  </a:cxn>
                  <a:cxn ang="0">
                    <a:pos x="32" y="20"/>
                  </a:cxn>
                  <a:cxn ang="0">
                    <a:pos x="32" y="23"/>
                  </a:cxn>
                  <a:cxn ang="0">
                    <a:pos x="29" y="27"/>
                  </a:cxn>
                  <a:cxn ang="0">
                    <a:pos x="26" y="34"/>
                  </a:cxn>
                  <a:cxn ang="0">
                    <a:pos x="7" y="52"/>
                  </a:cxn>
                  <a:cxn ang="0">
                    <a:pos x="29" y="52"/>
                  </a:cxn>
                  <a:cxn ang="0">
                    <a:pos x="30" y="50"/>
                  </a:cxn>
                  <a:cxn ang="0">
                    <a:pos x="32" y="50"/>
                  </a:cxn>
                  <a:cxn ang="0">
                    <a:pos x="35" y="47"/>
                  </a:cxn>
                  <a:cxn ang="0">
                    <a:pos x="36" y="47"/>
                  </a:cxn>
                </a:cxnLst>
                <a:rect l="0" t="0" r="r" b="b"/>
                <a:pathLst>
                  <a:path w="36" h="58">
                    <a:moveTo>
                      <a:pt x="36" y="47"/>
                    </a:moveTo>
                    <a:lnTo>
                      <a:pt x="33" y="58"/>
                    </a:lnTo>
                    <a:lnTo>
                      <a:pt x="0" y="58"/>
                    </a:lnTo>
                    <a:lnTo>
                      <a:pt x="0" y="57"/>
                    </a:lnTo>
                    <a:lnTo>
                      <a:pt x="17" y="40"/>
                    </a:lnTo>
                    <a:lnTo>
                      <a:pt x="20" y="35"/>
                    </a:lnTo>
                    <a:lnTo>
                      <a:pt x="23" y="29"/>
                    </a:lnTo>
                    <a:lnTo>
                      <a:pt x="26" y="24"/>
                    </a:lnTo>
                    <a:lnTo>
                      <a:pt x="26" y="14"/>
                    </a:lnTo>
                    <a:lnTo>
                      <a:pt x="23" y="11"/>
                    </a:lnTo>
                    <a:lnTo>
                      <a:pt x="21" y="8"/>
                    </a:lnTo>
                    <a:lnTo>
                      <a:pt x="18" y="8"/>
                    </a:lnTo>
                    <a:lnTo>
                      <a:pt x="15" y="6"/>
                    </a:lnTo>
                    <a:lnTo>
                      <a:pt x="6" y="9"/>
                    </a:lnTo>
                    <a:lnTo>
                      <a:pt x="4" y="11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3" y="8"/>
                    </a:lnTo>
                    <a:lnTo>
                      <a:pt x="6" y="5"/>
                    </a:lnTo>
                    <a:lnTo>
                      <a:pt x="12" y="1"/>
                    </a:lnTo>
                    <a:lnTo>
                      <a:pt x="17" y="0"/>
                    </a:lnTo>
                    <a:lnTo>
                      <a:pt x="26" y="3"/>
                    </a:lnTo>
                    <a:lnTo>
                      <a:pt x="29" y="5"/>
                    </a:lnTo>
                    <a:lnTo>
                      <a:pt x="32" y="11"/>
                    </a:lnTo>
                    <a:lnTo>
                      <a:pt x="33" y="15"/>
                    </a:lnTo>
                    <a:lnTo>
                      <a:pt x="32" y="20"/>
                    </a:lnTo>
                    <a:lnTo>
                      <a:pt x="32" y="23"/>
                    </a:lnTo>
                    <a:lnTo>
                      <a:pt x="29" y="27"/>
                    </a:lnTo>
                    <a:lnTo>
                      <a:pt x="26" y="34"/>
                    </a:lnTo>
                    <a:lnTo>
                      <a:pt x="7" y="52"/>
                    </a:lnTo>
                    <a:lnTo>
                      <a:pt x="29" y="52"/>
                    </a:lnTo>
                    <a:lnTo>
                      <a:pt x="30" y="50"/>
                    </a:lnTo>
                    <a:lnTo>
                      <a:pt x="32" y="50"/>
                    </a:lnTo>
                    <a:lnTo>
                      <a:pt x="35" y="47"/>
                    </a:lnTo>
                    <a:lnTo>
                      <a:pt x="36" y="4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92" name="Freeform 256"/>
              <p:cNvSpPr>
                <a:spLocks noEditPoints="1"/>
              </p:cNvSpPr>
              <p:nvPr/>
            </p:nvSpPr>
            <p:spPr bwMode="auto">
              <a:xfrm>
                <a:off x="3495" y="4052"/>
                <a:ext cx="37" cy="6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3" y="14"/>
                  </a:cxn>
                  <a:cxn ang="0">
                    <a:pos x="6" y="8"/>
                  </a:cxn>
                  <a:cxn ang="0">
                    <a:pos x="11" y="3"/>
                  </a:cxn>
                  <a:cxn ang="0">
                    <a:pos x="14" y="1"/>
                  </a:cxn>
                  <a:cxn ang="0">
                    <a:pos x="16" y="0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6" y="3"/>
                  </a:cxn>
                  <a:cxn ang="0">
                    <a:pos x="29" y="6"/>
                  </a:cxn>
                  <a:cxn ang="0">
                    <a:pos x="32" y="11"/>
                  </a:cxn>
                  <a:cxn ang="0">
                    <a:pos x="36" y="17"/>
                  </a:cxn>
                  <a:cxn ang="0">
                    <a:pos x="36" y="23"/>
                  </a:cxn>
                  <a:cxn ang="0">
                    <a:pos x="37" y="29"/>
                  </a:cxn>
                  <a:cxn ang="0">
                    <a:pos x="36" y="38"/>
                  </a:cxn>
                  <a:cxn ang="0">
                    <a:pos x="34" y="46"/>
                  </a:cxn>
                  <a:cxn ang="0">
                    <a:pos x="31" y="52"/>
                  </a:cxn>
                  <a:cxn ang="0">
                    <a:pos x="26" y="57"/>
                  </a:cxn>
                  <a:cxn ang="0">
                    <a:pos x="23" y="58"/>
                  </a:cxn>
                  <a:cxn ang="0">
                    <a:pos x="19" y="60"/>
                  </a:cxn>
                  <a:cxn ang="0">
                    <a:pos x="14" y="58"/>
                  </a:cxn>
                  <a:cxn ang="0">
                    <a:pos x="10" y="55"/>
                  </a:cxn>
                  <a:cxn ang="0">
                    <a:pos x="5" y="49"/>
                  </a:cxn>
                  <a:cxn ang="0">
                    <a:pos x="2" y="37"/>
                  </a:cxn>
                  <a:cxn ang="0">
                    <a:pos x="0" y="29"/>
                  </a:cxn>
                  <a:cxn ang="0">
                    <a:pos x="10" y="32"/>
                  </a:cxn>
                  <a:cxn ang="0">
                    <a:pos x="10" y="41"/>
                  </a:cxn>
                  <a:cxn ang="0">
                    <a:pos x="11" y="50"/>
                  </a:cxn>
                  <a:cxn ang="0">
                    <a:pos x="13" y="53"/>
                  </a:cxn>
                  <a:cxn ang="0">
                    <a:pos x="19" y="57"/>
                  </a:cxn>
                  <a:cxn ang="0">
                    <a:pos x="20" y="55"/>
                  </a:cxn>
                  <a:cxn ang="0">
                    <a:pos x="23" y="55"/>
                  </a:cxn>
                  <a:cxn ang="0">
                    <a:pos x="25" y="52"/>
                  </a:cxn>
                  <a:cxn ang="0">
                    <a:pos x="28" y="43"/>
                  </a:cxn>
                  <a:cxn ang="0">
                    <a:pos x="28" y="15"/>
                  </a:cxn>
                  <a:cxn ang="0">
                    <a:pos x="26" y="11"/>
                  </a:cxn>
                  <a:cxn ang="0">
                    <a:pos x="25" y="8"/>
                  </a:cxn>
                  <a:cxn ang="0">
                    <a:pos x="25" y="6"/>
                  </a:cxn>
                  <a:cxn ang="0">
                    <a:pos x="22" y="3"/>
                  </a:cxn>
                  <a:cxn ang="0">
                    <a:pos x="16" y="3"/>
                  </a:cxn>
                  <a:cxn ang="0">
                    <a:pos x="11" y="12"/>
                  </a:cxn>
                  <a:cxn ang="0">
                    <a:pos x="10" y="17"/>
                  </a:cxn>
                  <a:cxn ang="0">
                    <a:pos x="10" y="32"/>
                  </a:cxn>
                </a:cxnLst>
                <a:rect l="0" t="0" r="r" b="b"/>
                <a:pathLst>
                  <a:path w="37" h="60">
                    <a:moveTo>
                      <a:pt x="0" y="29"/>
                    </a:moveTo>
                    <a:lnTo>
                      <a:pt x="3" y="14"/>
                    </a:lnTo>
                    <a:lnTo>
                      <a:pt x="6" y="8"/>
                    </a:lnTo>
                    <a:lnTo>
                      <a:pt x="11" y="3"/>
                    </a:lnTo>
                    <a:lnTo>
                      <a:pt x="14" y="1"/>
                    </a:lnTo>
                    <a:lnTo>
                      <a:pt x="16" y="0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6" y="3"/>
                    </a:lnTo>
                    <a:lnTo>
                      <a:pt x="29" y="6"/>
                    </a:lnTo>
                    <a:lnTo>
                      <a:pt x="32" y="11"/>
                    </a:lnTo>
                    <a:lnTo>
                      <a:pt x="36" y="17"/>
                    </a:lnTo>
                    <a:lnTo>
                      <a:pt x="36" y="23"/>
                    </a:lnTo>
                    <a:lnTo>
                      <a:pt x="37" y="29"/>
                    </a:lnTo>
                    <a:lnTo>
                      <a:pt x="36" y="38"/>
                    </a:lnTo>
                    <a:lnTo>
                      <a:pt x="34" y="46"/>
                    </a:lnTo>
                    <a:lnTo>
                      <a:pt x="31" y="52"/>
                    </a:lnTo>
                    <a:lnTo>
                      <a:pt x="26" y="57"/>
                    </a:lnTo>
                    <a:lnTo>
                      <a:pt x="23" y="58"/>
                    </a:lnTo>
                    <a:lnTo>
                      <a:pt x="19" y="60"/>
                    </a:lnTo>
                    <a:lnTo>
                      <a:pt x="14" y="58"/>
                    </a:lnTo>
                    <a:lnTo>
                      <a:pt x="10" y="55"/>
                    </a:lnTo>
                    <a:lnTo>
                      <a:pt x="5" y="49"/>
                    </a:lnTo>
                    <a:lnTo>
                      <a:pt x="2" y="37"/>
                    </a:lnTo>
                    <a:lnTo>
                      <a:pt x="0" y="29"/>
                    </a:lnTo>
                    <a:close/>
                    <a:moveTo>
                      <a:pt x="10" y="32"/>
                    </a:moveTo>
                    <a:lnTo>
                      <a:pt x="10" y="41"/>
                    </a:lnTo>
                    <a:lnTo>
                      <a:pt x="11" y="50"/>
                    </a:lnTo>
                    <a:lnTo>
                      <a:pt x="13" y="53"/>
                    </a:lnTo>
                    <a:lnTo>
                      <a:pt x="19" y="57"/>
                    </a:lnTo>
                    <a:lnTo>
                      <a:pt x="20" y="55"/>
                    </a:lnTo>
                    <a:lnTo>
                      <a:pt x="23" y="55"/>
                    </a:lnTo>
                    <a:lnTo>
                      <a:pt x="25" y="52"/>
                    </a:lnTo>
                    <a:lnTo>
                      <a:pt x="28" y="43"/>
                    </a:lnTo>
                    <a:lnTo>
                      <a:pt x="28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5" y="6"/>
                    </a:lnTo>
                    <a:lnTo>
                      <a:pt x="22" y="3"/>
                    </a:lnTo>
                    <a:lnTo>
                      <a:pt x="16" y="3"/>
                    </a:lnTo>
                    <a:lnTo>
                      <a:pt x="11" y="12"/>
                    </a:lnTo>
                    <a:lnTo>
                      <a:pt x="10" y="17"/>
                    </a:lnTo>
                    <a:lnTo>
                      <a:pt x="1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93" name="Freeform 257"/>
              <p:cNvSpPr>
                <a:spLocks/>
              </p:cNvSpPr>
              <p:nvPr/>
            </p:nvSpPr>
            <p:spPr bwMode="auto">
              <a:xfrm>
                <a:off x="3644" y="4052"/>
                <a:ext cx="38" cy="58"/>
              </a:xfrm>
              <a:custGeom>
                <a:avLst/>
                <a:gdLst/>
                <a:ahLst/>
                <a:cxnLst>
                  <a:cxn ang="0">
                    <a:pos x="38" y="47"/>
                  </a:cxn>
                  <a:cxn ang="0">
                    <a:pos x="33" y="58"/>
                  </a:cxn>
                  <a:cxn ang="0">
                    <a:pos x="0" y="58"/>
                  </a:cxn>
                  <a:cxn ang="0">
                    <a:pos x="0" y="57"/>
                  </a:cxn>
                  <a:cxn ang="0">
                    <a:pos x="7" y="50"/>
                  </a:cxn>
                  <a:cxn ang="0">
                    <a:pos x="12" y="44"/>
                  </a:cxn>
                  <a:cxn ang="0">
                    <a:pos x="21" y="35"/>
                  </a:cxn>
                  <a:cxn ang="0">
                    <a:pos x="24" y="29"/>
                  </a:cxn>
                  <a:cxn ang="0">
                    <a:pos x="26" y="24"/>
                  </a:cxn>
                  <a:cxn ang="0">
                    <a:pos x="27" y="18"/>
                  </a:cxn>
                  <a:cxn ang="0">
                    <a:pos x="26" y="14"/>
                  </a:cxn>
                  <a:cxn ang="0">
                    <a:pos x="23" y="11"/>
                  </a:cxn>
                  <a:cxn ang="0">
                    <a:pos x="21" y="8"/>
                  </a:cxn>
                  <a:cxn ang="0">
                    <a:pos x="18" y="8"/>
                  </a:cxn>
                  <a:cxn ang="0">
                    <a:pos x="15" y="6"/>
                  </a:cxn>
                  <a:cxn ang="0">
                    <a:pos x="10" y="8"/>
                  </a:cxn>
                  <a:cxn ang="0">
                    <a:pos x="7" y="9"/>
                  </a:cxn>
                  <a:cxn ang="0">
                    <a:pos x="6" y="11"/>
                  </a:cxn>
                  <a:cxn ang="0">
                    <a:pos x="3" y="17"/>
                  </a:cxn>
                  <a:cxn ang="0">
                    <a:pos x="1" y="17"/>
                  </a:cxn>
                  <a:cxn ang="0">
                    <a:pos x="4" y="8"/>
                  </a:cxn>
                  <a:cxn ang="0">
                    <a:pos x="6" y="5"/>
                  </a:cxn>
                  <a:cxn ang="0">
                    <a:pos x="12" y="1"/>
                  </a:cxn>
                  <a:cxn ang="0">
                    <a:pos x="18" y="0"/>
                  </a:cxn>
                  <a:cxn ang="0">
                    <a:pos x="24" y="1"/>
                  </a:cxn>
                  <a:cxn ang="0">
                    <a:pos x="29" y="5"/>
                  </a:cxn>
                  <a:cxn ang="0">
                    <a:pos x="32" y="8"/>
                  </a:cxn>
                  <a:cxn ang="0">
                    <a:pos x="33" y="11"/>
                  </a:cxn>
                  <a:cxn ang="0">
                    <a:pos x="33" y="20"/>
                  </a:cxn>
                  <a:cxn ang="0">
                    <a:pos x="32" y="23"/>
                  </a:cxn>
                  <a:cxn ang="0">
                    <a:pos x="29" y="27"/>
                  </a:cxn>
                  <a:cxn ang="0">
                    <a:pos x="26" y="34"/>
                  </a:cxn>
                  <a:cxn ang="0">
                    <a:pos x="12" y="47"/>
                  </a:cxn>
                  <a:cxn ang="0">
                    <a:pos x="10" y="50"/>
                  </a:cxn>
                  <a:cxn ang="0">
                    <a:pos x="7" y="52"/>
                  </a:cxn>
                  <a:cxn ang="0">
                    <a:pos x="30" y="52"/>
                  </a:cxn>
                  <a:cxn ang="0">
                    <a:pos x="32" y="50"/>
                  </a:cxn>
                  <a:cxn ang="0">
                    <a:pos x="33" y="50"/>
                  </a:cxn>
                  <a:cxn ang="0">
                    <a:pos x="35" y="49"/>
                  </a:cxn>
                  <a:cxn ang="0">
                    <a:pos x="35" y="47"/>
                  </a:cxn>
                  <a:cxn ang="0">
                    <a:pos x="38" y="47"/>
                  </a:cxn>
                </a:cxnLst>
                <a:rect l="0" t="0" r="r" b="b"/>
                <a:pathLst>
                  <a:path w="38" h="58">
                    <a:moveTo>
                      <a:pt x="38" y="47"/>
                    </a:moveTo>
                    <a:lnTo>
                      <a:pt x="33" y="58"/>
                    </a:lnTo>
                    <a:lnTo>
                      <a:pt x="0" y="58"/>
                    </a:lnTo>
                    <a:lnTo>
                      <a:pt x="0" y="57"/>
                    </a:lnTo>
                    <a:lnTo>
                      <a:pt x="7" y="50"/>
                    </a:lnTo>
                    <a:lnTo>
                      <a:pt x="12" y="44"/>
                    </a:lnTo>
                    <a:lnTo>
                      <a:pt x="21" y="35"/>
                    </a:lnTo>
                    <a:lnTo>
                      <a:pt x="24" y="29"/>
                    </a:lnTo>
                    <a:lnTo>
                      <a:pt x="26" y="24"/>
                    </a:lnTo>
                    <a:lnTo>
                      <a:pt x="27" y="18"/>
                    </a:lnTo>
                    <a:lnTo>
                      <a:pt x="26" y="14"/>
                    </a:lnTo>
                    <a:lnTo>
                      <a:pt x="23" y="11"/>
                    </a:lnTo>
                    <a:lnTo>
                      <a:pt x="21" y="8"/>
                    </a:lnTo>
                    <a:lnTo>
                      <a:pt x="18" y="8"/>
                    </a:lnTo>
                    <a:lnTo>
                      <a:pt x="15" y="6"/>
                    </a:lnTo>
                    <a:lnTo>
                      <a:pt x="10" y="8"/>
                    </a:lnTo>
                    <a:lnTo>
                      <a:pt x="7" y="9"/>
                    </a:lnTo>
                    <a:lnTo>
                      <a:pt x="6" y="11"/>
                    </a:lnTo>
                    <a:lnTo>
                      <a:pt x="3" y="17"/>
                    </a:lnTo>
                    <a:lnTo>
                      <a:pt x="1" y="17"/>
                    </a:lnTo>
                    <a:lnTo>
                      <a:pt x="4" y="8"/>
                    </a:lnTo>
                    <a:lnTo>
                      <a:pt x="6" y="5"/>
                    </a:lnTo>
                    <a:lnTo>
                      <a:pt x="12" y="1"/>
                    </a:lnTo>
                    <a:lnTo>
                      <a:pt x="18" y="0"/>
                    </a:lnTo>
                    <a:lnTo>
                      <a:pt x="24" y="1"/>
                    </a:lnTo>
                    <a:lnTo>
                      <a:pt x="29" y="5"/>
                    </a:lnTo>
                    <a:lnTo>
                      <a:pt x="32" y="8"/>
                    </a:lnTo>
                    <a:lnTo>
                      <a:pt x="33" y="11"/>
                    </a:lnTo>
                    <a:lnTo>
                      <a:pt x="33" y="20"/>
                    </a:lnTo>
                    <a:lnTo>
                      <a:pt x="32" y="23"/>
                    </a:lnTo>
                    <a:lnTo>
                      <a:pt x="29" y="27"/>
                    </a:lnTo>
                    <a:lnTo>
                      <a:pt x="26" y="34"/>
                    </a:lnTo>
                    <a:lnTo>
                      <a:pt x="12" y="47"/>
                    </a:lnTo>
                    <a:lnTo>
                      <a:pt x="10" y="50"/>
                    </a:lnTo>
                    <a:lnTo>
                      <a:pt x="7" y="52"/>
                    </a:lnTo>
                    <a:lnTo>
                      <a:pt x="30" y="52"/>
                    </a:lnTo>
                    <a:lnTo>
                      <a:pt x="32" y="50"/>
                    </a:lnTo>
                    <a:lnTo>
                      <a:pt x="33" y="50"/>
                    </a:lnTo>
                    <a:lnTo>
                      <a:pt x="35" y="49"/>
                    </a:lnTo>
                    <a:lnTo>
                      <a:pt x="35" y="47"/>
                    </a:lnTo>
                    <a:lnTo>
                      <a:pt x="38" y="4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94" name="Line 258"/>
              <p:cNvSpPr>
                <a:spLocks noChangeShapeType="1"/>
              </p:cNvSpPr>
              <p:nvPr/>
            </p:nvSpPr>
            <p:spPr bwMode="auto">
              <a:xfrm flipV="1">
                <a:off x="2168" y="2212"/>
                <a:ext cx="1" cy="1796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95" name="Line 259"/>
              <p:cNvSpPr>
                <a:spLocks noChangeShapeType="1"/>
              </p:cNvSpPr>
              <p:nvPr/>
            </p:nvSpPr>
            <p:spPr bwMode="auto">
              <a:xfrm flipV="1">
                <a:off x="3737" y="2212"/>
                <a:ext cx="1" cy="1796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96" name="Line 260"/>
              <p:cNvSpPr>
                <a:spLocks noChangeShapeType="1"/>
              </p:cNvSpPr>
              <p:nvPr/>
            </p:nvSpPr>
            <p:spPr bwMode="auto">
              <a:xfrm>
                <a:off x="2168" y="400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97" name="Line 261"/>
              <p:cNvSpPr>
                <a:spLocks noChangeShapeType="1"/>
              </p:cNvSpPr>
              <p:nvPr/>
            </p:nvSpPr>
            <p:spPr bwMode="auto">
              <a:xfrm flipH="1">
                <a:off x="3717" y="400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98" name="Line 262"/>
              <p:cNvSpPr>
                <a:spLocks noChangeShapeType="1"/>
              </p:cNvSpPr>
              <p:nvPr/>
            </p:nvSpPr>
            <p:spPr bwMode="auto">
              <a:xfrm>
                <a:off x="2168" y="398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399" name="Line 263"/>
              <p:cNvSpPr>
                <a:spLocks noChangeShapeType="1"/>
              </p:cNvSpPr>
              <p:nvPr/>
            </p:nvSpPr>
            <p:spPr bwMode="auto">
              <a:xfrm flipH="1">
                <a:off x="3717" y="398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00" name="Line 264"/>
              <p:cNvSpPr>
                <a:spLocks noChangeShapeType="1"/>
              </p:cNvSpPr>
              <p:nvPr/>
            </p:nvSpPr>
            <p:spPr bwMode="auto">
              <a:xfrm>
                <a:off x="2168" y="396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01" name="Line 265"/>
              <p:cNvSpPr>
                <a:spLocks noChangeShapeType="1"/>
              </p:cNvSpPr>
              <p:nvPr/>
            </p:nvSpPr>
            <p:spPr bwMode="auto">
              <a:xfrm flipH="1">
                <a:off x="3717" y="396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02" name="Line 266"/>
              <p:cNvSpPr>
                <a:spLocks noChangeShapeType="1"/>
              </p:cNvSpPr>
              <p:nvPr/>
            </p:nvSpPr>
            <p:spPr bwMode="auto">
              <a:xfrm>
                <a:off x="2168" y="385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03" name="Line 267"/>
              <p:cNvSpPr>
                <a:spLocks noChangeShapeType="1"/>
              </p:cNvSpPr>
              <p:nvPr/>
            </p:nvSpPr>
            <p:spPr bwMode="auto">
              <a:xfrm flipH="1">
                <a:off x="3717" y="385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04" name="Line 268"/>
              <p:cNvSpPr>
                <a:spLocks noChangeShapeType="1"/>
              </p:cNvSpPr>
              <p:nvPr/>
            </p:nvSpPr>
            <p:spPr bwMode="auto">
              <a:xfrm>
                <a:off x="2168" y="3783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05" name="Line 269"/>
              <p:cNvSpPr>
                <a:spLocks noChangeShapeType="1"/>
              </p:cNvSpPr>
              <p:nvPr/>
            </p:nvSpPr>
            <p:spPr bwMode="auto">
              <a:xfrm flipH="1">
                <a:off x="3717" y="3783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06" name="Line 270"/>
              <p:cNvSpPr>
                <a:spLocks noChangeShapeType="1"/>
              </p:cNvSpPr>
              <p:nvPr/>
            </p:nvSpPr>
            <p:spPr bwMode="auto">
              <a:xfrm>
                <a:off x="2168" y="373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07" name="Line 271"/>
              <p:cNvSpPr>
                <a:spLocks noChangeShapeType="1"/>
              </p:cNvSpPr>
              <p:nvPr/>
            </p:nvSpPr>
            <p:spPr bwMode="auto">
              <a:xfrm flipH="1">
                <a:off x="3717" y="373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08" name="Line 272"/>
              <p:cNvSpPr>
                <a:spLocks noChangeShapeType="1"/>
              </p:cNvSpPr>
              <p:nvPr/>
            </p:nvSpPr>
            <p:spPr bwMode="auto">
              <a:xfrm>
                <a:off x="2168" y="369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09" name="Line 273"/>
              <p:cNvSpPr>
                <a:spLocks noChangeShapeType="1"/>
              </p:cNvSpPr>
              <p:nvPr/>
            </p:nvSpPr>
            <p:spPr bwMode="auto">
              <a:xfrm flipH="1">
                <a:off x="3717" y="369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10" name="Line 274"/>
              <p:cNvSpPr>
                <a:spLocks noChangeShapeType="1"/>
              </p:cNvSpPr>
              <p:nvPr/>
            </p:nvSpPr>
            <p:spPr bwMode="auto">
              <a:xfrm>
                <a:off x="2168" y="3663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11" name="Line 275"/>
              <p:cNvSpPr>
                <a:spLocks noChangeShapeType="1"/>
              </p:cNvSpPr>
              <p:nvPr/>
            </p:nvSpPr>
            <p:spPr bwMode="auto">
              <a:xfrm flipH="1">
                <a:off x="3717" y="3663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12" name="Line 276"/>
              <p:cNvSpPr>
                <a:spLocks noChangeShapeType="1"/>
              </p:cNvSpPr>
              <p:nvPr/>
            </p:nvSpPr>
            <p:spPr bwMode="auto">
              <a:xfrm>
                <a:off x="2168" y="363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13" name="Line 277"/>
              <p:cNvSpPr>
                <a:spLocks noChangeShapeType="1"/>
              </p:cNvSpPr>
              <p:nvPr/>
            </p:nvSpPr>
            <p:spPr bwMode="auto">
              <a:xfrm flipH="1">
                <a:off x="3717" y="363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14" name="Line 278"/>
              <p:cNvSpPr>
                <a:spLocks noChangeShapeType="1"/>
              </p:cNvSpPr>
              <p:nvPr/>
            </p:nvSpPr>
            <p:spPr bwMode="auto">
              <a:xfrm>
                <a:off x="2168" y="361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15" name="Line 279"/>
              <p:cNvSpPr>
                <a:spLocks noChangeShapeType="1"/>
              </p:cNvSpPr>
              <p:nvPr/>
            </p:nvSpPr>
            <p:spPr bwMode="auto">
              <a:xfrm flipH="1">
                <a:off x="3717" y="361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16" name="Line 280"/>
              <p:cNvSpPr>
                <a:spLocks noChangeShapeType="1"/>
              </p:cNvSpPr>
              <p:nvPr/>
            </p:nvSpPr>
            <p:spPr bwMode="auto">
              <a:xfrm>
                <a:off x="2168" y="359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17" name="Line 281"/>
              <p:cNvSpPr>
                <a:spLocks noChangeShapeType="1"/>
              </p:cNvSpPr>
              <p:nvPr/>
            </p:nvSpPr>
            <p:spPr bwMode="auto">
              <a:xfrm flipH="1">
                <a:off x="3717" y="359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18" name="Line 282"/>
              <p:cNvSpPr>
                <a:spLocks noChangeShapeType="1"/>
              </p:cNvSpPr>
              <p:nvPr/>
            </p:nvSpPr>
            <p:spPr bwMode="auto">
              <a:xfrm>
                <a:off x="2168" y="357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19" name="Line 283"/>
              <p:cNvSpPr>
                <a:spLocks noChangeShapeType="1"/>
              </p:cNvSpPr>
              <p:nvPr/>
            </p:nvSpPr>
            <p:spPr bwMode="auto">
              <a:xfrm flipH="1">
                <a:off x="3717" y="357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20" name="Line 284"/>
              <p:cNvSpPr>
                <a:spLocks noChangeShapeType="1"/>
              </p:cNvSpPr>
              <p:nvPr/>
            </p:nvSpPr>
            <p:spPr bwMode="auto">
              <a:xfrm>
                <a:off x="2168" y="345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21" name="Line 285"/>
              <p:cNvSpPr>
                <a:spLocks noChangeShapeType="1"/>
              </p:cNvSpPr>
              <p:nvPr/>
            </p:nvSpPr>
            <p:spPr bwMode="auto">
              <a:xfrm flipH="1">
                <a:off x="3717" y="345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22" name="Line 286"/>
              <p:cNvSpPr>
                <a:spLocks noChangeShapeType="1"/>
              </p:cNvSpPr>
              <p:nvPr/>
            </p:nvSpPr>
            <p:spPr bwMode="auto">
              <a:xfrm>
                <a:off x="2168" y="338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23" name="Line 287"/>
              <p:cNvSpPr>
                <a:spLocks noChangeShapeType="1"/>
              </p:cNvSpPr>
              <p:nvPr/>
            </p:nvSpPr>
            <p:spPr bwMode="auto">
              <a:xfrm flipH="1">
                <a:off x="3717" y="338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24" name="Line 288"/>
              <p:cNvSpPr>
                <a:spLocks noChangeShapeType="1"/>
              </p:cNvSpPr>
              <p:nvPr/>
            </p:nvSpPr>
            <p:spPr bwMode="auto">
              <a:xfrm>
                <a:off x="2168" y="334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25" name="Line 289"/>
              <p:cNvSpPr>
                <a:spLocks noChangeShapeType="1"/>
              </p:cNvSpPr>
              <p:nvPr/>
            </p:nvSpPr>
            <p:spPr bwMode="auto">
              <a:xfrm flipH="1">
                <a:off x="3717" y="334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26" name="Line 290"/>
              <p:cNvSpPr>
                <a:spLocks noChangeShapeType="1"/>
              </p:cNvSpPr>
              <p:nvPr/>
            </p:nvSpPr>
            <p:spPr bwMode="auto">
              <a:xfrm>
                <a:off x="2168" y="330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27" name="Line 291"/>
              <p:cNvSpPr>
                <a:spLocks noChangeShapeType="1"/>
              </p:cNvSpPr>
              <p:nvPr/>
            </p:nvSpPr>
            <p:spPr bwMode="auto">
              <a:xfrm flipH="1">
                <a:off x="3717" y="330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28" name="Line 292"/>
              <p:cNvSpPr>
                <a:spLocks noChangeShapeType="1"/>
              </p:cNvSpPr>
              <p:nvPr/>
            </p:nvSpPr>
            <p:spPr bwMode="auto">
              <a:xfrm>
                <a:off x="2168" y="327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29" name="Line 293"/>
              <p:cNvSpPr>
                <a:spLocks noChangeShapeType="1"/>
              </p:cNvSpPr>
              <p:nvPr/>
            </p:nvSpPr>
            <p:spPr bwMode="auto">
              <a:xfrm flipH="1">
                <a:off x="3717" y="327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30" name="Line 294"/>
              <p:cNvSpPr>
                <a:spLocks noChangeShapeType="1"/>
              </p:cNvSpPr>
              <p:nvPr/>
            </p:nvSpPr>
            <p:spPr bwMode="auto">
              <a:xfrm>
                <a:off x="2168" y="324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31" name="Line 295"/>
              <p:cNvSpPr>
                <a:spLocks noChangeShapeType="1"/>
              </p:cNvSpPr>
              <p:nvPr/>
            </p:nvSpPr>
            <p:spPr bwMode="auto">
              <a:xfrm flipH="1">
                <a:off x="3717" y="324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32" name="Line 296"/>
              <p:cNvSpPr>
                <a:spLocks noChangeShapeType="1"/>
              </p:cNvSpPr>
              <p:nvPr/>
            </p:nvSpPr>
            <p:spPr bwMode="auto">
              <a:xfrm>
                <a:off x="2168" y="322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33" name="Line 297"/>
              <p:cNvSpPr>
                <a:spLocks noChangeShapeType="1"/>
              </p:cNvSpPr>
              <p:nvPr/>
            </p:nvSpPr>
            <p:spPr bwMode="auto">
              <a:xfrm flipH="1">
                <a:off x="3717" y="322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34" name="Line 298"/>
              <p:cNvSpPr>
                <a:spLocks noChangeShapeType="1"/>
              </p:cNvSpPr>
              <p:nvPr/>
            </p:nvSpPr>
            <p:spPr bwMode="auto">
              <a:xfrm>
                <a:off x="2168" y="320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35" name="Line 299"/>
              <p:cNvSpPr>
                <a:spLocks noChangeShapeType="1"/>
              </p:cNvSpPr>
              <p:nvPr/>
            </p:nvSpPr>
            <p:spPr bwMode="auto">
              <a:xfrm flipH="1">
                <a:off x="3717" y="320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36" name="Line 300"/>
              <p:cNvSpPr>
                <a:spLocks noChangeShapeType="1"/>
              </p:cNvSpPr>
              <p:nvPr/>
            </p:nvSpPr>
            <p:spPr bwMode="auto">
              <a:xfrm>
                <a:off x="2168" y="318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37" name="Line 301"/>
              <p:cNvSpPr>
                <a:spLocks noChangeShapeType="1"/>
              </p:cNvSpPr>
              <p:nvPr/>
            </p:nvSpPr>
            <p:spPr bwMode="auto">
              <a:xfrm flipH="1">
                <a:off x="3717" y="318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38" name="Line 302"/>
              <p:cNvSpPr>
                <a:spLocks noChangeShapeType="1"/>
              </p:cNvSpPr>
              <p:nvPr/>
            </p:nvSpPr>
            <p:spPr bwMode="auto">
              <a:xfrm>
                <a:off x="2168" y="306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39" name="Line 303"/>
              <p:cNvSpPr>
                <a:spLocks noChangeShapeType="1"/>
              </p:cNvSpPr>
              <p:nvPr/>
            </p:nvSpPr>
            <p:spPr bwMode="auto">
              <a:xfrm flipH="1">
                <a:off x="3717" y="306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40" name="Line 304"/>
              <p:cNvSpPr>
                <a:spLocks noChangeShapeType="1"/>
              </p:cNvSpPr>
              <p:nvPr/>
            </p:nvSpPr>
            <p:spPr bwMode="auto">
              <a:xfrm>
                <a:off x="2168" y="299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41" name="Line 305"/>
              <p:cNvSpPr>
                <a:spLocks noChangeShapeType="1"/>
              </p:cNvSpPr>
              <p:nvPr/>
            </p:nvSpPr>
            <p:spPr bwMode="auto">
              <a:xfrm flipH="1">
                <a:off x="3717" y="299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42" name="Line 306"/>
              <p:cNvSpPr>
                <a:spLocks noChangeShapeType="1"/>
              </p:cNvSpPr>
              <p:nvPr/>
            </p:nvSpPr>
            <p:spPr bwMode="auto">
              <a:xfrm>
                <a:off x="2168" y="294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43" name="Line 307"/>
              <p:cNvSpPr>
                <a:spLocks noChangeShapeType="1"/>
              </p:cNvSpPr>
              <p:nvPr/>
            </p:nvSpPr>
            <p:spPr bwMode="auto">
              <a:xfrm flipH="1">
                <a:off x="3717" y="294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44" name="Line 308"/>
              <p:cNvSpPr>
                <a:spLocks noChangeShapeType="1"/>
              </p:cNvSpPr>
              <p:nvPr/>
            </p:nvSpPr>
            <p:spPr bwMode="auto">
              <a:xfrm>
                <a:off x="2168" y="291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45" name="Line 309"/>
              <p:cNvSpPr>
                <a:spLocks noChangeShapeType="1"/>
              </p:cNvSpPr>
              <p:nvPr/>
            </p:nvSpPr>
            <p:spPr bwMode="auto">
              <a:xfrm flipH="1">
                <a:off x="3717" y="291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46" name="Line 310"/>
              <p:cNvSpPr>
                <a:spLocks noChangeShapeType="1"/>
              </p:cNvSpPr>
              <p:nvPr/>
            </p:nvSpPr>
            <p:spPr bwMode="auto">
              <a:xfrm>
                <a:off x="2168" y="288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47" name="Line 311"/>
              <p:cNvSpPr>
                <a:spLocks noChangeShapeType="1"/>
              </p:cNvSpPr>
              <p:nvPr/>
            </p:nvSpPr>
            <p:spPr bwMode="auto">
              <a:xfrm flipH="1">
                <a:off x="3717" y="288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48" name="Line 312"/>
              <p:cNvSpPr>
                <a:spLocks noChangeShapeType="1"/>
              </p:cNvSpPr>
              <p:nvPr/>
            </p:nvSpPr>
            <p:spPr bwMode="auto">
              <a:xfrm>
                <a:off x="2168" y="285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49" name="Line 313"/>
              <p:cNvSpPr>
                <a:spLocks noChangeShapeType="1"/>
              </p:cNvSpPr>
              <p:nvPr/>
            </p:nvSpPr>
            <p:spPr bwMode="auto">
              <a:xfrm flipH="1">
                <a:off x="3717" y="285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50" name="Line 314"/>
              <p:cNvSpPr>
                <a:spLocks noChangeShapeType="1"/>
              </p:cNvSpPr>
              <p:nvPr/>
            </p:nvSpPr>
            <p:spPr bwMode="auto">
              <a:xfrm>
                <a:off x="2168" y="283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51" name="Line 315"/>
              <p:cNvSpPr>
                <a:spLocks noChangeShapeType="1"/>
              </p:cNvSpPr>
              <p:nvPr/>
            </p:nvSpPr>
            <p:spPr bwMode="auto">
              <a:xfrm flipH="1">
                <a:off x="3717" y="283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52" name="Line 316"/>
              <p:cNvSpPr>
                <a:spLocks noChangeShapeType="1"/>
              </p:cNvSpPr>
              <p:nvPr/>
            </p:nvSpPr>
            <p:spPr bwMode="auto">
              <a:xfrm>
                <a:off x="2168" y="281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53" name="Line 317"/>
              <p:cNvSpPr>
                <a:spLocks noChangeShapeType="1"/>
              </p:cNvSpPr>
              <p:nvPr/>
            </p:nvSpPr>
            <p:spPr bwMode="auto">
              <a:xfrm flipH="1">
                <a:off x="3717" y="281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54" name="Line 318"/>
              <p:cNvSpPr>
                <a:spLocks noChangeShapeType="1"/>
              </p:cNvSpPr>
              <p:nvPr/>
            </p:nvSpPr>
            <p:spPr bwMode="auto">
              <a:xfrm>
                <a:off x="2168" y="279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55" name="Line 319"/>
              <p:cNvSpPr>
                <a:spLocks noChangeShapeType="1"/>
              </p:cNvSpPr>
              <p:nvPr/>
            </p:nvSpPr>
            <p:spPr bwMode="auto">
              <a:xfrm flipH="1">
                <a:off x="3717" y="279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56" name="Line 320"/>
              <p:cNvSpPr>
                <a:spLocks noChangeShapeType="1"/>
              </p:cNvSpPr>
              <p:nvPr/>
            </p:nvSpPr>
            <p:spPr bwMode="auto">
              <a:xfrm>
                <a:off x="2168" y="267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57" name="Line 321"/>
              <p:cNvSpPr>
                <a:spLocks noChangeShapeType="1"/>
              </p:cNvSpPr>
              <p:nvPr/>
            </p:nvSpPr>
            <p:spPr bwMode="auto">
              <a:xfrm flipH="1">
                <a:off x="3717" y="267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58" name="Line 322"/>
              <p:cNvSpPr>
                <a:spLocks noChangeShapeType="1"/>
              </p:cNvSpPr>
              <p:nvPr/>
            </p:nvSpPr>
            <p:spPr bwMode="auto">
              <a:xfrm>
                <a:off x="2168" y="260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59" name="Line 323"/>
              <p:cNvSpPr>
                <a:spLocks noChangeShapeType="1"/>
              </p:cNvSpPr>
              <p:nvPr/>
            </p:nvSpPr>
            <p:spPr bwMode="auto">
              <a:xfrm flipH="1">
                <a:off x="3717" y="260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60" name="Line 324"/>
              <p:cNvSpPr>
                <a:spLocks noChangeShapeType="1"/>
              </p:cNvSpPr>
              <p:nvPr/>
            </p:nvSpPr>
            <p:spPr bwMode="auto">
              <a:xfrm>
                <a:off x="2168" y="255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61" name="Line 325"/>
              <p:cNvSpPr>
                <a:spLocks noChangeShapeType="1"/>
              </p:cNvSpPr>
              <p:nvPr/>
            </p:nvSpPr>
            <p:spPr bwMode="auto">
              <a:xfrm flipH="1">
                <a:off x="3717" y="255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62" name="Line 326"/>
              <p:cNvSpPr>
                <a:spLocks noChangeShapeType="1"/>
              </p:cNvSpPr>
              <p:nvPr/>
            </p:nvSpPr>
            <p:spPr bwMode="auto">
              <a:xfrm>
                <a:off x="2168" y="251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63" name="Line 327"/>
              <p:cNvSpPr>
                <a:spLocks noChangeShapeType="1"/>
              </p:cNvSpPr>
              <p:nvPr/>
            </p:nvSpPr>
            <p:spPr bwMode="auto">
              <a:xfrm flipH="1">
                <a:off x="3717" y="251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64" name="Line 328"/>
              <p:cNvSpPr>
                <a:spLocks noChangeShapeType="1"/>
              </p:cNvSpPr>
              <p:nvPr/>
            </p:nvSpPr>
            <p:spPr bwMode="auto">
              <a:xfrm>
                <a:off x="2168" y="248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65" name="Line 329"/>
              <p:cNvSpPr>
                <a:spLocks noChangeShapeType="1"/>
              </p:cNvSpPr>
              <p:nvPr/>
            </p:nvSpPr>
            <p:spPr bwMode="auto">
              <a:xfrm flipH="1">
                <a:off x="3717" y="248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66" name="Line 330"/>
              <p:cNvSpPr>
                <a:spLocks noChangeShapeType="1"/>
              </p:cNvSpPr>
              <p:nvPr/>
            </p:nvSpPr>
            <p:spPr bwMode="auto">
              <a:xfrm>
                <a:off x="2168" y="246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67" name="Line 331"/>
              <p:cNvSpPr>
                <a:spLocks noChangeShapeType="1"/>
              </p:cNvSpPr>
              <p:nvPr/>
            </p:nvSpPr>
            <p:spPr bwMode="auto">
              <a:xfrm flipH="1">
                <a:off x="3717" y="246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68" name="Line 332"/>
              <p:cNvSpPr>
                <a:spLocks noChangeShapeType="1"/>
              </p:cNvSpPr>
              <p:nvPr/>
            </p:nvSpPr>
            <p:spPr bwMode="auto">
              <a:xfrm>
                <a:off x="2168" y="243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69" name="Line 333"/>
              <p:cNvSpPr>
                <a:spLocks noChangeShapeType="1"/>
              </p:cNvSpPr>
              <p:nvPr/>
            </p:nvSpPr>
            <p:spPr bwMode="auto">
              <a:xfrm flipH="1">
                <a:off x="3717" y="243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70" name="Line 334"/>
              <p:cNvSpPr>
                <a:spLocks noChangeShapeType="1"/>
              </p:cNvSpPr>
              <p:nvPr/>
            </p:nvSpPr>
            <p:spPr bwMode="auto">
              <a:xfrm>
                <a:off x="2168" y="241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71" name="Line 335"/>
              <p:cNvSpPr>
                <a:spLocks noChangeShapeType="1"/>
              </p:cNvSpPr>
              <p:nvPr/>
            </p:nvSpPr>
            <p:spPr bwMode="auto">
              <a:xfrm flipH="1">
                <a:off x="3717" y="241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72" name="Line 336"/>
              <p:cNvSpPr>
                <a:spLocks noChangeShapeType="1"/>
              </p:cNvSpPr>
              <p:nvPr/>
            </p:nvSpPr>
            <p:spPr bwMode="auto">
              <a:xfrm>
                <a:off x="2168" y="239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73" name="Line 337"/>
              <p:cNvSpPr>
                <a:spLocks noChangeShapeType="1"/>
              </p:cNvSpPr>
              <p:nvPr/>
            </p:nvSpPr>
            <p:spPr bwMode="auto">
              <a:xfrm flipH="1">
                <a:off x="3717" y="239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74" name="Line 338"/>
              <p:cNvSpPr>
                <a:spLocks noChangeShapeType="1"/>
              </p:cNvSpPr>
              <p:nvPr/>
            </p:nvSpPr>
            <p:spPr bwMode="auto">
              <a:xfrm>
                <a:off x="2168" y="228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75" name="Line 339"/>
              <p:cNvSpPr>
                <a:spLocks noChangeShapeType="1"/>
              </p:cNvSpPr>
              <p:nvPr/>
            </p:nvSpPr>
            <p:spPr bwMode="auto">
              <a:xfrm flipH="1">
                <a:off x="3717" y="228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76" name="Line 340"/>
              <p:cNvSpPr>
                <a:spLocks noChangeShapeType="1"/>
              </p:cNvSpPr>
              <p:nvPr/>
            </p:nvSpPr>
            <p:spPr bwMode="auto">
              <a:xfrm>
                <a:off x="2168" y="221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77" name="Line 341"/>
              <p:cNvSpPr>
                <a:spLocks noChangeShapeType="1"/>
              </p:cNvSpPr>
              <p:nvPr/>
            </p:nvSpPr>
            <p:spPr bwMode="auto">
              <a:xfrm flipH="1">
                <a:off x="3717" y="221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78" name="Line 342"/>
              <p:cNvSpPr>
                <a:spLocks noChangeShapeType="1"/>
              </p:cNvSpPr>
              <p:nvPr/>
            </p:nvSpPr>
            <p:spPr bwMode="auto">
              <a:xfrm>
                <a:off x="2168" y="3969"/>
                <a:ext cx="4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79" name="Line 343"/>
              <p:cNvSpPr>
                <a:spLocks noChangeShapeType="1"/>
              </p:cNvSpPr>
              <p:nvPr/>
            </p:nvSpPr>
            <p:spPr bwMode="auto">
              <a:xfrm flipH="1">
                <a:off x="3697" y="3969"/>
                <a:ext cx="4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80" name="Line 344"/>
              <p:cNvSpPr>
                <a:spLocks noChangeShapeType="1"/>
              </p:cNvSpPr>
              <p:nvPr/>
            </p:nvSpPr>
            <p:spPr bwMode="auto">
              <a:xfrm>
                <a:off x="2168" y="3577"/>
                <a:ext cx="4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81" name="Line 345"/>
              <p:cNvSpPr>
                <a:spLocks noChangeShapeType="1"/>
              </p:cNvSpPr>
              <p:nvPr/>
            </p:nvSpPr>
            <p:spPr bwMode="auto">
              <a:xfrm flipH="1">
                <a:off x="3697" y="3577"/>
                <a:ext cx="4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82" name="Line 346"/>
              <p:cNvSpPr>
                <a:spLocks noChangeShapeType="1"/>
              </p:cNvSpPr>
              <p:nvPr/>
            </p:nvSpPr>
            <p:spPr bwMode="auto">
              <a:xfrm>
                <a:off x="2168" y="3184"/>
                <a:ext cx="4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83" name="Line 347"/>
              <p:cNvSpPr>
                <a:spLocks noChangeShapeType="1"/>
              </p:cNvSpPr>
              <p:nvPr/>
            </p:nvSpPr>
            <p:spPr bwMode="auto">
              <a:xfrm flipH="1">
                <a:off x="3697" y="3184"/>
                <a:ext cx="4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84" name="Line 348"/>
              <p:cNvSpPr>
                <a:spLocks noChangeShapeType="1"/>
              </p:cNvSpPr>
              <p:nvPr/>
            </p:nvSpPr>
            <p:spPr bwMode="auto">
              <a:xfrm>
                <a:off x="2168" y="2792"/>
                <a:ext cx="4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85" name="Line 349"/>
              <p:cNvSpPr>
                <a:spLocks noChangeShapeType="1"/>
              </p:cNvSpPr>
              <p:nvPr/>
            </p:nvSpPr>
            <p:spPr bwMode="auto">
              <a:xfrm flipH="1">
                <a:off x="3697" y="2792"/>
                <a:ext cx="4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86" name="Line 350"/>
              <p:cNvSpPr>
                <a:spLocks noChangeShapeType="1"/>
              </p:cNvSpPr>
              <p:nvPr/>
            </p:nvSpPr>
            <p:spPr bwMode="auto">
              <a:xfrm>
                <a:off x="2168" y="2399"/>
                <a:ext cx="4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87" name="Line 351"/>
              <p:cNvSpPr>
                <a:spLocks noChangeShapeType="1"/>
              </p:cNvSpPr>
              <p:nvPr/>
            </p:nvSpPr>
            <p:spPr bwMode="auto">
              <a:xfrm flipH="1">
                <a:off x="3697" y="2399"/>
                <a:ext cx="4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88" name="Rectangle 352"/>
              <p:cNvSpPr>
                <a:spLocks noChangeArrowheads="1"/>
              </p:cNvSpPr>
              <p:nvPr/>
            </p:nvSpPr>
            <p:spPr bwMode="auto">
              <a:xfrm>
                <a:off x="2168" y="2212"/>
                <a:ext cx="1569" cy="1796"/>
              </a:xfrm>
              <a:prstGeom prst="rect">
                <a:avLst/>
              </a:prstGeom>
              <a:noFill/>
              <a:ln w="6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89" name="Freeform 353"/>
              <p:cNvSpPr>
                <a:spLocks/>
              </p:cNvSpPr>
              <p:nvPr/>
            </p:nvSpPr>
            <p:spPr bwMode="auto">
              <a:xfrm>
                <a:off x="3916" y="3969"/>
                <a:ext cx="12" cy="39"/>
              </a:xfrm>
              <a:custGeom>
                <a:avLst/>
                <a:gdLst/>
                <a:ahLst/>
                <a:cxnLst>
                  <a:cxn ang="0">
                    <a:pos x="0" y="39"/>
                  </a:cxn>
                  <a:cxn ang="0">
                    <a:pos x="0" y="0"/>
                  </a:cxn>
                  <a:cxn ang="0">
                    <a:pos x="12" y="0"/>
                  </a:cxn>
                  <a:cxn ang="0">
                    <a:pos x="12" y="39"/>
                  </a:cxn>
                </a:cxnLst>
                <a:rect l="0" t="0" r="r" b="b"/>
                <a:pathLst>
                  <a:path w="12" h="39">
                    <a:moveTo>
                      <a:pt x="0" y="39"/>
                    </a:moveTo>
                    <a:lnTo>
                      <a:pt x="0" y="0"/>
                    </a:lnTo>
                    <a:lnTo>
                      <a:pt x="12" y="0"/>
                    </a:lnTo>
                    <a:lnTo>
                      <a:pt x="12" y="39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90" name="Freeform 354"/>
              <p:cNvSpPr>
                <a:spLocks/>
              </p:cNvSpPr>
              <p:nvPr/>
            </p:nvSpPr>
            <p:spPr bwMode="auto">
              <a:xfrm>
                <a:off x="3982" y="2480"/>
                <a:ext cx="1181" cy="1528"/>
              </a:xfrm>
              <a:custGeom>
                <a:avLst/>
                <a:gdLst/>
                <a:ahLst/>
                <a:cxnLst>
                  <a:cxn ang="0">
                    <a:pos x="39" y="1489"/>
                  </a:cxn>
                  <a:cxn ang="0">
                    <a:pos x="53" y="1157"/>
                  </a:cxn>
                  <a:cxn ang="0">
                    <a:pos x="79" y="996"/>
                  </a:cxn>
                  <a:cxn ang="0">
                    <a:pos x="93" y="762"/>
                  </a:cxn>
                  <a:cxn ang="0">
                    <a:pos x="119" y="669"/>
                  </a:cxn>
                  <a:cxn ang="0">
                    <a:pos x="133" y="490"/>
                  </a:cxn>
                  <a:cxn ang="0">
                    <a:pos x="159" y="421"/>
                  </a:cxn>
                  <a:cxn ang="0">
                    <a:pos x="172" y="274"/>
                  </a:cxn>
                  <a:cxn ang="0">
                    <a:pos x="198" y="216"/>
                  </a:cxn>
                  <a:cxn ang="0">
                    <a:pos x="212" y="112"/>
                  </a:cxn>
                  <a:cxn ang="0">
                    <a:pos x="238" y="60"/>
                  </a:cxn>
                  <a:cxn ang="0">
                    <a:pos x="252" y="11"/>
                  </a:cxn>
                  <a:cxn ang="0">
                    <a:pos x="278" y="0"/>
                  </a:cxn>
                  <a:cxn ang="0">
                    <a:pos x="292" y="9"/>
                  </a:cxn>
                  <a:cxn ang="0">
                    <a:pos x="318" y="25"/>
                  </a:cxn>
                  <a:cxn ang="0">
                    <a:pos x="331" y="57"/>
                  </a:cxn>
                  <a:cxn ang="0">
                    <a:pos x="359" y="74"/>
                  </a:cxn>
                  <a:cxn ang="0">
                    <a:pos x="371" y="107"/>
                  </a:cxn>
                  <a:cxn ang="0">
                    <a:pos x="399" y="129"/>
                  </a:cxn>
                  <a:cxn ang="0">
                    <a:pos x="411" y="167"/>
                  </a:cxn>
                  <a:cxn ang="0">
                    <a:pos x="438" y="179"/>
                  </a:cxn>
                  <a:cxn ang="0">
                    <a:pos x="451" y="217"/>
                  </a:cxn>
                  <a:cxn ang="0">
                    <a:pos x="478" y="234"/>
                  </a:cxn>
                  <a:cxn ang="0">
                    <a:pos x="490" y="276"/>
                  </a:cxn>
                  <a:cxn ang="0">
                    <a:pos x="518" y="299"/>
                  </a:cxn>
                  <a:cxn ang="0">
                    <a:pos x="530" y="332"/>
                  </a:cxn>
                  <a:cxn ang="0">
                    <a:pos x="558" y="343"/>
                  </a:cxn>
                  <a:cxn ang="0">
                    <a:pos x="570" y="384"/>
                  </a:cxn>
                  <a:cxn ang="0">
                    <a:pos x="597" y="404"/>
                  </a:cxn>
                  <a:cxn ang="0">
                    <a:pos x="611" y="432"/>
                  </a:cxn>
                  <a:cxn ang="0">
                    <a:pos x="637" y="456"/>
                  </a:cxn>
                  <a:cxn ang="0">
                    <a:pos x="651" y="478"/>
                  </a:cxn>
                  <a:cxn ang="0">
                    <a:pos x="677" y="496"/>
                  </a:cxn>
                  <a:cxn ang="0">
                    <a:pos x="691" y="513"/>
                  </a:cxn>
                  <a:cxn ang="0">
                    <a:pos x="717" y="533"/>
                  </a:cxn>
                  <a:cxn ang="0">
                    <a:pos x="730" y="539"/>
                  </a:cxn>
                  <a:cxn ang="0">
                    <a:pos x="756" y="569"/>
                  </a:cxn>
                  <a:cxn ang="0">
                    <a:pos x="770" y="595"/>
                  </a:cxn>
                  <a:cxn ang="0">
                    <a:pos x="796" y="629"/>
                  </a:cxn>
                  <a:cxn ang="0">
                    <a:pos x="810" y="658"/>
                  </a:cxn>
                  <a:cxn ang="0">
                    <a:pos x="836" y="681"/>
                  </a:cxn>
                  <a:cxn ang="0">
                    <a:pos x="850" y="807"/>
                  </a:cxn>
                  <a:cxn ang="0">
                    <a:pos x="876" y="822"/>
                  </a:cxn>
                  <a:cxn ang="0">
                    <a:pos x="889" y="853"/>
                  </a:cxn>
                  <a:cxn ang="0">
                    <a:pos x="915" y="869"/>
                  </a:cxn>
                  <a:cxn ang="0">
                    <a:pos x="929" y="1039"/>
                  </a:cxn>
                  <a:cxn ang="0">
                    <a:pos x="955" y="1016"/>
                  </a:cxn>
                  <a:cxn ang="0">
                    <a:pos x="969" y="1006"/>
                  </a:cxn>
                  <a:cxn ang="0">
                    <a:pos x="995" y="1157"/>
                  </a:cxn>
                  <a:cxn ang="0">
                    <a:pos x="1009" y="1134"/>
                  </a:cxn>
                  <a:cxn ang="0">
                    <a:pos x="1035" y="1254"/>
                  </a:cxn>
                  <a:cxn ang="0">
                    <a:pos x="1048" y="1303"/>
                  </a:cxn>
                  <a:cxn ang="0">
                    <a:pos x="1074" y="1371"/>
                  </a:cxn>
                  <a:cxn ang="0">
                    <a:pos x="1088" y="1303"/>
                  </a:cxn>
                  <a:cxn ang="0">
                    <a:pos x="1128" y="1254"/>
                  </a:cxn>
                  <a:cxn ang="0">
                    <a:pos x="1142" y="1303"/>
                  </a:cxn>
                  <a:cxn ang="0">
                    <a:pos x="1181" y="1215"/>
                  </a:cxn>
                </a:cxnLst>
                <a:rect l="0" t="0" r="r" b="b"/>
                <a:pathLst>
                  <a:path w="1181" h="1528">
                    <a:moveTo>
                      <a:pt x="0" y="1528"/>
                    </a:moveTo>
                    <a:lnTo>
                      <a:pt x="0" y="1489"/>
                    </a:lnTo>
                    <a:lnTo>
                      <a:pt x="39" y="1489"/>
                    </a:lnTo>
                    <a:lnTo>
                      <a:pt x="39" y="1254"/>
                    </a:lnTo>
                    <a:lnTo>
                      <a:pt x="53" y="1254"/>
                    </a:lnTo>
                    <a:lnTo>
                      <a:pt x="53" y="1157"/>
                    </a:lnTo>
                    <a:lnTo>
                      <a:pt x="65" y="1157"/>
                    </a:lnTo>
                    <a:lnTo>
                      <a:pt x="65" y="996"/>
                    </a:lnTo>
                    <a:lnTo>
                      <a:pt x="79" y="996"/>
                    </a:lnTo>
                    <a:lnTo>
                      <a:pt x="79" y="804"/>
                    </a:lnTo>
                    <a:lnTo>
                      <a:pt x="93" y="804"/>
                    </a:lnTo>
                    <a:lnTo>
                      <a:pt x="93" y="762"/>
                    </a:lnTo>
                    <a:lnTo>
                      <a:pt x="105" y="762"/>
                    </a:lnTo>
                    <a:lnTo>
                      <a:pt x="105" y="669"/>
                    </a:lnTo>
                    <a:lnTo>
                      <a:pt x="119" y="669"/>
                    </a:lnTo>
                    <a:lnTo>
                      <a:pt x="119" y="585"/>
                    </a:lnTo>
                    <a:lnTo>
                      <a:pt x="133" y="585"/>
                    </a:lnTo>
                    <a:lnTo>
                      <a:pt x="133" y="490"/>
                    </a:lnTo>
                    <a:lnTo>
                      <a:pt x="146" y="490"/>
                    </a:lnTo>
                    <a:lnTo>
                      <a:pt x="146" y="421"/>
                    </a:lnTo>
                    <a:lnTo>
                      <a:pt x="159" y="421"/>
                    </a:lnTo>
                    <a:lnTo>
                      <a:pt x="159" y="346"/>
                    </a:lnTo>
                    <a:lnTo>
                      <a:pt x="172" y="346"/>
                    </a:lnTo>
                    <a:lnTo>
                      <a:pt x="172" y="274"/>
                    </a:lnTo>
                    <a:lnTo>
                      <a:pt x="186" y="274"/>
                    </a:lnTo>
                    <a:lnTo>
                      <a:pt x="186" y="216"/>
                    </a:lnTo>
                    <a:lnTo>
                      <a:pt x="198" y="216"/>
                    </a:lnTo>
                    <a:lnTo>
                      <a:pt x="198" y="150"/>
                    </a:lnTo>
                    <a:lnTo>
                      <a:pt x="212" y="150"/>
                    </a:lnTo>
                    <a:lnTo>
                      <a:pt x="212" y="112"/>
                    </a:lnTo>
                    <a:lnTo>
                      <a:pt x="226" y="112"/>
                    </a:lnTo>
                    <a:lnTo>
                      <a:pt x="226" y="60"/>
                    </a:lnTo>
                    <a:lnTo>
                      <a:pt x="238" y="60"/>
                    </a:lnTo>
                    <a:lnTo>
                      <a:pt x="238" y="28"/>
                    </a:lnTo>
                    <a:lnTo>
                      <a:pt x="252" y="28"/>
                    </a:lnTo>
                    <a:lnTo>
                      <a:pt x="252" y="11"/>
                    </a:lnTo>
                    <a:lnTo>
                      <a:pt x="266" y="11"/>
                    </a:lnTo>
                    <a:lnTo>
                      <a:pt x="266" y="0"/>
                    </a:lnTo>
                    <a:lnTo>
                      <a:pt x="278" y="0"/>
                    </a:lnTo>
                    <a:lnTo>
                      <a:pt x="278" y="6"/>
                    </a:lnTo>
                    <a:lnTo>
                      <a:pt x="292" y="6"/>
                    </a:lnTo>
                    <a:lnTo>
                      <a:pt x="292" y="9"/>
                    </a:lnTo>
                    <a:lnTo>
                      <a:pt x="305" y="9"/>
                    </a:lnTo>
                    <a:lnTo>
                      <a:pt x="305" y="25"/>
                    </a:lnTo>
                    <a:lnTo>
                      <a:pt x="318" y="25"/>
                    </a:lnTo>
                    <a:lnTo>
                      <a:pt x="318" y="40"/>
                    </a:lnTo>
                    <a:lnTo>
                      <a:pt x="331" y="40"/>
                    </a:lnTo>
                    <a:lnTo>
                      <a:pt x="331" y="57"/>
                    </a:lnTo>
                    <a:lnTo>
                      <a:pt x="345" y="57"/>
                    </a:lnTo>
                    <a:lnTo>
                      <a:pt x="345" y="74"/>
                    </a:lnTo>
                    <a:lnTo>
                      <a:pt x="359" y="74"/>
                    </a:lnTo>
                    <a:lnTo>
                      <a:pt x="359" y="87"/>
                    </a:lnTo>
                    <a:lnTo>
                      <a:pt x="371" y="87"/>
                    </a:lnTo>
                    <a:lnTo>
                      <a:pt x="371" y="107"/>
                    </a:lnTo>
                    <a:lnTo>
                      <a:pt x="385" y="107"/>
                    </a:lnTo>
                    <a:lnTo>
                      <a:pt x="385" y="129"/>
                    </a:lnTo>
                    <a:lnTo>
                      <a:pt x="399" y="129"/>
                    </a:lnTo>
                    <a:lnTo>
                      <a:pt x="399" y="149"/>
                    </a:lnTo>
                    <a:lnTo>
                      <a:pt x="411" y="149"/>
                    </a:lnTo>
                    <a:lnTo>
                      <a:pt x="411" y="167"/>
                    </a:lnTo>
                    <a:lnTo>
                      <a:pt x="425" y="167"/>
                    </a:lnTo>
                    <a:lnTo>
                      <a:pt x="425" y="179"/>
                    </a:lnTo>
                    <a:lnTo>
                      <a:pt x="438" y="179"/>
                    </a:lnTo>
                    <a:lnTo>
                      <a:pt x="438" y="205"/>
                    </a:lnTo>
                    <a:lnTo>
                      <a:pt x="451" y="205"/>
                    </a:lnTo>
                    <a:lnTo>
                      <a:pt x="451" y="217"/>
                    </a:lnTo>
                    <a:lnTo>
                      <a:pt x="464" y="217"/>
                    </a:lnTo>
                    <a:lnTo>
                      <a:pt x="464" y="234"/>
                    </a:lnTo>
                    <a:lnTo>
                      <a:pt x="478" y="234"/>
                    </a:lnTo>
                    <a:lnTo>
                      <a:pt x="478" y="256"/>
                    </a:lnTo>
                    <a:lnTo>
                      <a:pt x="490" y="256"/>
                    </a:lnTo>
                    <a:lnTo>
                      <a:pt x="490" y="276"/>
                    </a:lnTo>
                    <a:lnTo>
                      <a:pt x="504" y="276"/>
                    </a:lnTo>
                    <a:lnTo>
                      <a:pt x="504" y="299"/>
                    </a:lnTo>
                    <a:lnTo>
                      <a:pt x="518" y="299"/>
                    </a:lnTo>
                    <a:lnTo>
                      <a:pt x="518" y="309"/>
                    </a:lnTo>
                    <a:lnTo>
                      <a:pt x="530" y="309"/>
                    </a:lnTo>
                    <a:lnTo>
                      <a:pt x="530" y="332"/>
                    </a:lnTo>
                    <a:lnTo>
                      <a:pt x="544" y="332"/>
                    </a:lnTo>
                    <a:lnTo>
                      <a:pt x="544" y="343"/>
                    </a:lnTo>
                    <a:lnTo>
                      <a:pt x="558" y="343"/>
                    </a:lnTo>
                    <a:lnTo>
                      <a:pt x="558" y="378"/>
                    </a:lnTo>
                    <a:lnTo>
                      <a:pt x="570" y="378"/>
                    </a:lnTo>
                    <a:lnTo>
                      <a:pt x="570" y="384"/>
                    </a:lnTo>
                    <a:lnTo>
                      <a:pt x="584" y="384"/>
                    </a:lnTo>
                    <a:lnTo>
                      <a:pt x="584" y="404"/>
                    </a:lnTo>
                    <a:lnTo>
                      <a:pt x="597" y="404"/>
                    </a:lnTo>
                    <a:lnTo>
                      <a:pt x="597" y="415"/>
                    </a:lnTo>
                    <a:lnTo>
                      <a:pt x="611" y="415"/>
                    </a:lnTo>
                    <a:lnTo>
                      <a:pt x="611" y="432"/>
                    </a:lnTo>
                    <a:lnTo>
                      <a:pt x="623" y="432"/>
                    </a:lnTo>
                    <a:lnTo>
                      <a:pt x="623" y="456"/>
                    </a:lnTo>
                    <a:lnTo>
                      <a:pt x="637" y="456"/>
                    </a:lnTo>
                    <a:lnTo>
                      <a:pt x="637" y="459"/>
                    </a:lnTo>
                    <a:lnTo>
                      <a:pt x="651" y="459"/>
                    </a:lnTo>
                    <a:lnTo>
                      <a:pt x="651" y="478"/>
                    </a:lnTo>
                    <a:lnTo>
                      <a:pt x="663" y="478"/>
                    </a:lnTo>
                    <a:lnTo>
                      <a:pt x="663" y="496"/>
                    </a:lnTo>
                    <a:lnTo>
                      <a:pt x="677" y="496"/>
                    </a:lnTo>
                    <a:lnTo>
                      <a:pt x="677" y="519"/>
                    </a:lnTo>
                    <a:lnTo>
                      <a:pt x="691" y="519"/>
                    </a:lnTo>
                    <a:lnTo>
                      <a:pt x="691" y="513"/>
                    </a:lnTo>
                    <a:lnTo>
                      <a:pt x="703" y="513"/>
                    </a:lnTo>
                    <a:lnTo>
                      <a:pt x="703" y="533"/>
                    </a:lnTo>
                    <a:lnTo>
                      <a:pt x="717" y="533"/>
                    </a:lnTo>
                    <a:lnTo>
                      <a:pt x="717" y="550"/>
                    </a:lnTo>
                    <a:lnTo>
                      <a:pt x="730" y="550"/>
                    </a:lnTo>
                    <a:lnTo>
                      <a:pt x="730" y="539"/>
                    </a:lnTo>
                    <a:lnTo>
                      <a:pt x="743" y="539"/>
                    </a:lnTo>
                    <a:lnTo>
                      <a:pt x="743" y="569"/>
                    </a:lnTo>
                    <a:lnTo>
                      <a:pt x="756" y="569"/>
                    </a:lnTo>
                    <a:lnTo>
                      <a:pt x="756" y="614"/>
                    </a:lnTo>
                    <a:lnTo>
                      <a:pt x="770" y="614"/>
                    </a:lnTo>
                    <a:lnTo>
                      <a:pt x="770" y="595"/>
                    </a:lnTo>
                    <a:lnTo>
                      <a:pt x="782" y="595"/>
                    </a:lnTo>
                    <a:lnTo>
                      <a:pt x="782" y="629"/>
                    </a:lnTo>
                    <a:lnTo>
                      <a:pt x="796" y="629"/>
                    </a:lnTo>
                    <a:lnTo>
                      <a:pt x="796" y="631"/>
                    </a:lnTo>
                    <a:lnTo>
                      <a:pt x="810" y="631"/>
                    </a:lnTo>
                    <a:lnTo>
                      <a:pt x="810" y="658"/>
                    </a:lnTo>
                    <a:lnTo>
                      <a:pt x="822" y="658"/>
                    </a:lnTo>
                    <a:lnTo>
                      <a:pt x="822" y="681"/>
                    </a:lnTo>
                    <a:lnTo>
                      <a:pt x="836" y="681"/>
                    </a:lnTo>
                    <a:lnTo>
                      <a:pt x="836" y="770"/>
                    </a:lnTo>
                    <a:lnTo>
                      <a:pt x="850" y="770"/>
                    </a:lnTo>
                    <a:lnTo>
                      <a:pt x="850" y="807"/>
                    </a:lnTo>
                    <a:lnTo>
                      <a:pt x="863" y="807"/>
                    </a:lnTo>
                    <a:lnTo>
                      <a:pt x="863" y="822"/>
                    </a:lnTo>
                    <a:lnTo>
                      <a:pt x="876" y="822"/>
                    </a:lnTo>
                    <a:lnTo>
                      <a:pt x="876" y="810"/>
                    </a:lnTo>
                    <a:lnTo>
                      <a:pt x="889" y="810"/>
                    </a:lnTo>
                    <a:lnTo>
                      <a:pt x="889" y="853"/>
                    </a:lnTo>
                    <a:lnTo>
                      <a:pt x="903" y="853"/>
                    </a:lnTo>
                    <a:lnTo>
                      <a:pt x="903" y="869"/>
                    </a:lnTo>
                    <a:lnTo>
                      <a:pt x="915" y="869"/>
                    </a:lnTo>
                    <a:lnTo>
                      <a:pt x="915" y="934"/>
                    </a:lnTo>
                    <a:lnTo>
                      <a:pt x="929" y="934"/>
                    </a:lnTo>
                    <a:lnTo>
                      <a:pt x="929" y="1039"/>
                    </a:lnTo>
                    <a:lnTo>
                      <a:pt x="943" y="1039"/>
                    </a:lnTo>
                    <a:lnTo>
                      <a:pt x="943" y="1016"/>
                    </a:lnTo>
                    <a:lnTo>
                      <a:pt x="955" y="1016"/>
                    </a:lnTo>
                    <a:lnTo>
                      <a:pt x="955" y="1052"/>
                    </a:lnTo>
                    <a:lnTo>
                      <a:pt x="969" y="1052"/>
                    </a:lnTo>
                    <a:lnTo>
                      <a:pt x="969" y="1006"/>
                    </a:lnTo>
                    <a:lnTo>
                      <a:pt x="983" y="1006"/>
                    </a:lnTo>
                    <a:lnTo>
                      <a:pt x="983" y="1157"/>
                    </a:lnTo>
                    <a:lnTo>
                      <a:pt x="995" y="1157"/>
                    </a:lnTo>
                    <a:lnTo>
                      <a:pt x="995" y="1065"/>
                    </a:lnTo>
                    <a:lnTo>
                      <a:pt x="1009" y="1065"/>
                    </a:lnTo>
                    <a:lnTo>
                      <a:pt x="1009" y="1134"/>
                    </a:lnTo>
                    <a:lnTo>
                      <a:pt x="1022" y="1134"/>
                    </a:lnTo>
                    <a:lnTo>
                      <a:pt x="1022" y="1254"/>
                    </a:lnTo>
                    <a:lnTo>
                      <a:pt x="1035" y="1254"/>
                    </a:lnTo>
                    <a:lnTo>
                      <a:pt x="1035" y="1134"/>
                    </a:lnTo>
                    <a:lnTo>
                      <a:pt x="1048" y="1134"/>
                    </a:lnTo>
                    <a:lnTo>
                      <a:pt x="1048" y="1303"/>
                    </a:lnTo>
                    <a:lnTo>
                      <a:pt x="1062" y="1303"/>
                    </a:lnTo>
                    <a:lnTo>
                      <a:pt x="1062" y="1371"/>
                    </a:lnTo>
                    <a:lnTo>
                      <a:pt x="1074" y="1371"/>
                    </a:lnTo>
                    <a:lnTo>
                      <a:pt x="1074" y="1183"/>
                    </a:lnTo>
                    <a:lnTo>
                      <a:pt x="1088" y="1183"/>
                    </a:lnTo>
                    <a:lnTo>
                      <a:pt x="1088" y="1303"/>
                    </a:lnTo>
                    <a:lnTo>
                      <a:pt x="1116" y="1303"/>
                    </a:lnTo>
                    <a:lnTo>
                      <a:pt x="1116" y="1254"/>
                    </a:lnTo>
                    <a:lnTo>
                      <a:pt x="1128" y="1254"/>
                    </a:lnTo>
                    <a:lnTo>
                      <a:pt x="1128" y="1215"/>
                    </a:lnTo>
                    <a:lnTo>
                      <a:pt x="1142" y="1215"/>
                    </a:lnTo>
                    <a:lnTo>
                      <a:pt x="1142" y="1303"/>
                    </a:lnTo>
                    <a:lnTo>
                      <a:pt x="1168" y="1303"/>
                    </a:lnTo>
                    <a:lnTo>
                      <a:pt x="1168" y="1215"/>
                    </a:lnTo>
                    <a:lnTo>
                      <a:pt x="1181" y="1215"/>
                    </a:lnTo>
                    <a:lnTo>
                      <a:pt x="1181" y="1528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91" name="Freeform 355"/>
              <p:cNvSpPr>
                <a:spLocks/>
              </p:cNvSpPr>
              <p:nvPr/>
            </p:nvSpPr>
            <p:spPr bwMode="auto">
              <a:xfrm>
                <a:off x="5177" y="3783"/>
                <a:ext cx="119" cy="225"/>
              </a:xfrm>
              <a:custGeom>
                <a:avLst/>
                <a:gdLst/>
                <a:ahLst/>
                <a:cxnLst>
                  <a:cxn ang="0">
                    <a:pos x="0" y="225"/>
                  </a:cxn>
                  <a:cxn ang="0">
                    <a:pos x="0" y="68"/>
                  </a:cxn>
                  <a:cxn ang="0">
                    <a:pos x="12" y="68"/>
                  </a:cxn>
                  <a:cxn ang="0">
                    <a:pos x="12" y="186"/>
                  </a:cxn>
                  <a:cxn ang="0">
                    <a:pos x="26" y="186"/>
                  </a:cxn>
                  <a:cxn ang="0">
                    <a:pos x="26" y="0"/>
                  </a:cxn>
                  <a:cxn ang="0">
                    <a:pos x="66" y="0"/>
                  </a:cxn>
                  <a:cxn ang="0">
                    <a:pos x="66" y="186"/>
                  </a:cxn>
                  <a:cxn ang="0">
                    <a:pos x="80" y="186"/>
                  </a:cxn>
                  <a:cxn ang="0">
                    <a:pos x="80" y="68"/>
                  </a:cxn>
                  <a:cxn ang="0">
                    <a:pos x="106" y="68"/>
                  </a:cxn>
                  <a:cxn ang="0">
                    <a:pos x="106" y="186"/>
                  </a:cxn>
                  <a:cxn ang="0">
                    <a:pos x="119" y="186"/>
                  </a:cxn>
                  <a:cxn ang="0">
                    <a:pos x="119" y="225"/>
                  </a:cxn>
                </a:cxnLst>
                <a:rect l="0" t="0" r="r" b="b"/>
                <a:pathLst>
                  <a:path w="119" h="225">
                    <a:moveTo>
                      <a:pt x="0" y="225"/>
                    </a:moveTo>
                    <a:lnTo>
                      <a:pt x="0" y="68"/>
                    </a:lnTo>
                    <a:lnTo>
                      <a:pt x="12" y="68"/>
                    </a:lnTo>
                    <a:lnTo>
                      <a:pt x="12" y="186"/>
                    </a:lnTo>
                    <a:lnTo>
                      <a:pt x="26" y="186"/>
                    </a:lnTo>
                    <a:lnTo>
                      <a:pt x="26" y="0"/>
                    </a:lnTo>
                    <a:lnTo>
                      <a:pt x="66" y="0"/>
                    </a:lnTo>
                    <a:lnTo>
                      <a:pt x="66" y="186"/>
                    </a:lnTo>
                    <a:lnTo>
                      <a:pt x="80" y="186"/>
                    </a:lnTo>
                    <a:lnTo>
                      <a:pt x="80" y="68"/>
                    </a:lnTo>
                    <a:lnTo>
                      <a:pt x="106" y="68"/>
                    </a:lnTo>
                    <a:lnTo>
                      <a:pt x="106" y="186"/>
                    </a:lnTo>
                    <a:lnTo>
                      <a:pt x="119" y="186"/>
                    </a:lnTo>
                    <a:lnTo>
                      <a:pt x="119" y="225"/>
                    </a:lnTo>
                  </a:path>
                </a:pathLst>
              </a:cu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92" name="Freeform 356"/>
              <p:cNvSpPr>
                <a:spLocks noEditPoints="1"/>
              </p:cNvSpPr>
              <p:nvPr/>
            </p:nvSpPr>
            <p:spPr bwMode="auto">
              <a:xfrm>
                <a:off x="3778" y="3965"/>
                <a:ext cx="23" cy="43"/>
              </a:xfrm>
              <a:custGeom>
                <a:avLst/>
                <a:gdLst/>
                <a:ahLst/>
                <a:cxnLst>
                  <a:cxn ang="0">
                    <a:pos x="0" y="43"/>
                  </a:cxn>
                  <a:cxn ang="0">
                    <a:pos x="11" y="43"/>
                  </a:cxn>
                  <a:cxn ang="0">
                    <a:pos x="11" y="4"/>
                  </a:cxn>
                  <a:cxn ang="0">
                    <a:pos x="5" y="4"/>
                  </a:cxn>
                  <a:cxn ang="0">
                    <a:pos x="5" y="10"/>
                  </a:cxn>
                  <a:cxn ang="0">
                    <a:pos x="17" y="10"/>
                  </a:cxn>
                  <a:cxn ang="0">
                    <a:pos x="17" y="4"/>
                  </a:cxn>
                  <a:cxn ang="0">
                    <a:pos x="12" y="4"/>
                  </a:cxn>
                  <a:cxn ang="0">
                    <a:pos x="23" y="4"/>
                  </a:cxn>
                  <a:cxn ang="0">
                    <a:pos x="23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3"/>
                  </a:cxn>
                  <a:cxn ang="0">
                    <a:pos x="23" y="35"/>
                  </a:cxn>
                  <a:cxn ang="0">
                    <a:pos x="12" y="35"/>
                  </a:cxn>
                  <a:cxn ang="0">
                    <a:pos x="12" y="43"/>
                  </a:cxn>
                  <a:cxn ang="0">
                    <a:pos x="23" y="43"/>
                  </a:cxn>
                  <a:cxn ang="0">
                    <a:pos x="23" y="35"/>
                  </a:cxn>
                </a:cxnLst>
                <a:rect l="0" t="0" r="r" b="b"/>
                <a:pathLst>
                  <a:path w="23" h="43">
                    <a:moveTo>
                      <a:pt x="0" y="43"/>
                    </a:moveTo>
                    <a:lnTo>
                      <a:pt x="11" y="43"/>
                    </a:lnTo>
                    <a:lnTo>
                      <a:pt x="11" y="4"/>
                    </a:lnTo>
                    <a:lnTo>
                      <a:pt x="5" y="4"/>
                    </a:lnTo>
                    <a:lnTo>
                      <a:pt x="5" y="10"/>
                    </a:lnTo>
                    <a:lnTo>
                      <a:pt x="17" y="10"/>
                    </a:lnTo>
                    <a:lnTo>
                      <a:pt x="17" y="4"/>
                    </a:lnTo>
                    <a:lnTo>
                      <a:pt x="12" y="4"/>
                    </a:lnTo>
                    <a:lnTo>
                      <a:pt x="23" y="4"/>
                    </a:lnTo>
                    <a:lnTo>
                      <a:pt x="23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3"/>
                    </a:lnTo>
                    <a:close/>
                    <a:moveTo>
                      <a:pt x="23" y="35"/>
                    </a:moveTo>
                    <a:lnTo>
                      <a:pt x="12" y="35"/>
                    </a:lnTo>
                    <a:lnTo>
                      <a:pt x="12" y="43"/>
                    </a:lnTo>
                    <a:lnTo>
                      <a:pt x="23" y="43"/>
                    </a:lnTo>
                    <a:lnTo>
                      <a:pt x="23" y="35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93" name="Freeform 357"/>
              <p:cNvSpPr>
                <a:spLocks noEditPoints="1"/>
              </p:cNvSpPr>
              <p:nvPr/>
            </p:nvSpPr>
            <p:spPr bwMode="auto">
              <a:xfrm>
                <a:off x="3804" y="2474"/>
                <a:ext cx="980" cy="1534"/>
              </a:xfrm>
              <a:custGeom>
                <a:avLst/>
                <a:gdLst/>
                <a:ahLst/>
                <a:cxnLst>
                  <a:cxn ang="0">
                    <a:pos x="11" y="1371"/>
                  </a:cxn>
                  <a:cxn ang="0">
                    <a:pos x="5" y="1189"/>
                  </a:cxn>
                  <a:cxn ang="0">
                    <a:pos x="25" y="1142"/>
                  </a:cxn>
                  <a:cxn ang="0">
                    <a:pos x="14" y="1142"/>
                  </a:cxn>
                  <a:cxn ang="0">
                    <a:pos x="26" y="1053"/>
                  </a:cxn>
                  <a:cxn ang="0">
                    <a:pos x="45" y="927"/>
                  </a:cxn>
                  <a:cxn ang="0">
                    <a:pos x="64" y="839"/>
                  </a:cxn>
                  <a:cxn ang="0">
                    <a:pos x="78" y="889"/>
                  </a:cxn>
                  <a:cxn ang="0">
                    <a:pos x="78" y="889"/>
                  </a:cxn>
                  <a:cxn ang="0">
                    <a:pos x="93" y="857"/>
                  </a:cxn>
                  <a:cxn ang="0">
                    <a:pos x="124" y="904"/>
                  </a:cxn>
                  <a:cxn ang="0">
                    <a:pos x="144" y="926"/>
                  </a:cxn>
                  <a:cxn ang="0">
                    <a:pos x="158" y="998"/>
                  </a:cxn>
                  <a:cxn ang="0">
                    <a:pos x="152" y="1082"/>
                  </a:cxn>
                  <a:cxn ang="0">
                    <a:pos x="184" y="1159"/>
                  </a:cxn>
                  <a:cxn ang="0">
                    <a:pos x="223" y="1266"/>
                  </a:cxn>
                  <a:cxn ang="0">
                    <a:pos x="213" y="1105"/>
                  </a:cxn>
                  <a:cxn ang="0">
                    <a:pos x="249" y="999"/>
                  </a:cxn>
                  <a:cxn ang="0">
                    <a:pos x="257" y="947"/>
                  </a:cxn>
                  <a:cxn ang="0">
                    <a:pos x="263" y="797"/>
                  </a:cxn>
                  <a:cxn ang="0">
                    <a:pos x="266" y="753"/>
                  </a:cxn>
                  <a:cxn ang="0">
                    <a:pos x="266" y="748"/>
                  </a:cxn>
                  <a:cxn ang="0">
                    <a:pos x="297" y="647"/>
                  </a:cxn>
                  <a:cxn ang="0">
                    <a:pos x="306" y="580"/>
                  </a:cxn>
                  <a:cxn ang="0">
                    <a:pos x="330" y="481"/>
                  </a:cxn>
                  <a:cxn ang="0">
                    <a:pos x="356" y="294"/>
                  </a:cxn>
                  <a:cxn ang="0">
                    <a:pos x="364" y="269"/>
                  </a:cxn>
                  <a:cxn ang="0">
                    <a:pos x="410" y="118"/>
                  </a:cxn>
                  <a:cxn ang="0">
                    <a:pos x="404" y="63"/>
                  </a:cxn>
                  <a:cxn ang="0">
                    <a:pos x="436" y="18"/>
                  </a:cxn>
                  <a:cxn ang="0">
                    <a:pos x="462" y="15"/>
                  </a:cxn>
                  <a:cxn ang="0">
                    <a:pos x="425" y="18"/>
                  </a:cxn>
                  <a:cxn ang="0">
                    <a:pos x="515" y="38"/>
                  </a:cxn>
                  <a:cxn ang="0">
                    <a:pos x="537" y="80"/>
                  </a:cxn>
                  <a:cxn ang="0">
                    <a:pos x="543" y="69"/>
                  </a:cxn>
                  <a:cxn ang="0">
                    <a:pos x="577" y="122"/>
                  </a:cxn>
                  <a:cxn ang="0">
                    <a:pos x="589" y="162"/>
                  </a:cxn>
                  <a:cxn ang="0">
                    <a:pos x="603" y="168"/>
                  </a:cxn>
                  <a:cxn ang="0">
                    <a:pos x="656" y="225"/>
                  </a:cxn>
                  <a:cxn ang="0">
                    <a:pos x="635" y="204"/>
                  </a:cxn>
                  <a:cxn ang="0">
                    <a:pos x="688" y="277"/>
                  </a:cxn>
                  <a:cxn ang="0">
                    <a:pos x="708" y="294"/>
                  </a:cxn>
                  <a:cxn ang="0">
                    <a:pos x="728" y="349"/>
                  </a:cxn>
                  <a:cxn ang="0">
                    <a:pos x="728" y="349"/>
                  </a:cxn>
                  <a:cxn ang="0">
                    <a:pos x="754" y="427"/>
                  </a:cxn>
                  <a:cxn ang="0">
                    <a:pos x="795" y="525"/>
                  </a:cxn>
                  <a:cxn ang="0">
                    <a:pos x="795" y="525"/>
                  </a:cxn>
                  <a:cxn ang="0">
                    <a:pos x="821" y="580"/>
                  </a:cxn>
                  <a:cxn ang="0">
                    <a:pos x="850" y="658"/>
                  </a:cxn>
                  <a:cxn ang="0">
                    <a:pos x="861" y="702"/>
                  </a:cxn>
                  <a:cxn ang="0">
                    <a:pos x="875" y="713"/>
                  </a:cxn>
                  <a:cxn ang="0">
                    <a:pos x="887" y="807"/>
                  </a:cxn>
                  <a:cxn ang="0">
                    <a:pos x="895" y="846"/>
                  </a:cxn>
                  <a:cxn ang="0">
                    <a:pos x="921" y="1012"/>
                  </a:cxn>
                  <a:cxn ang="0">
                    <a:pos x="927" y="1042"/>
                  </a:cxn>
                  <a:cxn ang="0">
                    <a:pos x="927" y="1140"/>
                  </a:cxn>
                  <a:cxn ang="0">
                    <a:pos x="954" y="1258"/>
                  </a:cxn>
                  <a:cxn ang="0">
                    <a:pos x="966" y="1327"/>
                  </a:cxn>
                  <a:cxn ang="0">
                    <a:pos x="970" y="1527"/>
                  </a:cxn>
                </a:cxnLst>
                <a:rect l="0" t="0" r="r" b="b"/>
                <a:pathLst>
                  <a:path w="980" h="1534">
                    <a:moveTo>
                      <a:pt x="0" y="1534"/>
                    </a:moveTo>
                    <a:lnTo>
                      <a:pt x="11" y="1534"/>
                    </a:lnTo>
                    <a:lnTo>
                      <a:pt x="11" y="1483"/>
                    </a:lnTo>
                    <a:lnTo>
                      <a:pt x="0" y="1483"/>
                    </a:lnTo>
                    <a:lnTo>
                      <a:pt x="0" y="1534"/>
                    </a:lnTo>
                    <a:close/>
                    <a:moveTo>
                      <a:pt x="0" y="1452"/>
                    </a:moveTo>
                    <a:lnTo>
                      <a:pt x="11" y="1452"/>
                    </a:lnTo>
                    <a:lnTo>
                      <a:pt x="11" y="1402"/>
                    </a:lnTo>
                    <a:lnTo>
                      <a:pt x="0" y="1402"/>
                    </a:lnTo>
                    <a:lnTo>
                      <a:pt x="0" y="1452"/>
                    </a:lnTo>
                    <a:close/>
                    <a:moveTo>
                      <a:pt x="0" y="1371"/>
                    </a:moveTo>
                    <a:lnTo>
                      <a:pt x="11" y="1371"/>
                    </a:lnTo>
                    <a:lnTo>
                      <a:pt x="11" y="1321"/>
                    </a:lnTo>
                    <a:lnTo>
                      <a:pt x="0" y="1321"/>
                    </a:lnTo>
                    <a:lnTo>
                      <a:pt x="0" y="1371"/>
                    </a:lnTo>
                    <a:close/>
                    <a:moveTo>
                      <a:pt x="0" y="1290"/>
                    </a:moveTo>
                    <a:lnTo>
                      <a:pt x="11" y="1290"/>
                    </a:lnTo>
                    <a:lnTo>
                      <a:pt x="11" y="1240"/>
                    </a:lnTo>
                    <a:lnTo>
                      <a:pt x="0" y="1240"/>
                    </a:lnTo>
                    <a:lnTo>
                      <a:pt x="0" y="1290"/>
                    </a:lnTo>
                    <a:close/>
                    <a:moveTo>
                      <a:pt x="0" y="1209"/>
                    </a:moveTo>
                    <a:lnTo>
                      <a:pt x="11" y="1209"/>
                    </a:lnTo>
                    <a:lnTo>
                      <a:pt x="11" y="1189"/>
                    </a:lnTo>
                    <a:lnTo>
                      <a:pt x="5" y="1189"/>
                    </a:lnTo>
                    <a:lnTo>
                      <a:pt x="5" y="1195"/>
                    </a:lnTo>
                    <a:lnTo>
                      <a:pt x="25" y="1195"/>
                    </a:lnTo>
                    <a:lnTo>
                      <a:pt x="25" y="1172"/>
                    </a:lnTo>
                    <a:lnTo>
                      <a:pt x="14" y="1172"/>
                    </a:lnTo>
                    <a:lnTo>
                      <a:pt x="14" y="1189"/>
                    </a:lnTo>
                    <a:lnTo>
                      <a:pt x="19" y="1189"/>
                    </a:lnTo>
                    <a:lnTo>
                      <a:pt x="19" y="1185"/>
                    </a:lnTo>
                    <a:lnTo>
                      <a:pt x="0" y="1185"/>
                    </a:lnTo>
                    <a:lnTo>
                      <a:pt x="0" y="1189"/>
                    </a:lnTo>
                    <a:lnTo>
                      <a:pt x="0" y="1209"/>
                    </a:lnTo>
                    <a:close/>
                    <a:moveTo>
                      <a:pt x="14" y="1142"/>
                    </a:moveTo>
                    <a:lnTo>
                      <a:pt x="25" y="1142"/>
                    </a:lnTo>
                    <a:lnTo>
                      <a:pt x="25" y="1120"/>
                    </a:lnTo>
                    <a:lnTo>
                      <a:pt x="19" y="1120"/>
                    </a:lnTo>
                    <a:lnTo>
                      <a:pt x="19" y="1126"/>
                    </a:lnTo>
                    <a:lnTo>
                      <a:pt x="37" y="1126"/>
                    </a:lnTo>
                    <a:lnTo>
                      <a:pt x="37" y="1103"/>
                    </a:lnTo>
                    <a:lnTo>
                      <a:pt x="26" y="1103"/>
                    </a:lnTo>
                    <a:lnTo>
                      <a:pt x="26" y="1120"/>
                    </a:lnTo>
                    <a:lnTo>
                      <a:pt x="31" y="1120"/>
                    </a:lnTo>
                    <a:lnTo>
                      <a:pt x="31" y="1116"/>
                    </a:lnTo>
                    <a:lnTo>
                      <a:pt x="14" y="1116"/>
                    </a:lnTo>
                    <a:lnTo>
                      <a:pt x="14" y="1120"/>
                    </a:lnTo>
                    <a:lnTo>
                      <a:pt x="14" y="1142"/>
                    </a:lnTo>
                    <a:close/>
                    <a:moveTo>
                      <a:pt x="26" y="1073"/>
                    </a:moveTo>
                    <a:lnTo>
                      <a:pt x="37" y="1073"/>
                    </a:lnTo>
                    <a:lnTo>
                      <a:pt x="37" y="1058"/>
                    </a:lnTo>
                    <a:lnTo>
                      <a:pt x="31" y="1058"/>
                    </a:lnTo>
                    <a:lnTo>
                      <a:pt x="31" y="1064"/>
                    </a:lnTo>
                    <a:lnTo>
                      <a:pt x="51" y="1064"/>
                    </a:lnTo>
                    <a:lnTo>
                      <a:pt x="51" y="1036"/>
                    </a:lnTo>
                    <a:lnTo>
                      <a:pt x="40" y="1036"/>
                    </a:lnTo>
                    <a:lnTo>
                      <a:pt x="40" y="1058"/>
                    </a:lnTo>
                    <a:lnTo>
                      <a:pt x="45" y="1058"/>
                    </a:lnTo>
                    <a:lnTo>
                      <a:pt x="45" y="1053"/>
                    </a:lnTo>
                    <a:lnTo>
                      <a:pt x="26" y="1053"/>
                    </a:lnTo>
                    <a:lnTo>
                      <a:pt x="26" y="1058"/>
                    </a:lnTo>
                    <a:lnTo>
                      <a:pt x="26" y="1073"/>
                    </a:lnTo>
                    <a:close/>
                    <a:moveTo>
                      <a:pt x="40" y="1006"/>
                    </a:moveTo>
                    <a:lnTo>
                      <a:pt x="51" y="1006"/>
                    </a:lnTo>
                    <a:lnTo>
                      <a:pt x="51" y="955"/>
                    </a:lnTo>
                    <a:lnTo>
                      <a:pt x="40" y="955"/>
                    </a:lnTo>
                    <a:lnTo>
                      <a:pt x="40" y="1006"/>
                    </a:lnTo>
                    <a:close/>
                    <a:moveTo>
                      <a:pt x="40" y="924"/>
                    </a:moveTo>
                    <a:lnTo>
                      <a:pt x="51" y="924"/>
                    </a:lnTo>
                    <a:lnTo>
                      <a:pt x="51" y="921"/>
                    </a:lnTo>
                    <a:lnTo>
                      <a:pt x="45" y="921"/>
                    </a:lnTo>
                    <a:lnTo>
                      <a:pt x="45" y="927"/>
                    </a:lnTo>
                    <a:lnTo>
                      <a:pt x="64" y="927"/>
                    </a:lnTo>
                    <a:lnTo>
                      <a:pt x="64" y="886"/>
                    </a:lnTo>
                    <a:lnTo>
                      <a:pt x="54" y="886"/>
                    </a:lnTo>
                    <a:lnTo>
                      <a:pt x="54" y="921"/>
                    </a:lnTo>
                    <a:lnTo>
                      <a:pt x="58" y="921"/>
                    </a:lnTo>
                    <a:lnTo>
                      <a:pt x="58" y="917"/>
                    </a:lnTo>
                    <a:lnTo>
                      <a:pt x="40" y="917"/>
                    </a:lnTo>
                    <a:lnTo>
                      <a:pt x="40" y="921"/>
                    </a:lnTo>
                    <a:lnTo>
                      <a:pt x="40" y="924"/>
                    </a:lnTo>
                    <a:close/>
                    <a:moveTo>
                      <a:pt x="54" y="857"/>
                    </a:moveTo>
                    <a:lnTo>
                      <a:pt x="64" y="857"/>
                    </a:lnTo>
                    <a:lnTo>
                      <a:pt x="64" y="839"/>
                    </a:lnTo>
                    <a:lnTo>
                      <a:pt x="58" y="839"/>
                    </a:lnTo>
                    <a:lnTo>
                      <a:pt x="58" y="845"/>
                    </a:lnTo>
                    <a:lnTo>
                      <a:pt x="72" y="845"/>
                    </a:lnTo>
                    <a:lnTo>
                      <a:pt x="72" y="839"/>
                    </a:lnTo>
                    <a:lnTo>
                      <a:pt x="67" y="839"/>
                    </a:lnTo>
                    <a:lnTo>
                      <a:pt x="67" y="859"/>
                    </a:lnTo>
                    <a:lnTo>
                      <a:pt x="78" y="859"/>
                    </a:lnTo>
                    <a:lnTo>
                      <a:pt x="78" y="834"/>
                    </a:lnTo>
                    <a:lnTo>
                      <a:pt x="54" y="834"/>
                    </a:lnTo>
                    <a:lnTo>
                      <a:pt x="54" y="839"/>
                    </a:lnTo>
                    <a:lnTo>
                      <a:pt x="54" y="857"/>
                    </a:lnTo>
                    <a:close/>
                    <a:moveTo>
                      <a:pt x="78" y="889"/>
                    </a:moveTo>
                    <a:lnTo>
                      <a:pt x="67" y="889"/>
                    </a:lnTo>
                    <a:lnTo>
                      <a:pt x="67" y="927"/>
                    </a:lnTo>
                    <a:lnTo>
                      <a:pt x="90" y="927"/>
                    </a:lnTo>
                    <a:lnTo>
                      <a:pt x="90" y="915"/>
                    </a:lnTo>
                    <a:lnTo>
                      <a:pt x="80" y="915"/>
                    </a:lnTo>
                    <a:lnTo>
                      <a:pt x="80" y="921"/>
                    </a:lnTo>
                    <a:lnTo>
                      <a:pt x="84" y="921"/>
                    </a:lnTo>
                    <a:lnTo>
                      <a:pt x="84" y="917"/>
                    </a:lnTo>
                    <a:lnTo>
                      <a:pt x="72" y="917"/>
                    </a:lnTo>
                    <a:lnTo>
                      <a:pt x="72" y="921"/>
                    </a:lnTo>
                    <a:lnTo>
                      <a:pt x="78" y="921"/>
                    </a:lnTo>
                    <a:lnTo>
                      <a:pt x="78" y="889"/>
                    </a:lnTo>
                    <a:close/>
                    <a:moveTo>
                      <a:pt x="80" y="885"/>
                    </a:moveTo>
                    <a:lnTo>
                      <a:pt x="90" y="885"/>
                    </a:lnTo>
                    <a:lnTo>
                      <a:pt x="90" y="880"/>
                    </a:lnTo>
                    <a:lnTo>
                      <a:pt x="84" y="880"/>
                    </a:lnTo>
                    <a:lnTo>
                      <a:pt x="84" y="886"/>
                    </a:lnTo>
                    <a:lnTo>
                      <a:pt x="104" y="886"/>
                    </a:lnTo>
                    <a:lnTo>
                      <a:pt x="104" y="862"/>
                    </a:lnTo>
                    <a:lnTo>
                      <a:pt x="98" y="862"/>
                    </a:lnTo>
                    <a:lnTo>
                      <a:pt x="98" y="868"/>
                    </a:lnTo>
                    <a:lnTo>
                      <a:pt x="112" y="868"/>
                    </a:lnTo>
                    <a:lnTo>
                      <a:pt x="112" y="857"/>
                    </a:lnTo>
                    <a:lnTo>
                      <a:pt x="93" y="857"/>
                    </a:lnTo>
                    <a:lnTo>
                      <a:pt x="93" y="880"/>
                    </a:lnTo>
                    <a:lnTo>
                      <a:pt x="98" y="880"/>
                    </a:lnTo>
                    <a:lnTo>
                      <a:pt x="98" y="875"/>
                    </a:lnTo>
                    <a:lnTo>
                      <a:pt x="80" y="875"/>
                    </a:lnTo>
                    <a:lnTo>
                      <a:pt x="80" y="880"/>
                    </a:lnTo>
                    <a:lnTo>
                      <a:pt x="80" y="885"/>
                    </a:lnTo>
                    <a:close/>
                    <a:moveTo>
                      <a:pt x="118" y="892"/>
                    </a:moveTo>
                    <a:lnTo>
                      <a:pt x="107" y="892"/>
                    </a:lnTo>
                    <a:lnTo>
                      <a:pt x="107" y="921"/>
                    </a:lnTo>
                    <a:lnTo>
                      <a:pt x="130" y="921"/>
                    </a:lnTo>
                    <a:lnTo>
                      <a:pt x="130" y="904"/>
                    </a:lnTo>
                    <a:lnTo>
                      <a:pt x="124" y="904"/>
                    </a:lnTo>
                    <a:lnTo>
                      <a:pt x="124" y="911"/>
                    </a:lnTo>
                    <a:lnTo>
                      <a:pt x="129" y="911"/>
                    </a:lnTo>
                    <a:lnTo>
                      <a:pt x="129" y="900"/>
                    </a:lnTo>
                    <a:lnTo>
                      <a:pt x="119" y="900"/>
                    </a:lnTo>
                    <a:lnTo>
                      <a:pt x="119" y="915"/>
                    </a:lnTo>
                    <a:lnTo>
                      <a:pt x="124" y="915"/>
                    </a:lnTo>
                    <a:lnTo>
                      <a:pt x="124" y="911"/>
                    </a:lnTo>
                    <a:lnTo>
                      <a:pt x="112" y="911"/>
                    </a:lnTo>
                    <a:lnTo>
                      <a:pt x="112" y="915"/>
                    </a:lnTo>
                    <a:lnTo>
                      <a:pt x="118" y="915"/>
                    </a:lnTo>
                    <a:lnTo>
                      <a:pt x="118" y="892"/>
                    </a:lnTo>
                    <a:close/>
                    <a:moveTo>
                      <a:pt x="144" y="926"/>
                    </a:moveTo>
                    <a:lnTo>
                      <a:pt x="133" y="926"/>
                    </a:lnTo>
                    <a:lnTo>
                      <a:pt x="133" y="976"/>
                    </a:lnTo>
                    <a:lnTo>
                      <a:pt x="144" y="976"/>
                    </a:lnTo>
                    <a:lnTo>
                      <a:pt x="144" y="926"/>
                    </a:lnTo>
                    <a:close/>
                    <a:moveTo>
                      <a:pt x="142" y="998"/>
                    </a:moveTo>
                    <a:lnTo>
                      <a:pt x="142" y="1009"/>
                    </a:lnTo>
                    <a:lnTo>
                      <a:pt x="152" y="1009"/>
                    </a:lnTo>
                    <a:lnTo>
                      <a:pt x="152" y="1002"/>
                    </a:lnTo>
                    <a:lnTo>
                      <a:pt x="147" y="1002"/>
                    </a:lnTo>
                    <a:lnTo>
                      <a:pt x="147" y="1044"/>
                    </a:lnTo>
                    <a:lnTo>
                      <a:pt x="158" y="1044"/>
                    </a:lnTo>
                    <a:lnTo>
                      <a:pt x="158" y="998"/>
                    </a:lnTo>
                    <a:lnTo>
                      <a:pt x="152" y="998"/>
                    </a:lnTo>
                    <a:lnTo>
                      <a:pt x="142" y="998"/>
                    </a:lnTo>
                    <a:close/>
                    <a:moveTo>
                      <a:pt x="158" y="1074"/>
                    </a:moveTo>
                    <a:lnTo>
                      <a:pt x="147" y="1074"/>
                    </a:lnTo>
                    <a:lnTo>
                      <a:pt x="147" y="1093"/>
                    </a:lnTo>
                    <a:lnTo>
                      <a:pt x="165" y="1093"/>
                    </a:lnTo>
                    <a:lnTo>
                      <a:pt x="165" y="1087"/>
                    </a:lnTo>
                    <a:lnTo>
                      <a:pt x="161" y="1087"/>
                    </a:lnTo>
                    <a:lnTo>
                      <a:pt x="161" y="1111"/>
                    </a:lnTo>
                    <a:lnTo>
                      <a:pt x="171" y="1111"/>
                    </a:lnTo>
                    <a:lnTo>
                      <a:pt x="171" y="1082"/>
                    </a:lnTo>
                    <a:lnTo>
                      <a:pt x="152" y="1082"/>
                    </a:lnTo>
                    <a:lnTo>
                      <a:pt x="152" y="1087"/>
                    </a:lnTo>
                    <a:lnTo>
                      <a:pt x="158" y="1087"/>
                    </a:lnTo>
                    <a:lnTo>
                      <a:pt x="158" y="1074"/>
                    </a:lnTo>
                    <a:close/>
                    <a:moveTo>
                      <a:pt x="171" y="1142"/>
                    </a:moveTo>
                    <a:lnTo>
                      <a:pt x="161" y="1142"/>
                    </a:lnTo>
                    <a:lnTo>
                      <a:pt x="161" y="1169"/>
                    </a:lnTo>
                    <a:lnTo>
                      <a:pt x="178" y="1169"/>
                    </a:lnTo>
                    <a:lnTo>
                      <a:pt x="178" y="1163"/>
                    </a:lnTo>
                    <a:lnTo>
                      <a:pt x="173" y="1163"/>
                    </a:lnTo>
                    <a:lnTo>
                      <a:pt x="173" y="1180"/>
                    </a:lnTo>
                    <a:lnTo>
                      <a:pt x="184" y="1180"/>
                    </a:lnTo>
                    <a:lnTo>
                      <a:pt x="184" y="1159"/>
                    </a:lnTo>
                    <a:lnTo>
                      <a:pt x="165" y="1159"/>
                    </a:lnTo>
                    <a:lnTo>
                      <a:pt x="165" y="1163"/>
                    </a:lnTo>
                    <a:lnTo>
                      <a:pt x="171" y="1163"/>
                    </a:lnTo>
                    <a:lnTo>
                      <a:pt x="171" y="1142"/>
                    </a:lnTo>
                    <a:close/>
                    <a:moveTo>
                      <a:pt x="197" y="1197"/>
                    </a:moveTo>
                    <a:lnTo>
                      <a:pt x="187" y="1197"/>
                    </a:lnTo>
                    <a:lnTo>
                      <a:pt x="187" y="1247"/>
                    </a:lnTo>
                    <a:lnTo>
                      <a:pt x="197" y="1247"/>
                    </a:lnTo>
                    <a:lnTo>
                      <a:pt x="197" y="1197"/>
                    </a:lnTo>
                    <a:close/>
                    <a:moveTo>
                      <a:pt x="210" y="1255"/>
                    </a:moveTo>
                    <a:lnTo>
                      <a:pt x="210" y="1266"/>
                    </a:lnTo>
                    <a:lnTo>
                      <a:pt x="223" y="1266"/>
                    </a:lnTo>
                    <a:lnTo>
                      <a:pt x="223" y="1217"/>
                    </a:lnTo>
                    <a:lnTo>
                      <a:pt x="213" y="1217"/>
                    </a:lnTo>
                    <a:lnTo>
                      <a:pt x="213" y="1260"/>
                    </a:lnTo>
                    <a:lnTo>
                      <a:pt x="217" y="1260"/>
                    </a:lnTo>
                    <a:lnTo>
                      <a:pt x="217" y="1255"/>
                    </a:lnTo>
                    <a:lnTo>
                      <a:pt x="210" y="1255"/>
                    </a:lnTo>
                    <a:close/>
                    <a:moveTo>
                      <a:pt x="213" y="1186"/>
                    </a:moveTo>
                    <a:lnTo>
                      <a:pt x="223" y="1186"/>
                    </a:lnTo>
                    <a:lnTo>
                      <a:pt x="223" y="1136"/>
                    </a:lnTo>
                    <a:lnTo>
                      <a:pt x="213" y="1136"/>
                    </a:lnTo>
                    <a:lnTo>
                      <a:pt x="213" y="1186"/>
                    </a:lnTo>
                    <a:close/>
                    <a:moveTo>
                      <a:pt x="213" y="1105"/>
                    </a:moveTo>
                    <a:lnTo>
                      <a:pt x="223" y="1105"/>
                    </a:lnTo>
                    <a:lnTo>
                      <a:pt x="223" y="1071"/>
                    </a:lnTo>
                    <a:lnTo>
                      <a:pt x="217" y="1071"/>
                    </a:lnTo>
                    <a:lnTo>
                      <a:pt x="217" y="1077"/>
                    </a:lnTo>
                    <a:lnTo>
                      <a:pt x="234" y="1077"/>
                    </a:lnTo>
                    <a:lnTo>
                      <a:pt x="234" y="1067"/>
                    </a:lnTo>
                    <a:lnTo>
                      <a:pt x="213" y="1067"/>
                    </a:lnTo>
                    <a:lnTo>
                      <a:pt x="213" y="1071"/>
                    </a:lnTo>
                    <a:lnTo>
                      <a:pt x="213" y="1105"/>
                    </a:lnTo>
                    <a:close/>
                    <a:moveTo>
                      <a:pt x="239" y="1050"/>
                    </a:moveTo>
                    <a:lnTo>
                      <a:pt x="249" y="1050"/>
                    </a:lnTo>
                    <a:lnTo>
                      <a:pt x="249" y="999"/>
                    </a:lnTo>
                    <a:lnTo>
                      <a:pt x="239" y="999"/>
                    </a:lnTo>
                    <a:lnTo>
                      <a:pt x="239" y="1050"/>
                    </a:lnTo>
                    <a:close/>
                    <a:moveTo>
                      <a:pt x="239" y="969"/>
                    </a:moveTo>
                    <a:lnTo>
                      <a:pt x="249" y="969"/>
                    </a:lnTo>
                    <a:lnTo>
                      <a:pt x="249" y="947"/>
                    </a:lnTo>
                    <a:lnTo>
                      <a:pt x="243" y="947"/>
                    </a:lnTo>
                    <a:lnTo>
                      <a:pt x="243" y="953"/>
                    </a:lnTo>
                    <a:lnTo>
                      <a:pt x="263" y="953"/>
                    </a:lnTo>
                    <a:lnTo>
                      <a:pt x="263" y="932"/>
                    </a:lnTo>
                    <a:lnTo>
                      <a:pt x="252" y="932"/>
                    </a:lnTo>
                    <a:lnTo>
                      <a:pt x="252" y="947"/>
                    </a:lnTo>
                    <a:lnTo>
                      <a:pt x="257" y="947"/>
                    </a:lnTo>
                    <a:lnTo>
                      <a:pt x="257" y="943"/>
                    </a:lnTo>
                    <a:lnTo>
                      <a:pt x="239" y="943"/>
                    </a:lnTo>
                    <a:lnTo>
                      <a:pt x="239" y="947"/>
                    </a:lnTo>
                    <a:lnTo>
                      <a:pt x="239" y="969"/>
                    </a:lnTo>
                    <a:close/>
                    <a:moveTo>
                      <a:pt x="252" y="901"/>
                    </a:moveTo>
                    <a:lnTo>
                      <a:pt x="263" y="901"/>
                    </a:lnTo>
                    <a:lnTo>
                      <a:pt x="263" y="851"/>
                    </a:lnTo>
                    <a:lnTo>
                      <a:pt x="252" y="851"/>
                    </a:lnTo>
                    <a:lnTo>
                      <a:pt x="252" y="901"/>
                    </a:lnTo>
                    <a:close/>
                    <a:moveTo>
                      <a:pt x="252" y="820"/>
                    </a:moveTo>
                    <a:lnTo>
                      <a:pt x="263" y="820"/>
                    </a:lnTo>
                    <a:lnTo>
                      <a:pt x="263" y="797"/>
                    </a:lnTo>
                    <a:lnTo>
                      <a:pt x="257" y="797"/>
                    </a:lnTo>
                    <a:lnTo>
                      <a:pt x="257" y="803"/>
                    </a:lnTo>
                    <a:lnTo>
                      <a:pt x="277" y="803"/>
                    </a:lnTo>
                    <a:lnTo>
                      <a:pt x="277" y="784"/>
                    </a:lnTo>
                    <a:lnTo>
                      <a:pt x="266" y="784"/>
                    </a:lnTo>
                    <a:lnTo>
                      <a:pt x="266" y="797"/>
                    </a:lnTo>
                    <a:lnTo>
                      <a:pt x="271" y="797"/>
                    </a:lnTo>
                    <a:lnTo>
                      <a:pt x="271" y="793"/>
                    </a:lnTo>
                    <a:lnTo>
                      <a:pt x="252" y="793"/>
                    </a:lnTo>
                    <a:lnTo>
                      <a:pt x="252" y="797"/>
                    </a:lnTo>
                    <a:lnTo>
                      <a:pt x="252" y="820"/>
                    </a:lnTo>
                    <a:close/>
                    <a:moveTo>
                      <a:pt x="266" y="753"/>
                    </a:moveTo>
                    <a:lnTo>
                      <a:pt x="277" y="753"/>
                    </a:lnTo>
                    <a:lnTo>
                      <a:pt x="277" y="748"/>
                    </a:lnTo>
                    <a:lnTo>
                      <a:pt x="271" y="748"/>
                    </a:lnTo>
                    <a:lnTo>
                      <a:pt x="271" y="754"/>
                    </a:lnTo>
                    <a:lnTo>
                      <a:pt x="289" y="754"/>
                    </a:lnTo>
                    <a:lnTo>
                      <a:pt x="289" y="713"/>
                    </a:lnTo>
                    <a:lnTo>
                      <a:pt x="278" y="713"/>
                    </a:lnTo>
                    <a:lnTo>
                      <a:pt x="278" y="748"/>
                    </a:lnTo>
                    <a:lnTo>
                      <a:pt x="283" y="748"/>
                    </a:lnTo>
                    <a:lnTo>
                      <a:pt x="283" y="744"/>
                    </a:lnTo>
                    <a:lnTo>
                      <a:pt x="266" y="744"/>
                    </a:lnTo>
                    <a:lnTo>
                      <a:pt x="266" y="748"/>
                    </a:lnTo>
                    <a:lnTo>
                      <a:pt x="266" y="753"/>
                    </a:lnTo>
                    <a:close/>
                    <a:moveTo>
                      <a:pt x="278" y="684"/>
                    </a:moveTo>
                    <a:lnTo>
                      <a:pt x="289" y="684"/>
                    </a:lnTo>
                    <a:lnTo>
                      <a:pt x="289" y="652"/>
                    </a:lnTo>
                    <a:lnTo>
                      <a:pt x="283" y="652"/>
                    </a:lnTo>
                    <a:lnTo>
                      <a:pt x="283" y="658"/>
                    </a:lnTo>
                    <a:lnTo>
                      <a:pt x="303" y="658"/>
                    </a:lnTo>
                    <a:lnTo>
                      <a:pt x="303" y="646"/>
                    </a:lnTo>
                    <a:lnTo>
                      <a:pt x="292" y="646"/>
                    </a:lnTo>
                    <a:lnTo>
                      <a:pt x="292" y="652"/>
                    </a:lnTo>
                    <a:lnTo>
                      <a:pt x="297" y="652"/>
                    </a:lnTo>
                    <a:lnTo>
                      <a:pt x="297" y="647"/>
                    </a:lnTo>
                    <a:lnTo>
                      <a:pt x="278" y="647"/>
                    </a:lnTo>
                    <a:lnTo>
                      <a:pt x="278" y="652"/>
                    </a:lnTo>
                    <a:lnTo>
                      <a:pt x="278" y="684"/>
                    </a:lnTo>
                    <a:close/>
                    <a:moveTo>
                      <a:pt x="292" y="615"/>
                    </a:moveTo>
                    <a:lnTo>
                      <a:pt x="303" y="615"/>
                    </a:lnTo>
                    <a:lnTo>
                      <a:pt x="303" y="580"/>
                    </a:lnTo>
                    <a:lnTo>
                      <a:pt x="297" y="580"/>
                    </a:lnTo>
                    <a:lnTo>
                      <a:pt x="297" y="586"/>
                    </a:lnTo>
                    <a:lnTo>
                      <a:pt x="317" y="586"/>
                    </a:lnTo>
                    <a:lnTo>
                      <a:pt x="317" y="578"/>
                    </a:lnTo>
                    <a:lnTo>
                      <a:pt x="306" y="578"/>
                    </a:lnTo>
                    <a:lnTo>
                      <a:pt x="306" y="580"/>
                    </a:lnTo>
                    <a:lnTo>
                      <a:pt x="311" y="580"/>
                    </a:lnTo>
                    <a:lnTo>
                      <a:pt x="311" y="575"/>
                    </a:lnTo>
                    <a:lnTo>
                      <a:pt x="292" y="575"/>
                    </a:lnTo>
                    <a:lnTo>
                      <a:pt x="292" y="580"/>
                    </a:lnTo>
                    <a:lnTo>
                      <a:pt x="292" y="615"/>
                    </a:lnTo>
                    <a:close/>
                    <a:moveTo>
                      <a:pt x="306" y="548"/>
                    </a:moveTo>
                    <a:lnTo>
                      <a:pt x="317" y="548"/>
                    </a:lnTo>
                    <a:lnTo>
                      <a:pt x="317" y="497"/>
                    </a:lnTo>
                    <a:lnTo>
                      <a:pt x="306" y="497"/>
                    </a:lnTo>
                    <a:lnTo>
                      <a:pt x="306" y="548"/>
                    </a:lnTo>
                    <a:close/>
                    <a:moveTo>
                      <a:pt x="320" y="481"/>
                    </a:moveTo>
                    <a:lnTo>
                      <a:pt x="330" y="481"/>
                    </a:lnTo>
                    <a:lnTo>
                      <a:pt x="330" y="430"/>
                    </a:lnTo>
                    <a:lnTo>
                      <a:pt x="320" y="430"/>
                    </a:lnTo>
                    <a:lnTo>
                      <a:pt x="320" y="481"/>
                    </a:lnTo>
                    <a:close/>
                    <a:moveTo>
                      <a:pt x="332" y="412"/>
                    </a:moveTo>
                    <a:lnTo>
                      <a:pt x="343" y="412"/>
                    </a:lnTo>
                    <a:lnTo>
                      <a:pt x="343" y="361"/>
                    </a:lnTo>
                    <a:lnTo>
                      <a:pt x="332" y="361"/>
                    </a:lnTo>
                    <a:lnTo>
                      <a:pt x="332" y="412"/>
                    </a:lnTo>
                    <a:close/>
                    <a:moveTo>
                      <a:pt x="350" y="340"/>
                    </a:moveTo>
                    <a:lnTo>
                      <a:pt x="350" y="350"/>
                    </a:lnTo>
                    <a:lnTo>
                      <a:pt x="356" y="350"/>
                    </a:lnTo>
                    <a:lnTo>
                      <a:pt x="356" y="294"/>
                    </a:lnTo>
                    <a:lnTo>
                      <a:pt x="346" y="294"/>
                    </a:lnTo>
                    <a:lnTo>
                      <a:pt x="346" y="344"/>
                    </a:lnTo>
                    <a:lnTo>
                      <a:pt x="350" y="344"/>
                    </a:lnTo>
                    <a:lnTo>
                      <a:pt x="350" y="340"/>
                    </a:lnTo>
                    <a:close/>
                    <a:moveTo>
                      <a:pt x="361" y="269"/>
                    </a:moveTo>
                    <a:lnTo>
                      <a:pt x="361" y="280"/>
                    </a:lnTo>
                    <a:lnTo>
                      <a:pt x="370" y="280"/>
                    </a:lnTo>
                    <a:lnTo>
                      <a:pt x="370" y="226"/>
                    </a:lnTo>
                    <a:lnTo>
                      <a:pt x="359" y="226"/>
                    </a:lnTo>
                    <a:lnTo>
                      <a:pt x="359" y="274"/>
                    </a:lnTo>
                    <a:lnTo>
                      <a:pt x="364" y="274"/>
                    </a:lnTo>
                    <a:lnTo>
                      <a:pt x="364" y="269"/>
                    </a:lnTo>
                    <a:lnTo>
                      <a:pt x="361" y="269"/>
                    </a:lnTo>
                    <a:close/>
                    <a:moveTo>
                      <a:pt x="372" y="208"/>
                    </a:moveTo>
                    <a:lnTo>
                      <a:pt x="382" y="208"/>
                    </a:lnTo>
                    <a:lnTo>
                      <a:pt x="382" y="158"/>
                    </a:lnTo>
                    <a:lnTo>
                      <a:pt x="372" y="158"/>
                    </a:lnTo>
                    <a:lnTo>
                      <a:pt x="372" y="208"/>
                    </a:lnTo>
                    <a:close/>
                    <a:moveTo>
                      <a:pt x="385" y="141"/>
                    </a:moveTo>
                    <a:lnTo>
                      <a:pt x="396" y="141"/>
                    </a:lnTo>
                    <a:lnTo>
                      <a:pt x="396" y="112"/>
                    </a:lnTo>
                    <a:lnTo>
                      <a:pt x="390" y="112"/>
                    </a:lnTo>
                    <a:lnTo>
                      <a:pt x="390" y="118"/>
                    </a:lnTo>
                    <a:lnTo>
                      <a:pt x="410" y="118"/>
                    </a:lnTo>
                    <a:lnTo>
                      <a:pt x="410" y="104"/>
                    </a:lnTo>
                    <a:lnTo>
                      <a:pt x="399" y="104"/>
                    </a:lnTo>
                    <a:lnTo>
                      <a:pt x="399" y="112"/>
                    </a:lnTo>
                    <a:lnTo>
                      <a:pt x="404" y="112"/>
                    </a:lnTo>
                    <a:lnTo>
                      <a:pt x="404" y="107"/>
                    </a:lnTo>
                    <a:lnTo>
                      <a:pt x="385" y="107"/>
                    </a:lnTo>
                    <a:lnTo>
                      <a:pt x="385" y="112"/>
                    </a:lnTo>
                    <a:lnTo>
                      <a:pt x="385" y="141"/>
                    </a:lnTo>
                    <a:close/>
                    <a:moveTo>
                      <a:pt x="399" y="73"/>
                    </a:moveTo>
                    <a:lnTo>
                      <a:pt x="410" y="73"/>
                    </a:lnTo>
                    <a:lnTo>
                      <a:pt x="410" y="63"/>
                    </a:lnTo>
                    <a:lnTo>
                      <a:pt x="404" y="63"/>
                    </a:lnTo>
                    <a:lnTo>
                      <a:pt x="404" y="69"/>
                    </a:lnTo>
                    <a:lnTo>
                      <a:pt x="422" y="69"/>
                    </a:lnTo>
                    <a:lnTo>
                      <a:pt x="422" y="35"/>
                    </a:lnTo>
                    <a:lnTo>
                      <a:pt x="411" y="35"/>
                    </a:lnTo>
                    <a:lnTo>
                      <a:pt x="411" y="63"/>
                    </a:lnTo>
                    <a:lnTo>
                      <a:pt x="416" y="63"/>
                    </a:lnTo>
                    <a:lnTo>
                      <a:pt x="416" y="58"/>
                    </a:lnTo>
                    <a:lnTo>
                      <a:pt x="399" y="58"/>
                    </a:lnTo>
                    <a:lnTo>
                      <a:pt x="399" y="63"/>
                    </a:lnTo>
                    <a:lnTo>
                      <a:pt x="399" y="73"/>
                    </a:lnTo>
                    <a:close/>
                    <a:moveTo>
                      <a:pt x="425" y="18"/>
                    </a:moveTo>
                    <a:lnTo>
                      <a:pt x="436" y="18"/>
                    </a:lnTo>
                    <a:lnTo>
                      <a:pt x="436" y="14"/>
                    </a:lnTo>
                    <a:lnTo>
                      <a:pt x="430" y="14"/>
                    </a:lnTo>
                    <a:lnTo>
                      <a:pt x="430" y="20"/>
                    </a:lnTo>
                    <a:lnTo>
                      <a:pt x="450" y="20"/>
                    </a:lnTo>
                    <a:lnTo>
                      <a:pt x="450" y="5"/>
                    </a:lnTo>
                    <a:lnTo>
                      <a:pt x="444" y="5"/>
                    </a:lnTo>
                    <a:lnTo>
                      <a:pt x="444" y="11"/>
                    </a:lnTo>
                    <a:lnTo>
                      <a:pt x="456" y="11"/>
                    </a:lnTo>
                    <a:lnTo>
                      <a:pt x="456" y="5"/>
                    </a:lnTo>
                    <a:lnTo>
                      <a:pt x="451" y="5"/>
                    </a:lnTo>
                    <a:lnTo>
                      <a:pt x="451" y="15"/>
                    </a:lnTo>
                    <a:lnTo>
                      <a:pt x="462" y="15"/>
                    </a:lnTo>
                    <a:lnTo>
                      <a:pt x="462" y="5"/>
                    </a:lnTo>
                    <a:lnTo>
                      <a:pt x="456" y="5"/>
                    </a:lnTo>
                    <a:lnTo>
                      <a:pt x="456" y="9"/>
                    </a:lnTo>
                    <a:lnTo>
                      <a:pt x="462" y="9"/>
                    </a:lnTo>
                    <a:lnTo>
                      <a:pt x="462" y="0"/>
                    </a:lnTo>
                    <a:lnTo>
                      <a:pt x="439" y="0"/>
                    </a:lnTo>
                    <a:lnTo>
                      <a:pt x="439" y="14"/>
                    </a:lnTo>
                    <a:lnTo>
                      <a:pt x="444" y="14"/>
                    </a:lnTo>
                    <a:lnTo>
                      <a:pt x="444" y="9"/>
                    </a:lnTo>
                    <a:lnTo>
                      <a:pt x="425" y="9"/>
                    </a:lnTo>
                    <a:lnTo>
                      <a:pt x="425" y="14"/>
                    </a:lnTo>
                    <a:lnTo>
                      <a:pt x="425" y="18"/>
                    </a:lnTo>
                    <a:close/>
                    <a:moveTo>
                      <a:pt x="489" y="18"/>
                    </a:moveTo>
                    <a:lnTo>
                      <a:pt x="479" y="18"/>
                    </a:lnTo>
                    <a:lnTo>
                      <a:pt x="479" y="34"/>
                    </a:lnTo>
                    <a:lnTo>
                      <a:pt x="496" y="34"/>
                    </a:lnTo>
                    <a:lnTo>
                      <a:pt x="496" y="28"/>
                    </a:lnTo>
                    <a:lnTo>
                      <a:pt x="491" y="28"/>
                    </a:lnTo>
                    <a:lnTo>
                      <a:pt x="491" y="49"/>
                    </a:lnTo>
                    <a:lnTo>
                      <a:pt x="509" y="49"/>
                    </a:lnTo>
                    <a:lnTo>
                      <a:pt x="509" y="43"/>
                    </a:lnTo>
                    <a:lnTo>
                      <a:pt x="505" y="43"/>
                    </a:lnTo>
                    <a:lnTo>
                      <a:pt x="515" y="43"/>
                    </a:lnTo>
                    <a:lnTo>
                      <a:pt x="515" y="38"/>
                    </a:lnTo>
                    <a:lnTo>
                      <a:pt x="496" y="38"/>
                    </a:lnTo>
                    <a:lnTo>
                      <a:pt x="496" y="43"/>
                    </a:lnTo>
                    <a:lnTo>
                      <a:pt x="502" y="43"/>
                    </a:lnTo>
                    <a:lnTo>
                      <a:pt x="502" y="23"/>
                    </a:lnTo>
                    <a:lnTo>
                      <a:pt x="483" y="23"/>
                    </a:lnTo>
                    <a:lnTo>
                      <a:pt x="483" y="28"/>
                    </a:lnTo>
                    <a:lnTo>
                      <a:pt x="489" y="28"/>
                    </a:lnTo>
                    <a:lnTo>
                      <a:pt x="489" y="18"/>
                    </a:lnTo>
                    <a:close/>
                    <a:moveTo>
                      <a:pt x="529" y="60"/>
                    </a:moveTo>
                    <a:lnTo>
                      <a:pt x="518" y="60"/>
                    </a:lnTo>
                    <a:lnTo>
                      <a:pt x="518" y="80"/>
                    </a:lnTo>
                    <a:lnTo>
                      <a:pt x="537" y="80"/>
                    </a:lnTo>
                    <a:lnTo>
                      <a:pt x="537" y="73"/>
                    </a:lnTo>
                    <a:lnTo>
                      <a:pt x="532" y="73"/>
                    </a:lnTo>
                    <a:lnTo>
                      <a:pt x="532" y="90"/>
                    </a:lnTo>
                    <a:lnTo>
                      <a:pt x="549" y="90"/>
                    </a:lnTo>
                    <a:lnTo>
                      <a:pt x="549" y="84"/>
                    </a:lnTo>
                    <a:lnTo>
                      <a:pt x="544" y="84"/>
                    </a:lnTo>
                    <a:lnTo>
                      <a:pt x="555" y="84"/>
                    </a:lnTo>
                    <a:lnTo>
                      <a:pt x="555" y="80"/>
                    </a:lnTo>
                    <a:lnTo>
                      <a:pt x="537" y="80"/>
                    </a:lnTo>
                    <a:lnTo>
                      <a:pt x="537" y="84"/>
                    </a:lnTo>
                    <a:lnTo>
                      <a:pt x="543" y="84"/>
                    </a:lnTo>
                    <a:lnTo>
                      <a:pt x="543" y="69"/>
                    </a:lnTo>
                    <a:lnTo>
                      <a:pt x="523" y="69"/>
                    </a:lnTo>
                    <a:lnTo>
                      <a:pt x="523" y="73"/>
                    </a:lnTo>
                    <a:lnTo>
                      <a:pt x="529" y="73"/>
                    </a:lnTo>
                    <a:lnTo>
                      <a:pt x="529" y="60"/>
                    </a:lnTo>
                    <a:close/>
                    <a:moveTo>
                      <a:pt x="561" y="98"/>
                    </a:moveTo>
                    <a:lnTo>
                      <a:pt x="561" y="109"/>
                    </a:lnTo>
                    <a:lnTo>
                      <a:pt x="563" y="109"/>
                    </a:lnTo>
                    <a:lnTo>
                      <a:pt x="563" y="102"/>
                    </a:lnTo>
                    <a:lnTo>
                      <a:pt x="558" y="102"/>
                    </a:lnTo>
                    <a:lnTo>
                      <a:pt x="558" y="129"/>
                    </a:lnTo>
                    <a:lnTo>
                      <a:pt x="577" y="129"/>
                    </a:lnTo>
                    <a:lnTo>
                      <a:pt x="577" y="122"/>
                    </a:lnTo>
                    <a:lnTo>
                      <a:pt x="572" y="122"/>
                    </a:lnTo>
                    <a:lnTo>
                      <a:pt x="572" y="138"/>
                    </a:lnTo>
                    <a:lnTo>
                      <a:pt x="583" y="138"/>
                    </a:lnTo>
                    <a:lnTo>
                      <a:pt x="583" y="118"/>
                    </a:lnTo>
                    <a:lnTo>
                      <a:pt x="563" y="118"/>
                    </a:lnTo>
                    <a:lnTo>
                      <a:pt x="563" y="122"/>
                    </a:lnTo>
                    <a:lnTo>
                      <a:pt x="569" y="122"/>
                    </a:lnTo>
                    <a:lnTo>
                      <a:pt x="569" y="98"/>
                    </a:lnTo>
                    <a:lnTo>
                      <a:pt x="563" y="98"/>
                    </a:lnTo>
                    <a:lnTo>
                      <a:pt x="561" y="98"/>
                    </a:lnTo>
                    <a:close/>
                    <a:moveTo>
                      <a:pt x="589" y="151"/>
                    </a:moveTo>
                    <a:lnTo>
                      <a:pt x="589" y="162"/>
                    </a:lnTo>
                    <a:lnTo>
                      <a:pt x="603" y="162"/>
                    </a:lnTo>
                    <a:lnTo>
                      <a:pt x="603" y="156"/>
                    </a:lnTo>
                    <a:lnTo>
                      <a:pt x="598" y="156"/>
                    </a:lnTo>
                    <a:lnTo>
                      <a:pt x="598" y="174"/>
                    </a:lnTo>
                    <a:lnTo>
                      <a:pt x="616" y="174"/>
                    </a:lnTo>
                    <a:lnTo>
                      <a:pt x="616" y="168"/>
                    </a:lnTo>
                    <a:lnTo>
                      <a:pt x="612" y="168"/>
                    </a:lnTo>
                    <a:lnTo>
                      <a:pt x="612" y="181"/>
                    </a:lnTo>
                    <a:lnTo>
                      <a:pt x="622" y="181"/>
                    </a:lnTo>
                    <a:lnTo>
                      <a:pt x="622" y="164"/>
                    </a:lnTo>
                    <a:lnTo>
                      <a:pt x="603" y="164"/>
                    </a:lnTo>
                    <a:lnTo>
                      <a:pt x="603" y="168"/>
                    </a:lnTo>
                    <a:lnTo>
                      <a:pt x="609" y="168"/>
                    </a:lnTo>
                    <a:lnTo>
                      <a:pt x="609" y="151"/>
                    </a:lnTo>
                    <a:lnTo>
                      <a:pt x="603" y="151"/>
                    </a:lnTo>
                    <a:lnTo>
                      <a:pt x="589" y="151"/>
                    </a:lnTo>
                    <a:close/>
                    <a:moveTo>
                      <a:pt x="635" y="197"/>
                    </a:moveTo>
                    <a:lnTo>
                      <a:pt x="624" y="197"/>
                    </a:lnTo>
                    <a:lnTo>
                      <a:pt x="624" y="210"/>
                    </a:lnTo>
                    <a:lnTo>
                      <a:pt x="642" y="210"/>
                    </a:lnTo>
                    <a:lnTo>
                      <a:pt x="642" y="204"/>
                    </a:lnTo>
                    <a:lnTo>
                      <a:pt x="638" y="204"/>
                    </a:lnTo>
                    <a:lnTo>
                      <a:pt x="638" y="225"/>
                    </a:lnTo>
                    <a:lnTo>
                      <a:pt x="656" y="225"/>
                    </a:lnTo>
                    <a:lnTo>
                      <a:pt x="656" y="219"/>
                    </a:lnTo>
                    <a:lnTo>
                      <a:pt x="652" y="219"/>
                    </a:lnTo>
                    <a:lnTo>
                      <a:pt x="652" y="222"/>
                    </a:lnTo>
                    <a:lnTo>
                      <a:pt x="662" y="222"/>
                    </a:lnTo>
                    <a:lnTo>
                      <a:pt x="662" y="214"/>
                    </a:lnTo>
                    <a:lnTo>
                      <a:pt x="642" y="214"/>
                    </a:lnTo>
                    <a:lnTo>
                      <a:pt x="642" y="219"/>
                    </a:lnTo>
                    <a:lnTo>
                      <a:pt x="648" y="219"/>
                    </a:lnTo>
                    <a:lnTo>
                      <a:pt x="648" y="199"/>
                    </a:lnTo>
                    <a:lnTo>
                      <a:pt x="629" y="199"/>
                    </a:lnTo>
                    <a:lnTo>
                      <a:pt x="629" y="204"/>
                    </a:lnTo>
                    <a:lnTo>
                      <a:pt x="635" y="204"/>
                    </a:lnTo>
                    <a:lnTo>
                      <a:pt x="635" y="197"/>
                    </a:lnTo>
                    <a:close/>
                    <a:moveTo>
                      <a:pt x="667" y="236"/>
                    </a:moveTo>
                    <a:lnTo>
                      <a:pt x="667" y="246"/>
                    </a:lnTo>
                    <a:lnTo>
                      <a:pt x="668" y="246"/>
                    </a:lnTo>
                    <a:lnTo>
                      <a:pt x="668" y="240"/>
                    </a:lnTo>
                    <a:lnTo>
                      <a:pt x="664" y="240"/>
                    </a:lnTo>
                    <a:lnTo>
                      <a:pt x="664" y="266"/>
                    </a:lnTo>
                    <a:lnTo>
                      <a:pt x="682" y="266"/>
                    </a:lnTo>
                    <a:lnTo>
                      <a:pt x="682" y="260"/>
                    </a:lnTo>
                    <a:lnTo>
                      <a:pt x="677" y="260"/>
                    </a:lnTo>
                    <a:lnTo>
                      <a:pt x="677" y="277"/>
                    </a:lnTo>
                    <a:lnTo>
                      <a:pt x="688" y="277"/>
                    </a:lnTo>
                    <a:lnTo>
                      <a:pt x="688" y="256"/>
                    </a:lnTo>
                    <a:lnTo>
                      <a:pt x="668" y="256"/>
                    </a:lnTo>
                    <a:lnTo>
                      <a:pt x="668" y="260"/>
                    </a:lnTo>
                    <a:lnTo>
                      <a:pt x="674" y="260"/>
                    </a:lnTo>
                    <a:lnTo>
                      <a:pt x="674" y="236"/>
                    </a:lnTo>
                    <a:lnTo>
                      <a:pt x="668" y="236"/>
                    </a:lnTo>
                    <a:lnTo>
                      <a:pt x="667" y="236"/>
                    </a:lnTo>
                    <a:close/>
                    <a:moveTo>
                      <a:pt x="702" y="294"/>
                    </a:moveTo>
                    <a:lnTo>
                      <a:pt x="691" y="294"/>
                    </a:lnTo>
                    <a:lnTo>
                      <a:pt x="691" y="300"/>
                    </a:lnTo>
                    <a:lnTo>
                      <a:pt x="708" y="300"/>
                    </a:lnTo>
                    <a:lnTo>
                      <a:pt x="708" y="294"/>
                    </a:lnTo>
                    <a:lnTo>
                      <a:pt x="703" y="294"/>
                    </a:lnTo>
                    <a:lnTo>
                      <a:pt x="703" y="324"/>
                    </a:lnTo>
                    <a:lnTo>
                      <a:pt x="722" y="324"/>
                    </a:lnTo>
                    <a:lnTo>
                      <a:pt x="722" y="314"/>
                    </a:lnTo>
                    <a:lnTo>
                      <a:pt x="708" y="314"/>
                    </a:lnTo>
                    <a:lnTo>
                      <a:pt x="708" y="318"/>
                    </a:lnTo>
                    <a:lnTo>
                      <a:pt x="714" y="318"/>
                    </a:lnTo>
                    <a:lnTo>
                      <a:pt x="714" y="289"/>
                    </a:lnTo>
                    <a:lnTo>
                      <a:pt x="696" y="289"/>
                    </a:lnTo>
                    <a:lnTo>
                      <a:pt x="696" y="294"/>
                    </a:lnTo>
                    <a:lnTo>
                      <a:pt x="702" y="294"/>
                    </a:lnTo>
                    <a:close/>
                    <a:moveTo>
                      <a:pt x="728" y="349"/>
                    </a:moveTo>
                    <a:lnTo>
                      <a:pt x="717" y="349"/>
                    </a:lnTo>
                    <a:lnTo>
                      <a:pt x="717" y="361"/>
                    </a:lnTo>
                    <a:lnTo>
                      <a:pt x="736" y="361"/>
                    </a:lnTo>
                    <a:lnTo>
                      <a:pt x="736" y="355"/>
                    </a:lnTo>
                    <a:lnTo>
                      <a:pt x="731" y="355"/>
                    </a:lnTo>
                    <a:lnTo>
                      <a:pt x="731" y="386"/>
                    </a:lnTo>
                    <a:lnTo>
                      <a:pt x="742" y="386"/>
                    </a:lnTo>
                    <a:lnTo>
                      <a:pt x="742" y="350"/>
                    </a:lnTo>
                    <a:lnTo>
                      <a:pt x="722" y="350"/>
                    </a:lnTo>
                    <a:lnTo>
                      <a:pt x="722" y="355"/>
                    </a:lnTo>
                    <a:lnTo>
                      <a:pt x="728" y="355"/>
                    </a:lnTo>
                    <a:lnTo>
                      <a:pt x="728" y="349"/>
                    </a:lnTo>
                    <a:close/>
                    <a:moveTo>
                      <a:pt x="754" y="404"/>
                    </a:moveTo>
                    <a:lnTo>
                      <a:pt x="743" y="404"/>
                    </a:lnTo>
                    <a:lnTo>
                      <a:pt x="743" y="433"/>
                    </a:lnTo>
                    <a:lnTo>
                      <a:pt x="762" y="433"/>
                    </a:lnTo>
                    <a:lnTo>
                      <a:pt x="762" y="427"/>
                    </a:lnTo>
                    <a:lnTo>
                      <a:pt x="757" y="427"/>
                    </a:lnTo>
                    <a:lnTo>
                      <a:pt x="757" y="441"/>
                    </a:lnTo>
                    <a:lnTo>
                      <a:pt x="768" y="441"/>
                    </a:lnTo>
                    <a:lnTo>
                      <a:pt x="768" y="422"/>
                    </a:lnTo>
                    <a:lnTo>
                      <a:pt x="748" y="422"/>
                    </a:lnTo>
                    <a:lnTo>
                      <a:pt x="748" y="427"/>
                    </a:lnTo>
                    <a:lnTo>
                      <a:pt x="754" y="427"/>
                    </a:lnTo>
                    <a:lnTo>
                      <a:pt x="754" y="404"/>
                    </a:lnTo>
                    <a:close/>
                    <a:moveTo>
                      <a:pt x="766" y="462"/>
                    </a:moveTo>
                    <a:lnTo>
                      <a:pt x="766" y="473"/>
                    </a:lnTo>
                    <a:lnTo>
                      <a:pt x="775" y="473"/>
                    </a:lnTo>
                    <a:lnTo>
                      <a:pt x="775" y="467"/>
                    </a:lnTo>
                    <a:lnTo>
                      <a:pt x="771" y="467"/>
                    </a:lnTo>
                    <a:lnTo>
                      <a:pt x="771" y="508"/>
                    </a:lnTo>
                    <a:lnTo>
                      <a:pt x="781" y="508"/>
                    </a:lnTo>
                    <a:lnTo>
                      <a:pt x="781" y="462"/>
                    </a:lnTo>
                    <a:lnTo>
                      <a:pt x="775" y="462"/>
                    </a:lnTo>
                    <a:lnTo>
                      <a:pt x="766" y="462"/>
                    </a:lnTo>
                    <a:close/>
                    <a:moveTo>
                      <a:pt x="795" y="525"/>
                    </a:moveTo>
                    <a:lnTo>
                      <a:pt x="785" y="525"/>
                    </a:lnTo>
                    <a:lnTo>
                      <a:pt x="785" y="549"/>
                    </a:lnTo>
                    <a:lnTo>
                      <a:pt x="801" y="549"/>
                    </a:lnTo>
                    <a:lnTo>
                      <a:pt x="801" y="543"/>
                    </a:lnTo>
                    <a:lnTo>
                      <a:pt x="797" y="543"/>
                    </a:lnTo>
                    <a:lnTo>
                      <a:pt x="797" y="563"/>
                    </a:lnTo>
                    <a:lnTo>
                      <a:pt x="807" y="563"/>
                    </a:lnTo>
                    <a:lnTo>
                      <a:pt x="807" y="539"/>
                    </a:lnTo>
                    <a:lnTo>
                      <a:pt x="789" y="539"/>
                    </a:lnTo>
                    <a:lnTo>
                      <a:pt x="789" y="543"/>
                    </a:lnTo>
                    <a:lnTo>
                      <a:pt x="795" y="543"/>
                    </a:lnTo>
                    <a:lnTo>
                      <a:pt x="795" y="525"/>
                    </a:lnTo>
                    <a:close/>
                    <a:moveTo>
                      <a:pt x="811" y="580"/>
                    </a:moveTo>
                    <a:lnTo>
                      <a:pt x="811" y="591"/>
                    </a:lnTo>
                    <a:lnTo>
                      <a:pt x="815" y="591"/>
                    </a:lnTo>
                    <a:lnTo>
                      <a:pt x="815" y="585"/>
                    </a:lnTo>
                    <a:lnTo>
                      <a:pt x="811" y="585"/>
                    </a:lnTo>
                    <a:lnTo>
                      <a:pt x="811" y="626"/>
                    </a:lnTo>
                    <a:lnTo>
                      <a:pt x="826" y="626"/>
                    </a:lnTo>
                    <a:lnTo>
                      <a:pt x="826" y="615"/>
                    </a:lnTo>
                    <a:lnTo>
                      <a:pt x="815" y="615"/>
                    </a:lnTo>
                    <a:lnTo>
                      <a:pt x="815" y="620"/>
                    </a:lnTo>
                    <a:lnTo>
                      <a:pt x="821" y="620"/>
                    </a:lnTo>
                    <a:lnTo>
                      <a:pt x="821" y="580"/>
                    </a:lnTo>
                    <a:lnTo>
                      <a:pt x="815" y="580"/>
                    </a:lnTo>
                    <a:lnTo>
                      <a:pt x="811" y="580"/>
                    </a:lnTo>
                    <a:close/>
                    <a:moveTo>
                      <a:pt x="835" y="647"/>
                    </a:moveTo>
                    <a:lnTo>
                      <a:pt x="824" y="647"/>
                    </a:lnTo>
                    <a:lnTo>
                      <a:pt x="824" y="660"/>
                    </a:lnTo>
                    <a:lnTo>
                      <a:pt x="841" y="660"/>
                    </a:lnTo>
                    <a:lnTo>
                      <a:pt x="841" y="653"/>
                    </a:lnTo>
                    <a:lnTo>
                      <a:pt x="836" y="653"/>
                    </a:lnTo>
                    <a:lnTo>
                      <a:pt x="836" y="664"/>
                    </a:lnTo>
                    <a:lnTo>
                      <a:pt x="855" y="664"/>
                    </a:lnTo>
                    <a:lnTo>
                      <a:pt x="855" y="658"/>
                    </a:lnTo>
                    <a:lnTo>
                      <a:pt x="850" y="658"/>
                    </a:lnTo>
                    <a:lnTo>
                      <a:pt x="850" y="672"/>
                    </a:lnTo>
                    <a:lnTo>
                      <a:pt x="861" y="672"/>
                    </a:lnTo>
                    <a:lnTo>
                      <a:pt x="861" y="653"/>
                    </a:lnTo>
                    <a:lnTo>
                      <a:pt x="841" y="653"/>
                    </a:lnTo>
                    <a:lnTo>
                      <a:pt x="841" y="658"/>
                    </a:lnTo>
                    <a:lnTo>
                      <a:pt x="847" y="658"/>
                    </a:lnTo>
                    <a:lnTo>
                      <a:pt x="847" y="649"/>
                    </a:lnTo>
                    <a:lnTo>
                      <a:pt x="829" y="649"/>
                    </a:lnTo>
                    <a:lnTo>
                      <a:pt x="829" y="653"/>
                    </a:lnTo>
                    <a:lnTo>
                      <a:pt x="835" y="653"/>
                    </a:lnTo>
                    <a:lnTo>
                      <a:pt x="835" y="647"/>
                    </a:lnTo>
                    <a:close/>
                    <a:moveTo>
                      <a:pt x="861" y="702"/>
                    </a:moveTo>
                    <a:lnTo>
                      <a:pt x="850" y="702"/>
                    </a:lnTo>
                    <a:lnTo>
                      <a:pt x="850" y="724"/>
                    </a:lnTo>
                    <a:lnTo>
                      <a:pt x="869" y="724"/>
                    </a:lnTo>
                    <a:lnTo>
                      <a:pt x="869" y="718"/>
                    </a:lnTo>
                    <a:lnTo>
                      <a:pt x="864" y="718"/>
                    </a:lnTo>
                    <a:lnTo>
                      <a:pt x="864" y="738"/>
                    </a:lnTo>
                    <a:lnTo>
                      <a:pt x="876" y="738"/>
                    </a:lnTo>
                    <a:lnTo>
                      <a:pt x="876" y="727"/>
                    </a:lnTo>
                    <a:lnTo>
                      <a:pt x="869" y="727"/>
                    </a:lnTo>
                    <a:lnTo>
                      <a:pt x="869" y="732"/>
                    </a:lnTo>
                    <a:lnTo>
                      <a:pt x="875" y="732"/>
                    </a:lnTo>
                    <a:lnTo>
                      <a:pt x="875" y="713"/>
                    </a:lnTo>
                    <a:lnTo>
                      <a:pt x="855" y="713"/>
                    </a:lnTo>
                    <a:lnTo>
                      <a:pt x="855" y="718"/>
                    </a:lnTo>
                    <a:lnTo>
                      <a:pt x="861" y="718"/>
                    </a:lnTo>
                    <a:lnTo>
                      <a:pt x="861" y="702"/>
                    </a:lnTo>
                    <a:close/>
                    <a:moveTo>
                      <a:pt x="887" y="758"/>
                    </a:moveTo>
                    <a:lnTo>
                      <a:pt x="876" y="758"/>
                    </a:lnTo>
                    <a:lnTo>
                      <a:pt x="876" y="813"/>
                    </a:lnTo>
                    <a:lnTo>
                      <a:pt x="882" y="813"/>
                    </a:lnTo>
                    <a:lnTo>
                      <a:pt x="882" y="802"/>
                    </a:lnTo>
                    <a:lnTo>
                      <a:pt x="881" y="802"/>
                    </a:lnTo>
                    <a:lnTo>
                      <a:pt x="881" y="807"/>
                    </a:lnTo>
                    <a:lnTo>
                      <a:pt x="887" y="807"/>
                    </a:lnTo>
                    <a:lnTo>
                      <a:pt x="887" y="758"/>
                    </a:lnTo>
                    <a:close/>
                    <a:moveTo>
                      <a:pt x="901" y="825"/>
                    </a:moveTo>
                    <a:lnTo>
                      <a:pt x="890" y="825"/>
                    </a:lnTo>
                    <a:lnTo>
                      <a:pt x="890" y="852"/>
                    </a:lnTo>
                    <a:lnTo>
                      <a:pt x="908" y="852"/>
                    </a:lnTo>
                    <a:lnTo>
                      <a:pt x="908" y="846"/>
                    </a:lnTo>
                    <a:lnTo>
                      <a:pt x="904" y="846"/>
                    </a:lnTo>
                    <a:lnTo>
                      <a:pt x="904" y="862"/>
                    </a:lnTo>
                    <a:lnTo>
                      <a:pt x="914" y="862"/>
                    </a:lnTo>
                    <a:lnTo>
                      <a:pt x="914" y="842"/>
                    </a:lnTo>
                    <a:lnTo>
                      <a:pt x="895" y="842"/>
                    </a:lnTo>
                    <a:lnTo>
                      <a:pt x="895" y="846"/>
                    </a:lnTo>
                    <a:lnTo>
                      <a:pt x="901" y="846"/>
                    </a:lnTo>
                    <a:lnTo>
                      <a:pt x="901" y="825"/>
                    </a:lnTo>
                    <a:close/>
                    <a:moveTo>
                      <a:pt x="914" y="892"/>
                    </a:moveTo>
                    <a:lnTo>
                      <a:pt x="904" y="892"/>
                    </a:lnTo>
                    <a:lnTo>
                      <a:pt x="904" y="943"/>
                    </a:lnTo>
                    <a:lnTo>
                      <a:pt x="914" y="943"/>
                    </a:lnTo>
                    <a:lnTo>
                      <a:pt x="914" y="892"/>
                    </a:lnTo>
                    <a:close/>
                    <a:moveTo>
                      <a:pt x="914" y="973"/>
                    </a:moveTo>
                    <a:lnTo>
                      <a:pt x="904" y="973"/>
                    </a:lnTo>
                    <a:lnTo>
                      <a:pt x="904" y="1018"/>
                    </a:lnTo>
                    <a:lnTo>
                      <a:pt x="921" y="1018"/>
                    </a:lnTo>
                    <a:lnTo>
                      <a:pt x="921" y="1012"/>
                    </a:lnTo>
                    <a:lnTo>
                      <a:pt x="916" y="1012"/>
                    </a:lnTo>
                    <a:lnTo>
                      <a:pt x="927" y="1012"/>
                    </a:lnTo>
                    <a:lnTo>
                      <a:pt x="927" y="1007"/>
                    </a:lnTo>
                    <a:lnTo>
                      <a:pt x="908" y="1007"/>
                    </a:lnTo>
                    <a:lnTo>
                      <a:pt x="908" y="1012"/>
                    </a:lnTo>
                    <a:lnTo>
                      <a:pt x="914" y="1012"/>
                    </a:lnTo>
                    <a:lnTo>
                      <a:pt x="914" y="973"/>
                    </a:lnTo>
                    <a:close/>
                    <a:moveTo>
                      <a:pt x="927" y="1042"/>
                    </a:moveTo>
                    <a:lnTo>
                      <a:pt x="916" y="1042"/>
                    </a:lnTo>
                    <a:lnTo>
                      <a:pt x="916" y="1093"/>
                    </a:lnTo>
                    <a:lnTo>
                      <a:pt x="927" y="1093"/>
                    </a:lnTo>
                    <a:lnTo>
                      <a:pt x="927" y="1042"/>
                    </a:lnTo>
                    <a:close/>
                    <a:moveTo>
                      <a:pt x="927" y="1123"/>
                    </a:moveTo>
                    <a:lnTo>
                      <a:pt x="916" y="1123"/>
                    </a:lnTo>
                    <a:lnTo>
                      <a:pt x="916" y="1146"/>
                    </a:lnTo>
                    <a:lnTo>
                      <a:pt x="934" y="1146"/>
                    </a:lnTo>
                    <a:lnTo>
                      <a:pt x="934" y="1140"/>
                    </a:lnTo>
                    <a:lnTo>
                      <a:pt x="930" y="1140"/>
                    </a:lnTo>
                    <a:lnTo>
                      <a:pt x="930" y="1160"/>
                    </a:lnTo>
                    <a:lnTo>
                      <a:pt x="940" y="1160"/>
                    </a:lnTo>
                    <a:lnTo>
                      <a:pt x="940" y="1136"/>
                    </a:lnTo>
                    <a:lnTo>
                      <a:pt x="921" y="1136"/>
                    </a:lnTo>
                    <a:lnTo>
                      <a:pt x="921" y="1140"/>
                    </a:lnTo>
                    <a:lnTo>
                      <a:pt x="927" y="1140"/>
                    </a:lnTo>
                    <a:lnTo>
                      <a:pt x="927" y="1123"/>
                    </a:lnTo>
                    <a:close/>
                    <a:moveTo>
                      <a:pt x="936" y="1185"/>
                    </a:moveTo>
                    <a:lnTo>
                      <a:pt x="936" y="1195"/>
                    </a:lnTo>
                    <a:lnTo>
                      <a:pt x="948" y="1195"/>
                    </a:lnTo>
                    <a:lnTo>
                      <a:pt x="948" y="1189"/>
                    </a:lnTo>
                    <a:lnTo>
                      <a:pt x="944" y="1189"/>
                    </a:lnTo>
                    <a:lnTo>
                      <a:pt x="944" y="1227"/>
                    </a:lnTo>
                    <a:lnTo>
                      <a:pt x="954" y="1227"/>
                    </a:lnTo>
                    <a:lnTo>
                      <a:pt x="954" y="1185"/>
                    </a:lnTo>
                    <a:lnTo>
                      <a:pt x="948" y="1185"/>
                    </a:lnTo>
                    <a:lnTo>
                      <a:pt x="936" y="1185"/>
                    </a:lnTo>
                    <a:close/>
                    <a:moveTo>
                      <a:pt x="954" y="1258"/>
                    </a:moveTo>
                    <a:lnTo>
                      <a:pt x="944" y="1258"/>
                    </a:lnTo>
                    <a:lnTo>
                      <a:pt x="944" y="1315"/>
                    </a:lnTo>
                    <a:lnTo>
                      <a:pt x="948" y="1315"/>
                    </a:lnTo>
                    <a:lnTo>
                      <a:pt x="948" y="1304"/>
                    </a:lnTo>
                    <a:lnTo>
                      <a:pt x="948" y="1309"/>
                    </a:lnTo>
                    <a:lnTo>
                      <a:pt x="954" y="1309"/>
                    </a:lnTo>
                    <a:lnTo>
                      <a:pt x="954" y="1258"/>
                    </a:lnTo>
                    <a:close/>
                    <a:moveTo>
                      <a:pt x="966" y="1327"/>
                    </a:moveTo>
                    <a:lnTo>
                      <a:pt x="956" y="1327"/>
                    </a:lnTo>
                    <a:lnTo>
                      <a:pt x="956" y="1377"/>
                    </a:lnTo>
                    <a:lnTo>
                      <a:pt x="966" y="1377"/>
                    </a:lnTo>
                    <a:lnTo>
                      <a:pt x="966" y="1327"/>
                    </a:lnTo>
                    <a:close/>
                    <a:moveTo>
                      <a:pt x="966" y="1408"/>
                    </a:moveTo>
                    <a:lnTo>
                      <a:pt x="956" y="1408"/>
                    </a:lnTo>
                    <a:lnTo>
                      <a:pt x="956" y="1460"/>
                    </a:lnTo>
                    <a:lnTo>
                      <a:pt x="966" y="1460"/>
                    </a:lnTo>
                    <a:lnTo>
                      <a:pt x="966" y="1408"/>
                    </a:lnTo>
                    <a:close/>
                    <a:moveTo>
                      <a:pt x="966" y="1489"/>
                    </a:moveTo>
                    <a:lnTo>
                      <a:pt x="956" y="1489"/>
                    </a:lnTo>
                    <a:lnTo>
                      <a:pt x="956" y="1501"/>
                    </a:lnTo>
                    <a:lnTo>
                      <a:pt x="974" y="1501"/>
                    </a:lnTo>
                    <a:lnTo>
                      <a:pt x="974" y="1495"/>
                    </a:lnTo>
                    <a:lnTo>
                      <a:pt x="970" y="1495"/>
                    </a:lnTo>
                    <a:lnTo>
                      <a:pt x="970" y="1527"/>
                    </a:lnTo>
                    <a:lnTo>
                      <a:pt x="980" y="1527"/>
                    </a:lnTo>
                    <a:lnTo>
                      <a:pt x="980" y="1491"/>
                    </a:lnTo>
                    <a:lnTo>
                      <a:pt x="960" y="1491"/>
                    </a:lnTo>
                    <a:lnTo>
                      <a:pt x="960" y="1495"/>
                    </a:lnTo>
                    <a:lnTo>
                      <a:pt x="966" y="1495"/>
                    </a:lnTo>
                    <a:lnTo>
                      <a:pt x="966" y="1489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94" name="Freeform 358"/>
              <p:cNvSpPr>
                <a:spLocks noEditPoints="1"/>
              </p:cNvSpPr>
              <p:nvPr/>
            </p:nvSpPr>
            <p:spPr bwMode="auto">
              <a:xfrm>
                <a:off x="4800" y="3965"/>
                <a:ext cx="24" cy="43"/>
              </a:xfrm>
              <a:custGeom>
                <a:avLst/>
                <a:gdLst/>
                <a:ahLst/>
                <a:cxnLst>
                  <a:cxn ang="0">
                    <a:pos x="0" y="43"/>
                  </a:cxn>
                  <a:cxn ang="0">
                    <a:pos x="10" y="43"/>
                  </a:cxn>
                  <a:cxn ang="0">
                    <a:pos x="10" y="4"/>
                  </a:cxn>
                  <a:cxn ang="0">
                    <a:pos x="4" y="4"/>
                  </a:cxn>
                  <a:cxn ang="0">
                    <a:pos x="4" y="10"/>
                  </a:cxn>
                  <a:cxn ang="0">
                    <a:pos x="16" y="10"/>
                  </a:cxn>
                  <a:cxn ang="0">
                    <a:pos x="16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43"/>
                  </a:cxn>
                  <a:cxn ang="0">
                    <a:pos x="24" y="33"/>
                  </a:cxn>
                  <a:cxn ang="0">
                    <a:pos x="13" y="33"/>
                  </a:cxn>
                  <a:cxn ang="0">
                    <a:pos x="13" y="43"/>
                  </a:cxn>
                  <a:cxn ang="0">
                    <a:pos x="24" y="43"/>
                  </a:cxn>
                  <a:cxn ang="0">
                    <a:pos x="24" y="33"/>
                  </a:cxn>
                </a:cxnLst>
                <a:rect l="0" t="0" r="r" b="b"/>
                <a:pathLst>
                  <a:path w="24" h="43">
                    <a:moveTo>
                      <a:pt x="0" y="43"/>
                    </a:moveTo>
                    <a:lnTo>
                      <a:pt x="10" y="43"/>
                    </a:lnTo>
                    <a:lnTo>
                      <a:pt x="10" y="4"/>
                    </a:lnTo>
                    <a:lnTo>
                      <a:pt x="4" y="4"/>
                    </a:lnTo>
                    <a:lnTo>
                      <a:pt x="4" y="10"/>
                    </a:lnTo>
                    <a:lnTo>
                      <a:pt x="16" y="10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43"/>
                    </a:lnTo>
                    <a:close/>
                    <a:moveTo>
                      <a:pt x="24" y="33"/>
                    </a:moveTo>
                    <a:lnTo>
                      <a:pt x="13" y="33"/>
                    </a:lnTo>
                    <a:lnTo>
                      <a:pt x="13" y="43"/>
                    </a:lnTo>
                    <a:lnTo>
                      <a:pt x="24" y="43"/>
                    </a:lnTo>
                    <a:lnTo>
                      <a:pt x="24" y="33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95" name="Line 359"/>
              <p:cNvSpPr>
                <a:spLocks noChangeShapeType="1"/>
              </p:cNvSpPr>
              <p:nvPr/>
            </p:nvSpPr>
            <p:spPr bwMode="auto">
              <a:xfrm>
                <a:off x="3737" y="4008"/>
                <a:ext cx="1569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96" name="Line 360"/>
              <p:cNvSpPr>
                <a:spLocks noChangeShapeType="1"/>
              </p:cNvSpPr>
              <p:nvPr/>
            </p:nvSpPr>
            <p:spPr bwMode="auto">
              <a:xfrm>
                <a:off x="3737" y="2212"/>
                <a:ext cx="1569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97" name="Line 361"/>
              <p:cNvSpPr>
                <a:spLocks noChangeShapeType="1"/>
              </p:cNvSpPr>
              <p:nvPr/>
            </p:nvSpPr>
            <p:spPr bwMode="auto">
              <a:xfrm flipV="1">
                <a:off x="3804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98" name="Line 362"/>
              <p:cNvSpPr>
                <a:spLocks noChangeShapeType="1"/>
              </p:cNvSpPr>
              <p:nvPr/>
            </p:nvSpPr>
            <p:spPr bwMode="auto">
              <a:xfrm>
                <a:off x="3804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499" name="Line 363"/>
              <p:cNvSpPr>
                <a:spLocks noChangeShapeType="1"/>
              </p:cNvSpPr>
              <p:nvPr/>
            </p:nvSpPr>
            <p:spPr bwMode="auto">
              <a:xfrm flipV="1">
                <a:off x="3954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00" name="Line 364"/>
              <p:cNvSpPr>
                <a:spLocks noChangeShapeType="1"/>
              </p:cNvSpPr>
              <p:nvPr/>
            </p:nvSpPr>
            <p:spPr bwMode="auto">
              <a:xfrm>
                <a:off x="3954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01" name="Line 365"/>
              <p:cNvSpPr>
                <a:spLocks noChangeShapeType="1"/>
              </p:cNvSpPr>
              <p:nvPr/>
            </p:nvSpPr>
            <p:spPr bwMode="auto">
              <a:xfrm flipV="1">
                <a:off x="4105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02" name="Line 366"/>
              <p:cNvSpPr>
                <a:spLocks noChangeShapeType="1"/>
              </p:cNvSpPr>
              <p:nvPr/>
            </p:nvSpPr>
            <p:spPr bwMode="auto">
              <a:xfrm>
                <a:off x="4105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03" name="Line 367"/>
              <p:cNvSpPr>
                <a:spLocks noChangeShapeType="1"/>
              </p:cNvSpPr>
              <p:nvPr/>
            </p:nvSpPr>
            <p:spPr bwMode="auto">
              <a:xfrm flipV="1">
                <a:off x="4255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04" name="Line 368"/>
              <p:cNvSpPr>
                <a:spLocks noChangeShapeType="1"/>
              </p:cNvSpPr>
              <p:nvPr/>
            </p:nvSpPr>
            <p:spPr bwMode="auto">
              <a:xfrm>
                <a:off x="4255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05" name="Line 369"/>
              <p:cNvSpPr>
                <a:spLocks noChangeShapeType="1"/>
              </p:cNvSpPr>
              <p:nvPr/>
            </p:nvSpPr>
            <p:spPr bwMode="auto">
              <a:xfrm flipV="1">
                <a:off x="4405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06" name="Line 370"/>
              <p:cNvSpPr>
                <a:spLocks noChangeShapeType="1"/>
              </p:cNvSpPr>
              <p:nvPr/>
            </p:nvSpPr>
            <p:spPr bwMode="auto">
              <a:xfrm>
                <a:off x="4405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07" name="Line 371"/>
              <p:cNvSpPr>
                <a:spLocks noChangeShapeType="1"/>
              </p:cNvSpPr>
              <p:nvPr/>
            </p:nvSpPr>
            <p:spPr bwMode="auto">
              <a:xfrm flipV="1">
                <a:off x="4555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08" name="Line 372"/>
              <p:cNvSpPr>
                <a:spLocks noChangeShapeType="1"/>
              </p:cNvSpPr>
              <p:nvPr/>
            </p:nvSpPr>
            <p:spPr bwMode="auto">
              <a:xfrm>
                <a:off x="4555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09" name="Line 373"/>
              <p:cNvSpPr>
                <a:spLocks noChangeShapeType="1"/>
              </p:cNvSpPr>
              <p:nvPr/>
            </p:nvSpPr>
            <p:spPr bwMode="auto">
              <a:xfrm flipV="1">
                <a:off x="4705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10" name="Line 374"/>
              <p:cNvSpPr>
                <a:spLocks noChangeShapeType="1"/>
              </p:cNvSpPr>
              <p:nvPr/>
            </p:nvSpPr>
            <p:spPr bwMode="auto">
              <a:xfrm>
                <a:off x="4705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11" name="Line 375"/>
              <p:cNvSpPr>
                <a:spLocks noChangeShapeType="1"/>
              </p:cNvSpPr>
              <p:nvPr/>
            </p:nvSpPr>
            <p:spPr bwMode="auto">
              <a:xfrm flipV="1">
                <a:off x="4855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12" name="Line 376"/>
              <p:cNvSpPr>
                <a:spLocks noChangeShapeType="1"/>
              </p:cNvSpPr>
              <p:nvPr/>
            </p:nvSpPr>
            <p:spPr bwMode="auto">
              <a:xfrm>
                <a:off x="4855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13" name="Line 377"/>
              <p:cNvSpPr>
                <a:spLocks noChangeShapeType="1"/>
              </p:cNvSpPr>
              <p:nvPr/>
            </p:nvSpPr>
            <p:spPr bwMode="auto">
              <a:xfrm flipV="1">
                <a:off x="5004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14" name="Line 378"/>
              <p:cNvSpPr>
                <a:spLocks noChangeShapeType="1"/>
              </p:cNvSpPr>
              <p:nvPr/>
            </p:nvSpPr>
            <p:spPr bwMode="auto">
              <a:xfrm>
                <a:off x="5004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15" name="Line 379"/>
              <p:cNvSpPr>
                <a:spLocks noChangeShapeType="1"/>
              </p:cNvSpPr>
              <p:nvPr/>
            </p:nvSpPr>
            <p:spPr bwMode="auto">
              <a:xfrm flipV="1">
                <a:off x="5156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16" name="Line 380"/>
              <p:cNvSpPr>
                <a:spLocks noChangeShapeType="1"/>
              </p:cNvSpPr>
              <p:nvPr/>
            </p:nvSpPr>
            <p:spPr bwMode="auto">
              <a:xfrm>
                <a:off x="5156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17" name="Line 381"/>
              <p:cNvSpPr>
                <a:spLocks noChangeShapeType="1"/>
              </p:cNvSpPr>
              <p:nvPr/>
            </p:nvSpPr>
            <p:spPr bwMode="auto">
              <a:xfrm flipV="1">
                <a:off x="5306" y="3988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18" name="Line 382"/>
              <p:cNvSpPr>
                <a:spLocks noChangeShapeType="1"/>
              </p:cNvSpPr>
              <p:nvPr/>
            </p:nvSpPr>
            <p:spPr bwMode="auto">
              <a:xfrm>
                <a:off x="5306" y="221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19" name="Line 383"/>
              <p:cNvSpPr>
                <a:spLocks noChangeShapeType="1"/>
              </p:cNvSpPr>
              <p:nvPr/>
            </p:nvSpPr>
            <p:spPr bwMode="auto">
              <a:xfrm flipV="1">
                <a:off x="3879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20" name="Line 384"/>
              <p:cNvSpPr>
                <a:spLocks noChangeShapeType="1"/>
              </p:cNvSpPr>
              <p:nvPr/>
            </p:nvSpPr>
            <p:spPr bwMode="auto">
              <a:xfrm>
                <a:off x="3879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21" name="Line 385"/>
              <p:cNvSpPr>
                <a:spLocks noChangeShapeType="1"/>
              </p:cNvSpPr>
              <p:nvPr/>
            </p:nvSpPr>
            <p:spPr bwMode="auto">
              <a:xfrm flipV="1">
                <a:off x="4029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22" name="Line 386"/>
              <p:cNvSpPr>
                <a:spLocks noChangeShapeType="1"/>
              </p:cNvSpPr>
              <p:nvPr/>
            </p:nvSpPr>
            <p:spPr bwMode="auto">
              <a:xfrm>
                <a:off x="4029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23" name="Line 387"/>
              <p:cNvSpPr>
                <a:spLocks noChangeShapeType="1"/>
              </p:cNvSpPr>
              <p:nvPr/>
            </p:nvSpPr>
            <p:spPr bwMode="auto">
              <a:xfrm flipV="1">
                <a:off x="4180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24" name="Line 388"/>
              <p:cNvSpPr>
                <a:spLocks noChangeShapeType="1"/>
              </p:cNvSpPr>
              <p:nvPr/>
            </p:nvSpPr>
            <p:spPr bwMode="auto">
              <a:xfrm>
                <a:off x="4180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25" name="Line 389"/>
              <p:cNvSpPr>
                <a:spLocks noChangeShapeType="1"/>
              </p:cNvSpPr>
              <p:nvPr/>
            </p:nvSpPr>
            <p:spPr bwMode="auto">
              <a:xfrm flipV="1">
                <a:off x="4330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26" name="Line 390"/>
              <p:cNvSpPr>
                <a:spLocks noChangeShapeType="1"/>
              </p:cNvSpPr>
              <p:nvPr/>
            </p:nvSpPr>
            <p:spPr bwMode="auto">
              <a:xfrm>
                <a:off x="4330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27" name="Line 391"/>
              <p:cNvSpPr>
                <a:spLocks noChangeShapeType="1"/>
              </p:cNvSpPr>
              <p:nvPr/>
            </p:nvSpPr>
            <p:spPr bwMode="auto">
              <a:xfrm flipV="1">
                <a:off x="4480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28" name="Line 392"/>
              <p:cNvSpPr>
                <a:spLocks noChangeShapeType="1"/>
              </p:cNvSpPr>
              <p:nvPr/>
            </p:nvSpPr>
            <p:spPr bwMode="auto">
              <a:xfrm>
                <a:off x="4480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29" name="Line 393"/>
              <p:cNvSpPr>
                <a:spLocks noChangeShapeType="1"/>
              </p:cNvSpPr>
              <p:nvPr/>
            </p:nvSpPr>
            <p:spPr bwMode="auto">
              <a:xfrm flipV="1">
                <a:off x="4630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30" name="Line 394"/>
              <p:cNvSpPr>
                <a:spLocks noChangeShapeType="1"/>
              </p:cNvSpPr>
              <p:nvPr/>
            </p:nvSpPr>
            <p:spPr bwMode="auto">
              <a:xfrm>
                <a:off x="4630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31" name="Line 395"/>
              <p:cNvSpPr>
                <a:spLocks noChangeShapeType="1"/>
              </p:cNvSpPr>
              <p:nvPr/>
            </p:nvSpPr>
            <p:spPr bwMode="auto">
              <a:xfrm flipV="1">
                <a:off x="4780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32" name="Line 396"/>
              <p:cNvSpPr>
                <a:spLocks noChangeShapeType="1"/>
              </p:cNvSpPr>
              <p:nvPr/>
            </p:nvSpPr>
            <p:spPr bwMode="auto">
              <a:xfrm>
                <a:off x="4780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33" name="Line 397"/>
              <p:cNvSpPr>
                <a:spLocks noChangeShapeType="1"/>
              </p:cNvSpPr>
              <p:nvPr/>
            </p:nvSpPr>
            <p:spPr bwMode="auto">
              <a:xfrm flipV="1">
                <a:off x="4931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34" name="Line 398"/>
              <p:cNvSpPr>
                <a:spLocks noChangeShapeType="1"/>
              </p:cNvSpPr>
              <p:nvPr/>
            </p:nvSpPr>
            <p:spPr bwMode="auto">
              <a:xfrm>
                <a:off x="4931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35" name="Line 399"/>
              <p:cNvSpPr>
                <a:spLocks noChangeShapeType="1"/>
              </p:cNvSpPr>
              <p:nvPr/>
            </p:nvSpPr>
            <p:spPr bwMode="auto">
              <a:xfrm flipV="1">
                <a:off x="5081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36" name="Line 400"/>
              <p:cNvSpPr>
                <a:spLocks noChangeShapeType="1"/>
              </p:cNvSpPr>
              <p:nvPr/>
            </p:nvSpPr>
            <p:spPr bwMode="auto">
              <a:xfrm>
                <a:off x="5081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37" name="Line 401"/>
              <p:cNvSpPr>
                <a:spLocks noChangeShapeType="1"/>
              </p:cNvSpPr>
              <p:nvPr/>
            </p:nvSpPr>
            <p:spPr bwMode="auto">
              <a:xfrm flipV="1">
                <a:off x="5231" y="3946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38" name="Line 402"/>
              <p:cNvSpPr>
                <a:spLocks noChangeShapeType="1"/>
              </p:cNvSpPr>
              <p:nvPr/>
            </p:nvSpPr>
            <p:spPr bwMode="auto">
              <a:xfrm>
                <a:off x="5231" y="2212"/>
                <a:ext cx="1" cy="6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39" name="Rectangle 403"/>
              <p:cNvSpPr>
                <a:spLocks noChangeArrowheads="1"/>
              </p:cNvSpPr>
              <p:nvPr/>
            </p:nvSpPr>
            <p:spPr bwMode="auto">
              <a:xfrm>
                <a:off x="3827" y="4087"/>
                <a:ext cx="22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40" name="Freeform 404"/>
              <p:cNvSpPr>
                <a:spLocks/>
              </p:cNvSpPr>
              <p:nvPr/>
            </p:nvSpPr>
            <p:spPr bwMode="auto">
              <a:xfrm>
                <a:off x="3862" y="4052"/>
                <a:ext cx="22" cy="5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57"/>
                  </a:cxn>
                  <a:cxn ang="0">
                    <a:pos x="22" y="57"/>
                  </a:cxn>
                  <a:cxn ang="0">
                    <a:pos x="22" y="58"/>
                  </a:cxn>
                  <a:cxn ang="0">
                    <a:pos x="2" y="58"/>
                  </a:cxn>
                  <a:cxn ang="0">
                    <a:pos x="2" y="57"/>
                  </a:cxn>
                  <a:cxn ang="0">
                    <a:pos x="6" y="57"/>
                  </a:cxn>
                  <a:cxn ang="0">
                    <a:pos x="8" y="55"/>
                  </a:cxn>
                  <a:cxn ang="0">
                    <a:pos x="8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2" y="8"/>
                  </a:cxn>
                  <a:cxn ang="0">
                    <a:pos x="0" y="6"/>
                  </a:cxn>
                </a:cxnLst>
                <a:rect l="0" t="0" r="r" b="b"/>
                <a:pathLst>
                  <a:path w="22" h="58">
                    <a:moveTo>
                      <a:pt x="0" y="6"/>
                    </a:moveTo>
                    <a:lnTo>
                      <a:pt x="14" y="0"/>
                    </a:lnTo>
                    <a:lnTo>
                      <a:pt x="16" y="0"/>
                    </a:lnTo>
                    <a:lnTo>
                      <a:pt x="16" y="57"/>
                    </a:lnTo>
                    <a:lnTo>
                      <a:pt x="22" y="57"/>
                    </a:lnTo>
                    <a:lnTo>
                      <a:pt x="22" y="58"/>
                    </a:lnTo>
                    <a:lnTo>
                      <a:pt x="2" y="58"/>
                    </a:lnTo>
                    <a:lnTo>
                      <a:pt x="2" y="57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41" name="Freeform 405"/>
              <p:cNvSpPr>
                <a:spLocks noEditPoints="1"/>
              </p:cNvSpPr>
              <p:nvPr/>
            </p:nvSpPr>
            <p:spPr bwMode="auto">
              <a:xfrm>
                <a:off x="3899" y="4052"/>
                <a:ext cx="35" cy="60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1"/>
                  </a:cxn>
                  <a:cxn ang="0">
                    <a:pos x="29" y="3"/>
                  </a:cxn>
                  <a:cxn ang="0">
                    <a:pos x="23" y="6"/>
                  </a:cxn>
                  <a:cxn ang="0">
                    <a:pos x="21" y="8"/>
                  </a:cxn>
                  <a:cxn ang="0">
                    <a:pos x="18" y="9"/>
                  </a:cxn>
                  <a:cxn ang="0">
                    <a:pos x="15" y="12"/>
                  </a:cxn>
                  <a:cxn ang="0">
                    <a:pos x="12" y="17"/>
                  </a:cxn>
                  <a:cxn ang="0">
                    <a:pos x="11" y="21"/>
                  </a:cxn>
                  <a:cxn ang="0">
                    <a:pos x="9" y="27"/>
                  </a:cxn>
                  <a:cxn ang="0">
                    <a:pos x="14" y="24"/>
                  </a:cxn>
                  <a:cxn ang="0">
                    <a:pos x="17" y="23"/>
                  </a:cxn>
                  <a:cxn ang="0">
                    <a:pos x="24" y="23"/>
                  </a:cxn>
                  <a:cxn ang="0">
                    <a:pos x="28" y="24"/>
                  </a:cxn>
                  <a:cxn ang="0">
                    <a:pos x="34" y="31"/>
                  </a:cxn>
                  <a:cxn ang="0">
                    <a:pos x="35" y="35"/>
                  </a:cxn>
                  <a:cxn ang="0">
                    <a:pos x="35" y="40"/>
                  </a:cxn>
                  <a:cxn ang="0">
                    <a:pos x="34" y="46"/>
                  </a:cxn>
                  <a:cxn ang="0">
                    <a:pos x="31" y="52"/>
                  </a:cxn>
                  <a:cxn ang="0">
                    <a:pos x="28" y="55"/>
                  </a:cxn>
                  <a:cxn ang="0">
                    <a:pos x="23" y="58"/>
                  </a:cxn>
                  <a:cxn ang="0">
                    <a:pos x="17" y="60"/>
                  </a:cxn>
                  <a:cxn ang="0">
                    <a:pos x="14" y="58"/>
                  </a:cxn>
                  <a:cxn ang="0">
                    <a:pos x="11" y="58"/>
                  </a:cxn>
                  <a:cxn ang="0">
                    <a:pos x="8" y="55"/>
                  </a:cxn>
                  <a:cxn ang="0">
                    <a:pos x="3" y="49"/>
                  </a:cxn>
                  <a:cxn ang="0">
                    <a:pos x="0" y="43"/>
                  </a:cxn>
                  <a:cxn ang="0">
                    <a:pos x="0" y="29"/>
                  </a:cxn>
                  <a:cxn ang="0">
                    <a:pos x="2" y="21"/>
                  </a:cxn>
                  <a:cxn ang="0">
                    <a:pos x="11" y="9"/>
                  </a:cxn>
                  <a:cxn ang="0">
                    <a:pos x="15" y="6"/>
                  </a:cxn>
                  <a:cxn ang="0">
                    <a:pos x="18" y="3"/>
                  </a:cxn>
                  <a:cxn ang="0">
                    <a:pos x="21" y="1"/>
                  </a:cxn>
                  <a:cxn ang="0">
                    <a:pos x="28" y="1"/>
                  </a:cxn>
                  <a:cxn ang="0">
                    <a:pos x="32" y="0"/>
                  </a:cxn>
                  <a:cxn ang="0">
                    <a:pos x="34" y="0"/>
                  </a:cxn>
                  <a:cxn ang="0">
                    <a:pos x="9" y="29"/>
                  </a:cxn>
                  <a:cxn ang="0">
                    <a:pos x="8" y="32"/>
                  </a:cxn>
                  <a:cxn ang="0">
                    <a:pos x="8" y="43"/>
                  </a:cxn>
                  <a:cxn ang="0">
                    <a:pos x="11" y="52"/>
                  </a:cxn>
                  <a:cxn ang="0">
                    <a:pos x="12" y="55"/>
                  </a:cxn>
                  <a:cxn ang="0">
                    <a:pos x="15" y="57"/>
                  </a:cxn>
                  <a:cxn ang="0">
                    <a:pos x="18" y="57"/>
                  </a:cxn>
                  <a:cxn ang="0">
                    <a:pos x="24" y="53"/>
                  </a:cxn>
                  <a:cxn ang="0">
                    <a:pos x="26" y="49"/>
                  </a:cxn>
                  <a:cxn ang="0">
                    <a:pos x="28" y="43"/>
                  </a:cxn>
                  <a:cxn ang="0">
                    <a:pos x="26" y="37"/>
                  </a:cxn>
                  <a:cxn ang="0">
                    <a:pos x="24" y="32"/>
                  </a:cxn>
                  <a:cxn ang="0">
                    <a:pos x="23" y="29"/>
                  </a:cxn>
                  <a:cxn ang="0">
                    <a:pos x="17" y="26"/>
                  </a:cxn>
                  <a:cxn ang="0">
                    <a:pos x="15" y="26"/>
                  </a:cxn>
                  <a:cxn ang="0">
                    <a:pos x="14" y="27"/>
                  </a:cxn>
                  <a:cxn ang="0">
                    <a:pos x="11" y="27"/>
                  </a:cxn>
                  <a:cxn ang="0">
                    <a:pos x="9" y="29"/>
                  </a:cxn>
                </a:cxnLst>
                <a:rect l="0" t="0" r="r" b="b"/>
                <a:pathLst>
                  <a:path w="35" h="60">
                    <a:moveTo>
                      <a:pt x="34" y="0"/>
                    </a:moveTo>
                    <a:lnTo>
                      <a:pt x="34" y="1"/>
                    </a:lnTo>
                    <a:lnTo>
                      <a:pt x="29" y="3"/>
                    </a:lnTo>
                    <a:lnTo>
                      <a:pt x="23" y="6"/>
                    </a:lnTo>
                    <a:lnTo>
                      <a:pt x="21" y="8"/>
                    </a:lnTo>
                    <a:lnTo>
                      <a:pt x="18" y="9"/>
                    </a:lnTo>
                    <a:lnTo>
                      <a:pt x="15" y="12"/>
                    </a:lnTo>
                    <a:lnTo>
                      <a:pt x="12" y="17"/>
                    </a:lnTo>
                    <a:lnTo>
                      <a:pt x="11" y="21"/>
                    </a:lnTo>
                    <a:lnTo>
                      <a:pt x="9" y="27"/>
                    </a:lnTo>
                    <a:lnTo>
                      <a:pt x="14" y="24"/>
                    </a:lnTo>
                    <a:lnTo>
                      <a:pt x="17" y="23"/>
                    </a:lnTo>
                    <a:lnTo>
                      <a:pt x="24" y="23"/>
                    </a:lnTo>
                    <a:lnTo>
                      <a:pt x="28" y="24"/>
                    </a:lnTo>
                    <a:lnTo>
                      <a:pt x="34" y="31"/>
                    </a:lnTo>
                    <a:lnTo>
                      <a:pt x="35" y="35"/>
                    </a:lnTo>
                    <a:lnTo>
                      <a:pt x="35" y="40"/>
                    </a:lnTo>
                    <a:lnTo>
                      <a:pt x="34" y="46"/>
                    </a:lnTo>
                    <a:lnTo>
                      <a:pt x="31" y="52"/>
                    </a:lnTo>
                    <a:lnTo>
                      <a:pt x="28" y="55"/>
                    </a:lnTo>
                    <a:lnTo>
                      <a:pt x="23" y="58"/>
                    </a:lnTo>
                    <a:lnTo>
                      <a:pt x="17" y="60"/>
                    </a:lnTo>
                    <a:lnTo>
                      <a:pt x="14" y="58"/>
                    </a:lnTo>
                    <a:lnTo>
                      <a:pt x="11" y="58"/>
                    </a:lnTo>
                    <a:lnTo>
                      <a:pt x="8" y="55"/>
                    </a:lnTo>
                    <a:lnTo>
                      <a:pt x="3" y="49"/>
                    </a:lnTo>
                    <a:lnTo>
                      <a:pt x="0" y="43"/>
                    </a:lnTo>
                    <a:lnTo>
                      <a:pt x="0" y="29"/>
                    </a:lnTo>
                    <a:lnTo>
                      <a:pt x="2" y="21"/>
                    </a:lnTo>
                    <a:lnTo>
                      <a:pt x="11" y="9"/>
                    </a:lnTo>
                    <a:lnTo>
                      <a:pt x="15" y="6"/>
                    </a:lnTo>
                    <a:lnTo>
                      <a:pt x="18" y="3"/>
                    </a:lnTo>
                    <a:lnTo>
                      <a:pt x="21" y="1"/>
                    </a:lnTo>
                    <a:lnTo>
                      <a:pt x="28" y="1"/>
                    </a:lnTo>
                    <a:lnTo>
                      <a:pt x="32" y="0"/>
                    </a:lnTo>
                    <a:lnTo>
                      <a:pt x="34" y="0"/>
                    </a:lnTo>
                    <a:close/>
                    <a:moveTo>
                      <a:pt x="9" y="29"/>
                    </a:moveTo>
                    <a:lnTo>
                      <a:pt x="8" y="32"/>
                    </a:lnTo>
                    <a:lnTo>
                      <a:pt x="8" y="43"/>
                    </a:lnTo>
                    <a:lnTo>
                      <a:pt x="11" y="52"/>
                    </a:lnTo>
                    <a:lnTo>
                      <a:pt x="12" y="55"/>
                    </a:lnTo>
                    <a:lnTo>
                      <a:pt x="15" y="57"/>
                    </a:lnTo>
                    <a:lnTo>
                      <a:pt x="18" y="57"/>
                    </a:lnTo>
                    <a:lnTo>
                      <a:pt x="24" y="53"/>
                    </a:lnTo>
                    <a:lnTo>
                      <a:pt x="26" y="49"/>
                    </a:lnTo>
                    <a:lnTo>
                      <a:pt x="28" y="43"/>
                    </a:lnTo>
                    <a:lnTo>
                      <a:pt x="26" y="37"/>
                    </a:lnTo>
                    <a:lnTo>
                      <a:pt x="24" y="32"/>
                    </a:lnTo>
                    <a:lnTo>
                      <a:pt x="23" y="29"/>
                    </a:lnTo>
                    <a:lnTo>
                      <a:pt x="17" y="26"/>
                    </a:lnTo>
                    <a:lnTo>
                      <a:pt x="15" y="26"/>
                    </a:lnTo>
                    <a:lnTo>
                      <a:pt x="14" y="27"/>
                    </a:lnTo>
                    <a:lnTo>
                      <a:pt x="11" y="27"/>
                    </a:lnTo>
                    <a:lnTo>
                      <a:pt x="9" y="2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42" name="Rectangle 406"/>
              <p:cNvSpPr>
                <a:spLocks noChangeArrowheads="1"/>
              </p:cNvSpPr>
              <p:nvPr/>
            </p:nvSpPr>
            <p:spPr bwMode="auto">
              <a:xfrm>
                <a:off x="3977" y="4087"/>
                <a:ext cx="21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3543" name="Freeform 407"/>
              <p:cNvSpPr>
                <a:spLocks/>
              </p:cNvSpPr>
              <p:nvPr/>
            </p:nvSpPr>
            <p:spPr bwMode="auto">
              <a:xfrm>
                <a:off x="4012" y="4052"/>
                <a:ext cx="22" cy="5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5" y="0"/>
                  </a:cxn>
                  <a:cxn ang="0">
                    <a:pos x="15" y="57"/>
                  </a:cxn>
                  <a:cxn ang="0">
                    <a:pos x="22" y="57"/>
                  </a:cxn>
                  <a:cxn ang="0">
                    <a:pos x="22" y="58"/>
                  </a:cxn>
                  <a:cxn ang="0">
                    <a:pos x="2" y="58"/>
                  </a:cxn>
                  <a:cxn ang="0">
                    <a:pos x="2" y="57"/>
                  </a:cxn>
                  <a:cxn ang="0">
                    <a:pos x="6" y="57"/>
                  </a:cxn>
                  <a:cxn ang="0">
                    <a:pos x="8" y="55"/>
                  </a:cxn>
                  <a:cxn ang="0">
                    <a:pos x="8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2" y="8"/>
                  </a:cxn>
                  <a:cxn ang="0">
                    <a:pos x="0" y="6"/>
                  </a:cxn>
                </a:cxnLst>
                <a:rect l="0" t="0" r="r" b="b"/>
                <a:pathLst>
                  <a:path w="22" h="58">
                    <a:moveTo>
                      <a:pt x="0" y="6"/>
                    </a:moveTo>
                    <a:lnTo>
                      <a:pt x="14" y="0"/>
                    </a:lnTo>
                    <a:lnTo>
                      <a:pt x="15" y="0"/>
                    </a:lnTo>
                    <a:lnTo>
                      <a:pt x="15" y="57"/>
                    </a:lnTo>
                    <a:lnTo>
                      <a:pt x="22" y="57"/>
                    </a:lnTo>
                    <a:lnTo>
                      <a:pt x="22" y="58"/>
                    </a:lnTo>
                    <a:lnTo>
                      <a:pt x="2" y="58"/>
                    </a:lnTo>
                    <a:lnTo>
                      <a:pt x="2" y="57"/>
                    </a:lnTo>
                    <a:lnTo>
                      <a:pt x="6" y="57"/>
                    </a:lnTo>
                    <a:lnTo>
                      <a:pt x="8" y="55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603545" name="Freeform 409"/>
            <p:cNvSpPr>
              <a:spLocks noEditPoints="1"/>
            </p:cNvSpPr>
            <p:nvPr/>
          </p:nvSpPr>
          <p:spPr bwMode="auto">
            <a:xfrm>
              <a:off x="4047" y="4052"/>
              <a:ext cx="37" cy="58"/>
            </a:xfrm>
            <a:custGeom>
              <a:avLst/>
              <a:gdLst/>
              <a:ahLst/>
              <a:cxnLst>
                <a:cxn ang="0">
                  <a:pos x="37" y="38"/>
                </a:cxn>
                <a:cxn ang="0">
                  <a:pos x="37" y="43"/>
                </a:cxn>
                <a:cxn ang="0">
                  <a:pos x="29" y="43"/>
                </a:cxn>
                <a:cxn ang="0">
                  <a:pos x="29" y="58"/>
                </a:cxn>
                <a:cxn ang="0">
                  <a:pos x="22" y="58"/>
                </a:cxn>
                <a:cxn ang="0">
                  <a:pos x="22" y="43"/>
                </a:cxn>
                <a:cxn ang="0">
                  <a:pos x="0" y="43"/>
                </a:cxn>
                <a:cxn ang="0">
                  <a:pos x="0" y="38"/>
                </a:cxn>
                <a:cxn ang="0">
                  <a:pos x="25" y="0"/>
                </a:cxn>
                <a:cxn ang="0">
                  <a:pos x="29" y="0"/>
                </a:cxn>
                <a:cxn ang="0">
                  <a:pos x="29" y="38"/>
                </a:cxn>
                <a:cxn ang="0">
                  <a:pos x="37" y="38"/>
                </a:cxn>
                <a:cxn ang="0">
                  <a:pos x="22" y="38"/>
                </a:cxn>
                <a:cxn ang="0">
                  <a:pos x="22" y="9"/>
                </a:cxn>
                <a:cxn ang="0">
                  <a:pos x="3" y="38"/>
                </a:cxn>
                <a:cxn ang="0">
                  <a:pos x="22" y="38"/>
                </a:cxn>
              </a:cxnLst>
              <a:rect l="0" t="0" r="r" b="b"/>
              <a:pathLst>
                <a:path w="37" h="58">
                  <a:moveTo>
                    <a:pt x="37" y="38"/>
                  </a:moveTo>
                  <a:lnTo>
                    <a:pt x="37" y="43"/>
                  </a:lnTo>
                  <a:lnTo>
                    <a:pt x="29" y="43"/>
                  </a:lnTo>
                  <a:lnTo>
                    <a:pt x="29" y="58"/>
                  </a:lnTo>
                  <a:lnTo>
                    <a:pt x="22" y="58"/>
                  </a:lnTo>
                  <a:lnTo>
                    <a:pt x="22" y="43"/>
                  </a:lnTo>
                  <a:lnTo>
                    <a:pt x="0" y="43"/>
                  </a:lnTo>
                  <a:lnTo>
                    <a:pt x="0" y="38"/>
                  </a:lnTo>
                  <a:lnTo>
                    <a:pt x="25" y="0"/>
                  </a:lnTo>
                  <a:lnTo>
                    <a:pt x="29" y="0"/>
                  </a:lnTo>
                  <a:lnTo>
                    <a:pt x="29" y="38"/>
                  </a:lnTo>
                  <a:lnTo>
                    <a:pt x="37" y="38"/>
                  </a:lnTo>
                  <a:close/>
                  <a:moveTo>
                    <a:pt x="22" y="38"/>
                  </a:moveTo>
                  <a:lnTo>
                    <a:pt x="22" y="9"/>
                  </a:lnTo>
                  <a:lnTo>
                    <a:pt x="3" y="38"/>
                  </a:lnTo>
                  <a:lnTo>
                    <a:pt x="22" y="3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46" name="Rectangle 410"/>
            <p:cNvSpPr>
              <a:spLocks noChangeArrowheads="1"/>
            </p:cNvSpPr>
            <p:nvPr/>
          </p:nvSpPr>
          <p:spPr bwMode="auto">
            <a:xfrm>
              <a:off x="4128" y="4087"/>
              <a:ext cx="22" cy="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47" name="Freeform 411"/>
            <p:cNvSpPr>
              <a:spLocks/>
            </p:cNvSpPr>
            <p:nvPr/>
          </p:nvSpPr>
          <p:spPr bwMode="auto">
            <a:xfrm>
              <a:off x="4163" y="4052"/>
              <a:ext cx="22" cy="5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4" y="0"/>
                </a:cxn>
                <a:cxn ang="0">
                  <a:pos x="16" y="0"/>
                </a:cxn>
                <a:cxn ang="0">
                  <a:pos x="16" y="57"/>
                </a:cxn>
                <a:cxn ang="0">
                  <a:pos x="22" y="57"/>
                </a:cxn>
                <a:cxn ang="0">
                  <a:pos x="22" y="58"/>
                </a:cxn>
                <a:cxn ang="0">
                  <a:pos x="2" y="58"/>
                </a:cxn>
                <a:cxn ang="0">
                  <a:pos x="2" y="57"/>
                </a:cxn>
                <a:cxn ang="0">
                  <a:pos x="7" y="57"/>
                </a:cxn>
                <a:cxn ang="0">
                  <a:pos x="8" y="55"/>
                </a:cxn>
                <a:cxn ang="0">
                  <a:pos x="8" y="8"/>
                </a:cxn>
                <a:cxn ang="0">
                  <a:pos x="7" y="8"/>
                </a:cxn>
                <a:cxn ang="0">
                  <a:pos x="7" y="6"/>
                </a:cxn>
                <a:cxn ang="0">
                  <a:pos x="4" y="6"/>
                </a:cxn>
                <a:cxn ang="0">
                  <a:pos x="2" y="8"/>
                </a:cxn>
                <a:cxn ang="0">
                  <a:pos x="0" y="6"/>
                </a:cxn>
              </a:cxnLst>
              <a:rect l="0" t="0" r="r" b="b"/>
              <a:pathLst>
                <a:path w="22" h="58">
                  <a:moveTo>
                    <a:pt x="0" y="6"/>
                  </a:moveTo>
                  <a:lnTo>
                    <a:pt x="14" y="0"/>
                  </a:lnTo>
                  <a:lnTo>
                    <a:pt x="16" y="0"/>
                  </a:lnTo>
                  <a:lnTo>
                    <a:pt x="16" y="57"/>
                  </a:lnTo>
                  <a:lnTo>
                    <a:pt x="22" y="57"/>
                  </a:lnTo>
                  <a:lnTo>
                    <a:pt x="22" y="58"/>
                  </a:lnTo>
                  <a:lnTo>
                    <a:pt x="2" y="58"/>
                  </a:lnTo>
                  <a:lnTo>
                    <a:pt x="2" y="57"/>
                  </a:lnTo>
                  <a:lnTo>
                    <a:pt x="7" y="57"/>
                  </a:lnTo>
                  <a:lnTo>
                    <a:pt x="8" y="55"/>
                  </a:lnTo>
                  <a:lnTo>
                    <a:pt x="8" y="8"/>
                  </a:lnTo>
                  <a:lnTo>
                    <a:pt x="7" y="8"/>
                  </a:lnTo>
                  <a:lnTo>
                    <a:pt x="7" y="6"/>
                  </a:lnTo>
                  <a:lnTo>
                    <a:pt x="4" y="6"/>
                  </a:lnTo>
                  <a:lnTo>
                    <a:pt x="2" y="8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48" name="Freeform 412"/>
            <p:cNvSpPr>
              <a:spLocks/>
            </p:cNvSpPr>
            <p:nvPr/>
          </p:nvSpPr>
          <p:spPr bwMode="auto">
            <a:xfrm>
              <a:off x="4199" y="4052"/>
              <a:ext cx="36" cy="58"/>
            </a:xfrm>
            <a:custGeom>
              <a:avLst/>
              <a:gdLst/>
              <a:ahLst/>
              <a:cxnLst>
                <a:cxn ang="0">
                  <a:pos x="36" y="47"/>
                </a:cxn>
                <a:cxn ang="0">
                  <a:pos x="33" y="58"/>
                </a:cxn>
                <a:cxn ang="0">
                  <a:pos x="0" y="58"/>
                </a:cxn>
                <a:cxn ang="0">
                  <a:pos x="0" y="57"/>
                </a:cxn>
                <a:cxn ang="0">
                  <a:pos x="16" y="40"/>
                </a:cxn>
                <a:cxn ang="0">
                  <a:pos x="20" y="35"/>
                </a:cxn>
                <a:cxn ang="0">
                  <a:pos x="23" y="29"/>
                </a:cxn>
                <a:cxn ang="0">
                  <a:pos x="26" y="24"/>
                </a:cxn>
                <a:cxn ang="0">
                  <a:pos x="26" y="18"/>
                </a:cxn>
                <a:cxn ang="0">
                  <a:pos x="24" y="14"/>
                </a:cxn>
                <a:cxn ang="0">
                  <a:pos x="23" y="11"/>
                </a:cxn>
                <a:cxn ang="0">
                  <a:pos x="20" y="8"/>
                </a:cxn>
                <a:cxn ang="0">
                  <a:pos x="18" y="8"/>
                </a:cxn>
                <a:cxn ang="0">
                  <a:pos x="13" y="6"/>
                </a:cxn>
                <a:cxn ang="0">
                  <a:pos x="10" y="8"/>
                </a:cxn>
                <a:cxn ang="0">
                  <a:pos x="6" y="9"/>
                </a:cxn>
                <a:cxn ang="0">
                  <a:pos x="4" y="11"/>
                </a:cxn>
                <a:cxn ang="0">
                  <a:pos x="1" y="17"/>
                </a:cxn>
                <a:cxn ang="0">
                  <a:pos x="0" y="17"/>
                </a:cxn>
                <a:cxn ang="0">
                  <a:pos x="3" y="8"/>
                </a:cxn>
                <a:cxn ang="0">
                  <a:pos x="6" y="5"/>
                </a:cxn>
                <a:cxn ang="0">
                  <a:pos x="12" y="1"/>
                </a:cxn>
                <a:cxn ang="0">
                  <a:pos x="16" y="0"/>
                </a:cxn>
                <a:cxn ang="0">
                  <a:pos x="21" y="1"/>
                </a:cxn>
                <a:cxn ang="0">
                  <a:pos x="24" y="3"/>
                </a:cxn>
                <a:cxn ang="0">
                  <a:pos x="29" y="5"/>
                </a:cxn>
                <a:cxn ang="0">
                  <a:pos x="32" y="11"/>
                </a:cxn>
                <a:cxn ang="0">
                  <a:pos x="33" y="15"/>
                </a:cxn>
                <a:cxn ang="0">
                  <a:pos x="32" y="20"/>
                </a:cxn>
                <a:cxn ang="0">
                  <a:pos x="30" y="23"/>
                </a:cxn>
                <a:cxn ang="0">
                  <a:pos x="29" y="27"/>
                </a:cxn>
                <a:cxn ang="0">
                  <a:pos x="24" y="34"/>
                </a:cxn>
                <a:cxn ang="0">
                  <a:pos x="15" y="43"/>
                </a:cxn>
                <a:cxn ang="0">
                  <a:pos x="12" y="47"/>
                </a:cxn>
                <a:cxn ang="0">
                  <a:pos x="7" y="52"/>
                </a:cxn>
                <a:cxn ang="0">
                  <a:pos x="29" y="52"/>
                </a:cxn>
                <a:cxn ang="0">
                  <a:pos x="30" y="50"/>
                </a:cxn>
                <a:cxn ang="0">
                  <a:pos x="32" y="50"/>
                </a:cxn>
                <a:cxn ang="0">
                  <a:pos x="35" y="47"/>
                </a:cxn>
                <a:cxn ang="0">
                  <a:pos x="36" y="47"/>
                </a:cxn>
              </a:cxnLst>
              <a:rect l="0" t="0" r="r" b="b"/>
              <a:pathLst>
                <a:path w="36" h="58">
                  <a:moveTo>
                    <a:pt x="36" y="47"/>
                  </a:moveTo>
                  <a:lnTo>
                    <a:pt x="33" y="58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16" y="40"/>
                  </a:lnTo>
                  <a:lnTo>
                    <a:pt x="20" y="35"/>
                  </a:lnTo>
                  <a:lnTo>
                    <a:pt x="23" y="29"/>
                  </a:lnTo>
                  <a:lnTo>
                    <a:pt x="26" y="24"/>
                  </a:lnTo>
                  <a:lnTo>
                    <a:pt x="26" y="18"/>
                  </a:lnTo>
                  <a:lnTo>
                    <a:pt x="24" y="14"/>
                  </a:lnTo>
                  <a:lnTo>
                    <a:pt x="23" y="11"/>
                  </a:lnTo>
                  <a:lnTo>
                    <a:pt x="20" y="8"/>
                  </a:lnTo>
                  <a:lnTo>
                    <a:pt x="18" y="8"/>
                  </a:lnTo>
                  <a:lnTo>
                    <a:pt x="13" y="6"/>
                  </a:lnTo>
                  <a:lnTo>
                    <a:pt x="10" y="8"/>
                  </a:lnTo>
                  <a:lnTo>
                    <a:pt x="6" y="9"/>
                  </a:lnTo>
                  <a:lnTo>
                    <a:pt x="4" y="11"/>
                  </a:lnTo>
                  <a:lnTo>
                    <a:pt x="1" y="17"/>
                  </a:lnTo>
                  <a:lnTo>
                    <a:pt x="0" y="17"/>
                  </a:lnTo>
                  <a:lnTo>
                    <a:pt x="3" y="8"/>
                  </a:lnTo>
                  <a:lnTo>
                    <a:pt x="6" y="5"/>
                  </a:lnTo>
                  <a:lnTo>
                    <a:pt x="12" y="1"/>
                  </a:lnTo>
                  <a:lnTo>
                    <a:pt x="16" y="0"/>
                  </a:lnTo>
                  <a:lnTo>
                    <a:pt x="21" y="1"/>
                  </a:lnTo>
                  <a:lnTo>
                    <a:pt x="24" y="3"/>
                  </a:lnTo>
                  <a:lnTo>
                    <a:pt x="29" y="5"/>
                  </a:lnTo>
                  <a:lnTo>
                    <a:pt x="32" y="11"/>
                  </a:lnTo>
                  <a:lnTo>
                    <a:pt x="33" y="15"/>
                  </a:lnTo>
                  <a:lnTo>
                    <a:pt x="32" y="20"/>
                  </a:lnTo>
                  <a:lnTo>
                    <a:pt x="30" y="23"/>
                  </a:lnTo>
                  <a:lnTo>
                    <a:pt x="29" y="27"/>
                  </a:lnTo>
                  <a:lnTo>
                    <a:pt x="24" y="34"/>
                  </a:lnTo>
                  <a:lnTo>
                    <a:pt x="15" y="43"/>
                  </a:lnTo>
                  <a:lnTo>
                    <a:pt x="12" y="47"/>
                  </a:lnTo>
                  <a:lnTo>
                    <a:pt x="7" y="52"/>
                  </a:lnTo>
                  <a:lnTo>
                    <a:pt x="29" y="52"/>
                  </a:lnTo>
                  <a:lnTo>
                    <a:pt x="30" y="50"/>
                  </a:lnTo>
                  <a:lnTo>
                    <a:pt x="32" y="50"/>
                  </a:lnTo>
                  <a:lnTo>
                    <a:pt x="35" y="47"/>
                  </a:lnTo>
                  <a:lnTo>
                    <a:pt x="36" y="4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49" name="Rectangle 413"/>
            <p:cNvSpPr>
              <a:spLocks noChangeArrowheads="1"/>
            </p:cNvSpPr>
            <p:nvPr/>
          </p:nvSpPr>
          <p:spPr bwMode="auto">
            <a:xfrm>
              <a:off x="4277" y="4087"/>
              <a:ext cx="21" cy="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50" name="Freeform 414"/>
            <p:cNvSpPr>
              <a:spLocks/>
            </p:cNvSpPr>
            <p:nvPr/>
          </p:nvSpPr>
          <p:spPr bwMode="auto">
            <a:xfrm>
              <a:off x="4312" y="4052"/>
              <a:ext cx="21" cy="5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4" y="0"/>
                </a:cxn>
                <a:cxn ang="0">
                  <a:pos x="15" y="0"/>
                </a:cxn>
                <a:cxn ang="0">
                  <a:pos x="15" y="57"/>
                </a:cxn>
                <a:cxn ang="0">
                  <a:pos x="21" y="57"/>
                </a:cxn>
                <a:cxn ang="0">
                  <a:pos x="21" y="58"/>
                </a:cxn>
                <a:cxn ang="0">
                  <a:pos x="1" y="58"/>
                </a:cxn>
                <a:cxn ang="0">
                  <a:pos x="1" y="57"/>
                </a:cxn>
                <a:cxn ang="0">
                  <a:pos x="6" y="57"/>
                </a:cxn>
                <a:cxn ang="0">
                  <a:pos x="7" y="55"/>
                </a:cxn>
                <a:cxn ang="0">
                  <a:pos x="7" y="8"/>
                </a:cxn>
                <a:cxn ang="0">
                  <a:pos x="6" y="8"/>
                </a:cxn>
                <a:cxn ang="0">
                  <a:pos x="6" y="6"/>
                </a:cxn>
                <a:cxn ang="0">
                  <a:pos x="3" y="6"/>
                </a:cxn>
                <a:cxn ang="0">
                  <a:pos x="1" y="8"/>
                </a:cxn>
                <a:cxn ang="0">
                  <a:pos x="0" y="6"/>
                </a:cxn>
              </a:cxnLst>
              <a:rect l="0" t="0" r="r" b="b"/>
              <a:pathLst>
                <a:path w="21" h="58">
                  <a:moveTo>
                    <a:pt x="0" y="6"/>
                  </a:moveTo>
                  <a:lnTo>
                    <a:pt x="14" y="0"/>
                  </a:lnTo>
                  <a:lnTo>
                    <a:pt x="15" y="0"/>
                  </a:lnTo>
                  <a:lnTo>
                    <a:pt x="15" y="57"/>
                  </a:lnTo>
                  <a:lnTo>
                    <a:pt x="21" y="57"/>
                  </a:lnTo>
                  <a:lnTo>
                    <a:pt x="21" y="58"/>
                  </a:lnTo>
                  <a:lnTo>
                    <a:pt x="1" y="58"/>
                  </a:lnTo>
                  <a:lnTo>
                    <a:pt x="1" y="57"/>
                  </a:lnTo>
                  <a:lnTo>
                    <a:pt x="6" y="57"/>
                  </a:lnTo>
                  <a:lnTo>
                    <a:pt x="7" y="55"/>
                  </a:lnTo>
                  <a:lnTo>
                    <a:pt x="7" y="8"/>
                  </a:lnTo>
                  <a:lnTo>
                    <a:pt x="6" y="8"/>
                  </a:lnTo>
                  <a:lnTo>
                    <a:pt x="6" y="6"/>
                  </a:lnTo>
                  <a:lnTo>
                    <a:pt x="3" y="6"/>
                  </a:lnTo>
                  <a:lnTo>
                    <a:pt x="1" y="8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51" name="Freeform 415"/>
            <p:cNvSpPr>
              <a:spLocks noEditPoints="1"/>
            </p:cNvSpPr>
            <p:nvPr/>
          </p:nvSpPr>
          <p:spPr bwMode="auto">
            <a:xfrm>
              <a:off x="4348" y="4052"/>
              <a:ext cx="36" cy="6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0" y="21"/>
                </a:cxn>
                <a:cxn ang="0">
                  <a:pos x="2" y="14"/>
                </a:cxn>
                <a:cxn ang="0">
                  <a:pos x="7" y="8"/>
                </a:cxn>
                <a:cxn ang="0">
                  <a:pos x="11" y="3"/>
                </a:cxn>
                <a:cxn ang="0">
                  <a:pos x="17" y="0"/>
                </a:cxn>
                <a:cxn ang="0">
                  <a:pos x="26" y="3"/>
                </a:cxn>
                <a:cxn ang="0">
                  <a:pos x="30" y="6"/>
                </a:cxn>
                <a:cxn ang="0">
                  <a:pos x="33" y="11"/>
                </a:cxn>
                <a:cxn ang="0">
                  <a:pos x="36" y="23"/>
                </a:cxn>
                <a:cxn ang="0">
                  <a:pos x="36" y="35"/>
                </a:cxn>
                <a:cxn ang="0">
                  <a:pos x="34" y="41"/>
                </a:cxn>
                <a:cxn ang="0">
                  <a:pos x="33" y="46"/>
                </a:cxn>
                <a:cxn ang="0">
                  <a:pos x="30" y="52"/>
                </a:cxn>
                <a:cxn ang="0">
                  <a:pos x="26" y="57"/>
                </a:cxn>
                <a:cxn ang="0">
                  <a:pos x="17" y="60"/>
                </a:cxn>
                <a:cxn ang="0">
                  <a:pos x="13" y="58"/>
                </a:cxn>
                <a:cxn ang="0">
                  <a:pos x="8" y="55"/>
                </a:cxn>
                <a:cxn ang="0">
                  <a:pos x="2" y="43"/>
                </a:cxn>
                <a:cxn ang="0">
                  <a:pos x="0" y="37"/>
                </a:cxn>
                <a:cxn ang="0">
                  <a:pos x="0" y="29"/>
                </a:cxn>
                <a:cxn ang="0">
                  <a:pos x="8" y="32"/>
                </a:cxn>
                <a:cxn ang="0">
                  <a:pos x="8" y="41"/>
                </a:cxn>
                <a:cxn ang="0">
                  <a:pos x="11" y="50"/>
                </a:cxn>
                <a:cxn ang="0">
                  <a:pos x="13" y="53"/>
                </a:cxn>
                <a:cxn ang="0">
                  <a:pos x="14" y="55"/>
                </a:cxn>
                <a:cxn ang="0">
                  <a:pos x="17" y="57"/>
                </a:cxn>
                <a:cxn ang="0">
                  <a:pos x="19" y="57"/>
                </a:cxn>
                <a:cxn ang="0">
                  <a:pos x="20" y="55"/>
                </a:cxn>
                <a:cxn ang="0">
                  <a:pos x="22" y="55"/>
                </a:cxn>
                <a:cxn ang="0">
                  <a:pos x="25" y="52"/>
                </a:cxn>
                <a:cxn ang="0">
                  <a:pos x="26" y="47"/>
                </a:cxn>
                <a:cxn ang="0">
                  <a:pos x="26" y="43"/>
                </a:cxn>
                <a:cxn ang="0">
                  <a:pos x="28" y="35"/>
                </a:cxn>
                <a:cxn ang="0">
                  <a:pos x="28" y="27"/>
                </a:cxn>
                <a:cxn ang="0">
                  <a:pos x="26" y="18"/>
                </a:cxn>
                <a:cxn ang="0">
                  <a:pos x="26" y="11"/>
                </a:cxn>
                <a:cxn ang="0">
                  <a:pos x="25" y="8"/>
                </a:cxn>
                <a:cxn ang="0">
                  <a:pos x="20" y="3"/>
                </a:cxn>
                <a:cxn ang="0">
                  <a:pos x="16" y="3"/>
                </a:cxn>
                <a:cxn ang="0">
                  <a:pos x="13" y="6"/>
                </a:cxn>
                <a:cxn ang="0">
                  <a:pos x="10" y="12"/>
                </a:cxn>
                <a:cxn ang="0">
                  <a:pos x="10" y="17"/>
                </a:cxn>
                <a:cxn ang="0">
                  <a:pos x="8" y="21"/>
                </a:cxn>
                <a:cxn ang="0">
                  <a:pos x="8" y="32"/>
                </a:cxn>
              </a:cxnLst>
              <a:rect l="0" t="0" r="r" b="b"/>
              <a:pathLst>
                <a:path w="36" h="60">
                  <a:moveTo>
                    <a:pt x="0" y="29"/>
                  </a:moveTo>
                  <a:lnTo>
                    <a:pt x="0" y="21"/>
                  </a:lnTo>
                  <a:lnTo>
                    <a:pt x="2" y="14"/>
                  </a:lnTo>
                  <a:lnTo>
                    <a:pt x="7" y="8"/>
                  </a:lnTo>
                  <a:lnTo>
                    <a:pt x="11" y="3"/>
                  </a:lnTo>
                  <a:lnTo>
                    <a:pt x="17" y="0"/>
                  </a:lnTo>
                  <a:lnTo>
                    <a:pt x="26" y="3"/>
                  </a:lnTo>
                  <a:lnTo>
                    <a:pt x="30" y="6"/>
                  </a:lnTo>
                  <a:lnTo>
                    <a:pt x="33" y="11"/>
                  </a:lnTo>
                  <a:lnTo>
                    <a:pt x="36" y="23"/>
                  </a:lnTo>
                  <a:lnTo>
                    <a:pt x="36" y="35"/>
                  </a:lnTo>
                  <a:lnTo>
                    <a:pt x="34" y="41"/>
                  </a:lnTo>
                  <a:lnTo>
                    <a:pt x="33" y="46"/>
                  </a:lnTo>
                  <a:lnTo>
                    <a:pt x="30" y="52"/>
                  </a:lnTo>
                  <a:lnTo>
                    <a:pt x="26" y="57"/>
                  </a:lnTo>
                  <a:lnTo>
                    <a:pt x="17" y="60"/>
                  </a:lnTo>
                  <a:lnTo>
                    <a:pt x="13" y="58"/>
                  </a:lnTo>
                  <a:lnTo>
                    <a:pt x="8" y="55"/>
                  </a:lnTo>
                  <a:lnTo>
                    <a:pt x="2" y="43"/>
                  </a:lnTo>
                  <a:lnTo>
                    <a:pt x="0" y="37"/>
                  </a:lnTo>
                  <a:lnTo>
                    <a:pt x="0" y="29"/>
                  </a:lnTo>
                  <a:close/>
                  <a:moveTo>
                    <a:pt x="8" y="32"/>
                  </a:moveTo>
                  <a:lnTo>
                    <a:pt x="8" y="41"/>
                  </a:lnTo>
                  <a:lnTo>
                    <a:pt x="11" y="50"/>
                  </a:lnTo>
                  <a:lnTo>
                    <a:pt x="13" y="53"/>
                  </a:lnTo>
                  <a:lnTo>
                    <a:pt x="14" y="55"/>
                  </a:lnTo>
                  <a:lnTo>
                    <a:pt x="17" y="57"/>
                  </a:lnTo>
                  <a:lnTo>
                    <a:pt x="19" y="57"/>
                  </a:lnTo>
                  <a:lnTo>
                    <a:pt x="20" y="55"/>
                  </a:lnTo>
                  <a:lnTo>
                    <a:pt x="22" y="55"/>
                  </a:lnTo>
                  <a:lnTo>
                    <a:pt x="25" y="52"/>
                  </a:lnTo>
                  <a:lnTo>
                    <a:pt x="26" y="47"/>
                  </a:lnTo>
                  <a:lnTo>
                    <a:pt x="26" y="43"/>
                  </a:lnTo>
                  <a:lnTo>
                    <a:pt x="28" y="35"/>
                  </a:lnTo>
                  <a:lnTo>
                    <a:pt x="28" y="27"/>
                  </a:lnTo>
                  <a:lnTo>
                    <a:pt x="26" y="18"/>
                  </a:lnTo>
                  <a:lnTo>
                    <a:pt x="26" y="11"/>
                  </a:lnTo>
                  <a:lnTo>
                    <a:pt x="25" y="8"/>
                  </a:lnTo>
                  <a:lnTo>
                    <a:pt x="20" y="3"/>
                  </a:lnTo>
                  <a:lnTo>
                    <a:pt x="16" y="3"/>
                  </a:lnTo>
                  <a:lnTo>
                    <a:pt x="13" y="6"/>
                  </a:lnTo>
                  <a:lnTo>
                    <a:pt x="10" y="12"/>
                  </a:lnTo>
                  <a:lnTo>
                    <a:pt x="10" y="17"/>
                  </a:lnTo>
                  <a:lnTo>
                    <a:pt x="8" y="21"/>
                  </a:lnTo>
                  <a:lnTo>
                    <a:pt x="8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52" name="Rectangle 416"/>
            <p:cNvSpPr>
              <a:spLocks noChangeArrowheads="1"/>
            </p:cNvSpPr>
            <p:nvPr/>
          </p:nvSpPr>
          <p:spPr bwMode="auto">
            <a:xfrm>
              <a:off x="4449" y="4087"/>
              <a:ext cx="22" cy="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53" name="Freeform 417"/>
            <p:cNvSpPr>
              <a:spLocks noEditPoints="1"/>
            </p:cNvSpPr>
            <p:nvPr/>
          </p:nvSpPr>
          <p:spPr bwMode="auto">
            <a:xfrm>
              <a:off x="4480" y="4052"/>
              <a:ext cx="34" cy="60"/>
            </a:xfrm>
            <a:custGeom>
              <a:avLst/>
              <a:gdLst/>
              <a:ahLst/>
              <a:cxnLst>
                <a:cxn ang="0">
                  <a:pos x="12" y="29"/>
                </a:cxn>
                <a:cxn ang="0">
                  <a:pos x="8" y="26"/>
                </a:cxn>
                <a:cxn ang="0">
                  <a:pos x="3" y="21"/>
                </a:cxn>
                <a:cxn ang="0">
                  <a:pos x="1" y="17"/>
                </a:cxn>
                <a:cxn ang="0">
                  <a:pos x="1" y="11"/>
                </a:cxn>
                <a:cxn ang="0">
                  <a:pos x="3" y="8"/>
                </a:cxn>
                <a:cxn ang="0">
                  <a:pos x="9" y="1"/>
                </a:cxn>
                <a:cxn ang="0">
                  <a:pos x="12" y="1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4" y="1"/>
                </a:cxn>
                <a:cxn ang="0">
                  <a:pos x="27" y="5"/>
                </a:cxn>
                <a:cxn ang="0">
                  <a:pos x="31" y="6"/>
                </a:cxn>
                <a:cxn ang="0">
                  <a:pos x="32" y="9"/>
                </a:cxn>
                <a:cxn ang="0">
                  <a:pos x="32" y="15"/>
                </a:cxn>
                <a:cxn ang="0">
                  <a:pos x="29" y="18"/>
                </a:cxn>
                <a:cxn ang="0">
                  <a:pos x="27" y="21"/>
                </a:cxn>
                <a:cxn ang="0">
                  <a:pos x="24" y="24"/>
                </a:cxn>
                <a:cxn ang="0">
                  <a:pos x="20" y="27"/>
                </a:cxn>
                <a:cxn ang="0">
                  <a:pos x="24" y="31"/>
                </a:cxn>
                <a:cxn ang="0">
                  <a:pos x="32" y="38"/>
                </a:cxn>
                <a:cxn ang="0">
                  <a:pos x="32" y="41"/>
                </a:cxn>
                <a:cxn ang="0">
                  <a:pos x="34" y="44"/>
                </a:cxn>
                <a:cxn ang="0">
                  <a:pos x="32" y="50"/>
                </a:cxn>
                <a:cxn ang="0">
                  <a:pos x="29" y="55"/>
                </a:cxn>
                <a:cxn ang="0">
                  <a:pos x="24" y="57"/>
                </a:cxn>
                <a:cxn ang="0">
                  <a:pos x="21" y="58"/>
                </a:cxn>
                <a:cxn ang="0">
                  <a:pos x="15" y="60"/>
                </a:cxn>
                <a:cxn ang="0">
                  <a:pos x="6" y="57"/>
                </a:cxn>
                <a:cxn ang="0">
                  <a:pos x="3" y="53"/>
                </a:cxn>
                <a:cxn ang="0">
                  <a:pos x="0" y="44"/>
                </a:cxn>
                <a:cxn ang="0">
                  <a:pos x="0" y="41"/>
                </a:cxn>
                <a:cxn ang="0">
                  <a:pos x="3" y="38"/>
                </a:cxn>
                <a:cxn ang="0">
                  <a:pos x="6" y="34"/>
                </a:cxn>
                <a:cxn ang="0">
                  <a:pos x="12" y="29"/>
                </a:cxn>
                <a:cxn ang="0">
                  <a:pos x="18" y="26"/>
                </a:cxn>
                <a:cxn ang="0">
                  <a:pos x="21" y="21"/>
                </a:cxn>
                <a:cxn ang="0">
                  <a:pos x="24" y="15"/>
                </a:cxn>
                <a:cxn ang="0">
                  <a:pos x="24" y="12"/>
                </a:cxn>
                <a:cxn ang="0">
                  <a:pos x="23" y="9"/>
                </a:cxn>
                <a:cxn ang="0">
                  <a:pos x="23" y="6"/>
                </a:cxn>
                <a:cxn ang="0">
                  <a:pos x="20" y="3"/>
                </a:cxn>
                <a:cxn ang="0">
                  <a:pos x="14" y="3"/>
                </a:cxn>
                <a:cxn ang="0">
                  <a:pos x="11" y="6"/>
                </a:cxn>
                <a:cxn ang="0">
                  <a:pos x="9" y="9"/>
                </a:cxn>
                <a:cxn ang="0">
                  <a:pos x="9" y="15"/>
                </a:cxn>
                <a:cxn ang="0">
                  <a:pos x="11" y="18"/>
                </a:cxn>
                <a:cxn ang="0">
                  <a:pos x="12" y="20"/>
                </a:cxn>
                <a:cxn ang="0">
                  <a:pos x="18" y="26"/>
                </a:cxn>
                <a:cxn ang="0">
                  <a:pos x="14" y="32"/>
                </a:cxn>
                <a:cxn ang="0">
                  <a:pos x="11" y="34"/>
                </a:cxn>
                <a:cxn ang="0">
                  <a:pos x="9" y="38"/>
                </a:cxn>
                <a:cxn ang="0">
                  <a:pos x="8" y="40"/>
                </a:cxn>
                <a:cxn ang="0">
                  <a:pos x="8" y="44"/>
                </a:cxn>
                <a:cxn ang="0">
                  <a:pos x="11" y="53"/>
                </a:cxn>
                <a:cxn ang="0">
                  <a:pos x="17" y="57"/>
                </a:cxn>
                <a:cxn ang="0">
                  <a:pos x="23" y="53"/>
                </a:cxn>
                <a:cxn ang="0">
                  <a:pos x="24" y="50"/>
                </a:cxn>
                <a:cxn ang="0">
                  <a:pos x="24" y="44"/>
                </a:cxn>
                <a:cxn ang="0">
                  <a:pos x="23" y="43"/>
                </a:cxn>
                <a:cxn ang="0">
                  <a:pos x="21" y="40"/>
                </a:cxn>
                <a:cxn ang="0">
                  <a:pos x="18" y="35"/>
                </a:cxn>
                <a:cxn ang="0">
                  <a:pos x="14" y="32"/>
                </a:cxn>
              </a:cxnLst>
              <a:rect l="0" t="0" r="r" b="b"/>
              <a:pathLst>
                <a:path w="34" h="60">
                  <a:moveTo>
                    <a:pt x="12" y="29"/>
                  </a:moveTo>
                  <a:lnTo>
                    <a:pt x="8" y="26"/>
                  </a:lnTo>
                  <a:lnTo>
                    <a:pt x="3" y="21"/>
                  </a:lnTo>
                  <a:lnTo>
                    <a:pt x="1" y="17"/>
                  </a:lnTo>
                  <a:lnTo>
                    <a:pt x="1" y="11"/>
                  </a:lnTo>
                  <a:lnTo>
                    <a:pt x="3" y="8"/>
                  </a:lnTo>
                  <a:lnTo>
                    <a:pt x="9" y="1"/>
                  </a:lnTo>
                  <a:lnTo>
                    <a:pt x="12" y="1"/>
                  </a:lnTo>
                  <a:lnTo>
                    <a:pt x="17" y="0"/>
                  </a:lnTo>
                  <a:lnTo>
                    <a:pt x="21" y="0"/>
                  </a:lnTo>
                  <a:lnTo>
                    <a:pt x="24" y="1"/>
                  </a:lnTo>
                  <a:lnTo>
                    <a:pt x="27" y="5"/>
                  </a:lnTo>
                  <a:lnTo>
                    <a:pt x="31" y="6"/>
                  </a:lnTo>
                  <a:lnTo>
                    <a:pt x="32" y="9"/>
                  </a:lnTo>
                  <a:lnTo>
                    <a:pt x="32" y="15"/>
                  </a:lnTo>
                  <a:lnTo>
                    <a:pt x="29" y="18"/>
                  </a:lnTo>
                  <a:lnTo>
                    <a:pt x="27" y="21"/>
                  </a:lnTo>
                  <a:lnTo>
                    <a:pt x="24" y="24"/>
                  </a:lnTo>
                  <a:lnTo>
                    <a:pt x="20" y="27"/>
                  </a:lnTo>
                  <a:lnTo>
                    <a:pt x="24" y="31"/>
                  </a:lnTo>
                  <a:lnTo>
                    <a:pt x="32" y="38"/>
                  </a:lnTo>
                  <a:lnTo>
                    <a:pt x="32" y="41"/>
                  </a:lnTo>
                  <a:lnTo>
                    <a:pt x="34" y="44"/>
                  </a:lnTo>
                  <a:lnTo>
                    <a:pt x="32" y="50"/>
                  </a:lnTo>
                  <a:lnTo>
                    <a:pt x="29" y="55"/>
                  </a:lnTo>
                  <a:lnTo>
                    <a:pt x="24" y="57"/>
                  </a:lnTo>
                  <a:lnTo>
                    <a:pt x="21" y="58"/>
                  </a:lnTo>
                  <a:lnTo>
                    <a:pt x="15" y="60"/>
                  </a:lnTo>
                  <a:lnTo>
                    <a:pt x="6" y="57"/>
                  </a:lnTo>
                  <a:lnTo>
                    <a:pt x="3" y="53"/>
                  </a:lnTo>
                  <a:lnTo>
                    <a:pt x="0" y="44"/>
                  </a:lnTo>
                  <a:lnTo>
                    <a:pt x="0" y="41"/>
                  </a:lnTo>
                  <a:lnTo>
                    <a:pt x="3" y="38"/>
                  </a:lnTo>
                  <a:lnTo>
                    <a:pt x="6" y="34"/>
                  </a:lnTo>
                  <a:lnTo>
                    <a:pt x="12" y="29"/>
                  </a:lnTo>
                  <a:close/>
                  <a:moveTo>
                    <a:pt x="18" y="26"/>
                  </a:moveTo>
                  <a:lnTo>
                    <a:pt x="21" y="21"/>
                  </a:lnTo>
                  <a:lnTo>
                    <a:pt x="24" y="15"/>
                  </a:lnTo>
                  <a:lnTo>
                    <a:pt x="24" y="12"/>
                  </a:lnTo>
                  <a:lnTo>
                    <a:pt x="23" y="9"/>
                  </a:lnTo>
                  <a:lnTo>
                    <a:pt x="23" y="6"/>
                  </a:lnTo>
                  <a:lnTo>
                    <a:pt x="20" y="3"/>
                  </a:lnTo>
                  <a:lnTo>
                    <a:pt x="14" y="3"/>
                  </a:lnTo>
                  <a:lnTo>
                    <a:pt x="11" y="6"/>
                  </a:lnTo>
                  <a:lnTo>
                    <a:pt x="9" y="9"/>
                  </a:lnTo>
                  <a:lnTo>
                    <a:pt x="9" y="15"/>
                  </a:lnTo>
                  <a:lnTo>
                    <a:pt x="11" y="18"/>
                  </a:lnTo>
                  <a:lnTo>
                    <a:pt x="12" y="20"/>
                  </a:lnTo>
                  <a:lnTo>
                    <a:pt x="18" y="26"/>
                  </a:lnTo>
                  <a:close/>
                  <a:moveTo>
                    <a:pt x="14" y="32"/>
                  </a:moveTo>
                  <a:lnTo>
                    <a:pt x="11" y="34"/>
                  </a:lnTo>
                  <a:lnTo>
                    <a:pt x="9" y="38"/>
                  </a:lnTo>
                  <a:lnTo>
                    <a:pt x="8" y="40"/>
                  </a:lnTo>
                  <a:lnTo>
                    <a:pt x="8" y="44"/>
                  </a:lnTo>
                  <a:lnTo>
                    <a:pt x="11" y="53"/>
                  </a:lnTo>
                  <a:lnTo>
                    <a:pt x="17" y="57"/>
                  </a:lnTo>
                  <a:lnTo>
                    <a:pt x="23" y="53"/>
                  </a:lnTo>
                  <a:lnTo>
                    <a:pt x="24" y="50"/>
                  </a:lnTo>
                  <a:lnTo>
                    <a:pt x="24" y="44"/>
                  </a:lnTo>
                  <a:lnTo>
                    <a:pt x="23" y="43"/>
                  </a:lnTo>
                  <a:lnTo>
                    <a:pt x="21" y="40"/>
                  </a:lnTo>
                  <a:lnTo>
                    <a:pt x="18" y="35"/>
                  </a:lnTo>
                  <a:lnTo>
                    <a:pt x="14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54" name="Rectangle 418"/>
            <p:cNvSpPr>
              <a:spLocks noChangeArrowheads="1"/>
            </p:cNvSpPr>
            <p:nvPr/>
          </p:nvSpPr>
          <p:spPr bwMode="auto">
            <a:xfrm>
              <a:off x="4599" y="4087"/>
              <a:ext cx="22" cy="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55" name="Freeform 419"/>
            <p:cNvSpPr>
              <a:spLocks noEditPoints="1"/>
            </p:cNvSpPr>
            <p:nvPr/>
          </p:nvSpPr>
          <p:spPr bwMode="auto">
            <a:xfrm>
              <a:off x="4628" y="4052"/>
              <a:ext cx="35" cy="60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35" y="1"/>
                </a:cxn>
                <a:cxn ang="0">
                  <a:pos x="29" y="3"/>
                </a:cxn>
                <a:cxn ang="0">
                  <a:pos x="26" y="5"/>
                </a:cxn>
                <a:cxn ang="0">
                  <a:pos x="22" y="6"/>
                </a:cxn>
                <a:cxn ang="0">
                  <a:pos x="16" y="12"/>
                </a:cxn>
                <a:cxn ang="0">
                  <a:pos x="14" y="17"/>
                </a:cxn>
                <a:cxn ang="0">
                  <a:pos x="11" y="21"/>
                </a:cxn>
                <a:cxn ang="0">
                  <a:pos x="9" y="27"/>
                </a:cxn>
                <a:cxn ang="0">
                  <a:pos x="14" y="24"/>
                </a:cxn>
                <a:cxn ang="0">
                  <a:pos x="17" y="23"/>
                </a:cxn>
                <a:cxn ang="0">
                  <a:pos x="25" y="23"/>
                </a:cxn>
                <a:cxn ang="0">
                  <a:pos x="28" y="24"/>
                </a:cxn>
                <a:cxn ang="0">
                  <a:pos x="34" y="31"/>
                </a:cxn>
                <a:cxn ang="0">
                  <a:pos x="35" y="35"/>
                </a:cxn>
                <a:cxn ang="0">
                  <a:pos x="35" y="44"/>
                </a:cxn>
                <a:cxn ang="0">
                  <a:pos x="34" y="47"/>
                </a:cxn>
                <a:cxn ang="0">
                  <a:pos x="31" y="52"/>
                </a:cxn>
                <a:cxn ang="0">
                  <a:pos x="28" y="55"/>
                </a:cxn>
                <a:cxn ang="0">
                  <a:pos x="23" y="58"/>
                </a:cxn>
                <a:cxn ang="0">
                  <a:pos x="17" y="60"/>
                </a:cxn>
                <a:cxn ang="0">
                  <a:pos x="14" y="58"/>
                </a:cxn>
                <a:cxn ang="0">
                  <a:pos x="11" y="58"/>
                </a:cxn>
                <a:cxn ang="0">
                  <a:pos x="8" y="55"/>
                </a:cxn>
                <a:cxn ang="0">
                  <a:pos x="3" y="49"/>
                </a:cxn>
                <a:cxn ang="0">
                  <a:pos x="0" y="43"/>
                </a:cxn>
                <a:cxn ang="0">
                  <a:pos x="0" y="29"/>
                </a:cxn>
                <a:cxn ang="0">
                  <a:pos x="3" y="21"/>
                </a:cxn>
                <a:cxn ang="0">
                  <a:pos x="6" y="15"/>
                </a:cxn>
                <a:cxn ang="0">
                  <a:pos x="11" y="9"/>
                </a:cxn>
                <a:cxn ang="0">
                  <a:pos x="16" y="6"/>
                </a:cxn>
                <a:cxn ang="0">
                  <a:pos x="19" y="3"/>
                </a:cxn>
                <a:cxn ang="0">
                  <a:pos x="22" y="1"/>
                </a:cxn>
                <a:cxn ang="0">
                  <a:pos x="28" y="1"/>
                </a:cxn>
                <a:cxn ang="0">
                  <a:pos x="32" y="0"/>
                </a:cxn>
                <a:cxn ang="0">
                  <a:pos x="35" y="0"/>
                </a:cxn>
                <a:cxn ang="0">
                  <a:pos x="9" y="29"/>
                </a:cxn>
                <a:cxn ang="0">
                  <a:pos x="8" y="32"/>
                </a:cxn>
                <a:cxn ang="0">
                  <a:pos x="8" y="43"/>
                </a:cxn>
                <a:cxn ang="0">
                  <a:pos x="11" y="52"/>
                </a:cxn>
                <a:cxn ang="0">
                  <a:pos x="16" y="57"/>
                </a:cxn>
                <a:cxn ang="0">
                  <a:pos x="19" y="57"/>
                </a:cxn>
                <a:cxn ang="0">
                  <a:pos x="25" y="53"/>
                </a:cxn>
                <a:cxn ang="0">
                  <a:pos x="28" y="47"/>
                </a:cxn>
                <a:cxn ang="0">
                  <a:pos x="28" y="43"/>
                </a:cxn>
                <a:cxn ang="0">
                  <a:pos x="26" y="37"/>
                </a:cxn>
                <a:cxn ang="0">
                  <a:pos x="25" y="32"/>
                </a:cxn>
                <a:cxn ang="0">
                  <a:pos x="23" y="29"/>
                </a:cxn>
                <a:cxn ang="0">
                  <a:pos x="17" y="26"/>
                </a:cxn>
                <a:cxn ang="0">
                  <a:pos x="16" y="26"/>
                </a:cxn>
                <a:cxn ang="0">
                  <a:pos x="14" y="27"/>
                </a:cxn>
                <a:cxn ang="0">
                  <a:pos x="11" y="27"/>
                </a:cxn>
                <a:cxn ang="0">
                  <a:pos x="9" y="29"/>
                </a:cxn>
              </a:cxnLst>
              <a:rect l="0" t="0" r="r" b="b"/>
              <a:pathLst>
                <a:path w="35" h="60">
                  <a:moveTo>
                    <a:pt x="35" y="0"/>
                  </a:moveTo>
                  <a:lnTo>
                    <a:pt x="35" y="1"/>
                  </a:lnTo>
                  <a:lnTo>
                    <a:pt x="29" y="3"/>
                  </a:lnTo>
                  <a:lnTo>
                    <a:pt x="26" y="5"/>
                  </a:lnTo>
                  <a:lnTo>
                    <a:pt x="22" y="6"/>
                  </a:lnTo>
                  <a:lnTo>
                    <a:pt x="16" y="12"/>
                  </a:lnTo>
                  <a:lnTo>
                    <a:pt x="14" y="17"/>
                  </a:lnTo>
                  <a:lnTo>
                    <a:pt x="11" y="21"/>
                  </a:lnTo>
                  <a:lnTo>
                    <a:pt x="9" y="27"/>
                  </a:lnTo>
                  <a:lnTo>
                    <a:pt x="14" y="24"/>
                  </a:lnTo>
                  <a:lnTo>
                    <a:pt x="17" y="23"/>
                  </a:lnTo>
                  <a:lnTo>
                    <a:pt x="25" y="23"/>
                  </a:lnTo>
                  <a:lnTo>
                    <a:pt x="28" y="24"/>
                  </a:lnTo>
                  <a:lnTo>
                    <a:pt x="34" y="31"/>
                  </a:lnTo>
                  <a:lnTo>
                    <a:pt x="35" y="35"/>
                  </a:lnTo>
                  <a:lnTo>
                    <a:pt x="35" y="44"/>
                  </a:lnTo>
                  <a:lnTo>
                    <a:pt x="34" y="47"/>
                  </a:lnTo>
                  <a:lnTo>
                    <a:pt x="31" y="52"/>
                  </a:lnTo>
                  <a:lnTo>
                    <a:pt x="28" y="55"/>
                  </a:lnTo>
                  <a:lnTo>
                    <a:pt x="23" y="58"/>
                  </a:lnTo>
                  <a:lnTo>
                    <a:pt x="17" y="60"/>
                  </a:lnTo>
                  <a:lnTo>
                    <a:pt x="14" y="58"/>
                  </a:lnTo>
                  <a:lnTo>
                    <a:pt x="11" y="58"/>
                  </a:lnTo>
                  <a:lnTo>
                    <a:pt x="8" y="55"/>
                  </a:lnTo>
                  <a:lnTo>
                    <a:pt x="3" y="49"/>
                  </a:lnTo>
                  <a:lnTo>
                    <a:pt x="0" y="43"/>
                  </a:lnTo>
                  <a:lnTo>
                    <a:pt x="0" y="29"/>
                  </a:lnTo>
                  <a:lnTo>
                    <a:pt x="3" y="21"/>
                  </a:lnTo>
                  <a:lnTo>
                    <a:pt x="6" y="15"/>
                  </a:lnTo>
                  <a:lnTo>
                    <a:pt x="11" y="9"/>
                  </a:lnTo>
                  <a:lnTo>
                    <a:pt x="16" y="6"/>
                  </a:lnTo>
                  <a:lnTo>
                    <a:pt x="19" y="3"/>
                  </a:lnTo>
                  <a:lnTo>
                    <a:pt x="22" y="1"/>
                  </a:lnTo>
                  <a:lnTo>
                    <a:pt x="28" y="1"/>
                  </a:lnTo>
                  <a:lnTo>
                    <a:pt x="32" y="0"/>
                  </a:lnTo>
                  <a:lnTo>
                    <a:pt x="35" y="0"/>
                  </a:lnTo>
                  <a:close/>
                  <a:moveTo>
                    <a:pt x="9" y="29"/>
                  </a:moveTo>
                  <a:lnTo>
                    <a:pt x="8" y="32"/>
                  </a:lnTo>
                  <a:lnTo>
                    <a:pt x="8" y="43"/>
                  </a:lnTo>
                  <a:lnTo>
                    <a:pt x="11" y="52"/>
                  </a:lnTo>
                  <a:lnTo>
                    <a:pt x="16" y="57"/>
                  </a:lnTo>
                  <a:lnTo>
                    <a:pt x="19" y="57"/>
                  </a:lnTo>
                  <a:lnTo>
                    <a:pt x="25" y="53"/>
                  </a:lnTo>
                  <a:lnTo>
                    <a:pt x="28" y="47"/>
                  </a:lnTo>
                  <a:lnTo>
                    <a:pt x="28" y="43"/>
                  </a:lnTo>
                  <a:lnTo>
                    <a:pt x="26" y="37"/>
                  </a:lnTo>
                  <a:lnTo>
                    <a:pt x="25" y="32"/>
                  </a:lnTo>
                  <a:lnTo>
                    <a:pt x="23" y="29"/>
                  </a:lnTo>
                  <a:lnTo>
                    <a:pt x="17" y="26"/>
                  </a:lnTo>
                  <a:lnTo>
                    <a:pt x="16" y="26"/>
                  </a:lnTo>
                  <a:lnTo>
                    <a:pt x="14" y="27"/>
                  </a:lnTo>
                  <a:lnTo>
                    <a:pt x="11" y="27"/>
                  </a:lnTo>
                  <a:lnTo>
                    <a:pt x="9" y="2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56" name="Rectangle 420"/>
            <p:cNvSpPr>
              <a:spLocks noChangeArrowheads="1"/>
            </p:cNvSpPr>
            <p:nvPr/>
          </p:nvSpPr>
          <p:spPr bwMode="auto">
            <a:xfrm>
              <a:off x="4749" y="4087"/>
              <a:ext cx="21" cy="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57" name="Freeform 421"/>
            <p:cNvSpPr>
              <a:spLocks noEditPoints="1"/>
            </p:cNvSpPr>
            <p:nvPr/>
          </p:nvSpPr>
          <p:spPr bwMode="auto">
            <a:xfrm>
              <a:off x="4777" y="4052"/>
              <a:ext cx="36" cy="58"/>
            </a:xfrm>
            <a:custGeom>
              <a:avLst/>
              <a:gdLst/>
              <a:ahLst/>
              <a:cxnLst>
                <a:cxn ang="0">
                  <a:pos x="36" y="38"/>
                </a:cxn>
                <a:cxn ang="0">
                  <a:pos x="36" y="43"/>
                </a:cxn>
                <a:cxn ang="0">
                  <a:pos x="29" y="43"/>
                </a:cxn>
                <a:cxn ang="0">
                  <a:pos x="29" y="58"/>
                </a:cxn>
                <a:cxn ang="0">
                  <a:pos x="21" y="58"/>
                </a:cxn>
                <a:cxn ang="0">
                  <a:pos x="21" y="43"/>
                </a:cxn>
                <a:cxn ang="0">
                  <a:pos x="0" y="43"/>
                </a:cxn>
                <a:cxn ang="0">
                  <a:pos x="0" y="38"/>
                </a:cxn>
                <a:cxn ang="0">
                  <a:pos x="24" y="0"/>
                </a:cxn>
                <a:cxn ang="0">
                  <a:pos x="29" y="0"/>
                </a:cxn>
                <a:cxn ang="0">
                  <a:pos x="29" y="38"/>
                </a:cxn>
                <a:cxn ang="0">
                  <a:pos x="36" y="38"/>
                </a:cxn>
                <a:cxn ang="0">
                  <a:pos x="21" y="38"/>
                </a:cxn>
                <a:cxn ang="0">
                  <a:pos x="21" y="9"/>
                </a:cxn>
                <a:cxn ang="0">
                  <a:pos x="3" y="38"/>
                </a:cxn>
                <a:cxn ang="0">
                  <a:pos x="21" y="38"/>
                </a:cxn>
              </a:cxnLst>
              <a:rect l="0" t="0" r="r" b="b"/>
              <a:pathLst>
                <a:path w="36" h="58">
                  <a:moveTo>
                    <a:pt x="36" y="38"/>
                  </a:moveTo>
                  <a:lnTo>
                    <a:pt x="36" y="43"/>
                  </a:lnTo>
                  <a:lnTo>
                    <a:pt x="29" y="43"/>
                  </a:lnTo>
                  <a:lnTo>
                    <a:pt x="29" y="58"/>
                  </a:lnTo>
                  <a:lnTo>
                    <a:pt x="21" y="58"/>
                  </a:lnTo>
                  <a:lnTo>
                    <a:pt x="21" y="43"/>
                  </a:lnTo>
                  <a:lnTo>
                    <a:pt x="0" y="43"/>
                  </a:lnTo>
                  <a:lnTo>
                    <a:pt x="0" y="38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29" y="38"/>
                  </a:lnTo>
                  <a:lnTo>
                    <a:pt x="36" y="38"/>
                  </a:lnTo>
                  <a:close/>
                  <a:moveTo>
                    <a:pt x="21" y="38"/>
                  </a:moveTo>
                  <a:lnTo>
                    <a:pt x="21" y="9"/>
                  </a:lnTo>
                  <a:lnTo>
                    <a:pt x="3" y="38"/>
                  </a:lnTo>
                  <a:lnTo>
                    <a:pt x="21" y="3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58" name="Rectangle 422"/>
            <p:cNvSpPr>
              <a:spLocks noChangeArrowheads="1"/>
            </p:cNvSpPr>
            <p:nvPr/>
          </p:nvSpPr>
          <p:spPr bwMode="auto">
            <a:xfrm>
              <a:off x="4899" y="4087"/>
              <a:ext cx="21" cy="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59" name="Freeform 423"/>
            <p:cNvSpPr>
              <a:spLocks/>
            </p:cNvSpPr>
            <p:nvPr/>
          </p:nvSpPr>
          <p:spPr bwMode="auto">
            <a:xfrm>
              <a:off x="4926" y="4052"/>
              <a:ext cx="37" cy="58"/>
            </a:xfrm>
            <a:custGeom>
              <a:avLst/>
              <a:gdLst/>
              <a:ahLst/>
              <a:cxnLst>
                <a:cxn ang="0">
                  <a:pos x="37" y="47"/>
                </a:cxn>
                <a:cxn ang="0">
                  <a:pos x="34" y="58"/>
                </a:cxn>
                <a:cxn ang="0">
                  <a:pos x="0" y="58"/>
                </a:cxn>
                <a:cxn ang="0">
                  <a:pos x="0" y="57"/>
                </a:cxn>
                <a:cxn ang="0">
                  <a:pos x="17" y="40"/>
                </a:cxn>
                <a:cxn ang="0">
                  <a:pos x="20" y="35"/>
                </a:cxn>
                <a:cxn ang="0">
                  <a:pos x="23" y="29"/>
                </a:cxn>
                <a:cxn ang="0">
                  <a:pos x="26" y="24"/>
                </a:cxn>
                <a:cxn ang="0">
                  <a:pos x="26" y="14"/>
                </a:cxn>
                <a:cxn ang="0">
                  <a:pos x="23" y="11"/>
                </a:cxn>
                <a:cxn ang="0">
                  <a:pos x="22" y="8"/>
                </a:cxn>
                <a:cxn ang="0">
                  <a:pos x="19" y="8"/>
                </a:cxn>
                <a:cxn ang="0">
                  <a:pos x="16" y="6"/>
                </a:cxn>
                <a:cxn ang="0">
                  <a:pos x="7" y="9"/>
                </a:cxn>
                <a:cxn ang="0">
                  <a:pos x="5" y="11"/>
                </a:cxn>
                <a:cxn ang="0">
                  <a:pos x="2" y="17"/>
                </a:cxn>
                <a:cxn ang="0">
                  <a:pos x="0" y="17"/>
                </a:cxn>
                <a:cxn ang="0">
                  <a:pos x="3" y="8"/>
                </a:cxn>
                <a:cxn ang="0">
                  <a:pos x="7" y="5"/>
                </a:cxn>
                <a:cxn ang="0">
                  <a:pos x="13" y="1"/>
                </a:cxn>
                <a:cxn ang="0">
                  <a:pos x="17" y="0"/>
                </a:cxn>
                <a:cxn ang="0">
                  <a:pos x="26" y="3"/>
                </a:cxn>
                <a:cxn ang="0">
                  <a:pos x="29" y="5"/>
                </a:cxn>
                <a:cxn ang="0">
                  <a:pos x="33" y="11"/>
                </a:cxn>
                <a:cxn ang="0">
                  <a:pos x="34" y="15"/>
                </a:cxn>
                <a:cxn ang="0">
                  <a:pos x="33" y="20"/>
                </a:cxn>
                <a:cxn ang="0">
                  <a:pos x="33" y="23"/>
                </a:cxn>
                <a:cxn ang="0">
                  <a:pos x="29" y="27"/>
                </a:cxn>
                <a:cxn ang="0">
                  <a:pos x="26" y="34"/>
                </a:cxn>
                <a:cxn ang="0">
                  <a:pos x="8" y="52"/>
                </a:cxn>
                <a:cxn ang="0">
                  <a:pos x="29" y="52"/>
                </a:cxn>
                <a:cxn ang="0">
                  <a:pos x="31" y="50"/>
                </a:cxn>
                <a:cxn ang="0">
                  <a:pos x="33" y="50"/>
                </a:cxn>
                <a:cxn ang="0">
                  <a:pos x="36" y="47"/>
                </a:cxn>
                <a:cxn ang="0">
                  <a:pos x="37" y="47"/>
                </a:cxn>
              </a:cxnLst>
              <a:rect l="0" t="0" r="r" b="b"/>
              <a:pathLst>
                <a:path w="37" h="58">
                  <a:moveTo>
                    <a:pt x="37" y="47"/>
                  </a:moveTo>
                  <a:lnTo>
                    <a:pt x="34" y="58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17" y="40"/>
                  </a:lnTo>
                  <a:lnTo>
                    <a:pt x="20" y="35"/>
                  </a:lnTo>
                  <a:lnTo>
                    <a:pt x="23" y="29"/>
                  </a:lnTo>
                  <a:lnTo>
                    <a:pt x="26" y="24"/>
                  </a:lnTo>
                  <a:lnTo>
                    <a:pt x="26" y="14"/>
                  </a:lnTo>
                  <a:lnTo>
                    <a:pt x="23" y="11"/>
                  </a:lnTo>
                  <a:lnTo>
                    <a:pt x="22" y="8"/>
                  </a:lnTo>
                  <a:lnTo>
                    <a:pt x="19" y="8"/>
                  </a:lnTo>
                  <a:lnTo>
                    <a:pt x="16" y="6"/>
                  </a:lnTo>
                  <a:lnTo>
                    <a:pt x="7" y="9"/>
                  </a:lnTo>
                  <a:lnTo>
                    <a:pt x="5" y="11"/>
                  </a:lnTo>
                  <a:lnTo>
                    <a:pt x="2" y="17"/>
                  </a:lnTo>
                  <a:lnTo>
                    <a:pt x="0" y="17"/>
                  </a:lnTo>
                  <a:lnTo>
                    <a:pt x="3" y="8"/>
                  </a:lnTo>
                  <a:lnTo>
                    <a:pt x="7" y="5"/>
                  </a:lnTo>
                  <a:lnTo>
                    <a:pt x="13" y="1"/>
                  </a:lnTo>
                  <a:lnTo>
                    <a:pt x="17" y="0"/>
                  </a:lnTo>
                  <a:lnTo>
                    <a:pt x="26" y="3"/>
                  </a:lnTo>
                  <a:lnTo>
                    <a:pt x="29" y="5"/>
                  </a:lnTo>
                  <a:lnTo>
                    <a:pt x="33" y="11"/>
                  </a:lnTo>
                  <a:lnTo>
                    <a:pt x="34" y="15"/>
                  </a:lnTo>
                  <a:lnTo>
                    <a:pt x="33" y="20"/>
                  </a:lnTo>
                  <a:lnTo>
                    <a:pt x="33" y="23"/>
                  </a:lnTo>
                  <a:lnTo>
                    <a:pt x="29" y="27"/>
                  </a:lnTo>
                  <a:lnTo>
                    <a:pt x="26" y="34"/>
                  </a:lnTo>
                  <a:lnTo>
                    <a:pt x="8" y="52"/>
                  </a:lnTo>
                  <a:lnTo>
                    <a:pt x="29" y="52"/>
                  </a:lnTo>
                  <a:lnTo>
                    <a:pt x="31" y="50"/>
                  </a:lnTo>
                  <a:lnTo>
                    <a:pt x="33" y="50"/>
                  </a:lnTo>
                  <a:lnTo>
                    <a:pt x="36" y="47"/>
                  </a:lnTo>
                  <a:lnTo>
                    <a:pt x="37" y="4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60" name="Freeform 424"/>
            <p:cNvSpPr>
              <a:spLocks noEditPoints="1"/>
            </p:cNvSpPr>
            <p:nvPr/>
          </p:nvSpPr>
          <p:spPr bwMode="auto">
            <a:xfrm>
              <a:off x="5064" y="4052"/>
              <a:ext cx="37" cy="6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3" y="14"/>
                </a:cxn>
                <a:cxn ang="0">
                  <a:pos x="6" y="8"/>
                </a:cxn>
                <a:cxn ang="0">
                  <a:pos x="11" y="3"/>
                </a:cxn>
                <a:cxn ang="0">
                  <a:pos x="14" y="1"/>
                </a:cxn>
                <a:cxn ang="0">
                  <a:pos x="15" y="0"/>
                </a:cxn>
                <a:cxn ang="0">
                  <a:pos x="18" y="0"/>
                </a:cxn>
                <a:cxn ang="0">
                  <a:pos x="23" y="1"/>
                </a:cxn>
                <a:cxn ang="0">
                  <a:pos x="26" y="3"/>
                </a:cxn>
                <a:cxn ang="0">
                  <a:pos x="29" y="6"/>
                </a:cxn>
                <a:cxn ang="0">
                  <a:pos x="32" y="11"/>
                </a:cxn>
                <a:cxn ang="0">
                  <a:pos x="35" y="17"/>
                </a:cxn>
                <a:cxn ang="0">
                  <a:pos x="35" y="23"/>
                </a:cxn>
                <a:cxn ang="0">
                  <a:pos x="37" y="29"/>
                </a:cxn>
                <a:cxn ang="0">
                  <a:pos x="35" y="38"/>
                </a:cxn>
                <a:cxn ang="0">
                  <a:pos x="34" y="46"/>
                </a:cxn>
                <a:cxn ang="0">
                  <a:pos x="31" y="52"/>
                </a:cxn>
                <a:cxn ang="0">
                  <a:pos x="26" y="57"/>
                </a:cxn>
                <a:cxn ang="0">
                  <a:pos x="23" y="58"/>
                </a:cxn>
                <a:cxn ang="0">
                  <a:pos x="18" y="60"/>
                </a:cxn>
                <a:cxn ang="0">
                  <a:pos x="14" y="58"/>
                </a:cxn>
                <a:cxn ang="0">
                  <a:pos x="9" y="55"/>
                </a:cxn>
                <a:cxn ang="0">
                  <a:pos x="5" y="49"/>
                </a:cxn>
                <a:cxn ang="0">
                  <a:pos x="2" y="37"/>
                </a:cxn>
                <a:cxn ang="0">
                  <a:pos x="0" y="29"/>
                </a:cxn>
                <a:cxn ang="0">
                  <a:pos x="9" y="32"/>
                </a:cxn>
                <a:cxn ang="0">
                  <a:pos x="9" y="41"/>
                </a:cxn>
                <a:cxn ang="0">
                  <a:pos x="11" y="50"/>
                </a:cxn>
                <a:cxn ang="0">
                  <a:pos x="12" y="53"/>
                </a:cxn>
                <a:cxn ang="0">
                  <a:pos x="18" y="57"/>
                </a:cxn>
                <a:cxn ang="0">
                  <a:pos x="20" y="55"/>
                </a:cxn>
                <a:cxn ang="0">
                  <a:pos x="23" y="55"/>
                </a:cxn>
                <a:cxn ang="0">
                  <a:pos x="24" y="52"/>
                </a:cxn>
                <a:cxn ang="0">
                  <a:pos x="28" y="43"/>
                </a:cxn>
                <a:cxn ang="0">
                  <a:pos x="28" y="15"/>
                </a:cxn>
                <a:cxn ang="0">
                  <a:pos x="26" y="11"/>
                </a:cxn>
                <a:cxn ang="0">
                  <a:pos x="24" y="8"/>
                </a:cxn>
                <a:cxn ang="0">
                  <a:pos x="24" y="6"/>
                </a:cxn>
                <a:cxn ang="0">
                  <a:pos x="21" y="3"/>
                </a:cxn>
                <a:cxn ang="0">
                  <a:pos x="15" y="3"/>
                </a:cxn>
                <a:cxn ang="0">
                  <a:pos x="11" y="12"/>
                </a:cxn>
                <a:cxn ang="0">
                  <a:pos x="9" y="17"/>
                </a:cxn>
                <a:cxn ang="0">
                  <a:pos x="9" y="32"/>
                </a:cxn>
              </a:cxnLst>
              <a:rect l="0" t="0" r="r" b="b"/>
              <a:pathLst>
                <a:path w="37" h="60">
                  <a:moveTo>
                    <a:pt x="0" y="29"/>
                  </a:moveTo>
                  <a:lnTo>
                    <a:pt x="3" y="14"/>
                  </a:lnTo>
                  <a:lnTo>
                    <a:pt x="6" y="8"/>
                  </a:lnTo>
                  <a:lnTo>
                    <a:pt x="11" y="3"/>
                  </a:lnTo>
                  <a:lnTo>
                    <a:pt x="14" y="1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23" y="1"/>
                  </a:lnTo>
                  <a:lnTo>
                    <a:pt x="26" y="3"/>
                  </a:lnTo>
                  <a:lnTo>
                    <a:pt x="29" y="6"/>
                  </a:lnTo>
                  <a:lnTo>
                    <a:pt x="32" y="11"/>
                  </a:lnTo>
                  <a:lnTo>
                    <a:pt x="35" y="17"/>
                  </a:lnTo>
                  <a:lnTo>
                    <a:pt x="35" y="23"/>
                  </a:lnTo>
                  <a:lnTo>
                    <a:pt x="37" y="29"/>
                  </a:lnTo>
                  <a:lnTo>
                    <a:pt x="35" y="38"/>
                  </a:lnTo>
                  <a:lnTo>
                    <a:pt x="34" y="46"/>
                  </a:lnTo>
                  <a:lnTo>
                    <a:pt x="31" y="52"/>
                  </a:lnTo>
                  <a:lnTo>
                    <a:pt x="26" y="57"/>
                  </a:lnTo>
                  <a:lnTo>
                    <a:pt x="23" y="58"/>
                  </a:lnTo>
                  <a:lnTo>
                    <a:pt x="18" y="60"/>
                  </a:lnTo>
                  <a:lnTo>
                    <a:pt x="14" y="58"/>
                  </a:lnTo>
                  <a:lnTo>
                    <a:pt x="9" y="55"/>
                  </a:lnTo>
                  <a:lnTo>
                    <a:pt x="5" y="49"/>
                  </a:lnTo>
                  <a:lnTo>
                    <a:pt x="2" y="37"/>
                  </a:lnTo>
                  <a:lnTo>
                    <a:pt x="0" y="29"/>
                  </a:lnTo>
                  <a:close/>
                  <a:moveTo>
                    <a:pt x="9" y="32"/>
                  </a:moveTo>
                  <a:lnTo>
                    <a:pt x="9" y="41"/>
                  </a:lnTo>
                  <a:lnTo>
                    <a:pt x="11" y="50"/>
                  </a:lnTo>
                  <a:lnTo>
                    <a:pt x="12" y="53"/>
                  </a:lnTo>
                  <a:lnTo>
                    <a:pt x="18" y="57"/>
                  </a:lnTo>
                  <a:lnTo>
                    <a:pt x="20" y="55"/>
                  </a:lnTo>
                  <a:lnTo>
                    <a:pt x="23" y="55"/>
                  </a:lnTo>
                  <a:lnTo>
                    <a:pt x="24" y="52"/>
                  </a:lnTo>
                  <a:lnTo>
                    <a:pt x="28" y="43"/>
                  </a:lnTo>
                  <a:lnTo>
                    <a:pt x="28" y="15"/>
                  </a:lnTo>
                  <a:lnTo>
                    <a:pt x="26" y="11"/>
                  </a:lnTo>
                  <a:lnTo>
                    <a:pt x="24" y="8"/>
                  </a:lnTo>
                  <a:lnTo>
                    <a:pt x="24" y="6"/>
                  </a:lnTo>
                  <a:lnTo>
                    <a:pt x="21" y="3"/>
                  </a:lnTo>
                  <a:lnTo>
                    <a:pt x="15" y="3"/>
                  </a:lnTo>
                  <a:lnTo>
                    <a:pt x="11" y="12"/>
                  </a:lnTo>
                  <a:lnTo>
                    <a:pt x="9" y="17"/>
                  </a:lnTo>
                  <a:lnTo>
                    <a:pt x="9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61" name="Freeform 425"/>
            <p:cNvSpPr>
              <a:spLocks/>
            </p:cNvSpPr>
            <p:nvPr/>
          </p:nvSpPr>
          <p:spPr bwMode="auto">
            <a:xfrm>
              <a:off x="5211" y="4052"/>
              <a:ext cx="38" cy="58"/>
            </a:xfrm>
            <a:custGeom>
              <a:avLst/>
              <a:gdLst/>
              <a:ahLst/>
              <a:cxnLst>
                <a:cxn ang="0">
                  <a:pos x="38" y="47"/>
                </a:cxn>
                <a:cxn ang="0">
                  <a:pos x="33" y="58"/>
                </a:cxn>
                <a:cxn ang="0">
                  <a:pos x="0" y="58"/>
                </a:cxn>
                <a:cxn ang="0">
                  <a:pos x="0" y="57"/>
                </a:cxn>
                <a:cxn ang="0">
                  <a:pos x="7" y="50"/>
                </a:cxn>
                <a:cxn ang="0">
                  <a:pos x="12" y="44"/>
                </a:cxn>
                <a:cxn ang="0">
                  <a:pos x="21" y="35"/>
                </a:cxn>
                <a:cxn ang="0">
                  <a:pos x="24" y="29"/>
                </a:cxn>
                <a:cxn ang="0">
                  <a:pos x="26" y="24"/>
                </a:cxn>
                <a:cxn ang="0">
                  <a:pos x="27" y="18"/>
                </a:cxn>
                <a:cxn ang="0">
                  <a:pos x="26" y="14"/>
                </a:cxn>
                <a:cxn ang="0">
                  <a:pos x="23" y="11"/>
                </a:cxn>
                <a:cxn ang="0">
                  <a:pos x="21" y="8"/>
                </a:cxn>
                <a:cxn ang="0">
                  <a:pos x="18" y="8"/>
                </a:cxn>
                <a:cxn ang="0">
                  <a:pos x="15" y="6"/>
                </a:cxn>
                <a:cxn ang="0">
                  <a:pos x="10" y="8"/>
                </a:cxn>
                <a:cxn ang="0">
                  <a:pos x="7" y="9"/>
                </a:cxn>
                <a:cxn ang="0">
                  <a:pos x="6" y="11"/>
                </a:cxn>
                <a:cxn ang="0">
                  <a:pos x="3" y="17"/>
                </a:cxn>
                <a:cxn ang="0">
                  <a:pos x="1" y="17"/>
                </a:cxn>
                <a:cxn ang="0">
                  <a:pos x="4" y="8"/>
                </a:cxn>
                <a:cxn ang="0">
                  <a:pos x="6" y="5"/>
                </a:cxn>
                <a:cxn ang="0">
                  <a:pos x="12" y="1"/>
                </a:cxn>
                <a:cxn ang="0">
                  <a:pos x="18" y="0"/>
                </a:cxn>
                <a:cxn ang="0">
                  <a:pos x="24" y="1"/>
                </a:cxn>
                <a:cxn ang="0">
                  <a:pos x="29" y="5"/>
                </a:cxn>
                <a:cxn ang="0">
                  <a:pos x="32" y="8"/>
                </a:cxn>
                <a:cxn ang="0">
                  <a:pos x="33" y="11"/>
                </a:cxn>
                <a:cxn ang="0">
                  <a:pos x="33" y="20"/>
                </a:cxn>
                <a:cxn ang="0">
                  <a:pos x="32" y="23"/>
                </a:cxn>
                <a:cxn ang="0">
                  <a:pos x="29" y="27"/>
                </a:cxn>
                <a:cxn ang="0">
                  <a:pos x="26" y="34"/>
                </a:cxn>
                <a:cxn ang="0">
                  <a:pos x="12" y="47"/>
                </a:cxn>
                <a:cxn ang="0">
                  <a:pos x="10" y="50"/>
                </a:cxn>
                <a:cxn ang="0">
                  <a:pos x="7" y="52"/>
                </a:cxn>
                <a:cxn ang="0">
                  <a:pos x="30" y="52"/>
                </a:cxn>
                <a:cxn ang="0">
                  <a:pos x="32" y="50"/>
                </a:cxn>
                <a:cxn ang="0">
                  <a:pos x="33" y="50"/>
                </a:cxn>
                <a:cxn ang="0">
                  <a:pos x="35" y="49"/>
                </a:cxn>
                <a:cxn ang="0">
                  <a:pos x="35" y="47"/>
                </a:cxn>
                <a:cxn ang="0">
                  <a:pos x="38" y="47"/>
                </a:cxn>
              </a:cxnLst>
              <a:rect l="0" t="0" r="r" b="b"/>
              <a:pathLst>
                <a:path w="38" h="58">
                  <a:moveTo>
                    <a:pt x="38" y="47"/>
                  </a:moveTo>
                  <a:lnTo>
                    <a:pt x="33" y="58"/>
                  </a:lnTo>
                  <a:lnTo>
                    <a:pt x="0" y="58"/>
                  </a:lnTo>
                  <a:lnTo>
                    <a:pt x="0" y="57"/>
                  </a:lnTo>
                  <a:lnTo>
                    <a:pt x="7" y="50"/>
                  </a:lnTo>
                  <a:lnTo>
                    <a:pt x="12" y="44"/>
                  </a:lnTo>
                  <a:lnTo>
                    <a:pt x="21" y="35"/>
                  </a:lnTo>
                  <a:lnTo>
                    <a:pt x="24" y="29"/>
                  </a:lnTo>
                  <a:lnTo>
                    <a:pt x="26" y="24"/>
                  </a:lnTo>
                  <a:lnTo>
                    <a:pt x="27" y="18"/>
                  </a:lnTo>
                  <a:lnTo>
                    <a:pt x="26" y="14"/>
                  </a:lnTo>
                  <a:lnTo>
                    <a:pt x="23" y="11"/>
                  </a:lnTo>
                  <a:lnTo>
                    <a:pt x="21" y="8"/>
                  </a:lnTo>
                  <a:lnTo>
                    <a:pt x="18" y="8"/>
                  </a:lnTo>
                  <a:lnTo>
                    <a:pt x="15" y="6"/>
                  </a:lnTo>
                  <a:lnTo>
                    <a:pt x="10" y="8"/>
                  </a:lnTo>
                  <a:lnTo>
                    <a:pt x="7" y="9"/>
                  </a:lnTo>
                  <a:lnTo>
                    <a:pt x="6" y="11"/>
                  </a:lnTo>
                  <a:lnTo>
                    <a:pt x="3" y="17"/>
                  </a:lnTo>
                  <a:lnTo>
                    <a:pt x="1" y="17"/>
                  </a:lnTo>
                  <a:lnTo>
                    <a:pt x="4" y="8"/>
                  </a:lnTo>
                  <a:lnTo>
                    <a:pt x="6" y="5"/>
                  </a:lnTo>
                  <a:lnTo>
                    <a:pt x="12" y="1"/>
                  </a:lnTo>
                  <a:lnTo>
                    <a:pt x="18" y="0"/>
                  </a:lnTo>
                  <a:lnTo>
                    <a:pt x="24" y="1"/>
                  </a:lnTo>
                  <a:lnTo>
                    <a:pt x="29" y="5"/>
                  </a:lnTo>
                  <a:lnTo>
                    <a:pt x="32" y="8"/>
                  </a:lnTo>
                  <a:lnTo>
                    <a:pt x="33" y="11"/>
                  </a:lnTo>
                  <a:lnTo>
                    <a:pt x="33" y="20"/>
                  </a:lnTo>
                  <a:lnTo>
                    <a:pt x="32" y="23"/>
                  </a:lnTo>
                  <a:lnTo>
                    <a:pt x="29" y="27"/>
                  </a:lnTo>
                  <a:lnTo>
                    <a:pt x="26" y="34"/>
                  </a:lnTo>
                  <a:lnTo>
                    <a:pt x="12" y="47"/>
                  </a:lnTo>
                  <a:lnTo>
                    <a:pt x="10" y="50"/>
                  </a:lnTo>
                  <a:lnTo>
                    <a:pt x="7" y="52"/>
                  </a:lnTo>
                  <a:lnTo>
                    <a:pt x="30" y="52"/>
                  </a:lnTo>
                  <a:lnTo>
                    <a:pt x="32" y="50"/>
                  </a:lnTo>
                  <a:lnTo>
                    <a:pt x="33" y="50"/>
                  </a:lnTo>
                  <a:lnTo>
                    <a:pt x="35" y="49"/>
                  </a:lnTo>
                  <a:lnTo>
                    <a:pt x="35" y="47"/>
                  </a:lnTo>
                  <a:lnTo>
                    <a:pt x="38" y="4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62" name="Line 426"/>
            <p:cNvSpPr>
              <a:spLocks noChangeShapeType="1"/>
            </p:cNvSpPr>
            <p:nvPr/>
          </p:nvSpPr>
          <p:spPr bwMode="auto">
            <a:xfrm flipV="1">
              <a:off x="3737" y="2212"/>
              <a:ext cx="1" cy="1796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63" name="Line 427"/>
            <p:cNvSpPr>
              <a:spLocks noChangeShapeType="1"/>
            </p:cNvSpPr>
            <p:nvPr/>
          </p:nvSpPr>
          <p:spPr bwMode="auto">
            <a:xfrm flipV="1">
              <a:off x="5306" y="2212"/>
              <a:ext cx="1" cy="1796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64" name="Line 428"/>
            <p:cNvSpPr>
              <a:spLocks noChangeShapeType="1"/>
            </p:cNvSpPr>
            <p:nvPr/>
          </p:nvSpPr>
          <p:spPr bwMode="auto">
            <a:xfrm>
              <a:off x="3737" y="4008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65" name="Line 429"/>
            <p:cNvSpPr>
              <a:spLocks noChangeShapeType="1"/>
            </p:cNvSpPr>
            <p:nvPr/>
          </p:nvSpPr>
          <p:spPr bwMode="auto">
            <a:xfrm flipH="1">
              <a:off x="5286" y="4008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66" name="Line 430"/>
            <p:cNvSpPr>
              <a:spLocks noChangeShapeType="1"/>
            </p:cNvSpPr>
            <p:nvPr/>
          </p:nvSpPr>
          <p:spPr bwMode="auto">
            <a:xfrm>
              <a:off x="3737" y="3986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67" name="Line 431"/>
            <p:cNvSpPr>
              <a:spLocks noChangeShapeType="1"/>
            </p:cNvSpPr>
            <p:nvPr/>
          </p:nvSpPr>
          <p:spPr bwMode="auto">
            <a:xfrm flipH="1">
              <a:off x="5286" y="3986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68" name="Line 432"/>
            <p:cNvSpPr>
              <a:spLocks noChangeShapeType="1"/>
            </p:cNvSpPr>
            <p:nvPr/>
          </p:nvSpPr>
          <p:spPr bwMode="auto">
            <a:xfrm>
              <a:off x="3737" y="3969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69" name="Line 433"/>
            <p:cNvSpPr>
              <a:spLocks noChangeShapeType="1"/>
            </p:cNvSpPr>
            <p:nvPr/>
          </p:nvSpPr>
          <p:spPr bwMode="auto">
            <a:xfrm flipH="1">
              <a:off x="5286" y="3969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70" name="Line 434"/>
            <p:cNvSpPr>
              <a:spLocks noChangeShapeType="1"/>
            </p:cNvSpPr>
            <p:nvPr/>
          </p:nvSpPr>
          <p:spPr bwMode="auto">
            <a:xfrm>
              <a:off x="3737" y="3851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71" name="Line 435"/>
            <p:cNvSpPr>
              <a:spLocks noChangeShapeType="1"/>
            </p:cNvSpPr>
            <p:nvPr/>
          </p:nvSpPr>
          <p:spPr bwMode="auto">
            <a:xfrm flipH="1">
              <a:off x="5286" y="3851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72" name="Line 436"/>
            <p:cNvSpPr>
              <a:spLocks noChangeShapeType="1"/>
            </p:cNvSpPr>
            <p:nvPr/>
          </p:nvSpPr>
          <p:spPr bwMode="auto">
            <a:xfrm>
              <a:off x="3737" y="3783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73" name="Line 437"/>
            <p:cNvSpPr>
              <a:spLocks noChangeShapeType="1"/>
            </p:cNvSpPr>
            <p:nvPr/>
          </p:nvSpPr>
          <p:spPr bwMode="auto">
            <a:xfrm flipH="1">
              <a:off x="5286" y="3783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74" name="Line 438"/>
            <p:cNvSpPr>
              <a:spLocks noChangeShapeType="1"/>
            </p:cNvSpPr>
            <p:nvPr/>
          </p:nvSpPr>
          <p:spPr bwMode="auto">
            <a:xfrm>
              <a:off x="3737" y="3734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75" name="Line 439"/>
            <p:cNvSpPr>
              <a:spLocks noChangeShapeType="1"/>
            </p:cNvSpPr>
            <p:nvPr/>
          </p:nvSpPr>
          <p:spPr bwMode="auto">
            <a:xfrm flipH="1">
              <a:off x="5286" y="3734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76" name="Line 440"/>
            <p:cNvSpPr>
              <a:spLocks noChangeShapeType="1"/>
            </p:cNvSpPr>
            <p:nvPr/>
          </p:nvSpPr>
          <p:spPr bwMode="auto">
            <a:xfrm>
              <a:off x="3737" y="3695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77" name="Line 441"/>
            <p:cNvSpPr>
              <a:spLocks noChangeShapeType="1"/>
            </p:cNvSpPr>
            <p:nvPr/>
          </p:nvSpPr>
          <p:spPr bwMode="auto">
            <a:xfrm flipH="1">
              <a:off x="5286" y="3695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78" name="Line 442"/>
            <p:cNvSpPr>
              <a:spLocks noChangeShapeType="1"/>
            </p:cNvSpPr>
            <p:nvPr/>
          </p:nvSpPr>
          <p:spPr bwMode="auto">
            <a:xfrm>
              <a:off x="3737" y="3663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79" name="Line 443"/>
            <p:cNvSpPr>
              <a:spLocks noChangeShapeType="1"/>
            </p:cNvSpPr>
            <p:nvPr/>
          </p:nvSpPr>
          <p:spPr bwMode="auto">
            <a:xfrm flipH="1">
              <a:off x="5286" y="3663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80" name="Line 444"/>
            <p:cNvSpPr>
              <a:spLocks noChangeShapeType="1"/>
            </p:cNvSpPr>
            <p:nvPr/>
          </p:nvSpPr>
          <p:spPr bwMode="auto">
            <a:xfrm>
              <a:off x="3737" y="3637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81" name="Line 445"/>
            <p:cNvSpPr>
              <a:spLocks noChangeShapeType="1"/>
            </p:cNvSpPr>
            <p:nvPr/>
          </p:nvSpPr>
          <p:spPr bwMode="auto">
            <a:xfrm flipH="1">
              <a:off x="5286" y="3637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82" name="Line 446"/>
            <p:cNvSpPr>
              <a:spLocks noChangeShapeType="1"/>
            </p:cNvSpPr>
            <p:nvPr/>
          </p:nvSpPr>
          <p:spPr bwMode="auto">
            <a:xfrm>
              <a:off x="3737" y="3614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83" name="Line 447"/>
            <p:cNvSpPr>
              <a:spLocks noChangeShapeType="1"/>
            </p:cNvSpPr>
            <p:nvPr/>
          </p:nvSpPr>
          <p:spPr bwMode="auto">
            <a:xfrm flipH="1">
              <a:off x="5286" y="3614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84" name="Line 448"/>
            <p:cNvSpPr>
              <a:spLocks noChangeShapeType="1"/>
            </p:cNvSpPr>
            <p:nvPr/>
          </p:nvSpPr>
          <p:spPr bwMode="auto">
            <a:xfrm>
              <a:off x="3737" y="3594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85" name="Line 449"/>
            <p:cNvSpPr>
              <a:spLocks noChangeShapeType="1"/>
            </p:cNvSpPr>
            <p:nvPr/>
          </p:nvSpPr>
          <p:spPr bwMode="auto">
            <a:xfrm flipH="1">
              <a:off x="5286" y="3594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86" name="Line 450"/>
            <p:cNvSpPr>
              <a:spLocks noChangeShapeType="1"/>
            </p:cNvSpPr>
            <p:nvPr/>
          </p:nvSpPr>
          <p:spPr bwMode="auto">
            <a:xfrm>
              <a:off x="3737" y="3577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87" name="Line 451"/>
            <p:cNvSpPr>
              <a:spLocks noChangeShapeType="1"/>
            </p:cNvSpPr>
            <p:nvPr/>
          </p:nvSpPr>
          <p:spPr bwMode="auto">
            <a:xfrm flipH="1">
              <a:off x="5286" y="3577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88" name="Line 452"/>
            <p:cNvSpPr>
              <a:spLocks noChangeShapeType="1"/>
            </p:cNvSpPr>
            <p:nvPr/>
          </p:nvSpPr>
          <p:spPr bwMode="auto">
            <a:xfrm>
              <a:off x="3737" y="3458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89" name="Line 453"/>
            <p:cNvSpPr>
              <a:spLocks noChangeShapeType="1"/>
            </p:cNvSpPr>
            <p:nvPr/>
          </p:nvSpPr>
          <p:spPr bwMode="auto">
            <a:xfrm flipH="1">
              <a:off x="5286" y="3458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90" name="Line 454"/>
            <p:cNvSpPr>
              <a:spLocks noChangeShapeType="1"/>
            </p:cNvSpPr>
            <p:nvPr/>
          </p:nvSpPr>
          <p:spPr bwMode="auto">
            <a:xfrm>
              <a:off x="3737" y="3389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91" name="Line 455"/>
            <p:cNvSpPr>
              <a:spLocks noChangeShapeType="1"/>
            </p:cNvSpPr>
            <p:nvPr/>
          </p:nvSpPr>
          <p:spPr bwMode="auto">
            <a:xfrm flipH="1">
              <a:off x="5286" y="3389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92" name="Line 456"/>
            <p:cNvSpPr>
              <a:spLocks noChangeShapeType="1"/>
            </p:cNvSpPr>
            <p:nvPr/>
          </p:nvSpPr>
          <p:spPr bwMode="auto">
            <a:xfrm>
              <a:off x="3737" y="3340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93" name="Line 457"/>
            <p:cNvSpPr>
              <a:spLocks noChangeShapeType="1"/>
            </p:cNvSpPr>
            <p:nvPr/>
          </p:nvSpPr>
          <p:spPr bwMode="auto">
            <a:xfrm flipH="1">
              <a:off x="5286" y="3340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94" name="Line 458"/>
            <p:cNvSpPr>
              <a:spLocks noChangeShapeType="1"/>
            </p:cNvSpPr>
            <p:nvPr/>
          </p:nvSpPr>
          <p:spPr bwMode="auto">
            <a:xfrm>
              <a:off x="3737" y="3302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95" name="Line 459"/>
            <p:cNvSpPr>
              <a:spLocks noChangeShapeType="1"/>
            </p:cNvSpPr>
            <p:nvPr/>
          </p:nvSpPr>
          <p:spPr bwMode="auto">
            <a:xfrm flipH="1">
              <a:off x="5286" y="3302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96" name="Line 460"/>
            <p:cNvSpPr>
              <a:spLocks noChangeShapeType="1"/>
            </p:cNvSpPr>
            <p:nvPr/>
          </p:nvSpPr>
          <p:spPr bwMode="auto">
            <a:xfrm>
              <a:off x="3737" y="3271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97" name="Line 461"/>
            <p:cNvSpPr>
              <a:spLocks noChangeShapeType="1"/>
            </p:cNvSpPr>
            <p:nvPr/>
          </p:nvSpPr>
          <p:spPr bwMode="auto">
            <a:xfrm flipH="1">
              <a:off x="5286" y="3271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98" name="Line 462"/>
            <p:cNvSpPr>
              <a:spLocks noChangeShapeType="1"/>
            </p:cNvSpPr>
            <p:nvPr/>
          </p:nvSpPr>
          <p:spPr bwMode="auto">
            <a:xfrm>
              <a:off x="3737" y="3245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599" name="Line 463"/>
            <p:cNvSpPr>
              <a:spLocks noChangeShapeType="1"/>
            </p:cNvSpPr>
            <p:nvPr/>
          </p:nvSpPr>
          <p:spPr bwMode="auto">
            <a:xfrm flipH="1">
              <a:off x="5286" y="3245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00" name="Line 464"/>
            <p:cNvSpPr>
              <a:spLocks noChangeShapeType="1"/>
            </p:cNvSpPr>
            <p:nvPr/>
          </p:nvSpPr>
          <p:spPr bwMode="auto">
            <a:xfrm>
              <a:off x="3737" y="3222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01" name="Line 465"/>
            <p:cNvSpPr>
              <a:spLocks noChangeShapeType="1"/>
            </p:cNvSpPr>
            <p:nvPr/>
          </p:nvSpPr>
          <p:spPr bwMode="auto">
            <a:xfrm flipH="1">
              <a:off x="5286" y="3222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02" name="Line 466"/>
            <p:cNvSpPr>
              <a:spLocks noChangeShapeType="1"/>
            </p:cNvSpPr>
            <p:nvPr/>
          </p:nvSpPr>
          <p:spPr bwMode="auto">
            <a:xfrm>
              <a:off x="3737" y="3202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03" name="Line 467"/>
            <p:cNvSpPr>
              <a:spLocks noChangeShapeType="1"/>
            </p:cNvSpPr>
            <p:nvPr/>
          </p:nvSpPr>
          <p:spPr bwMode="auto">
            <a:xfrm flipH="1">
              <a:off x="5286" y="3202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04" name="Line 468"/>
            <p:cNvSpPr>
              <a:spLocks noChangeShapeType="1"/>
            </p:cNvSpPr>
            <p:nvPr/>
          </p:nvSpPr>
          <p:spPr bwMode="auto">
            <a:xfrm>
              <a:off x="3737" y="3184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05" name="Line 469"/>
            <p:cNvSpPr>
              <a:spLocks noChangeShapeType="1"/>
            </p:cNvSpPr>
            <p:nvPr/>
          </p:nvSpPr>
          <p:spPr bwMode="auto">
            <a:xfrm flipH="1">
              <a:off x="5286" y="3184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06" name="Line 470"/>
            <p:cNvSpPr>
              <a:spLocks noChangeShapeType="1"/>
            </p:cNvSpPr>
            <p:nvPr/>
          </p:nvSpPr>
          <p:spPr bwMode="auto">
            <a:xfrm>
              <a:off x="3737" y="3066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07" name="Line 471"/>
            <p:cNvSpPr>
              <a:spLocks noChangeShapeType="1"/>
            </p:cNvSpPr>
            <p:nvPr/>
          </p:nvSpPr>
          <p:spPr bwMode="auto">
            <a:xfrm flipH="1">
              <a:off x="5286" y="3066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08" name="Line 472"/>
            <p:cNvSpPr>
              <a:spLocks noChangeShapeType="1"/>
            </p:cNvSpPr>
            <p:nvPr/>
          </p:nvSpPr>
          <p:spPr bwMode="auto">
            <a:xfrm>
              <a:off x="3737" y="2997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09" name="Line 473"/>
            <p:cNvSpPr>
              <a:spLocks noChangeShapeType="1"/>
            </p:cNvSpPr>
            <p:nvPr/>
          </p:nvSpPr>
          <p:spPr bwMode="auto">
            <a:xfrm flipH="1">
              <a:off x="5286" y="2997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10" name="Line 474"/>
            <p:cNvSpPr>
              <a:spLocks noChangeShapeType="1"/>
            </p:cNvSpPr>
            <p:nvPr/>
          </p:nvSpPr>
          <p:spPr bwMode="auto">
            <a:xfrm>
              <a:off x="3737" y="2948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11" name="Line 475"/>
            <p:cNvSpPr>
              <a:spLocks noChangeShapeType="1"/>
            </p:cNvSpPr>
            <p:nvPr/>
          </p:nvSpPr>
          <p:spPr bwMode="auto">
            <a:xfrm flipH="1">
              <a:off x="5286" y="2948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12" name="Line 476"/>
            <p:cNvSpPr>
              <a:spLocks noChangeShapeType="1"/>
            </p:cNvSpPr>
            <p:nvPr/>
          </p:nvSpPr>
          <p:spPr bwMode="auto">
            <a:xfrm>
              <a:off x="3737" y="2910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13" name="Line 477"/>
            <p:cNvSpPr>
              <a:spLocks noChangeShapeType="1"/>
            </p:cNvSpPr>
            <p:nvPr/>
          </p:nvSpPr>
          <p:spPr bwMode="auto">
            <a:xfrm flipH="1">
              <a:off x="5286" y="2910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14" name="Line 478"/>
            <p:cNvSpPr>
              <a:spLocks noChangeShapeType="1"/>
            </p:cNvSpPr>
            <p:nvPr/>
          </p:nvSpPr>
          <p:spPr bwMode="auto">
            <a:xfrm>
              <a:off x="3737" y="2880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15" name="Line 479"/>
            <p:cNvSpPr>
              <a:spLocks noChangeShapeType="1"/>
            </p:cNvSpPr>
            <p:nvPr/>
          </p:nvSpPr>
          <p:spPr bwMode="auto">
            <a:xfrm flipH="1">
              <a:off x="5286" y="2880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16" name="Line 480"/>
            <p:cNvSpPr>
              <a:spLocks noChangeShapeType="1"/>
            </p:cNvSpPr>
            <p:nvPr/>
          </p:nvSpPr>
          <p:spPr bwMode="auto">
            <a:xfrm>
              <a:off x="3737" y="2852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17" name="Line 481"/>
            <p:cNvSpPr>
              <a:spLocks noChangeShapeType="1"/>
            </p:cNvSpPr>
            <p:nvPr/>
          </p:nvSpPr>
          <p:spPr bwMode="auto">
            <a:xfrm flipH="1">
              <a:off x="5286" y="2852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18" name="Line 482"/>
            <p:cNvSpPr>
              <a:spLocks noChangeShapeType="1"/>
            </p:cNvSpPr>
            <p:nvPr/>
          </p:nvSpPr>
          <p:spPr bwMode="auto">
            <a:xfrm>
              <a:off x="3737" y="2831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19" name="Line 483"/>
            <p:cNvSpPr>
              <a:spLocks noChangeShapeType="1"/>
            </p:cNvSpPr>
            <p:nvPr/>
          </p:nvSpPr>
          <p:spPr bwMode="auto">
            <a:xfrm flipH="1">
              <a:off x="5286" y="2831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20" name="Line 484"/>
            <p:cNvSpPr>
              <a:spLocks noChangeShapeType="1"/>
            </p:cNvSpPr>
            <p:nvPr/>
          </p:nvSpPr>
          <p:spPr bwMode="auto">
            <a:xfrm>
              <a:off x="3737" y="2811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21" name="Line 485"/>
            <p:cNvSpPr>
              <a:spLocks noChangeShapeType="1"/>
            </p:cNvSpPr>
            <p:nvPr/>
          </p:nvSpPr>
          <p:spPr bwMode="auto">
            <a:xfrm flipH="1">
              <a:off x="5286" y="2811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22" name="Line 486"/>
            <p:cNvSpPr>
              <a:spLocks noChangeShapeType="1"/>
            </p:cNvSpPr>
            <p:nvPr/>
          </p:nvSpPr>
          <p:spPr bwMode="auto">
            <a:xfrm>
              <a:off x="3737" y="2792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23" name="Line 487"/>
            <p:cNvSpPr>
              <a:spLocks noChangeShapeType="1"/>
            </p:cNvSpPr>
            <p:nvPr/>
          </p:nvSpPr>
          <p:spPr bwMode="auto">
            <a:xfrm flipH="1">
              <a:off x="5286" y="2792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24" name="Line 488"/>
            <p:cNvSpPr>
              <a:spLocks noChangeShapeType="1"/>
            </p:cNvSpPr>
            <p:nvPr/>
          </p:nvSpPr>
          <p:spPr bwMode="auto">
            <a:xfrm>
              <a:off x="3737" y="2674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25" name="Line 489"/>
            <p:cNvSpPr>
              <a:spLocks noChangeShapeType="1"/>
            </p:cNvSpPr>
            <p:nvPr/>
          </p:nvSpPr>
          <p:spPr bwMode="auto">
            <a:xfrm flipH="1">
              <a:off x="5286" y="2674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26" name="Line 490"/>
            <p:cNvSpPr>
              <a:spLocks noChangeShapeType="1"/>
            </p:cNvSpPr>
            <p:nvPr/>
          </p:nvSpPr>
          <p:spPr bwMode="auto">
            <a:xfrm>
              <a:off x="3737" y="2606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27" name="Line 491"/>
            <p:cNvSpPr>
              <a:spLocks noChangeShapeType="1"/>
            </p:cNvSpPr>
            <p:nvPr/>
          </p:nvSpPr>
          <p:spPr bwMode="auto">
            <a:xfrm flipH="1">
              <a:off x="5286" y="2606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28" name="Line 492"/>
            <p:cNvSpPr>
              <a:spLocks noChangeShapeType="1"/>
            </p:cNvSpPr>
            <p:nvPr/>
          </p:nvSpPr>
          <p:spPr bwMode="auto">
            <a:xfrm>
              <a:off x="3737" y="2555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29" name="Line 493"/>
            <p:cNvSpPr>
              <a:spLocks noChangeShapeType="1"/>
            </p:cNvSpPr>
            <p:nvPr/>
          </p:nvSpPr>
          <p:spPr bwMode="auto">
            <a:xfrm flipH="1">
              <a:off x="5286" y="2555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30" name="Line 494"/>
            <p:cNvSpPr>
              <a:spLocks noChangeShapeType="1"/>
            </p:cNvSpPr>
            <p:nvPr/>
          </p:nvSpPr>
          <p:spPr bwMode="auto">
            <a:xfrm>
              <a:off x="3737" y="2518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31" name="Line 495"/>
            <p:cNvSpPr>
              <a:spLocks noChangeShapeType="1"/>
            </p:cNvSpPr>
            <p:nvPr/>
          </p:nvSpPr>
          <p:spPr bwMode="auto">
            <a:xfrm flipH="1">
              <a:off x="5286" y="2518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32" name="Line 496"/>
            <p:cNvSpPr>
              <a:spLocks noChangeShapeType="1"/>
            </p:cNvSpPr>
            <p:nvPr/>
          </p:nvSpPr>
          <p:spPr bwMode="auto">
            <a:xfrm>
              <a:off x="3737" y="2486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33" name="Line 497"/>
            <p:cNvSpPr>
              <a:spLocks noChangeShapeType="1"/>
            </p:cNvSpPr>
            <p:nvPr/>
          </p:nvSpPr>
          <p:spPr bwMode="auto">
            <a:xfrm flipH="1">
              <a:off x="5286" y="2486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34" name="Line 498"/>
            <p:cNvSpPr>
              <a:spLocks noChangeShapeType="1"/>
            </p:cNvSpPr>
            <p:nvPr/>
          </p:nvSpPr>
          <p:spPr bwMode="auto">
            <a:xfrm>
              <a:off x="3737" y="2460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35" name="Line 499"/>
            <p:cNvSpPr>
              <a:spLocks noChangeShapeType="1"/>
            </p:cNvSpPr>
            <p:nvPr/>
          </p:nvSpPr>
          <p:spPr bwMode="auto">
            <a:xfrm flipH="1">
              <a:off x="5286" y="2460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36" name="Line 500"/>
            <p:cNvSpPr>
              <a:spLocks noChangeShapeType="1"/>
            </p:cNvSpPr>
            <p:nvPr/>
          </p:nvSpPr>
          <p:spPr bwMode="auto">
            <a:xfrm>
              <a:off x="3737" y="2437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37" name="Line 501"/>
            <p:cNvSpPr>
              <a:spLocks noChangeShapeType="1"/>
            </p:cNvSpPr>
            <p:nvPr/>
          </p:nvSpPr>
          <p:spPr bwMode="auto">
            <a:xfrm flipH="1">
              <a:off x="5286" y="2437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38" name="Line 502"/>
            <p:cNvSpPr>
              <a:spLocks noChangeShapeType="1"/>
            </p:cNvSpPr>
            <p:nvPr/>
          </p:nvSpPr>
          <p:spPr bwMode="auto">
            <a:xfrm>
              <a:off x="3737" y="2417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39" name="Line 503"/>
            <p:cNvSpPr>
              <a:spLocks noChangeShapeType="1"/>
            </p:cNvSpPr>
            <p:nvPr/>
          </p:nvSpPr>
          <p:spPr bwMode="auto">
            <a:xfrm flipH="1">
              <a:off x="5286" y="2417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40" name="Line 504"/>
            <p:cNvSpPr>
              <a:spLocks noChangeShapeType="1"/>
            </p:cNvSpPr>
            <p:nvPr/>
          </p:nvSpPr>
          <p:spPr bwMode="auto">
            <a:xfrm>
              <a:off x="3737" y="2399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41" name="Line 505"/>
            <p:cNvSpPr>
              <a:spLocks noChangeShapeType="1"/>
            </p:cNvSpPr>
            <p:nvPr/>
          </p:nvSpPr>
          <p:spPr bwMode="auto">
            <a:xfrm flipH="1">
              <a:off x="5286" y="2399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42" name="Line 506"/>
            <p:cNvSpPr>
              <a:spLocks noChangeShapeType="1"/>
            </p:cNvSpPr>
            <p:nvPr/>
          </p:nvSpPr>
          <p:spPr bwMode="auto">
            <a:xfrm>
              <a:off x="3737" y="2281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43" name="Line 507"/>
            <p:cNvSpPr>
              <a:spLocks noChangeShapeType="1"/>
            </p:cNvSpPr>
            <p:nvPr/>
          </p:nvSpPr>
          <p:spPr bwMode="auto">
            <a:xfrm flipH="1">
              <a:off x="5286" y="2281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44" name="Line 508"/>
            <p:cNvSpPr>
              <a:spLocks noChangeShapeType="1"/>
            </p:cNvSpPr>
            <p:nvPr/>
          </p:nvSpPr>
          <p:spPr bwMode="auto">
            <a:xfrm>
              <a:off x="3737" y="2212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45" name="Line 509"/>
            <p:cNvSpPr>
              <a:spLocks noChangeShapeType="1"/>
            </p:cNvSpPr>
            <p:nvPr/>
          </p:nvSpPr>
          <p:spPr bwMode="auto">
            <a:xfrm flipH="1">
              <a:off x="5286" y="2212"/>
              <a:ext cx="20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46" name="Line 510"/>
            <p:cNvSpPr>
              <a:spLocks noChangeShapeType="1"/>
            </p:cNvSpPr>
            <p:nvPr/>
          </p:nvSpPr>
          <p:spPr bwMode="auto">
            <a:xfrm>
              <a:off x="3737" y="3969"/>
              <a:ext cx="53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47" name="Line 511"/>
            <p:cNvSpPr>
              <a:spLocks noChangeShapeType="1"/>
            </p:cNvSpPr>
            <p:nvPr/>
          </p:nvSpPr>
          <p:spPr bwMode="auto">
            <a:xfrm flipH="1">
              <a:off x="5252" y="3969"/>
              <a:ext cx="54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48" name="Line 512"/>
            <p:cNvSpPr>
              <a:spLocks noChangeShapeType="1"/>
            </p:cNvSpPr>
            <p:nvPr/>
          </p:nvSpPr>
          <p:spPr bwMode="auto">
            <a:xfrm>
              <a:off x="3737" y="3577"/>
              <a:ext cx="53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49" name="Line 513"/>
            <p:cNvSpPr>
              <a:spLocks noChangeShapeType="1"/>
            </p:cNvSpPr>
            <p:nvPr/>
          </p:nvSpPr>
          <p:spPr bwMode="auto">
            <a:xfrm flipH="1">
              <a:off x="5252" y="3577"/>
              <a:ext cx="54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50" name="Line 514"/>
            <p:cNvSpPr>
              <a:spLocks noChangeShapeType="1"/>
            </p:cNvSpPr>
            <p:nvPr/>
          </p:nvSpPr>
          <p:spPr bwMode="auto">
            <a:xfrm>
              <a:off x="3737" y="3184"/>
              <a:ext cx="53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51" name="Line 515"/>
            <p:cNvSpPr>
              <a:spLocks noChangeShapeType="1"/>
            </p:cNvSpPr>
            <p:nvPr/>
          </p:nvSpPr>
          <p:spPr bwMode="auto">
            <a:xfrm flipH="1">
              <a:off x="5252" y="3184"/>
              <a:ext cx="54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52" name="Line 516"/>
            <p:cNvSpPr>
              <a:spLocks noChangeShapeType="1"/>
            </p:cNvSpPr>
            <p:nvPr/>
          </p:nvSpPr>
          <p:spPr bwMode="auto">
            <a:xfrm>
              <a:off x="3737" y="2792"/>
              <a:ext cx="53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53" name="Line 517"/>
            <p:cNvSpPr>
              <a:spLocks noChangeShapeType="1"/>
            </p:cNvSpPr>
            <p:nvPr/>
          </p:nvSpPr>
          <p:spPr bwMode="auto">
            <a:xfrm flipH="1">
              <a:off x="5252" y="2792"/>
              <a:ext cx="54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54" name="Line 518"/>
            <p:cNvSpPr>
              <a:spLocks noChangeShapeType="1"/>
            </p:cNvSpPr>
            <p:nvPr/>
          </p:nvSpPr>
          <p:spPr bwMode="auto">
            <a:xfrm>
              <a:off x="3737" y="2399"/>
              <a:ext cx="53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55" name="Line 519"/>
            <p:cNvSpPr>
              <a:spLocks noChangeShapeType="1"/>
            </p:cNvSpPr>
            <p:nvPr/>
          </p:nvSpPr>
          <p:spPr bwMode="auto">
            <a:xfrm flipH="1">
              <a:off x="5252" y="2399"/>
              <a:ext cx="54" cy="1"/>
            </a:xfrm>
            <a:prstGeom prst="line">
              <a:avLst/>
            </a:pr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56" name="Freeform 520"/>
            <p:cNvSpPr>
              <a:spLocks/>
            </p:cNvSpPr>
            <p:nvPr/>
          </p:nvSpPr>
          <p:spPr bwMode="auto">
            <a:xfrm>
              <a:off x="5359" y="3955"/>
              <a:ext cx="23" cy="5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4" y="0"/>
                </a:cxn>
                <a:cxn ang="0">
                  <a:pos x="15" y="0"/>
                </a:cxn>
                <a:cxn ang="0">
                  <a:pos x="15" y="56"/>
                </a:cxn>
                <a:cxn ang="0">
                  <a:pos x="17" y="57"/>
                </a:cxn>
                <a:cxn ang="0">
                  <a:pos x="23" y="57"/>
                </a:cxn>
                <a:cxn ang="0">
                  <a:pos x="23" y="59"/>
                </a:cxn>
                <a:cxn ang="0">
                  <a:pos x="2" y="59"/>
                </a:cxn>
                <a:cxn ang="0">
                  <a:pos x="2" y="57"/>
                </a:cxn>
                <a:cxn ang="0">
                  <a:pos x="8" y="57"/>
                </a:cxn>
                <a:cxn ang="0">
                  <a:pos x="8" y="56"/>
                </a:cxn>
                <a:cxn ang="0">
                  <a:pos x="9" y="53"/>
                </a:cxn>
                <a:cxn ang="0">
                  <a:pos x="9" y="10"/>
                </a:cxn>
                <a:cxn ang="0">
                  <a:pos x="6" y="7"/>
                </a:cxn>
                <a:cxn ang="0">
                  <a:pos x="3" y="7"/>
                </a:cxn>
                <a:cxn ang="0">
                  <a:pos x="2" y="8"/>
                </a:cxn>
                <a:cxn ang="0">
                  <a:pos x="0" y="7"/>
                </a:cxn>
              </a:cxnLst>
              <a:rect l="0" t="0" r="r" b="b"/>
              <a:pathLst>
                <a:path w="23" h="59">
                  <a:moveTo>
                    <a:pt x="0" y="7"/>
                  </a:moveTo>
                  <a:lnTo>
                    <a:pt x="14" y="0"/>
                  </a:lnTo>
                  <a:lnTo>
                    <a:pt x="15" y="0"/>
                  </a:lnTo>
                  <a:lnTo>
                    <a:pt x="15" y="56"/>
                  </a:lnTo>
                  <a:lnTo>
                    <a:pt x="17" y="57"/>
                  </a:lnTo>
                  <a:lnTo>
                    <a:pt x="23" y="57"/>
                  </a:lnTo>
                  <a:lnTo>
                    <a:pt x="23" y="59"/>
                  </a:lnTo>
                  <a:lnTo>
                    <a:pt x="2" y="59"/>
                  </a:lnTo>
                  <a:lnTo>
                    <a:pt x="2" y="57"/>
                  </a:lnTo>
                  <a:lnTo>
                    <a:pt x="8" y="57"/>
                  </a:lnTo>
                  <a:lnTo>
                    <a:pt x="8" y="56"/>
                  </a:lnTo>
                  <a:lnTo>
                    <a:pt x="9" y="53"/>
                  </a:lnTo>
                  <a:lnTo>
                    <a:pt x="9" y="10"/>
                  </a:lnTo>
                  <a:lnTo>
                    <a:pt x="6" y="7"/>
                  </a:lnTo>
                  <a:lnTo>
                    <a:pt x="3" y="7"/>
                  </a:lnTo>
                  <a:lnTo>
                    <a:pt x="2" y="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57" name="Freeform 521"/>
            <p:cNvSpPr>
              <a:spLocks noEditPoints="1"/>
            </p:cNvSpPr>
            <p:nvPr/>
          </p:nvSpPr>
          <p:spPr bwMode="auto">
            <a:xfrm>
              <a:off x="5396" y="3955"/>
              <a:ext cx="35" cy="60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" y="14"/>
                </a:cxn>
                <a:cxn ang="0">
                  <a:pos x="6" y="8"/>
                </a:cxn>
                <a:cxn ang="0">
                  <a:pos x="10" y="4"/>
                </a:cxn>
                <a:cxn ang="0">
                  <a:pos x="14" y="2"/>
                </a:cxn>
                <a:cxn ang="0">
                  <a:pos x="18" y="0"/>
                </a:cxn>
                <a:cxn ang="0">
                  <a:pos x="23" y="2"/>
                </a:cxn>
                <a:cxn ang="0">
                  <a:pos x="26" y="4"/>
                </a:cxn>
                <a:cxn ang="0">
                  <a:pos x="29" y="7"/>
                </a:cxn>
                <a:cxn ang="0">
                  <a:pos x="32" y="11"/>
                </a:cxn>
                <a:cxn ang="0">
                  <a:pos x="35" y="23"/>
                </a:cxn>
                <a:cxn ang="0">
                  <a:pos x="35" y="42"/>
                </a:cxn>
                <a:cxn ang="0">
                  <a:pos x="33" y="46"/>
                </a:cxn>
                <a:cxn ang="0">
                  <a:pos x="30" y="53"/>
                </a:cxn>
                <a:cxn ang="0">
                  <a:pos x="26" y="57"/>
                </a:cxn>
                <a:cxn ang="0">
                  <a:pos x="21" y="59"/>
                </a:cxn>
                <a:cxn ang="0">
                  <a:pos x="18" y="60"/>
                </a:cxn>
                <a:cxn ang="0">
                  <a:pos x="14" y="59"/>
                </a:cxn>
                <a:cxn ang="0">
                  <a:pos x="9" y="56"/>
                </a:cxn>
                <a:cxn ang="0">
                  <a:pos x="4" y="49"/>
                </a:cxn>
                <a:cxn ang="0">
                  <a:pos x="1" y="37"/>
                </a:cxn>
                <a:cxn ang="0">
                  <a:pos x="0" y="30"/>
                </a:cxn>
                <a:cxn ang="0">
                  <a:pos x="7" y="33"/>
                </a:cxn>
                <a:cxn ang="0">
                  <a:pos x="10" y="51"/>
                </a:cxn>
                <a:cxn ang="0">
                  <a:pos x="12" y="54"/>
                </a:cxn>
                <a:cxn ang="0">
                  <a:pos x="18" y="57"/>
                </a:cxn>
                <a:cxn ang="0">
                  <a:pos x="20" y="56"/>
                </a:cxn>
                <a:cxn ang="0">
                  <a:pos x="23" y="56"/>
                </a:cxn>
                <a:cxn ang="0">
                  <a:pos x="24" y="53"/>
                </a:cxn>
                <a:cxn ang="0">
                  <a:pos x="27" y="43"/>
                </a:cxn>
                <a:cxn ang="0">
                  <a:pos x="27" y="16"/>
                </a:cxn>
                <a:cxn ang="0">
                  <a:pos x="26" y="11"/>
                </a:cxn>
                <a:cxn ang="0">
                  <a:pos x="24" y="8"/>
                </a:cxn>
                <a:cxn ang="0">
                  <a:pos x="23" y="7"/>
                </a:cxn>
                <a:cxn ang="0">
                  <a:pos x="23" y="5"/>
                </a:cxn>
                <a:cxn ang="0">
                  <a:pos x="20" y="4"/>
                </a:cxn>
                <a:cxn ang="0">
                  <a:pos x="15" y="4"/>
                </a:cxn>
                <a:cxn ang="0">
                  <a:pos x="10" y="13"/>
                </a:cxn>
                <a:cxn ang="0">
                  <a:pos x="9" y="17"/>
                </a:cxn>
                <a:cxn ang="0">
                  <a:pos x="7" y="25"/>
                </a:cxn>
                <a:cxn ang="0">
                  <a:pos x="7" y="33"/>
                </a:cxn>
              </a:cxnLst>
              <a:rect l="0" t="0" r="r" b="b"/>
              <a:pathLst>
                <a:path w="35" h="60">
                  <a:moveTo>
                    <a:pt x="0" y="30"/>
                  </a:moveTo>
                  <a:lnTo>
                    <a:pt x="3" y="14"/>
                  </a:lnTo>
                  <a:lnTo>
                    <a:pt x="6" y="8"/>
                  </a:lnTo>
                  <a:lnTo>
                    <a:pt x="10" y="4"/>
                  </a:lnTo>
                  <a:lnTo>
                    <a:pt x="14" y="2"/>
                  </a:lnTo>
                  <a:lnTo>
                    <a:pt x="18" y="0"/>
                  </a:lnTo>
                  <a:lnTo>
                    <a:pt x="23" y="2"/>
                  </a:lnTo>
                  <a:lnTo>
                    <a:pt x="26" y="4"/>
                  </a:lnTo>
                  <a:lnTo>
                    <a:pt x="29" y="7"/>
                  </a:lnTo>
                  <a:lnTo>
                    <a:pt x="32" y="11"/>
                  </a:lnTo>
                  <a:lnTo>
                    <a:pt x="35" y="23"/>
                  </a:lnTo>
                  <a:lnTo>
                    <a:pt x="35" y="42"/>
                  </a:lnTo>
                  <a:lnTo>
                    <a:pt x="33" y="46"/>
                  </a:lnTo>
                  <a:lnTo>
                    <a:pt x="30" y="53"/>
                  </a:lnTo>
                  <a:lnTo>
                    <a:pt x="26" y="57"/>
                  </a:lnTo>
                  <a:lnTo>
                    <a:pt x="21" y="59"/>
                  </a:lnTo>
                  <a:lnTo>
                    <a:pt x="18" y="60"/>
                  </a:lnTo>
                  <a:lnTo>
                    <a:pt x="14" y="59"/>
                  </a:lnTo>
                  <a:lnTo>
                    <a:pt x="9" y="56"/>
                  </a:lnTo>
                  <a:lnTo>
                    <a:pt x="4" y="49"/>
                  </a:lnTo>
                  <a:lnTo>
                    <a:pt x="1" y="37"/>
                  </a:lnTo>
                  <a:lnTo>
                    <a:pt x="0" y="30"/>
                  </a:lnTo>
                  <a:close/>
                  <a:moveTo>
                    <a:pt x="7" y="33"/>
                  </a:moveTo>
                  <a:lnTo>
                    <a:pt x="10" y="51"/>
                  </a:lnTo>
                  <a:lnTo>
                    <a:pt x="12" y="54"/>
                  </a:lnTo>
                  <a:lnTo>
                    <a:pt x="18" y="57"/>
                  </a:lnTo>
                  <a:lnTo>
                    <a:pt x="20" y="56"/>
                  </a:lnTo>
                  <a:lnTo>
                    <a:pt x="23" y="56"/>
                  </a:lnTo>
                  <a:lnTo>
                    <a:pt x="24" y="53"/>
                  </a:lnTo>
                  <a:lnTo>
                    <a:pt x="27" y="43"/>
                  </a:lnTo>
                  <a:lnTo>
                    <a:pt x="27" y="16"/>
                  </a:lnTo>
                  <a:lnTo>
                    <a:pt x="26" y="11"/>
                  </a:lnTo>
                  <a:lnTo>
                    <a:pt x="24" y="8"/>
                  </a:lnTo>
                  <a:lnTo>
                    <a:pt x="23" y="7"/>
                  </a:lnTo>
                  <a:lnTo>
                    <a:pt x="23" y="5"/>
                  </a:lnTo>
                  <a:lnTo>
                    <a:pt x="20" y="4"/>
                  </a:lnTo>
                  <a:lnTo>
                    <a:pt x="15" y="4"/>
                  </a:lnTo>
                  <a:lnTo>
                    <a:pt x="10" y="13"/>
                  </a:lnTo>
                  <a:lnTo>
                    <a:pt x="9" y="17"/>
                  </a:lnTo>
                  <a:lnTo>
                    <a:pt x="7" y="25"/>
                  </a:lnTo>
                  <a:lnTo>
                    <a:pt x="7" y="3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58" name="Freeform 522"/>
            <p:cNvSpPr>
              <a:spLocks noEditPoints="1"/>
            </p:cNvSpPr>
            <p:nvPr/>
          </p:nvSpPr>
          <p:spPr bwMode="auto">
            <a:xfrm>
              <a:off x="5439" y="3922"/>
              <a:ext cx="24" cy="41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14"/>
                </a:cxn>
                <a:cxn ang="0">
                  <a:pos x="1" y="9"/>
                </a:cxn>
                <a:cxn ang="0">
                  <a:pos x="3" y="6"/>
                </a:cxn>
                <a:cxn ang="0">
                  <a:pos x="9" y="0"/>
                </a:cxn>
                <a:cxn ang="0">
                  <a:pos x="12" y="0"/>
                </a:cxn>
                <a:cxn ang="0">
                  <a:pos x="16" y="1"/>
                </a:cxn>
                <a:cxn ang="0">
                  <a:pos x="19" y="4"/>
                </a:cxn>
                <a:cxn ang="0">
                  <a:pos x="23" y="9"/>
                </a:cxn>
                <a:cxn ang="0">
                  <a:pos x="24" y="14"/>
                </a:cxn>
                <a:cxn ang="0">
                  <a:pos x="24" y="29"/>
                </a:cxn>
                <a:cxn ang="0">
                  <a:pos x="23" y="32"/>
                </a:cxn>
                <a:cxn ang="0">
                  <a:pos x="19" y="37"/>
                </a:cxn>
                <a:cxn ang="0">
                  <a:pos x="18" y="40"/>
                </a:cxn>
                <a:cxn ang="0">
                  <a:pos x="15" y="41"/>
                </a:cxn>
                <a:cxn ang="0">
                  <a:pos x="9" y="41"/>
                </a:cxn>
                <a:cxn ang="0">
                  <a:pos x="3" y="35"/>
                </a:cxn>
                <a:cxn ang="0">
                  <a:pos x="0" y="26"/>
                </a:cxn>
                <a:cxn ang="0">
                  <a:pos x="0" y="21"/>
                </a:cxn>
                <a:cxn ang="0">
                  <a:pos x="4" y="23"/>
                </a:cxn>
                <a:cxn ang="0">
                  <a:pos x="7" y="35"/>
                </a:cxn>
                <a:cxn ang="0">
                  <a:pos x="9" y="38"/>
                </a:cxn>
                <a:cxn ang="0">
                  <a:pos x="10" y="40"/>
                </a:cxn>
                <a:cxn ang="0">
                  <a:pos x="13" y="40"/>
                </a:cxn>
                <a:cxn ang="0">
                  <a:pos x="16" y="37"/>
                </a:cxn>
                <a:cxn ang="0">
                  <a:pos x="18" y="33"/>
                </a:cxn>
                <a:cxn ang="0">
                  <a:pos x="18" y="7"/>
                </a:cxn>
                <a:cxn ang="0">
                  <a:pos x="16" y="4"/>
                </a:cxn>
                <a:cxn ang="0">
                  <a:pos x="15" y="3"/>
                </a:cxn>
                <a:cxn ang="0">
                  <a:pos x="13" y="3"/>
                </a:cxn>
                <a:cxn ang="0">
                  <a:pos x="12" y="1"/>
                </a:cxn>
                <a:cxn ang="0">
                  <a:pos x="7" y="6"/>
                </a:cxn>
                <a:cxn ang="0">
                  <a:pos x="6" y="9"/>
                </a:cxn>
                <a:cxn ang="0">
                  <a:pos x="6" y="12"/>
                </a:cxn>
                <a:cxn ang="0">
                  <a:pos x="4" y="17"/>
                </a:cxn>
                <a:cxn ang="0">
                  <a:pos x="4" y="23"/>
                </a:cxn>
              </a:cxnLst>
              <a:rect l="0" t="0" r="r" b="b"/>
              <a:pathLst>
                <a:path w="24" h="41">
                  <a:moveTo>
                    <a:pt x="0" y="21"/>
                  </a:moveTo>
                  <a:lnTo>
                    <a:pt x="0" y="14"/>
                  </a:lnTo>
                  <a:lnTo>
                    <a:pt x="1" y="9"/>
                  </a:lnTo>
                  <a:lnTo>
                    <a:pt x="3" y="6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6" y="1"/>
                  </a:lnTo>
                  <a:lnTo>
                    <a:pt x="19" y="4"/>
                  </a:lnTo>
                  <a:lnTo>
                    <a:pt x="23" y="9"/>
                  </a:lnTo>
                  <a:lnTo>
                    <a:pt x="24" y="14"/>
                  </a:lnTo>
                  <a:lnTo>
                    <a:pt x="24" y="29"/>
                  </a:lnTo>
                  <a:lnTo>
                    <a:pt x="23" y="32"/>
                  </a:lnTo>
                  <a:lnTo>
                    <a:pt x="19" y="37"/>
                  </a:lnTo>
                  <a:lnTo>
                    <a:pt x="18" y="40"/>
                  </a:lnTo>
                  <a:lnTo>
                    <a:pt x="15" y="41"/>
                  </a:lnTo>
                  <a:lnTo>
                    <a:pt x="9" y="41"/>
                  </a:lnTo>
                  <a:lnTo>
                    <a:pt x="3" y="35"/>
                  </a:lnTo>
                  <a:lnTo>
                    <a:pt x="0" y="26"/>
                  </a:lnTo>
                  <a:lnTo>
                    <a:pt x="0" y="21"/>
                  </a:lnTo>
                  <a:close/>
                  <a:moveTo>
                    <a:pt x="4" y="23"/>
                  </a:moveTo>
                  <a:lnTo>
                    <a:pt x="7" y="35"/>
                  </a:lnTo>
                  <a:lnTo>
                    <a:pt x="9" y="38"/>
                  </a:lnTo>
                  <a:lnTo>
                    <a:pt x="10" y="40"/>
                  </a:lnTo>
                  <a:lnTo>
                    <a:pt x="13" y="40"/>
                  </a:lnTo>
                  <a:lnTo>
                    <a:pt x="16" y="37"/>
                  </a:lnTo>
                  <a:lnTo>
                    <a:pt x="18" y="33"/>
                  </a:lnTo>
                  <a:lnTo>
                    <a:pt x="18" y="7"/>
                  </a:lnTo>
                  <a:lnTo>
                    <a:pt x="16" y="4"/>
                  </a:lnTo>
                  <a:lnTo>
                    <a:pt x="15" y="3"/>
                  </a:lnTo>
                  <a:lnTo>
                    <a:pt x="13" y="3"/>
                  </a:lnTo>
                  <a:lnTo>
                    <a:pt x="12" y="1"/>
                  </a:lnTo>
                  <a:lnTo>
                    <a:pt x="7" y="6"/>
                  </a:lnTo>
                  <a:lnTo>
                    <a:pt x="6" y="9"/>
                  </a:lnTo>
                  <a:lnTo>
                    <a:pt x="6" y="12"/>
                  </a:lnTo>
                  <a:lnTo>
                    <a:pt x="4" y="17"/>
                  </a:lnTo>
                  <a:lnTo>
                    <a:pt x="4" y="2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59" name="Freeform 523"/>
            <p:cNvSpPr>
              <a:spLocks/>
            </p:cNvSpPr>
            <p:nvPr/>
          </p:nvSpPr>
          <p:spPr bwMode="auto">
            <a:xfrm>
              <a:off x="5359" y="3564"/>
              <a:ext cx="23" cy="5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4" y="0"/>
                </a:cxn>
                <a:cxn ang="0">
                  <a:pos x="15" y="0"/>
                </a:cxn>
                <a:cxn ang="0">
                  <a:pos x="15" y="55"/>
                </a:cxn>
                <a:cxn ang="0">
                  <a:pos x="17" y="56"/>
                </a:cxn>
                <a:cxn ang="0">
                  <a:pos x="23" y="56"/>
                </a:cxn>
                <a:cxn ang="0">
                  <a:pos x="23" y="58"/>
                </a:cxn>
                <a:cxn ang="0">
                  <a:pos x="2" y="58"/>
                </a:cxn>
                <a:cxn ang="0">
                  <a:pos x="2" y="56"/>
                </a:cxn>
                <a:cxn ang="0">
                  <a:pos x="8" y="56"/>
                </a:cxn>
                <a:cxn ang="0">
                  <a:pos x="8" y="55"/>
                </a:cxn>
                <a:cxn ang="0">
                  <a:pos x="9" y="52"/>
                </a:cxn>
                <a:cxn ang="0">
                  <a:pos x="9" y="9"/>
                </a:cxn>
                <a:cxn ang="0">
                  <a:pos x="6" y="6"/>
                </a:cxn>
                <a:cxn ang="0">
                  <a:pos x="3" y="6"/>
                </a:cxn>
                <a:cxn ang="0">
                  <a:pos x="2" y="7"/>
                </a:cxn>
                <a:cxn ang="0">
                  <a:pos x="0" y="6"/>
                </a:cxn>
              </a:cxnLst>
              <a:rect l="0" t="0" r="r" b="b"/>
              <a:pathLst>
                <a:path w="23" h="58">
                  <a:moveTo>
                    <a:pt x="0" y="6"/>
                  </a:moveTo>
                  <a:lnTo>
                    <a:pt x="14" y="0"/>
                  </a:lnTo>
                  <a:lnTo>
                    <a:pt x="15" y="0"/>
                  </a:lnTo>
                  <a:lnTo>
                    <a:pt x="15" y="55"/>
                  </a:lnTo>
                  <a:lnTo>
                    <a:pt x="17" y="56"/>
                  </a:lnTo>
                  <a:lnTo>
                    <a:pt x="23" y="56"/>
                  </a:lnTo>
                  <a:lnTo>
                    <a:pt x="23" y="58"/>
                  </a:lnTo>
                  <a:lnTo>
                    <a:pt x="2" y="58"/>
                  </a:lnTo>
                  <a:lnTo>
                    <a:pt x="2" y="56"/>
                  </a:lnTo>
                  <a:lnTo>
                    <a:pt x="8" y="56"/>
                  </a:lnTo>
                  <a:lnTo>
                    <a:pt x="8" y="55"/>
                  </a:lnTo>
                  <a:lnTo>
                    <a:pt x="9" y="52"/>
                  </a:lnTo>
                  <a:lnTo>
                    <a:pt x="9" y="9"/>
                  </a:lnTo>
                  <a:lnTo>
                    <a:pt x="6" y="6"/>
                  </a:lnTo>
                  <a:lnTo>
                    <a:pt x="3" y="6"/>
                  </a:lnTo>
                  <a:lnTo>
                    <a:pt x="2" y="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60" name="Freeform 524"/>
            <p:cNvSpPr>
              <a:spLocks noEditPoints="1"/>
            </p:cNvSpPr>
            <p:nvPr/>
          </p:nvSpPr>
          <p:spPr bwMode="auto">
            <a:xfrm>
              <a:off x="5396" y="3564"/>
              <a:ext cx="35" cy="59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8" y="0"/>
                </a:cxn>
                <a:cxn ang="0">
                  <a:pos x="23" y="1"/>
                </a:cxn>
                <a:cxn ang="0">
                  <a:pos x="26" y="3"/>
                </a:cxn>
                <a:cxn ang="0">
                  <a:pos x="29" y="6"/>
                </a:cxn>
                <a:cxn ang="0">
                  <a:pos x="32" y="10"/>
                </a:cxn>
                <a:cxn ang="0">
                  <a:pos x="35" y="23"/>
                </a:cxn>
                <a:cxn ang="0">
                  <a:pos x="35" y="41"/>
                </a:cxn>
                <a:cxn ang="0">
                  <a:pos x="33" y="46"/>
                </a:cxn>
                <a:cxn ang="0">
                  <a:pos x="30" y="52"/>
                </a:cxn>
                <a:cxn ang="0">
                  <a:pos x="26" y="56"/>
                </a:cxn>
                <a:cxn ang="0">
                  <a:pos x="21" y="58"/>
                </a:cxn>
                <a:cxn ang="0">
                  <a:pos x="18" y="59"/>
                </a:cxn>
                <a:cxn ang="0">
                  <a:pos x="14" y="58"/>
                </a:cxn>
                <a:cxn ang="0">
                  <a:pos x="9" y="55"/>
                </a:cxn>
                <a:cxn ang="0">
                  <a:pos x="4" y="49"/>
                </a:cxn>
                <a:cxn ang="0">
                  <a:pos x="1" y="36"/>
                </a:cxn>
                <a:cxn ang="0">
                  <a:pos x="0" y="29"/>
                </a:cxn>
                <a:cxn ang="0">
                  <a:pos x="7" y="32"/>
                </a:cxn>
                <a:cxn ang="0">
                  <a:pos x="10" y="50"/>
                </a:cxn>
                <a:cxn ang="0">
                  <a:pos x="12" y="53"/>
                </a:cxn>
                <a:cxn ang="0">
                  <a:pos x="18" y="56"/>
                </a:cxn>
                <a:cxn ang="0">
                  <a:pos x="20" y="55"/>
                </a:cxn>
                <a:cxn ang="0">
                  <a:pos x="23" y="55"/>
                </a:cxn>
                <a:cxn ang="0">
                  <a:pos x="24" y="52"/>
                </a:cxn>
                <a:cxn ang="0">
                  <a:pos x="27" y="43"/>
                </a:cxn>
                <a:cxn ang="0">
                  <a:pos x="27" y="15"/>
                </a:cxn>
                <a:cxn ang="0">
                  <a:pos x="26" y="10"/>
                </a:cxn>
                <a:cxn ang="0">
                  <a:pos x="24" y="7"/>
                </a:cxn>
                <a:cxn ang="0">
                  <a:pos x="23" y="6"/>
                </a:cxn>
                <a:cxn ang="0">
                  <a:pos x="23" y="4"/>
                </a:cxn>
                <a:cxn ang="0">
                  <a:pos x="20" y="3"/>
                </a:cxn>
                <a:cxn ang="0">
                  <a:pos x="15" y="3"/>
                </a:cxn>
                <a:cxn ang="0">
                  <a:pos x="10" y="12"/>
                </a:cxn>
                <a:cxn ang="0">
                  <a:pos x="9" y="17"/>
                </a:cxn>
                <a:cxn ang="0">
                  <a:pos x="7" y="24"/>
                </a:cxn>
                <a:cxn ang="0">
                  <a:pos x="7" y="32"/>
                </a:cxn>
              </a:cxnLst>
              <a:rect l="0" t="0" r="r" b="b"/>
              <a:pathLst>
                <a:path w="35" h="59">
                  <a:moveTo>
                    <a:pt x="0" y="29"/>
                  </a:moveTo>
                  <a:lnTo>
                    <a:pt x="3" y="13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1"/>
                  </a:lnTo>
                  <a:lnTo>
                    <a:pt x="26" y="3"/>
                  </a:lnTo>
                  <a:lnTo>
                    <a:pt x="29" y="6"/>
                  </a:lnTo>
                  <a:lnTo>
                    <a:pt x="32" y="10"/>
                  </a:lnTo>
                  <a:lnTo>
                    <a:pt x="35" y="23"/>
                  </a:lnTo>
                  <a:lnTo>
                    <a:pt x="35" y="41"/>
                  </a:lnTo>
                  <a:lnTo>
                    <a:pt x="33" y="46"/>
                  </a:lnTo>
                  <a:lnTo>
                    <a:pt x="30" y="52"/>
                  </a:lnTo>
                  <a:lnTo>
                    <a:pt x="26" y="56"/>
                  </a:lnTo>
                  <a:lnTo>
                    <a:pt x="21" y="58"/>
                  </a:lnTo>
                  <a:lnTo>
                    <a:pt x="18" y="59"/>
                  </a:lnTo>
                  <a:lnTo>
                    <a:pt x="14" y="58"/>
                  </a:lnTo>
                  <a:lnTo>
                    <a:pt x="9" y="55"/>
                  </a:lnTo>
                  <a:lnTo>
                    <a:pt x="4" y="49"/>
                  </a:lnTo>
                  <a:lnTo>
                    <a:pt x="1" y="36"/>
                  </a:lnTo>
                  <a:lnTo>
                    <a:pt x="0" y="29"/>
                  </a:lnTo>
                  <a:close/>
                  <a:moveTo>
                    <a:pt x="7" y="32"/>
                  </a:moveTo>
                  <a:lnTo>
                    <a:pt x="10" y="50"/>
                  </a:lnTo>
                  <a:lnTo>
                    <a:pt x="12" y="53"/>
                  </a:lnTo>
                  <a:lnTo>
                    <a:pt x="18" y="56"/>
                  </a:lnTo>
                  <a:lnTo>
                    <a:pt x="20" y="55"/>
                  </a:lnTo>
                  <a:lnTo>
                    <a:pt x="23" y="55"/>
                  </a:lnTo>
                  <a:lnTo>
                    <a:pt x="24" y="52"/>
                  </a:lnTo>
                  <a:lnTo>
                    <a:pt x="27" y="43"/>
                  </a:lnTo>
                  <a:lnTo>
                    <a:pt x="27" y="15"/>
                  </a:lnTo>
                  <a:lnTo>
                    <a:pt x="26" y="10"/>
                  </a:lnTo>
                  <a:lnTo>
                    <a:pt x="24" y="7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0" y="3"/>
                  </a:lnTo>
                  <a:lnTo>
                    <a:pt x="15" y="3"/>
                  </a:lnTo>
                  <a:lnTo>
                    <a:pt x="10" y="12"/>
                  </a:lnTo>
                  <a:lnTo>
                    <a:pt x="9" y="17"/>
                  </a:lnTo>
                  <a:lnTo>
                    <a:pt x="7" y="24"/>
                  </a:lnTo>
                  <a:lnTo>
                    <a:pt x="7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61" name="Freeform 525"/>
            <p:cNvSpPr>
              <a:spLocks/>
            </p:cNvSpPr>
            <p:nvPr/>
          </p:nvSpPr>
          <p:spPr bwMode="auto">
            <a:xfrm>
              <a:off x="5443" y="3528"/>
              <a:ext cx="15" cy="42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9" y="0"/>
                </a:cxn>
                <a:cxn ang="0">
                  <a:pos x="11" y="0"/>
                </a:cxn>
                <a:cxn ang="0">
                  <a:pos x="11" y="40"/>
                </a:cxn>
                <a:cxn ang="0">
                  <a:pos x="12" y="42"/>
                </a:cxn>
                <a:cxn ang="0">
                  <a:pos x="15" y="42"/>
                </a:cxn>
                <a:cxn ang="0">
                  <a:pos x="0" y="42"/>
                </a:cxn>
                <a:cxn ang="0">
                  <a:pos x="2" y="42"/>
                </a:cxn>
                <a:cxn ang="0">
                  <a:pos x="3" y="40"/>
                </a:cxn>
                <a:cxn ang="0">
                  <a:pos x="5" y="40"/>
                </a:cxn>
                <a:cxn ang="0">
                  <a:pos x="5" y="7"/>
                </a:cxn>
                <a:cxn ang="0">
                  <a:pos x="3" y="5"/>
                </a:cxn>
                <a:cxn ang="0">
                  <a:pos x="2" y="5"/>
                </a:cxn>
                <a:cxn ang="0">
                  <a:pos x="0" y="7"/>
                </a:cxn>
                <a:cxn ang="0">
                  <a:pos x="0" y="5"/>
                </a:cxn>
              </a:cxnLst>
              <a:rect l="0" t="0" r="r" b="b"/>
              <a:pathLst>
                <a:path w="15" h="42">
                  <a:moveTo>
                    <a:pt x="0" y="5"/>
                  </a:moveTo>
                  <a:lnTo>
                    <a:pt x="9" y="0"/>
                  </a:lnTo>
                  <a:lnTo>
                    <a:pt x="11" y="0"/>
                  </a:lnTo>
                  <a:lnTo>
                    <a:pt x="11" y="40"/>
                  </a:lnTo>
                  <a:lnTo>
                    <a:pt x="12" y="42"/>
                  </a:lnTo>
                  <a:lnTo>
                    <a:pt x="15" y="42"/>
                  </a:lnTo>
                  <a:lnTo>
                    <a:pt x="0" y="42"/>
                  </a:lnTo>
                  <a:lnTo>
                    <a:pt x="2" y="42"/>
                  </a:lnTo>
                  <a:lnTo>
                    <a:pt x="3" y="40"/>
                  </a:lnTo>
                  <a:lnTo>
                    <a:pt x="5" y="40"/>
                  </a:lnTo>
                  <a:lnTo>
                    <a:pt x="5" y="7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62" name="Freeform 526"/>
            <p:cNvSpPr>
              <a:spLocks/>
            </p:cNvSpPr>
            <p:nvPr/>
          </p:nvSpPr>
          <p:spPr bwMode="auto">
            <a:xfrm>
              <a:off x="5359" y="3172"/>
              <a:ext cx="23" cy="5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4" y="0"/>
                </a:cxn>
                <a:cxn ang="0">
                  <a:pos x="15" y="0"/>
                </a:cxn>
                <a:cxn ang="0">
                  <a:pos x="15" y="55"/>
                </a:cxn>
                <a:cxn ang="0">
                  <a:pos x="17" y="56"/>
                </a:cxn>
                <a:cxn ang="0">
                  <a:pos x="23" y="56"/>
                </a:cxn>
                <a:cxn ang="0">
                  <a:pos x="23" y="58"/>
                </a:cxn>
                <a:cxn ang="0">
                  <a:pos x="2" y="58"/>
                </a:cxn>
                <a:cxn ang="0">
                  <a:pos x="2" y="56"/>
                </a:cxn>
                <a:cxn ang="0">
                  <a:pos x="8" y="56"/>
                </a:cxn>
                <a:cxn ang="0">
                  <a:pos x="8" y="55"/>
                </a:cxn>
                <a:cxn ang="0">
                  <a:pos x="9" y="52"/>
                </a:cxn>
                <a:cxn ang="0">
                  <a:pos x="9" y="9"/>
                </a:cxn>
                <a:cxn ang="0">
                  <a:pos x="6" y="6"/>
                </a:cxn>
                <a:cxn ang="0">
                  <a:pos x="3" y="6"/>
                </a:cxn>
                <a:cxn ang="0">
                  <a:pos x="2" y="8"/>
                </a:cxn>
                <a:cxn ang="0">
                  <a:pos x="0" y="6"/>
                </a:cxn>
              </a:cxnLst>
              <a:rect l="0" t="0" r="r" b="b"/>
              <a:pathLst>
                <a:path w="23" h="58">
                  <a:moveTo>
                    <a:pt x="0" y="6"/>
                  </a:moveTo>
                  <a:lnTo>
                    <a:pt x="14" y="0"/>
                  </a:lnTo>
                  <a:lnTo>
                    <a:pt x="15" y="0"/>
                  </a:lnTo>
                  <a:lnTo>
                    <a:pt x="15" y="55"/>
                  </a:lnTo>
                  <a:lnTo>
                    <a:pt x="17" y="56"/>
                  </a:lnTo>
                  <a:lnTo>
                    <a:pt x="23" y="56"/>
                  </a:lnTo>
                  <a:lnTo>
                    <a:pt x="23" y="58"/>
                  </a:lnTo>
                  <a:lnTo>
                    <a:pt x="2" y="58"/>
                  </a:lnTo>
                  <a:lnTo>
                    <a:pt x="2" y="56"/>
                  </a:lnTo>
                  <a:lnTo>
                    <a:pt x="8" y="56"/>
                  </a:lnTo>
                  <a:lnTo>
                    <a:pt x="8" y="55"/>
                  </a:lnTo>
                  <a:lnTo>
                    <a:pt x="9" y="52"/>
                  </a:lnTo>
                  <a:lnTo>
                    <a:pt x="9" y="9"/>
                  </a:lnTo>
                  <a:lnTo>
                    <a:pt x="6" y="6"/>
                  </a:lnTo>
                  <a:lnTo>
                    <a:pt x="3" y="6"/>
                  </a:lnTo>
                  <a:lnTo>
                    <a:pt x="2" y="8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63" name="Freeform 527"/>
            <p:cNvSpPr>
              <a:spLocks noEditPoints="1"/>
            </p:cNvSpPr>
            <p:nvPr/>
          </p:nvSpPr>
          <p:spPr bwMode="auto">
            <a:xfrm>
              <a:off x="5396" y="3172"/>
              <a:ext cx="35" cy="6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3" y="14"/>
                </a:cxn>
                <a:cxn ang="0">
                  <a:pos x="6" y="8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8" y="0"/>
                </a:cxn>
                <a:cxn ang="0">
                  <a:pos x="23" y="1"/>
                </a:cxn>
                <a:cxn ang="0">
                  <a:pos x="26" y="3"/>
                </a:cxn>
                <a:cxn ang="0">
                  <a:pos x="29" y="6"/>
                </a:cxn>
                <a:cxn ang="0">
                  <a:pos x="32" y="11"/>
                </a:cxn>
                <a:cxn ang="0">
                  <a:pos x="35" y="23"/>
                </a:cxn>
                <a:cxn ang="0">
                  <a:pos x="35" y="41"/>
                </a:cxn>
                <a:cxn ang="0">
                  <a:pos x="33" y="46"/>
                </a:cxn>
                <a:cxn ang="0">
                  <a:pos x="30" y="52"/>
                </a:cxn>
                <a:cxn ang="0">
                  <a:pos x="26" y="56"/>
                </a:cxn>
                <a:cxn ang="0">
                  <a:pos x="21" y="58"/>
                </a:cxn>
                <a:cxn ang="0">
                  <a:pos x="18" y="60"/>
                </a:cxn>
                <a:cxn ang="0">
                  <a:pos x="14" y="58"/>
                </a:cxn>
                <a:cxn ang="0">
                  <a:pos x="9" y="55"/>
                </a:cxn>
                <a:cxn ang="0">
                  <a:pos x="4" y="49"/>
                </a:cxn>
                <a:cxn ang="0">
                  <a:pos x="1" y="37"/>
                </a:cxn>
                <a:cxn ang="0">
                  <a:pos x="0" y="29"/>
                </a:cxn>
                <a:cxn ang="0">
                  <a:pos x="7" y="32"/>
                </a:cxn>
                <a:cxn ang="0">
                  <a:pos x="10" y="50"/>
                </a:cxn>
                <a:cxn ang="0">
                  <a:pos x="12" y="53"/>
                </a:cxn>
                <a:cxn ang="0">
                  <a:pos x="18" y="56"/>
                </a:cxn>
                <a:cxn ang="0">
                  <a:pos x="20" y="55"/>
                </a:cxn>
                <a:cxn ang="0">
                  <a:pos x="23" y="55"/>
                </a:cxn>
                <a:cxn ang="0">
                  <a:pos x="24" y="52"/>
                </a:cxn>
                <a:cxn ang="0">
                  <a:pos x="27" y="43"/>
                </a:cxn>
                <a:cxn ang="0">
                  <a:pos x="27" y="15"/>
                </a:cxn>
                <a:cxn ang="0">
                  <a:pos x="26" y="11"/>
                </a:cxn>
                <a:cxn ang="0">
                  <a:pos x="24" y="8"/>
                </a:cxn>
                <a:cxn ang="0">
                  <a:pos x="23" y="6"/>
                </a:cxn>
                <a:cxn ang="0">
                  <a:pos x="23" y="4"/>
                </a:cxn>
                <a:cxn ang="0">
                  <a:pos x="20" y="3"/>
                </a:cxn>
                <a:cxn ang="0">
                  <a:pos x="15" y="3"/>
                </a:cxn>
                <a:cxn ang="0">
                  <a:pos x="10" y="12"/>
                </a:cxn>
                <a:cxn ang="0">
                  <a:pos x="9" y="17"/>
                </a:cxn>
                <a:cxn ang="0">
                  <a:pos x="7" y="24"/>
                </a:cxn>
                <a:cxn ang="0">
                  <a:pos x="7" y="32"/>
                </a:cxn>
              </a:cxnLst>
              <a:rect l="0" t="0" r="r" b="b"/>
              <a:pathLst>
                <a:path w="35" h="60">
                  <a:moveTo>
                    <a:pt x="0" y="29"/>
                  </a:moveTo>
                  <a:lnTo>
                    <a:pt x="3" y="14"/>
                  </a:lnTo>
                  <a:lnTo>
                    <a:pt x="6" y="8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1"/>
                  </a:lnTo>
                  <a:lnTo>
                    <a:pt x="26" y="3"/>
                  </a:lnTo>
                  <a:lnTo>
                    <a:pt x="29" y="6"/>
                  </a:lnTo>
                  <a:lnTo>
                    <a:pt x="32" y="11"/>
                  </a:lnTo>
                  <a:lnTo>
                    <a:pt x="35" y="23"/>
                  </a:lnTo>
                  <a:lnTo>
                    <a:pt x="35" y="41"/>
                  </a:lnTo>
                  <a:lnTo>
                    <a:pt x="33" y="46"/>
                  </a:lnTo>
                  <a:lnTo>
                    <a:pt x="30" y="52"/>
                  </a:lnTo>
                  <a:lnTo>
                    <a:pt x="26" y="56"/>
                  </a:lnTo>
                  <a:lnTo>
                    <a:pt x="21" y="58"/>
                  </a:lnTo>
                  <a:lnTo>
                    <a:pt x="18" y="60"/>
                  </a:lnTo>
                  <a:lnTo>
                    <a:pt x="14" y="58"/>
                  </a:lnTo>
                  <a:lnTo>
                    <a:pt x="9" y="55"/>
                  </a:lnTo>
                  <a:lnTo>
                    <a:pt x="4" y="49"/>
                  </a:lnTo>
                  <a:lnTo>
                    <a:pt x="1" y="37"/>
                  </a:lnTo>
                  <a:lnTo>
                    <a:pt x="0" y="29"/>
                  </a:lnTo>
                  <a:close/>
                  <a:moveTo>
                    <a:pt x="7" y="32"/>
                  </a:moveTo>
                  <a:lnTo>
                    <a:pt x="10" y="50"/>
                  </a:lnTo>
                  <a:lnTo>
                    <a:pt x="12" y="53"/>
                  </a:lnTo>
                  <a:lnTo>
                    <a:pt x="18" y="56"/>
                  </a:lnTo>
                  <a:lnTo>
                    <a:pt x="20" y="55"/>
                  </a:lnTo>
                  <a:lnTo>
                    <a:pt x="23" y="55"/>
                  </a:lnTo>
                  <a:lnTo>
                    <a:pt x="24" y="52"/>
                  </a:lnTo>
                  <a:lnTo>
                    <a:pt x="27" y="43"/>
                  </a:lnTo>
                  <a:lnTo>
                    <a:pt x="27" y="15"/>
                  </a:lnTo>
                  <a:lnTo>
                    <a:pt x="26" y="11"/>
                  </a:lnTo>
                  <a:lnTo>
                    <a:pt x="24" y="8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0" y="3"/>
                  </a:lnTo>
                  <a:lnTo>
                    <a:pt x="15" y="3"/>
                  </a:lnTo>
                  <a:lnTo>
                    <a:pt x="10" y="12"/>
                  </a:lnTo>
                  <a:lnTo>
                    <a:pt x="9" y="17"/>
                  </a:lnTo>
                  <a:lnTo>
                    <a:pt x="7" y="24"/>
                  </a:lnTo>
                  <a:lnTo>
                    <a:pt x="7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64" name="Freeform 528"/>
            <p:cNvSpPr>
              <a:spLocks/>
            </p:cNvSpPr>
            <p:nvPr/>
          </p:nvSpPr>
          <p:spPr bwMode="auto">
            <a:xfrm>
              <a:off x="5437" y="3137"/>
              <a:ext cx="26" cy="41"/>
            </a:xfrm>
            <a:custGeom>
              <a:avLst/>
              <a:gdLst/>
              <a:ahLst/>
              <a:cxnLst>
                <a:cxn ang="0">
                  <a:pos x="26" y="33"/>
                </a:cxn>
                <a:cxn ang="0">
                  <a:pos x="23" y="41"/>
                </a:cxn>
                <a:cxn ang="0">
                  <a:pos x="0" y="41"/>
                </a:cxn>
                <a:cxn ang="0">
                  <a:pos x="0" y="39"/>
                </a:cxn>
                <a:cxn ang="0">
                  <a:pos x="11" y="29"/>
                </a:cxn>
                <a:cxn ang="0">
                  <a:pos x="17" y="20"/>
                </a:cxn>
                <a:cxn ang="0">
                  <a:pos x="18" y="17"/>
                </a:cxn>
                <a:cxn ang="0">
                  <a:pos x="18" y="10"/>
                </a:cxn>
                <a:cxn ang="0">
                  <a:pos x="17" y="7"/>
                </a:cxn>
                <a:cxn ang="0">
                  <a:pos x="14" y="4"/>
                </a:cxn>
                <a:cxn ang="0">
                  <a:pos x="8" y="4"/>
                </a:cxn>
                <a:cxn ang="0">
                  <a:pos x="5" y="6"/>
                </a:cxn>
                <a:cxn ang="0">
                  <a:pos x="2" y="12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8" y="1"/>
                </a:cxn>
                <a:cxn ang="0">
                  <a:pos x="12" y="0"/>
                </a:cxn>
                <a:cxn ang="0">
                  <a:pos x="17" y="1"/>
                </a:cxn>
                <a:cxn ang="0">
                  <a:pos x="20" y="3"/>
                </a:cxn>
                <a:cxn ang="0">
                  <a:pos x="23" y="6"/>
                </a:cxn>
                <a:cxn ang="0">
                  <a:pos x="23" y="17"/>
                </a:cxn>
                <a:cxn ang="0">
                  <a:pos x="20" y="21"/>
                </a:cxn>
                <a:cxn ang="0">
                  <a:pos x="15" y="27"/>
                </a:cxn>
                <a:cxn ang="0">
                  <a:pos x="6" y="36"/>
                </a:cxn>
                <a:cxn ang="0">
                  <a:pos x="21" y="36"/>
                </a:cxn>
                <a:cxn ang="0">
                  <a:pos x="23" y="35"/>
                </a:cxn>
                <a:cxn ang="0">
                  <a:pos x="25" y="35"/>
                </a:cxn>
                <a:cxn ang="0">
                  <a:pos x="25" y="33"/>
                </a:cxn>
                <a:cxn ang="0">
                  <a:pos x="26" y="33"/>
                </a:cxn>
              </a:cxnLst>
              <a:rect l="0" t="0" r="r" b="b"/>
              <a:pathLst>
                <a:path w="26" h="41">
                  <a:moveTo>
                    <a:pt x="26" y="33"/>
                  </a:moveTo>
                  <a:lnTo>
                    <a:pt x="23" y="41"/>
                  </a:lnTo>
                  <a:lnTo>
                    <a:pt x="0" y="41"/>
                  </a:lnTo>
                  <a:lnTo>
                    <a:pt x="0" y="39"/>
                  </a:lnTo>
                  <a:lnTo>
                    <a:pt x="11" y="29"/>
                  </a:lnTo>
                  <a:lnTo>
                    <a:pt x="17" y="20"/>
                  </a:lnTo>
                  <a:lnTo>
                    <a:pt x="18" y="17"/>
                  </a:lnTo>
                  <a:lnTo>
                    <a:pt x="18" y="10"/>
                  </a:lnTo>
                  <a:lnTo>
                    <a:pt x="17" y="7"/>
                  </a:lnTo>
                  <a:lnTo>
                    <a:pt x="14" y="4"/>
                  </a:lnTo>
                  <a:lnTo>
                    <a:pt x="8" y="4"/>
                  </a:lnTo>
                  <a:lnTo>
                    <a:pt x="5" y="6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5" y="3"/>
                  </a:lnTo>
                  <a:lnTo>
                    <a:pt x="8" y="1"/>
                  </a:lnTo>
                  <a:lnTo>
                    <a:pt x="12" y="0"/>
                  </a:lnTo>
                  <a:lnTo>
                    <a:pt x="17" y="1"/>
                  </a:lnTo>
                  <a:lnTo>
                    <a:pt x="20" y="3"/>
                  </a:lnTo>
                  <a:lnTo>
                    <a:pt x="23" y="6"/>
                  </a:lnTo>
                  <a:lnTo>
                    <a:pt x="23" y="17"/>
                  </a:lnTo>
                  <a:lnTo>
                    <a:pt x="20" y="21"/>
                  </a:lnTo>
                  <a:lnTo>
                    <a:pt x="15" y="27"/>
                  </a:lnTo>
                  <a:lnTo>
                    <a:pt x="6" y="36"/>
                  </a:lnTo>
                  <a:lnTo>
                    <a:pt x="21" y="36"/>
                  </a:lnTo>
                  <a:lnTo>
                    <a:pt x="23" y="35"/>
                  </a:lnTo>
                  <a:lnTo>
                    <a:pt x="25" y="35"/>
                  </a:lnTo>
                  <a:lnTo>
                    <a:pt x="25" y="33"/>
                  </a:lnTo>
                  <a:lnTo>
                    <a:pt x="26" y="3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65" name="Freeform 529"/>
            <p:cNvSpPr>
              <a:spLocks/>
            </p:cNvSpPr>
            <p:nvPr/>
          </p:nvSpPr>
          <p:spPr bwMode="auto">
            <a:xfrm>
              <a:off x="5359" y="2779"/>
              <a:ext cx="23" cy="5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4" y="0"/>
                </a:cxn>
                <a:cxn ang="0">
                  <a:pos x="15" y="0"/>
                </a:cxn>
                <a:cxn ang="0">
                  <a:pos x="15" y="55"/>
                </a:cxn>
                <a:cxn ang="0">
                  <a:pos x="17" y="56"/>
                </a:cxn>
                <a:cxn ang="0">
                  <a:pos x="23" y="56"/>
                </a:cxn>
                <a:cxn ang="0">
                  <a:pos x="23" y="58"/>
                </a:cxn>
                <a:cxn ang="0">
                  <a:pos x="2" y="58"/>
                </a:cxn>
                <a:cxn ang="0">
                  <a:pos x="2" y="56"/>
                </a:cxn>
                <a:cxn ang="0">
                  <a:pos x="8" y="56"/>
                </a:cxn>
                <a:cxn ang="0">
                  <a:pos x="8" y="55"/>
                </a:cxn>
                <a:cxn ang="0">
                  <a:pos x="9" y="52"/>
                </a:cxn>
                <a:cxn ang="0">
                  <a:pos x="9" y="9"/>
                </a:cxn>
                <a:cxn ang="0">
                  <a:pos x="6" y="6"/>
                </a:cxn>
                <a:cxn ang="0">
                  <a:pos x="3" y="6"/>
                </a:cxn>
                <a:cxn ang="0">
                  <a:pos x="2" y="7"/>
                </a:cxn>
                <a:cxn ang="0">
                  <a:pos x="0" y="6"/>
                </a:cxn>
              </a:cxnLst>
              <a:rect l="0" t="0" r="r" b="b"/>
              <a:pathLst>
                <a:path w="23" h="58">
                  <a:moveTo>
                    <a:pt x="0" y="6"/>
                  </a:moveTo>
                  <a:lnTo>
                    <a:pt x="14" y="0"/>
                  </a:lnTo>
                  <a:lnTo>
                    <a:pt x="15" y="0"/>
                  </a:lnTo>
                  <a:lnTo>
                    <a:pt x="15" y="55"/>
                  </a:lnTo>
                  <a:lnTo>
                    <a:pt x="17" y="56"/>
                  </a:lnTo>
                  <a:lnTo>
                    <a:pt x="23" y="56"/>
                  </a:lnTo>
                  <a:lnTo>
                    <a:pt x="23" y="58"/>
                  </a:lnTo>
                  <a:lnTo>
                    <a:pt x="2" y="58"/>
                  </a:lnTo>
                  <a:lnTo>
                    <a:pt x="2" y="56"/>
                  </a:lnTo>
                  <a:lnTo>
                    <a:pt x="8" y="56"/>
                  </a:lnTo>
                  <a:lnTo>
                    <a:pt x="8" y="55"/>
                  </a:lnTo>
                  <a:lnTo>
                    <a:pt x="9" y="52"/>
                  </a:lnTo>
                  <a:lnTo>
                    <a:pt x="9" y="9"/>
                  </a:lnTo>
                  <a:lnTo>
                    <a:pt x="6" y="6"/>
                  </a:lnTo>
                  <a:lnTo>
                    <a:pt x="3" y="6"/>
                  </a:lnTo>
                  <a:lnTo>
                    <a:pt x="2" y="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66" name="Freeform 530"/>
            <p:cNvSpPr>
              <a:spLocks noEditPoints="1"/>
            </p:cNvSpPr>
            <p:nvPr/>
          </p:nvSpPr>
          <p:spPr bwMode="auto">
            <a:xfrm>
              <a:off x="5396" y="2779"/>
              <a:ext cx="35" cy="59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8" y="0"/>
                </a:cxn>
                <a:cxn ang="0">
                  <a:pos x="23" y="1"/>
                </a:cxn>
                <a:cxn ang="0">
                  <a:pos x="26" y="3"/>
                </a:cxn>
                <a:cxn ang="0">
                  <a:pos x="29" y="6"/>
                </a:cxn>
                <a:cxn ang="0">
                  <a:pos x="32" y="10"/>
                </a:cxn>
                <a:cxn ang="0">
                  <a:pos x="35" y="22"/>
                </a:cxn>
                <a:cxn ang="0">
                  <a:pos x="35" y="41"/>
                </a:cxn>
                <a:cxn ang="0">
                  <a:pos x="33" y="45"/>
                </a:cxn>
                <a:cxn ang="0">
                  <a:pos x="30" y="52"/>
                </a:cxn>
                <a:cxn ang="0">
                  <a:pos x="26" y="56"/>
                </a:cxn>
                <a:cxn ang="0">
                  <a:pos x="21" y="58"/>
                </a:cxn>
                <a:cxn ang="0">
                  <a:pos x="18" y="59"/>
                </a:cxn>
                <a:cxn ang="0">
                  <a:pos x="14" y="58"/>
                </a:cxn>
                <a:cxn ang="0">
                  <a:pos x="9" y="55"/>
                </a:cxn>
                <a:cxn ang="0">
                  <a:pos x="4" y="49"/>
                </a:cxn>
                <a:cxn ang="0">
                  <a:pos x="1" y="36"/>
                </a:cxn>
                <a:cxn ang="0">
                  <a:pos x="0" y="29"/>
                </a:cxn>
                <a:cxn ang="0">
                  <a:pos x="7" y="32"/>
                </a:cxn>
                <a:cxn ang="0">
                  <a:pos x="10" y="50"/>
                </a:cxn>
                <a:cxn ang="0">
                  <a:pos x="12" y="53"/>
                </a:cxn>
                <a:cxn ang="0">
                  <a:pos x="18" y="56"/>
                </a:cxn>
                <a:cxn ang="0">
                  <a:pos x="20" y="55"/>
                </a:cxn>
                <a:cxn ang="0">
                  <a:pos x="23" y="55"/>
                </a:cxn>
                <a:cxn ang="0">
                  <a:pos x="24" y="52"/>
                </a:cxn>
                <a:cxn ang="0">
                  <a:pos x="27" y="42"/>
                </a:cxn>
                <a:cxn ang="0">
                  <a:pos x="27" y="15"/>
                </a:cxn>
                <a:cxn ang="0">
                  <a:pos x="26" y="10"/>
                </a:cxn>
                <a:cxn ang="0">
                  <a:pos x="24" y="7"/>
                </a:cxn>
                <a:cxn ang="0">
                  <a:pos x="23" y="6"/>
                </a:cxn>
                <a:cxn ang="0">
                  <a:pos x="23" y="4"/>
                </a:cxn>
                <a:cxn ang="0">
                  <a:pos x="20" y="3"/>
                </a:cxn>
                <a:cxn ang="0">
                  <a:pos x="15" y="3"/>
                </a:cxn>
                <a:cxn ang="0">
                  <a:pos x="10" y="12"/>
                </a:cxn>
                <a:cxn ang="0">
                  <a:pos x="9" y="16"/>
                </a:cxn>
                <a:cxn ang="0">
                  <a:pos x="7" y="24"/>
                </a:cxn>
                <a:cxn ang="0">
                  <a:pos x="7" y="32"/>
                </a:cxn>
              </a:cxnLst>
              <a:rect l="0" t="0" r="r" b="b"/>
              <a:pathLst>
                <a:path w="35" h="59">
                  <a:moveTo>
                    <a:pt x="0" y="29"/>
                  </a:moveTo>
                  <a:lnTo>
                    <a:pt x="3" y="13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1"/>
                  </a:lnTo>
                  <a:lnTo>
                    <a:pt x="26" y="3"/>
                  </a:lnTo>
                  <a:lnTo>
                    <a:pt x="29" y="6"/>
                  </a:lnTo>
                  <a:lnTo>
                    <a:pt x="32" y="10"/>
                  </a:lnTo>
                  <a:lnTo>
                    <a:pt x="35" y="22"/>
                  </a:lnTo>
                  <a:lnTo>
                    <a:pt x="35" y="41"/>
                  </a:lnTo>
                  <a:lnTo>
                    <a:pt x="33" y="45"/>
                  </a:lnTo>
                  <a:lnTo>
                    <a:pt x="30" y="52"/>
                  </a:lnTo>
                  <a:lnTo>
                    <a:pt x="26" y="56"/>
                  </a:lnTo>
                  <a:lnTo>
                    <a:pt x="21" y="58"/>
                  </a:lnTo>
                  <a:lnTo>
                    <a:pt x="18" y="59"/>
                  </a:lnTo>
                  <a:lnTo>
                    <a:pt x="14" y="58"/>
                  </a:lnTo>
                  <a:lnTo>
                    <a:pt x="9" y="55"/>
                  </a:lnTo>
                  <a:lnTo>
                    <a:pt x="4" y="49"/>
                  </a:lnTo>
                  <a:lnTo>
                    <a:pt x="1" y="36"/>
                  </a:lnTo>
                  <a:lnTo>
                    <a:pt x="0" y="29"/>
                  </a:lnTo>
                  <a:close/>
                  <a:moveTo>
                    <a:pt x="7" y="32"/>
                  </a:moveTo>
                  <a:lnTo>
                    <a:pt x="10" y="50"/>
                  </a:lnTo>
                  <a:lnTo>
                    <a:pt x="12" y="53"/>
                  </a:lnTo>
                  <a:lnTo>
                    <a:pt x="18" y="56"/>
                  </a:lnTo>
                  <a:lnTo>
                    <a:pt x="20" y="55"/>
                  </a:lnTo>
                  <a:lnTo>
                    <a:pt x="23" y="55"/>
                  </a:lnTo>
                  <a:lnTo>
                    <a:pt x="24" y="52"/>
                  </a:lnTo>
                  <a:lnTo>
                    <a:pt x="27" y="42"/>
                  </a:lnTo>
                  <a:lnTo>
                    <a:pt x="27" y="15"/>
                  </a:lnTo>
                  <a:lnTo>
                    <a:pt x="26" y="10"/>
                  </a:lnTo>
                  <a:lnTo>
                    <a:pt x="24" y="7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0" y="3"/>
                  </a:lnTo>
                  <a:lnTo>
                    <a:pt x="15" y="3"/>
                  </a:lnTo>
                  <a:lnTo>
                    <a:pt x="10" y="12"/>
                  </a:lnTo>
                  <a:lnTo>
                    <a:pt x="9" y="16"/>
                  </a:lnTo>
                  <a:lnTo>
                    <a:pt x="7" y="24"/>
                  </a:lnTo>
                  <a:lnTo>
                    <a:pt x="7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67" name="Freeform 531"/>
            <p:cNvSpPr>
              <a:spLocks/>
            </p:cNvSpPr>
            <p:nvPr/>
          </p:nvSpPr>
          <p:spPr bwMode="auto">
            <a:xfrm>
              <a:off x="5439" y="2745"/>
              <a:ext cx="21" cy="41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1" y="4"/>
                </a:cxn>
                <a:cxn ang="0">
                  <a:pos x="4" y="1"/>
                </a:cxn>
                <a:cxn ang="0">
                  <a:pos x="7" y="0"/>
                </a:cxn>
                <a:cxn ang="0">
                  <a:pos x="10" y="0"/>
                </a:cxn>
                <a:cxn ang="0">
                  <a:pos x="15" y="1"/>
                </a:cxn>
                <a:cxn ang="0">
                  <a:pos x="18" y="3"/>
                </a:cxn>
                <a:cxn ang="0">
                  <a:pos x="19" y="6"/>
                </a:cxn>
                <a:cxn ang="0">
                  <a:pos x="19" y="12"/>
                </a:cxn>
                <a:cxn ang="0">
                  <a:pos x="15" y="17"/>
                </a:cxn>
                <a:cxn ang="0">
                  <a:pos x="19" y="21"/>
                </a:cxn>
                <a:cxn ang="0">
                  <a:pos x="21" y="24"/>
                </a:cxn>
                <a:cxn ang="0">
                  <a:pos x="21" y="30"/>
                </a:cxn>
                <a:cxn ang="0">
                  <a:pos x="18" y="37"/>
                </a:cxn>
                <a:cxn ang="0">
                  <a:pos x="15" y="40"/>
                </a:cxn>
                <a:cxn ang="0">
                  <a:pos x="10" y="41"/>
                </a:cxn>
                <a:cxn ang="0">
                  <a:pos x="0" y="41"/>
                </a:cxn>
                <a:cxn ang="0">
                  <a:pos x="0" y="38"/>
                </a:cxn>
                <a:cxn ang="0">
                  <a:pos x="1" y="37"/>
                </a:cxn>
                <a:cxn ang="0">
                  <a:pos x="4" y="37"/>
                </a:cxn>
                <a:cxn ang="0">
                  <a:pos x="6" y="38"/>
                </a:cxn>
                <a:cxn ang="0">
                  <a:pos x="7" y="38"/>
                </a:cxn>
                <a:cxn ang="0">
                  <a:pos x="7" y="40"/>
                </a:cxn>
                <a:cxn ang="0">
                  <a:pos x="10" y="40"/>
                </a:cxn>
                <a:cxn ang="0">
                  <a:pos x="13" y="38"/>
                </a:cxn>
                <a:cxn ang="0">
                  <a:pos x="16" y="35"/>
                </a:cxn>
                <a:cxn ang="0">
                  <a:pos x="18" y="30"/>
                </a:cxn>
                <a:cxn ang="0">
                  <a:pos x="16" y="29"/>
                </a:cxn>
                <a:cxn ang="0">
                  <a:pos x="16" y="26"/>
                </a:cxn>
                <a:cxn ang="0">
                  <a:pos x="13" y="23"/>
                </a:cxn>
                <a:cxn ang="0">
                  <a:pos x="10" y="23"/>
                </a:cxn>
                <a:cxn ang="0">
                  <a:pos x="9" y="21"/>
                </a:cxn>
                <a:cxn ang="0">
                  <a:pos x="6" y="21"/>
                </a:cxn>
                <a:cxn ang="0">
                  <a:pos x="6" y="20"/>
                </a:cxn>
                <a:cxn ang="0">
                  <a:pos x="9" y="20"/>
                </a:cxn>
                <a:cxn ang="0">
                  <a:pos x="10" y="18"/>
                </a:cxn>
                <a:cxn ang="0">
                  <a:pos x="13" y="17"/>
                </a:cxn>
                <a:cxn ang="0">
                  <a:pos x="15" y="15"/>
                </a:cxn>
                <a:cxn ang="0">
                  <a:pos x="15" y="8"/>
                </a:cxn>
                <a:cxn ang="0">
                  <a:pos x="12" y="4"/>
                </a:cxn>
                <a:cxn ang="0">
                  <a:pos x="6" y="4"/>
                </a:cxn>
                <a:cxn ang="0">
                  <a:pos x="3" y="6"/>
                </a:cxn>
                <a:cxn ang="0">
                  <a:pos x="1" y="9"/>
                </a:cxn>
                <a:cxn ang="0">
                  <a:pos x="0" y="9"/>
                </a:cxn>
              </a:cxnLst>
              <a:rect l="0" t="0" r="r" b="b"/>
              <a:pathLst>
                <a:path w="21" h="41">
                  <a:moveTo>
                    <a:pt x="0" y="9"/>
                  </a:moveTo>
                  <a:lnTo>
                    <a:pt x="1" y="4"/>
                  </a:lnTo>
                  <a:lnTo>
                    <a:pt x="4" y="1"/>
                  </a:lnTo>
                  <a:lnTo>
                    <a:pt x="7" y="0"/>
                  </a:lnTo>
                  <a:lnTo>
                    <a:pt x="10" y="0"/>
                  </a:lnTo>
                  <a:lnTo>
                    <a:pt x="15" y="1"/>
                  </a:lnTo>
                  <a:lnTo>
                    <a:pt x="18" y="3"/>
                  </a:lnTo>
                  <a:lnTo>
                    <a:pt x="19" y="6"/>
                  </a:lnTo>
                  <a:lnTo>
                    <a:pt x="19" y="12"/>
                  </a:lnTo>
                  <a:lnTo>
                    <a:pt x="15" y="17"/>
                  </a:lnTo>
                  <a:lnTo>
                    <a:pt x="19" y="21"/>
                  </a:lnTo>
                  <a:lnTo>
                    <a:pt x="21" y="24"/>
                  </a:lnTo>
                  <a:lnTo>
                    <a:pt x="21" y="30"/>
                  </a:lnTo>
                  <a:lnTo>
                    <a:pt x="18" y="37"/>
                  </a:lnTo>
                  <a:lnTo>
                    <a:pt x="15" y="40"/>
                  </a:lnTo>
                  <a:lnTo>
                    <a:pt x="10" y="41"/>
                  </a:lnTo>
                  <a:lnTo>
                    <a:pt x="0" y="41"/>
                  </a:lnTo>
                  <a:lnTo>
                    <a:pt x="0" y="38"/>
                  </a:lnTo>
                  <a:lnTo>
                    <a:pt x="1" y="37"/>
                  </a:lnTo>
                  <a:lnTo>
                    <a:pt x="4" y="37"/>
                  </a:lnTo>
                  <a:lnTo>
                    <a:pt x="6" y="38"/>
                  </a:lnTo>
                  <a:lnTo>
                    <a:pt x="7" y="38"/>
                  </a:lnTo>
                  <a:lnTo>
                    <a:pt x="7" y="40"/>
                  </a:lnTo>
                  <a:lnTo>
                    <a:pt x="10" y="40"/>
                  </a:lnTo>
                  <a:lnTo>
                    <a:pt x="13" y="38"/>
                  </a:lnTo>
                  <a:lnTo>
                    <a:pt x="16" y="35"/>
                  </a:lnTo>
                  <a:lnTo>
                    <a:pt x="18" y="30"/>
                  </a:lnTo>
                  <a:lnTo>
                    <a:pt x="16" y="29"/>
                  </a:lnTo>
                  <a:lnTo>
                    <a:pt x="16" y="26"/>
                  </a:lnTo>
                  <a:lnTo>
                    <a:pt x="13" y="23"/>
                  </a:lnTo>
                  <a:lnTo>
                    <a:pt x="10" y="23"/>
                  </a:lnTo>
                  <a:lnTo>
                    <a:pt x="9" y="21"/>
                  </a:lnTo>
                  <a:lnTo>
                    <a:pt x="6" y="21"/>
                  </a:lnTo>
                  <a:lnTo>
                    <a:pt x="6" y="20"/>
                  </a:lnTo>
                  <a:lnTo>
                    <a:pt x="9" y="20"/>
                  </a:lnTo>
                  <a:lnTo>
                    <a:pt x="10" y="18"/>
                  </a:lnTo>
                  <a:lnTo>
                    <a:pt x="13" y="17"/>
                  </a:lnTo>
                  <a:lnTo>
                    <a:pt x="15" y="15"/>
                  </a:lnTo>
                  <a:lnTo>
                    <a:pt x="15" y="8"/>
                  </a:lnTo>
                  <a:lnTo>
                    <a:pt x="12" y="4"/>
                  </a:lnTo>
                  <a:lnTo>
                    <a:pt x="6" y="4"/>
                  </a:lnTo>
                  <a:lnTo>
                    <a:pt x="3" y="6"/>
                  </a:lnTo>
                  <a:lnTo>
                    <a:pt x="1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68" name="Freeform 532"/>
            <p:cNvSpPr>
              <a:spLocks/>
            </p:cNvSpPr>
            <p:nvPr/>
          </p:nvSpPr>
          <p:spPr bwMode="auto">
            <a:xfrm>
              <a:off x="5359" y="2387"/>
              <a:ext cx="23" cy="58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4" y="0"/>
                </a:cxn>
                <a:cxn ang="0">
                  <a:pos x="15" y="0"/>
                </a:cxn>
                <a:cxn ang="0">
                  <a:pos x="15" y="55"/>
                </a:cxn>
                <a:cxn ang="0">
                  <a:pos x="17" y="56"/>
                </a:cxn>
                <a:cxn ang="0">
                  <a:pos x="23" y="56"/>
                </a:cxn>
                <a:cxn ang="0">
                  <a:pos x="23" y="58"/>
                </a:cxn>
                <a:cxn ang="0">
                  <a:pos x="2" y="58"/>
                </a:cxn>
                <a:cxn ang="0">
                  <a:pos x="2" y="56"/>
                </a:cxn>
                <a:cxn ang="0">
                  <a:pos x="8" y="56"/>
                </a:cxn>
                <a:cxn ang="0">
                  <a:pos x="8" y="55"/>
                </a:cxn>
                <a:cxn ang="0">
                  <a:pos x="9" y="52"/>
                </a:cxn>
                <a:cxn ang="0">
                  <a:pos x="9" y="9"/>
                </a:cxn>
                <a:cxn ang="0">
                  <a:pos x="6" y="6"/>
                </a:cxn>
                <a:cxn ang="0">
                  <a:pos x="3" y="6"/>
                </a:cxn>
                <a:cxn ang="0">
                  <a:pos x="2" y="7"/>
                </a:cxn>
                <a:cxn ang="0">
                  <a:pos x="0" y="6"/>
                </a:cxn>
              </a:cxnLst>
              <a:rect l="0" t="0" r="r" b="b"/>
              <a:pathLst>
                <a:path w="23" h="58">
                  <a:moveTo>
                    <a:pt x="0" y="6"/>
                  </a:moveTo>
                  <a:lnTo>
                    <a:pt x="14" y="0"/>
                  </a:lnTo>
                  <a:lnTo>
                    <a:pt x="15" y="0"/>
                  </a:lnTo>
                  <a:lnTo>
                    <a:pt x="15" y="55"/>
                  </a:lnTo>
                  <a:lnTo>
                    <a:pt x="17" y="56"/>
                  </a:lnTo>
                  <a:lnTo>
                    <a:pt x="23" y="56"/>
                  </a:lnTo>
                  <a:lnTo>
                    <a:pt x="23" y="58"/>
                  </a:lnTo>
                  <a:lnTo>
                    <a:pt x="2" y="58"/>
                  </a:lnTo>
                  <a:lnTo>
                    <a:pt x="2" y="56"/>
                  </a:lnTo>
                  <a:lnTo>
                    <a:pt x="8" y="56"/>
                  </a:lnTo>
                  <a:lnTo>
                    <a:pt x="8" y="55"/>
                  </a:lnTo>
                  <a:lnTo>
                    <a:pt x="9" y="52"/>
                  </a:lnTo>
                  <a:lnTo>
                    <a:pt x="9" y="9"/>
                  </a:lnTo>
                  <a:lnTo>
                    <a:pt x="6" y="6"/>
                  </a:lnTo>
                  <a:lnTo>
                    <a:pt x="3" y="6"/>
                  </a:lnTo>
                  <a:lnTo>
                    <a:pt x="2" y="7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69" name="Freeform 533"/>
            <p:cNvSpPr>
              <a:spLocks noEditPoints="1"/>
            </p:cNvSpPr>
            <p:nvPr/>
          </p:nvSpPr>
          <p:spPr bwMode="auto">
            <a:xfrm>
              <a:off x="5396" y="2387"/>
              <a:ext cx="35" cy="59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3" y="13"/>
                </a:cxn>
                <a:cxn ang="0">
                  <a:pos x="6" y="7"/>
                </a:cxn>
                <a:cxn ang="0">
                  <a:pos x="10" y="3"/>
                </a:cxn>
                <a:cxn ang="0">
                  <a:pos x="14" y="1"/>
                </a:cxn>
                <a:cxn ang="0">
                  <a:pos x="18" y="0"/>
                </a:cxn>
                <a:cxn ang="0">
                  <a:pos x="23" y="1"/>
                </a:cxn>
                <a:cxn ang="0">
                  <a:pos x="26" y="3"/>
                </a:cxn>
                <a:cxn ang="0">
                  <a:pos x="29" y="6"/>
                </a:cxn>
                <a:cxn ang="0">
                  <a:pos x="32" y="10"/>
                </a:cxn>
                <a:cxn ang="0">
                  <a:pos x="35" y="23"/>
                </a:cxn>
                <a:cxn ang="0">
                  <a:pos x="35" y="41"/>
                </a:cxn>
                <a:cxn ang="0">
                  <a:pos x="33" y="46"/>
                </a:cxn>
                <a:cxn ang="0">
                  <a:pos x="30" y="52"/>
                </a:cxn>
                <a:cxn ang="0">
                  <a:pos x="26" y="56"/>
                </a:cxn>
                <a:cxn ang="0">
                  <a:pos x="21" y="58"/>
                </a:cxn>
                <a:cxn ang="0">
                  <a:pos x="18" y="59"/>
                </a:cxn>
                <a:cxn ang="0">
                  <a:pos x="14" y="58"/>
                </a:cxn>
                <a:cxn ang="0">
                  <a:pos x="9" y="55"/>
                </a:cxn>
                <a:cxn ang="0">
                  <a:pos x="4" y="49"/>
                </a:cxn>
                <a:cxn ang="0">
                  <a:pos x="1" y="36"/>
                </a:cxn>
                <a:cxn ang="0">
                  <a:pos x="0" y="29"/>
                </a:cxn>
                <a:cxn ang="0">
                  <a:pos x="7" y="32"/>
                </a:cxn>
                <a:cxn ang="0">
                  <a:pos x="10" y="50"/>
                </a:cxn>
                <a:cxn ang="0">
                  <a:pos x="12" y="53"/>
                </a:cxn>
                <a:cxn ang="0">
                  <a:pos x="18" y="56"/>
                </a:cxn>
                <a:cxn ang="0">
                  <a:pos x="20" y="55"/>
                </a:cxn>
                <a:cxn ang="0">
                  <a:pos x="23" y="55"/>
                </a:cxn>
                <a:cxn ang="0">
                  <a:pos x="24" y="52"/>
                </a:cxn>
                <a:cxn ang="0">
                  <a:pos x="27" y="43"/>
                </a:cxn>
                <a:cxn ang="0">
                  <a:pos x="27" y="15"/>
                </a:cxn>
                <a:cxn ang="0">
                  <a:pos x="26" y="10"/>
                </a:cxn>
                <a:cxn ang="0">
                  <a:pos x="24" y="7"/>
                </a:cxn>
                <a:cxn ang="0">
                  <a:pos x="23" y="6"/>
                </a:cxn>
                <a:cxn ang="0">
                  <a:pos x="23" y="4"/>
                </a:cxn>
                <a:cxn ang="0">
                  <a:pos x="20" y="3"/>
                </a:cxn>
                <a:cxn ang="0">
                  <a:pos x="15" y="3"/>
                </a:cxn>
                <a:cxn ang="0">
                  <a:pos x="10" y="12"/>
                </a:cxn>
                <a:cxn ang="0">
                  <a:pos x="9" y="17"/>
                </a:cxn>
                <a:cxn ang="0">
                  <a:pos x="7" y="24"/>
                </a:cxn>
                <a:cxn ang="0">
                  <a:pos x="7" y="32"/>
                </a:cxn>
              </a:cxnLst>
              <a:rect l="0" t="0" r="r" b="b"/>
              <a:pathLst>
                <a:path w="35" h="59">
                  <a:moveTo>
                    <a:pt x="0" y="29"/>
                  </a:moveTo>
                  <a:lnTo>
                    <a:pt x="3" y="13"/>
                  </a:lnTo>
                  <a:lnTo>
                    <a:pt x="6" y="7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3" y="1"/>
                  </a:lnTo>
                  <a:lnTo>
                    <a:pt x="26" y="3"/>
                  </a:lnTo>
                  <a:lnTo>
                    <a:pt x="29" y="6"/>
                  </a:lnTo>
                  <a:lnTo>
                    <a:pt x="32" y="10"/>
                  </a:lnTo>
                  <a:lnTo>
                    <a:pt x="35" y="23"/>
                  </a:lnTo>
                  <a:lnTo>
                    <a:pt x="35" y="41"/>
                  </a:lnTo>
                  <a:lnTo>
                    <a:pt x="33" y="46"/>
                  </a:lnTo>
                  <a:lnTo>
                    <a:pt x="30" y="52"/>
                  </a:lnTo>
                  <a:lnTo>
                    <a:pt x="26" y="56"/>
                  </a:lnTo>
                  <a:lnTo>
                    <a:pt x="21" y="58"/>
                  </a:lnTo>
                  <a:lnTo>
                    <a:pt x="18" y="59"/>
                  </a:lnTo>
                  <a:lnTo>
                    <a:pt x="14" y="58"/>
                  </a:lnTo>
                  <a:lnTo>
                    <a:pt x="9" y="55"/>
                  </a:lnTo>
                  <a:lnTo>
                    <a:pt x="4" y="49"/>
                  </a:lnTo>
                  <a:lnTo>
                    <a:pt x="1" y="36"/>
                  </a:lnTo>
                  <a:lnTo>
                    <a:pt x="0" y="29"/>
                  </a:lnTo>
                  <a:close/>
                  <a:moveTo>
                    <a:pt x="7" y="32"/>
                  </a:moveTo>
                  <a:lnTo>
                    <a:pt x="10" y="50"/>
                  </a:lnTo>
                  <a:lnTo>
                    <a:pt x="12" y="53"/>
                  </a:lnTo>
                  <a:lnTo>
                    <a:pt x="18" y="56"/>
                  </a:lnTo>
                  <a:lnTo>
                    <a:pt x="20" y="55"/>
                  </a:lnTo>
                  <a:lnTo>
                    <a:pt x="23" y="55"/>
                  </a:lnTo>
                  <a:lnTo>
                    <a:pt x="24" y="52"/>
                  </a:lnTo>
                  <a:lnTo>
                    <a:pt x="27" y="43"/>
                  </a:lnTo>
                  <a:lnTo>
                    <a:pt x="27" y="15"/>
                  </a:lnTo>
                  <a:lnTo>
                    <a:pt x="26" y="10"/>
                  </a:lnTo>
                  <a:lnTo>
                    <a:pt x="24" y="7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0" y="3"/>
                  </a:lnTo>
                  <a:lnTo>
                    <a:pt x="15" y="3"/>
                  </a:lnTo>
                  <a:lnTo>
                    <a:pt x="10" y="12"/>
                  </a:lnTo>
                  <a:lnTo>
                    <a:pt x="9" y="17"/>
                  </a:lnTo>
                  <a:lnTo>
                    <a:pt x="7" y="24"/>
                  </a:lnTo>
                  <a:lnTo>
                    <a:pt x="7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70" name="Freeform 534"/>
            <p:cNvSpPr>
              <a:spLocks noEditPoints="1"/>
            </p:cNvSpPr>
            <p:nvPr/>
          </p:nvSpPr>
          <p:spPr bwMode="auto">
            <a:xfrm>
              <a:off x="5437" y="2352"/>
              <a:ext cx="26" cy="41"/>
            </a:xfrm>
            <a:custGeom>
              <a:avLst/>
              <a:gdLst/>
              <a:ahLst/>
              <a:cxnLst>
                <a:cxn ang="0">
                  <a:pos x="26" y="27"/>
                </a:cxn>
                <a:cxn ang="0">
                  <a:pos x="26" y="30"/>
                </a:cxn>
                <a:cxn ang="0">
                  <a:pos x="20" y="30"/>
                </a:cxn>
                <a:cxn ang="0">
                  <a:pos x="20" y="41"/>
                </a:cxn>
                <a:cxn ang="0">
                  <a:pos x="15" y="41"/>
                </a:cxn>
                <a:cxn ang="0">
                  <a:pos x="15" y="30"/>
                </a:cxn>
                <a:cxn ang="0">
                  <a:pos x="0" y="30"/>
                </a:cxn>
                <a:cxn ang="0">
                  <a:pos x="0" y="27"/>
                </a:cxn>
                <a:cxn ang="0">
                  <a:pos x="17" y="0"/>
                </a:cxn>
                <a:cxn ang="0">
                  <a:pos x="20" y="0"/>
                </a:cxn>
                <a:cxn ang="0">
                  <a:pos x="20" y="27"/>
                </a:cxn>
                <a:cxn ang="0">
                  <a:pos x="26" y="27"/>
                </a:cxn>
                <a:cxn ang="0">
                  <a:pos x="15" y="27"/>
                </a:cxn>
                <a:cxn ang="0">
                  <a:pos x="15" y="6"/>
                </a:cxn>
                <a:cxn ang="0">
                  <a:pos x="2" y="27"/>
                </a:cxn>
                <a:cxn ang="0">
                  <a:pos x="15" y="27"/>
                </a:cxn>
              </a:cxnLst>
              <a:rect l="0" t="0" r="r" b="b"/>
              <a:pathLst>
                <a:path w="26" h="41">
                  <a:moveTo>
                    <a:pt x="26" y="27"/>
                  </a:moveTo>
                  <a:lnTo>
                    <a:pt x="26" y="30"/>
                  </a:lnTo>
                  <a:lnTo>
                    <a:pt x="20" y="30"/>
                  </a:lnTo>
                  <a:lnTo>
                    <a:pt x="20" y="41"/>
                  </a:lnTo>
                  <a:lnTo>
                    <a:pt x="15" y="41"/>
                  </a:lnTo>
                  <a:lnTo>
                    <a:pt x="15" y="30"/>
                  </a:lnTo>
                  <a:lnTo>
                    <a:pt x="0" y="30"/>
                  </a:lnTo>
                  <a:lnTo>
                    <a:pt x="0" y="27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0" y="27"/>
                  </a:lnTo>
                  <a:lnTo>
                    <a:pt x="26" y="27"/>
                  </a:lnTo>
                  <a:close/>
                  <a:moveTo>
                    <a:pt x="15" y="27"/>
                  </a:moveTo>
                  <a:lnTo>
                    <a:pt x="15" y="6"/>
                  </a:lnTo>
                  <a:lnTo>
                    <a:pt x="2" y="27"/>
                  </a:lnTo>
                  <a:lnTo>
                    <a:pt x="15" y="2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71" name="Rectangle 535"/>
            <p:cNvSpPr>
              <a:spLocks noChangeArrowheads="1"/>
            </p:cNvSpPr>
            <p:nvPr/>
          </p:nvSpPr>
          <p:spPr bwMode="auto">
            <a:xfrm>
              <a:off x="3737" y="2212"/>
              <a:ext cx="1569" cy="1796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72" name="Rectangle 536"/>
            <p:cNvSpPr>
              <a:spLocks noChangeArrowheads="1"/>
            </p:cNvSpPr>
            <p:nvPr/>
          </p:nvSpPr>
          <p:spPr bwMode="auto">
            <a:xfrm>
              <a:off x="1051" y="2627"/>
              <a:ext cx="32" cy="11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73" name="Rectangle 537"/>
            <p:cNvSpPr>
              <a:spLocks noChangeArrowheads="1"/>
            </p:cNvSpPr>
            <p:nvPr/>
          </p:nvSpPr>
          <p:spPr bwMode="auto">
            <a:xfrm>
              <a:off x="1094" y="2627"/>
              <a:ext cx="30" cy="11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74" name="Freeform 538"/>
            <p:cNvSpPr>
              <a:spLocks/>
            </p:cNvSpPr>
            <p:nvPr/>
          </p:nvSpPr>
          <p:spPr bwMode="auto">
            <a:xfrm>
              <a:off x="1132" y="2586"/>
              <a:ext cx="65" cy="65"/>
            </a:xfrm>
            <a:custGeom>
              <a:avLst/>
              <a:gdLst/>
              <a:ahLst/>
              <a:cxnLst>
                <a:cxn ang="0">
                  <a:pos x="30" y="65"/>
                </a:cxn>
                <a:cxn ang="0">
                  <a:pos x="30" y="35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30" y="30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36" y="30"/>
                </a:cxn>
                <a:cxn ang="0">
                  <a:pos x="65" y="30"/>
                </a:cxn>
                <a:cxn ang="0">
                  <a:pos x="65" y="35"/>
                </a:cxn>
                <a:cxn ang="0">
                  <a:pos x="36" y="35"/>
                </a:cxn>
                <a:cxn ang="0">
                  <a:pos x="36" y="65"/>
                </a:cxn>
                <a:cxn ang="0">
                  <a:pos x="30" y="65"/>
                </a:cxn>
              </a:cxnLst>
              <a:rect l="0" t="0" r="r" b="b"/>
              <a:pathLst>
                <a:path w="65" h="65">
                  <a:moveTo>
                    <a:pt x="30" y="65"/>
                  </a:moveTo>
                  <a:lnTo>
                    <a:pt x="30" y="35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30" y="3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36" y="30"/>
                  </a:lnTo>
                  <a:lnTo>
                    <a:pt x="65" y="30"/>
                  </a:lnTo>
                  <a:lnTo>
                    <a:pt x="65" y="35"/>
                  </a:lnTo>
                  <a:lnTo>
                    <a:pt x="36" y="35"/>
                  </a:lnTo>
                  <a:lnTo>
                    <a:pt x="36" y="65"/>
                  </a:lnTo>
                  <a:lnTo>
                    <a:pt x="30" y="6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75" name="Freeform 539"/>
            <p:cNvSpPr>
              <a:spLocks/>
            </p:cNvSpPr>
            <p:nvPr/>
          </p:nvSpPr>
          <p:spPr bwMode="auto">
            <a:xfrm>
              <a:off x="1204" y="2586"/>
              <a:ext cx="64" cy="65"/>
            </a:xfrm>
            <a:custGeom>
              <a:avLst/>
              <a:gdLst/>
              <a:ahLst/>
              <a:cxnLst>
                <a:cxn ang="0">
                  <a:pos x="29" y="65"/>
                </a:cxn>
                <a:cxn ang="0">
                  <a:pos x="29" y="35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29" y="30"/>
                </a:cxn>
                <a:cxn ang="0">
                  <a:pos x="29" y="0"/>
                </a:cxn>
                <a:cxn ang="0">
                  <a:pos x="35" y="0"/>
                </a:cxn>
                <a:cxn ang="0">
                  <a:pos x="35" y="30"/>
                </a:cxn>
                <a:cxn ang="0">
                  <a:pos x="64" y="30"/>
                </a:cxn>
                <a:cxn ang="0">
                  <a:pos x="64" y="35"/>
                </a:cxn>
                <a:cxn ang="0">
                  <a:pos x="35" y="35"/>
                </a:cxn>
                <a:cxn ang="0">
                  <a:pos x="35" y="65"/>
                </a:cxn>
                <a:cxn ang="0">
                  <a:pos x="29" y="65"/>
                </a:cxn>
              </a:cxnLst>
              <a:rect l="0" t="0" r="r" b="b"/>
              <a:pathLst>
                <a:path w="64" h="65">
                  <a:moveTo>
                    <a:pt x="29" y="65"/>
                  </a:moveTo>
                  <a:lnTo>
                    <a:pt x="29" y="35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29" y="30"/>
                  </a:lnTo>
                  <a:lnTo>
                    <a:pt x="29" y="0"/>
                  </a:lnTo>
                  <a:lnTo>
                    <a:pt x="35" y="0"/>
                  </a:lnTo>
                  <a:lnTo>
                    <a:pt x="35" y="30"/>
                  </a:lnTo>
                  <a:lnTo>
                    <a:pt x="64" y="30"/>
                  </a:lnTo>
                  <a:lnTo>
                    <a:pt x="64" y="35"/>
                  </a:lnTo>
                  <a:lnTo>
                    <a:pt x="35" y="35"/>
                  </a:lnTo>
                  <a:lnTo>
                    <a:pt x="35" y="65"/>
                  </a:lnTo>
                  <a:lnTo>
                    <a:pt x="29" y="6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76" name="Freeform 540"/>
            <p:cNvSpPr>
              <a:spLocks/>
            </p:cNvSpPr>
            <p:nvPr/>
          </p:nvSpPr>
          <p:spPr bwMode="auto">
            <a:xfrm>
              <a:off x="1274" y="2586"/>
              <a:ext cx="66" cy="65"/>
            </a:xfrm>
            <a:custGeom>
              <a:avLst/>
              <a:gdLst/>
              <a:ahLst/>
              <a:cxnLst>
                <a:cxn ang="0">
                  <a:pos x="29" y="65"/>
                </a:cxn>
                <a:cxn ang="0">
                  <a:pos x="29" y="35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29" y="30"/>
                </a:cxn>
                <a:cxn ang="0">
                  <a:pos x="29" y="0"/>
                </a:cxn>
                <a:cxn ang="0">
                  <a:pos x="35" y="0"/>
                </a:cxn>
                <a:cxn ang="0">
                  <a:pos x="35" y="30"/>
                </a:cxn>
                <a:cxn ang="0">
                  <a:pos x="66" y="30"/>
                </a:cxn>
                <a:cxn ang="0">
                  <a:pos x="66" y="35"/>
                </a:cxn>
                <a:cxn ang="0">
                  <a:pos x="35" y="35"/>
                </a:cxn>
                <a:cxn ang="0">
                  <a:pos x="35" y="65"/>
                </a:cxn>
                <a:cxn ang="0">
                  <a:pos x="29" y="65"/>
                </a:cxn>
              </a:cxnLst>
              <a:rect l="0" t="0" r="r" b="b"/>
              <a:pathLst>
                <a:path w="66" h="65">
                  <a:moveTo>
                    <a:pt x="29" y="65"/>
                  </a:moveTo>
                  <a:lnTo>
                    <a:pt x="29" y="35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29" y="30"/>
                  </a:lnTo>
                  <a:lnTo>
                    <a:pt x="29" y="0"/>
                  </a:lnTo>
                  <a:lnTo>
                    <a:pt x="35" y="0"/>
                  </a:lnTo>
                  <a:lnTo>
                    <a:pt x="35" y="30"/>
                  </a:lnTo>
                  <a:lnTo>
                    <a:pt x="66" y="30"/>
                  </a:lnTo>
                  <a:lnTo>
                    <a:pt x="66" y="35"/>
                  </a:lnTo>
                  <a:lnTo>
                    <a:pt x="35" y="35"/>
                  </a:lnTo>
                  <a:lnTo>
                    <a:pt x="35" y="65"/>
                  </a:lnTo>
                  <a:lnTo>
                    <a:pt x="29" y="6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77" name="Freeform 541"/>
            <p:cNvSpPr>
              <a:spLocks/>
            </p:cNvSpPr>
            <p:nvPr/>
          </p:nvSpPr>
          <p:spPr bwMode="auto">
            <a:xfrm>
              <a:off x="1344" y="2586"/>
              <a:ext cx="66" cy="65"/>
            </a:xfrm>
            <a:custGeom>
              <a:avLst/>
              <a:gdLst/>
              <a:ahLst/>
              <a:cxnLst>
                <a:cxn ang="0">
                  <a:pos x="31" y="65"/>
                </a:cxn>
                <a:cxn ang="0">
                  <a:pos x="31" y="35"/>
                </a:cxn>
                <a:cxn ang="0">
                  <a:pos x="0" y="35"/>
                </a:cxn>
                <a:cxn ang="0">
                  <a:pos x="0" y="30"/>
                </a:cxn>
                <a:cxn ang="0">
                  <a:pos x="31" y="30"/>
                </a:cxn>
                <a:cxn ang="0">
                  <a:pos x="31" y="0"/>
                </a:cxn>
                <a:cxn ang="0">
                  <a:pos x="35" y="0"/>
                </a:cxn>
                <a:cxn ang="0">
                  <a:pos x="35" y="30"/>
                </a:cxn>
                <a:cxn ang="0">
                  <a:pos x="66" y="30"/>
                </a:cxn>
                <a:cxn ang="0">
                  <a:pos x="66" y="35"/>
                </a:cxn>
                <a:cxn ang="0">
                  <a:pos x="35" y="35"/>
                </a:cxn>
                <a:cxn ang="0">
                  <a:pos x="35" y="65"/>
                </a:cxn>
                <a:cxn ang="0">
                  <a:pos x="31" y="65"/>
                </a:cxn>
              </a:cxnLst>
              <a:rect l="0" t="0" r="r" b="b"/>
              <a:pathLst>
                <a:path w="66" h="65">
                  <a:moveTo>
                    <a:pt x="31" y="65"/>
                  </a:moveTo>
                  <a:lnTo>
                    <a:pt x="31" y="35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31" y="3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5" y="30"/>
                  </a:lnTo>
                  <a:lnTo>
                    <a:pt x="66" y="30"/>
                  </a:lnTo>
                  <a:lnTo>
                    <a:pt x="66" y="35"/>
                  </a:lnTo>
                  <a:lnTo>
                    <a:pt x="35" y="35"/>
                  </a:lnTo>
                  <a:lnTo>
                    <a:pt x="35" y="65"/>
                  </a:lnTo>
                  <a:lnTo>
                    <a:pt x="31" y="65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78" name="Freeform 542"/>
            <p:cNvSpPr>
              <a:spLocks noEditPoints="1"/>
            </p:cNvSpPr>
            <p:nvPr/>
          </p:nvSpPr>
          <p:spPr bwMode="auto">
            <a:xfrm>
              <a:off x="1635" y="2590"/>
              <a:ext cx="65" cy="72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44" y="3"/>
                </a:cxn>
                <a:cxn ang="0">
                  <a:pos x="50" y="6"/>
                </a:cxn>
                <a:cxn ang="0">
                  <a:pos x="55" y="11"/>
                </a:cxn>
                <a:cxn ang="0">
                  <a:pos x="62" y="22"/>
                </a:cxn>
                <a:cxn ang="0">
                  <a:pos x="65" y="37"/>
                </a:cxn>
                <a:cxn ang="0">
                  <a:pos x="62" y="51"/>
                </a:cxn>
                <a:cxn ang="0">
                  <a:pos x="55" y="61"/>
                </a:cxn>
                <a:cxn ang="0">
                  <a:pos x="50" y="66"/>
                </a:cxn>
                <a:cxn ang="0">
                  <a:pos x="44" y="69"/>
                </a:cxn>
                <a:cxn ang="0">
                  <a:pos x="32" y="72"/>
                </a:cxn>
                <a:cxn ang="0">
                  <a:pos x="24" y="71"/>
                </a:cxn>
                <a:cxn ang="0">
                  <a:pos x="17" y="68"/>
                </a:cxn>
                <a:cxn ang="0">
                  <a:pos x="9" y="61"/>
                </a:cxn>
                <a:cxn ang="0">
                  <a:pos x="1" y="51"/>
                </a:cxn>
                <a:cxn ang="0">
                  <a:pos x="0" y="37"/>
                </a:cxn>
                <a:cxn ang="0">
                  <a:pos x="0" y="29"/>
                </a:cxn>
                <a:cxn ang="0">
                  <a:pos x="1" y="23"/>
                </a:cxn>
                <a:cxn ang="0">
                  <a:pos x="4" y="17"/>
                </a:cxn>
                <a:cxn ang="0">
                  <a:pos x="9" y="13"/>
                </a:cxn>
                <a:cxn ang="0">
                  <a:pos x="12" y="8"/>
                </a:cxn>
                <a:cxn ang="0">
                  <a:pos x="18" y="5"/>
                </a:cxn>
                <a:cxn ang="0">
                  <a:pos x="23" y="2"/>
                </a:cxn>
                <a:cxn ang="0">
                  <a:pos x="27" y="2"/>
                </a:cxn>
                <a:cxn ang="0">
                  <a:pos x="32" y="0"/>
                </a:cxn>
                <a:cxn ang="0">
                  <a:pos x="33" y="3"/>
                </a:cxn>
                <a:cxn ang="0">
                  <a:pos x="21" y="6"/>
                </a:cxn>
                <a:cxn ang="0">
                  <a:pos x="18" y="11"/>
                </a:cxn>
                <a:cxn ang="0">
                  <a:pos x="13" y="22"/>
                </a:cxn>
                <a:cxn ang="0">
                  <a:pos x="12" y="37"/>
                </a:cxn>
                <a:cxn ang="0">
                  <a:pos x="13" y="51"/>
                </a:cxn>
                <a:cxn ang="0">
                  <a:pos x="18" y="61"/>
                </a:cxn>
                <a:cxn ang="0">
                  <a:pos x="23" y="66"/>
                </a:cxn>
                <a:cxn ang="0">
                  <a:pos x="32" y="69"/>
                </a:cxn>
                <a:cxn ang="0">
                  <a:pos x="36" y="68"/>
                </a:cxn>
                <a:cxn ang="0">
                  <a:pos x="41" y="68"/>
                </a:cxn>
                <a:cxn ang="0">
                  <a:pos x="47" y="61"/>
                </a:cxn>
                <a:cxn ang="0">
                  <a:pos x="50" y="57"/>
                </a:cxn>
                <a:cxn ang="0">
                  <a:pos x="53" y="45"/>
                </a:cxn>
                <a:cxn ang="0">
                  <a:pos x="53" y="37"/>
                </a:cxn>
                <a:cxn ang="0">
                  <a:pos x="52" y="22"/>
                </a:cxn>
                <a:cxn ang="0">
                  <a:pos x="47" y="11"/>
                </a:cxn>
                <a:cxn ang="0">
                  <a:pos x="43" y="6"/>
                </a:cxn>
                <a:cxn ang="0">
                  <a:pos x="33" y="3"/>
                </a:cxn>
              </a:cxnLst>
              <a:rect l="0" t="0" r="r" b="b"/>
              <a:pathLst>
                <a:path w="65" h="72">
                  <a:moveTo>
                    <a:pt x="32" y="0"/>
                  </a:moveTo>
                  <a:lnTo>
                    <a:pt x="44" y="3"/>
                  </a:lnTo>
                  <a:lnTo>
                    <a:pt x="50" y="6"/>
                  </a:lnTo>
                  <a:lnTo>
                    <a:pt x="55" y="11"/>
                  </a:lnTo>
                  <a:lnTo>
                    <a:pt x="62" y="22"/>
                  </a:lnTo>
                  <a:lnTo>
                    <a:pt x="65" y="37"/>
                  </a:lnTo>
                  <a:lnTo>
                    <a:pt x="62" y="51"/>
                  </a:lnTo>
                  <a:lnTo>
                    <a:pt x="55" y="61"/>
                  </a:lnTo>
                  <a:lnTo>
                    <a:pt x="50" y="66"/>
                  </a:lnTo>
                  <a:lnTo>
                    <a:pt x="44" y="69"/>
                  </a:lnTo>
                  <a:lnTo>
                    <a:pt x="32" y="72"/>
                  </a:lnTo>
                  <a:lnTo>
                    <a:pt x="24" y="71"/>
                  </a:lnTo>
                  <a:lnTo>
                    <a:pt x="17" y="68"/>
                  </a:lnTo>
                  <a:lnTo>
                    <a:pt x="9" y="61"/>
                  </a:lnTo>
                  <a:lnTo>
                    <a:pt x="1" y="51"/>
                  </a:lnTo>
                  <a:lnTo>
                    <a:pt x="0" y="37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4" y="17"/>
                  </a:lnTo>
                  <a:lnTo>
                    <a:pt x="9" y="13"/>
                  </a:lnTo>
                  <a:lnTo>
                    <a:pt x="12" y="8"/>
                  </a:lnTo>
                  <a:lnTo>
                    <a:pt x="18" y="5"/>
                  </a:lnTo>
                  <a:lnTo>
                    <a:pt x="23" y="2"/>
                  </a:lnTo>
                  <a:lnTo>
                    <a:pt x="27" y="2"/>
                  </a:lnTo>
                  <a:lnTo>
                    <a:pt x="32" y="0"/>
                  </a:lnTo>
                  <a:close/>
                  <a:moveTo>
                    <a:pt x="33" y="3"/>
                  </a:moveTo>
                  <a:lnTo>
                    <a:pt x="21" y="6"/>
                  </a:lnTo>
                  <a:lnTo>
                    <a:pt x="18" y="11"/>
                  </a:lnTo>
                  <a:lnTo>
                    <a:pt x="13" y="22"/>
                  </a:lnTo>
                  <a:lnTo>
                    <a:pt x="12" y="37"/>
                  </a:lnTo>
                  <a:lnTo>
                    <a:pt x="13" y="51"/>
                  </a:lnTo>
                  <a:lnTo>
                    <a:pt x="18" y="61"/>
                  </a:lnTo>
                  <a:lnTo>
                    <a:pt x="23" y="66"/>
                  </a:lnTo>
                  <a:lnTo>
                    <a:pt x="32" y="69"/>
                  </a:lnTo>
                  <a:lnTo>
                    <a:pt x="36" y="68"/>
                  </a:lnTo>
                  <a:lnTo>
                    <a:pt x="41" y="68"/>
                  </a:lnTo>
                  <a:lnTo>
                    <a:pt x="47" y="61"/>
                  </a:lnTo>
                  <a:lnTo>
                    <a:pt x="50" y="57"/>
                  </a:lnTo>
                  <a:lnTo>
                    <a:pt x="53" y="45"/>
                  </a:lnTo>
                  <a:lnTo>
                    <a:pt x="53" y="37"/>
                  </a:lnTo>
                  <a:lnTo>
                    <a:pt x="52" y="22"/>
                  </a:lnTo>
                  <a:lnTo>
                    <a:pt x="47" y="11"/>
                  </a:lnTo>
                  <a:lnTo>
                    <a:pt x="43" y="6"/>
                  </a:lnTo>
                  <a:lnTo>
                    <a:pt x="33" y="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79" name="Freeform 543"/>
            <p:cNvSpPr>
              <a:spLocks/>
            </p:cNvSpPr>
            <p:nvPr/>
          </p:nvSpPr>
          <p:spPr bwMode="auto">
            <a:xfrm>
              <a:off x="1708" y="2589"/>
              <a:ext cx="31" cy="93"/>
            </a:xfrm>
            <a:custGeom>
              <a:avLst/>
              <a:gdLst/>
              <a:ahLst/>
              <a:cxnLst>
                <a:cxn ang="0">
                  <a:pos x="31" y="92"/>
                </a:cxn>
                <a:cxn ang="0">
                  <a:pos x="31" y="93"/>
                </a:cxn>
                <a:cxn ang="0">
                  <a:pos x="22" y="89"/>
                </a:cxn>
                <a:cxn ang="0">
                  <a:pos x="14" y="82"/>
                </a:cxn>
                <a:cxn ang="0">
                  <a:pos x="8" y="73"/>
                </a:cxn>
                <a:cxn ang="0">
                  <a:pos x="2" y="61"/>
                </a:cxn>
                <a:cxn ang="0">
                  <a:pos x="0" y="46"/>
                </a:cxn>
                <a:cxn ang="0">
                  <a:pos x="3" y="32"/>
                </a:cxn>
                <a:cxn ang="0">
                  <a:pos x="9" y="18"/>
                </a:cxn>
                <a:cxn ang="0">
                  <a:pos x="14" y="12"/>
                </a:cxn>
                <a:cxn ang="0">
                  <a:pos x="18" y="7"/>
                </a:cxn>
                <a:cxn ang="0">
                  <a:pos x="25" y="3"/>
                </a:cxn>
                <a:cxn ang="0">
                  <a:pos x="31" y="0"/>
                </a:cxn>
                <a:cxn ang="0">
                  <a:pos x="31" y="1"/>
                </a:cxn>
                <a:cxn ang="0">
                  <a:pos x="25" y="6"/>
                </a:cxn>
                <a:cxn ang="0">
                  <a:pos x="20" y="12"/>
                </a:cxn>
                <a:cxn ang="0">
                  <a:pos x="15" y="21"/>
                </a:cxn>
                <a:cxn ang="0">
                  <a:pos x="14" y="27"/>
                </a:cxn>
                <a:cxn ang="0">
                  <a:pos x="14" y="32"/>
                </a:cxn>
                <a:cxn ang="0">
                  <a:pos x="12" y="38"/>
                </a:cxn>
                <a:cxn ang="0">
                  <a:pos x="12" y="52"/>
                </a:cxn>
                <a:cxn ang="0">
                  <a:pos x="14" y="59"/>
                </a:cxn>
                <a:cxn ang="0">
                  <a:pos x="14" y="66"/>
                </a:cxn>
                <a:cxn ang="0">
                  <a:pos x="15" y="72"/>
                </a:cxn>
                <a:cxn ang="0">
                  <a:pos x="18" y="76"/>
                </a:cxn>
                <a:cxn ang="0">
                  <a:pos x="20" y="81"/>
                </a:cxn>
                <a:cxn ang="0">
                  <a:pos x="23" y="84"/>
                </a:cxn>
                <a:cxn ang="0">
                  <a:pos x="26" y="89"/>
                </a:cxn>
                <a:cxn ang="0">
                  <a:pos x="31" y="92"/>
                </a:cxn>
              </a:cxnLst>
              <a:rect l="0" t="0" r="r" b="b"/>
              <a:pathLst>
                <a:path w="31" h="93">
                  <a:moveTo>
                    <a:pt x="31" y="92"/>
                  </a:moveTo>
                  <a:lnTo>
                    <a:pt x="31" y="93"/>
                  </a:lnTo>
                  <a:lnTo>
                    <a:pt x="22" y="89"/>
                  </a:lnTo>
                  <a:lnTo>
                    <a:pt x="14" y="82"/>
                  </a:lnTo>
                  <a:lnTo>
                    <a:pt x="8" y="73"/>
                  </a:lnTo>
                  <a:lnTo>
                    <a:pt x="2" y="61"/>
                  </a:lnTo>
                  <a:lnTo>
                    <a:pt x="0" y="46"/>
                  </a:lnTo>
                  <a:lnTo>
                    <a:pt x="3" y="32"/>
                  </a:lnTo>
                  <a:lnTo>
                    <a:pt x="9" y="18"/>
                  </a:lnTo>
                  <a:lnTo>
                    <a:pt x="14" y="12"/>
                  </a:lnTo>
                  <a:lnTo>
                    <a:pt x="18" y="7"/>
                  </a:lnTo>
                  <a:lnTo>
                    <a:pt x="25" y="3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25" y="6"/>
                  </a:lnTo>
                  <a:lnTo>
                    <a:pt x="20" y="12"/>
                  </a:lnTo>
                  <a:lnTo>
                    <a:pt x="15" y="21"/>
                  </a:lnTo>
                  <a:lnTo>
                    <a:pt x="14" y="27"/>
                  </a:lnTo>
                  <a:lnTo>
                    <a:pt x="14" y="32"/>
                  </a:lnTo>
                  <a:lnTo>
                    <a:pt x="12" y="38"/>
                  </a:lnTo>
                  <a:lnTo>
                    <a:pt x="12" y="52"/>
                  </a:lnTo>
                  <a:lnTo>
                    <a:pt x="14" y="59"/>
                  </a:lnTo>
                  <a:lnTo>
                    <a:pt x="14" y="66"/>
                  </a:lnTo>
                  <a:lnTo>
                    <a:pt x="15" y="72"/>
                  </a:lnTo>
                  <a:lnTo>
                    <a:pt x="18" y="76"/>
                  </a:lnTo>
                  <a:lnTo>
                    <a:pt x="20" y="81"/>
                  </a:lnTo>
                  <a:lnTo>
                    <a:pt x="23" y="84"/>
                  </a:lnTo>
                  <a:lnTo>
                    <a:pt x="26" y="89"/>
                  </a:lnTo>
                  <a:lnTo>
                    <a:pt x="31" y="9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80" name="Freeform 544"/>
            <p:cNvSpPr>
              <a:spLocks/>
            </p:cNvSpPr>
            <p:nvPr/>
          </p:nvSpPr>
          <p:spPr bwMode="auto">
            <a:xfrm>
              <a:off x="1742" y="2612"/>
              <a:ext cx="38" cy="50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7" y="21"/>
                </a:cxn>
                <a:cxn ang="0">
                  <a:pos x="1" y="18"/>
                </a:cxn>
                <a:cxn ang="0">
                  <a:pos x="0" y="15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9" y="1"/>
                </a:cxn>
                <a:cxn ang="0">
                  <a:pos x="14" y="1"/>
                </a:cxn>
                <a:cxn ang="0">
                  <a:pos x="20" y="0"/>
                </a:cxn>
                <a:cxn ang="0">
                  <a:pos x="24" y="0"/>
                </a:cxn>
                <a:cxn ang="0">
                  <a:pos x="30" y="1"/>
                </a:cxn>
                <a:cxn ang="0">
                  <a:pos x="33" y="3"/>
                </a:cxn>
                <a:cxn ang="0">
                  <a:pos x="38" y="7"/>
                </a:cxn>
                <a:cxn ang="0">
                  <a:pos x="38" y="9"/>
                </a:cxn>
                <a:cxn ang="0">
                  <a:pos x="35" y="12"/>
                </a:cxn>
                <a:cxn ang="0">
                  <a:pos x="30" y="12"/>
                </a:cxn>
                <a:cxn ang="0">
                  <a:pos x="27" y="9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15" y="4"/>
                </a:cxn>
                <a:cxn ang="0">
                  <a:pos x="12" y="6"/>
                </a:cxn>
                <a:cxn ang="0">
                  <a:pos x="10" y="7"/>
                </a:cxn>
                <a:cxn ang="0">
                  <a:pos x="10" y="10"/>
                </a:cxn>
                <a:cxn ang="0">
                  <a:pos x="9" y="13"/>
                </a:cxn>
                <a:cxn ang="0">
                  <a:pos x="9" y="17"/>
                </a:cxn>
                <a:cxn ang="0">
                  <a:pos x="14" y="21"/>
                </a:cxn>
                <a:cxn ang="0">
                  <a:pos x="27" y="21"/>
                </a:cxn>
                <a:cxn ang="0">
                  <a:pos x="29" y="23"/>
                </a:cxn>
                <a:cxn ang="0">
                  <a:pos x="29" y="24"/>
                </a:cxn>
                <a:cxn ang="0">
                  <a:pos x="27" y="26"/>
                </a:cxn>
                <a:cxn ang="0">
                  <a:pos x="17" y="26"/>
                </a:cxn>
                <a:cxn ang="0">
                  <a:pos x="14" y="27"/>
                </a:cxn>
                <a:cxn ang="0">
                  <a:pos x="10" y="30"/>
                </a:cxn>
                <a:cxn ang="0">
                  <a:pos x="10" y="32"/>
                </a:cxn>
                <a:cxn ang="0">
                  <a:pos x="9" y="35"/>
                </a:cxn>
                <a:cxn ang="0">
                  <a:pos x="9" y="38"/>
                </a:cxn>
                <a:cxn ang="0">
                  <a:pos x="10" y="41"/>
                </a:cxn>
                <a:cxn ang="0">
                  <a:pos x="15" y="46"/>
                </a:cxn>
                <a:cxn ang="0">
                  <a:pos x="17" y="46"/>
                </a:cxn>
                <a:cxn ang="0">
                  <a:pos x="20" y="47"/>
                </a:cxn>
                <a:cxn ang="0">
                  <a:pos x="26" y="44"/>
                </a:cxn>
                <a:cxn ang="0">
                  <a:pos x="27" y="43"/>
                </a:cxn>
                <a:cxn ang="0">
                  <a:pos x="29" y="39"/>
                </a:cxn>
                <a:cxn ang="0">
                  <a:pos x="29" y="38"/>
                </a:cxn>
                <a:cxn ang="0">
                  <a:pos x="33" y="33"/>
                </a:cxn>
                <a:cxn ang="0">
                  <a:pos x="35" y="33"/>
                </a:cxn>
                <a:cxn ang="0">
                  <a:pos x="38" y="35"/>
                </a:cxn>
                <a:cxn ang="0">
                  <a:pos x="38" y="41"/>
                </a:cxn>
                <a:cxn ang="0">
                  <a:pos x="36" y="44"/>
                </a:cxn>
                <a:cxn ang="0">
                  <a:pos x="35" y="46"/>
                </a:cxn>
                <a:cxn ang="0">
                  <a:pos x="30" y="49"/>
                </a:cxn>
                <a:cxn ang="0">
                  <a:pos x="26" y="49"/>
                </a:cxn>
                <a:cxn ang="0">
                  <a:pos x="20" y="50"/>
                </a:cxn>
                <a:cxn ang="0">
                  <a:pos x="14" y="50"/>
                </a:cxn>
                <a:cxn ang="0">
                  <a:pos x="9" y="49"/>
                </a:cxn>
                <a:cxn ang="0">
                  <a:pos x="0" y="39"/>
                </a:cxn>
                <a:cxn ang="0">
                  <a:pos x="0" y="33"/>
                </a:cxn>
                <a:cxn ang="0">
                  <a:pos x="1" y="29"/>
                </a:cxn>
                <a:cxn ang="0">
                  <a:pos x="6" y="26"/>
                </a:cxn>
                <a:cxn ang="0">
                  <a:pos x="12" y="23"/>
                </a:cxn>
              </a:cxnLst>
              <a:rect l="0" t="0" r="r" b="b"/>
              <a:pathLst>
                <a:path w="38" h="50">
                  <a:moveTo>
                    <a:pt x="12" y="23"/>
                  </a:moveTo>
                  <a:lnTo>
                    <a:pt x="7" y="21"/>
                  </a:lnTo>
                  <a:lnTo>
                    <a:pt x="1" y="18"/>
                  </a:lnTo>
                  <a:lnTo>
                    <a:pt x="0" y="15"/>
                  </a:lnTo>
                  <a:lnTo>
                    <a:pt x="0" y="9"/>
                  </a:lnTo>
                  <a:lnTo>
                    <a:pt x="4" y="4"/>
                  </a:lnTo>
                  <a:lnTo>
                    <a:pt x="9" y="1"/>
                  </a:lnTo>
                  <a:lnTo>
                    <a:pt x="14" y="1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30" y="1"/>
                  </a:lnTo>
                  <a:lnTo>
                    <a:pt x="33" y="3"/>
                  </a:lnTo>
                  <a:lnTo>
                    <a:pt x="38" y="7"/>
                  </a:lnTo>
                  <a:lnTo>
                    <a:pt x="38" y="9"/>
                  </a:lnTo>
                  <a:lnTo>
                    <a:pt x="35" y="12"/>
                  </a:lnTo>
                  <a:lnTo>
                    <a:pt x="30" y="12"/>
                  </a:lnTo>
                  <a:lnTo>
                    <a:pt x="27" y="9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15" y="4"/>
                  </a:lnTo>
                  <a:lnTo>
                    <a:pt x="12" y="6"/>
                  </a:lnTo>
                  <a:lnTo>
                    <a:pt x="10" y="7"/>
                  </a:lnTo>
                  <a:lnTo>
                    <a:pt x="10" y="10"/>
                  </a:lnTo>
                  <a:lnTo>
                    <a:pt x="9" y="13"/>
                  </a:lnTo>
                  <a:lnTo>
                    <a:pt x="9" y="17"/>
                  </a:lnTo>
                  <a:lnTo>
                    <a:pt x="14" y="21"/>
                  </a:lnTo>
                  <a:lnTo>
                    <a:pt x="27" y="21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27" y="26"/>
                  </a:lnTo>
                  <a:lnTo>
                    <a:pt x="17" y="26"/>
                  </a:lnTo>
                  <a:lnTo>
                    <a:pt x="14" y="27"/>
                  </a:lnTo>
                  <a:lnTo>
                    <a:pt x="10" y="30"/>
                  </a:lnTo>
                  <a:lnTo>
                    <a:pt x="10" y="32"/>
                  </a:lnTo>
                  <a:lnTo>
                    <a:pt x="9" y="35"/>
                  </a:lnTo>
                  <a:lnTo>
                    <a:pt x="9" y="38"/>
                  </a:lnTo>
                  <a:lnTo>
                    <a:pt x="10" y="41"/>
                  </a:lnTo>
                  <a:lnTo>
                    <a:pt x="15" y="46"/>
                  </a:lnTo>
                  <a:lnTo>
                    <a:pt x="17" y="46"/>
                  </a:lnTo>
                  <a:lnTo>
                    <a:pt x="20" y="47"/>
                  </a:lnTo>
                  <a:lnTo>
                    <a:pt x="26" y="44"/>
                  </a:lnTo>
                  <a:lnTo>
                    <a:pt x="27" y="43"/>
                  </a:lnTo>
                  <a:lnTo>
                    <a:pt x="29" y="39"/>
                  </a:lnTo>
                  <a:lnTo>
                    <a:pt x="29" y="38"/>
                  </a:lnTo>
                  <a:lnTo>
                    <a:pt x="33" y="33"/>
                  </a:lnTo>
                  <a:lnTo>
                    <a:pt x="35" y="33"/>
                  </a:lnTo>
                  <a:lnTo>
                    <a:pt x="38" y="35"/>
                  </a:lnTo>
                  <a:lnTo>
                    <a:pt x="38" y="41"/>
                  </a:lnTo>
                  <a:lnTo>
                    <a:pt x="36" y="44"/>
                  </a:lnTo>
                  <a:lnTo>
                    <a:pt x="35" y="46"/>
                  </a:lnTo>
                  <a:lnTo>
                    <a:pt x="30" y="49"/>
                  </a:lnTo>
                  <a:lnTo>
                    <a:pt x="26" y="49"/>
                  </a:lnTo>
                  <a:lnTo>
                    <a:pt x="20" y="50"/>
                  </a:lnTo>
                  <a:lnTo>
                    <a:pt x="14" y="50"/>
                  </a:lnTo>
                  <a:lnTo>
                    <a:pt x="9" y="49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1" y="29"/>
                  </a:lnTo>
                  <a:lnTo>
                    <a:pt x="6" y="26"/>
                  </a:lnTo>
                  <a:lnTo>
                    <a:pt x="12" y="2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81" name="Rectangle 545"/>
            <p:cNvSpPr>
              <a:spLocks noChangeArrowheads="1"/>
            </p:cNvSpPr>
            <p:nvPr/>
          </p:nvSpPr>
          <p:spPr bwMode="auto">
            <a:xfrm>
              <a:off x="1785" y="2580"/>
              <a:ext cx="36" cy="3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82" name="Freeform 546"/>
            <p:cNvSpPr>
              <a:spLocks/>
            </p:cNvSpPr>
            <p:nvPr/>
          </p:nvSpPr>
          <p:spPr bwMode="auto">
            <a:xfrm>
              <a:off x="1824" y="2550"/>
              <a:ext cx="32" cy="49"/>
            </a:xfrm>
            <a:custGeom>
              <a:avLst/>
              <a:gdLst/>
              <a:ahLst/>
              <a:cxnLst>
                <a:cxn ang="0">
                  <a:pos x="32" y="40"/>
                </a:cxn>
                <a:cxn ang="0">
                  <a:pos x="29" y="49"/>
                </a:cxn>
                <a:cxn ang="0">
                  <a:pos x="0" y="49"/>
                </a:cxn>
                <a:cxn ang="0">
                  <a:pos x="0" y="48"/>
                </a:cxn>
                <a:cxn ang="0">
                  <a:pos x="17" y="31"/>
                </a:cxn>
                <a:cxn ang="0">
                  <a:pos x="20" y="26"/>
                </a:cxn>
                <a:cxn ang="0">
                  <a:pos x="22" y="22"/>
                </a:cxn>
                <a:cxn ang="0">
                  <a:pos x="23" y="19"/>
                </a:cxn>
                <a:cxn ang="0">
                  <a:pos x="23" y="13"/>
                </a:cxn>
                <a:cxn ang="0">
                  <a:pos x="22" y="11"/>
                </a:cxn>
                <a:cxn ang="0">
                  <a:pos x="20" y="8"/>
                </a:cxn>
                <a:cxn ang="0">
                  <a:pos x="14" y="5"/>
                </a:cxn>
                <a:cxn ang="0">
                  <a:pos x="9" y="7"/>
                </a:cxn>
                <a:cxn ang="0">
                  <a:pos x="6" y="8"/>
                </a:cxn>
                <a:cxn ang="0">
                  <a:pos x="3" y="11"/>
                </a:cxn>
                <a:cxn ang="0">
                  <a:pos x="2" y="14"/>
                </a:cxn>
                <a:cxn ang="0">
                  <a:pos x="0" y="14"/>
                </a:cxn>
                <a:cxn ang="0">
                  <a:pos x="2" y="10"/>
                </a:cxn>
                <a:cxn ang="0">
                  <a:pos x="5" y="4"/>
                </a:cxn>
                <a:cxn ang="0">
                  <a:pos x="11" y="0"/>
                </a:cxn>
                <a:cxn ang="0">
                  <a:pos x="19" y="0"/>
                </a:cxn>
                <a:cxn ang="0">
                  <a:pos x="22" y="2"/>
                </a:cxn>
                <a:cxn ang="0">
                  <a:pos x="26" y="4"/>
                </a:cxn>
                <a:cxn ang="0">
                  <a:pos x="29" y="10"/>
                </a:cxn>
                <a:cxn ang="0">
                  <a:pos x="29" y="16"/>
                </a:cxn>
                <a:cxn ang="0">
                  <a:pos x="28" y="20"/>
                </a:cxn>
                <a:cxn ang="0">
                  <a:pos x="19" y="33"/>
                </a:cxn>
                <a:cxn ang="0">
                  <a:pos x="8" y="43"/>
                </a:cxn>
                <a:cxn ang="0">
                  <a:pos x="28" y="43"/>
                </a:cxn>
                <a:cxn ang="0">
                  <a:pos x="31" y="40"/>
                </a:cxn>
                <a:cxn ang="0">
                  <a:pos x="32" y="40"/>
                </a:cxn>
              </a:cxnLst>
              <a:rect l="0" t="0" r="r" b="b"/>
              <a:pathLst>
                <a:path w="32" h="49">
                  <a:moveTo>
                    <a:pt x="32" y="40"/>
                  </a:moveTo>
                  <a:lnTo>
                    <a:pt x="29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17" y="31"/>
                  </a:lnTo>
                  <a:lnTo>
                    <a:pt x="20" y="26"/>
                  </a:lnTo>
                  <a:lnTo>
                    <a:pt x="22" y="22"/>
                  </a:lnTo>
                  <a:lnTo>
                    <a:pt x="23" y="19"/>
                  </a:lnTo>
                  <a:lnTo>
                    <a:pt x="23" y="13"/>
                  </a:lnTo>
                  <a:lnTo>
                    <a:pt x="22" y="11"/>
                  </a:lnTo>
                  <a:lnTo>
                    <a:pt x="20" y="8"/>
                  </a:lnTo>
                  <a:lnTo>
                    <a:pt x="14" y="5"/>
                  </a:lnTo>
                  <a:lnTo>
                    <a:pt x="9" y="7"/>
                  </a:lnTo>
                  <a:lnTo>
                    <a:pt x="6" y="8"/>
                  </a:lnTo>
                  <a:lnTo>
                    <a:pt x="3" y="11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5" y="4"/>
                  </a:lnTo>
                  <a:lnTo>
                    <a:pt x="11" y="0"/>
                  </a:lnTo>
                  <a:lnTo>
                    <a:pt x="19" y="0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29" y="10"/>
                  </a:lnTo>
                  <a:lnTo>
                    <a:pt x="29" y="16"/>
                  </a:lnTo>
                  <a:lnTo>
                    <a:pt x="28" y="20"/>
                  </a:lnTo>
                  <a:lnTo>
                    <a:pt x="19" y="33"/>
                  </a:lnTo>
                  <a:lnTo>
                    <a:pt x="8" y="43"/>
                  </a:lnTo>
                  <a:lnTo>
                    <a:pt x="28" y="43"/>
                  </a:lnTo>
                  <a:lnTo>
                    <a:pt x="31" y="40"/>
                  </a:lnTo>
                  <a:lnTo>
                    <a:pt x="32" y="4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83" name="Freeform 547"/>
            <p:cNvSpPr>
              <a:spLocks/>
            </p:cNvSpPr>
            <p:nvPr/>
          </p:nvSpPr>
          <p:spPr bwMode="auto">
            <a:xfrm>
              <a:off x="1859" y="2589"/>
              <a:ext cx="31" cy="9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0"/>
                </a:cxn>
                <a:cxn ang="0">
                  <a:pos x="10" y="4"/>
                </a:cxn>
                <a:cxn ang="0">
                  <a:pos x="17" y="10"/>
                </a:cxn>
                <a:cxn ang="0">
                  <a:pos x="23" y="20"/>
                </a:cxn>
                <a:cxn ang="0">
                  <a:pos x="30" y="32"/>
                </a:cxn>
                <a:cxn ang="0">
                  <a:pos x="31" y="46"/>
                </a:cxn>
                <a:cxn ang="0">
                  <a:pos x="28" y="61"/>
                </a:cxn>
                <a:cxn ang="0">
                  <a:pos x="22" y="75"/>
                </a:cxn>
                <a:cxn ang="0">
                  <a:pos x="16" y="82"/>
                </a:cxn>
                <a:cxn ang="0">
                  <a:pos x="8" y="89"/>
                </a:cxn>
                <a:cxn ang="0">
                  <a:pos x="0" y="93"/>
                </a:cxn>
                <a:cxn ang="0">
                  <a:pos x="0" y="92"/>
                </a:cxn>
                <a:cxn ang="0">
                  <a:pos x="7" y="87"/>
                </a:cxn>
                <a:cxn ang="0">
                  <a:pos x="11" y="81"/>
                </a:cxn>
                <a:cxn ang="0">
                  <a:pos x="16" y="72"/>
                </a:cxn>
                <a:cxn ang="0">
                  <a:pos x="17" y="66"/>
                </a:cxn>
                <a:cxn ang="0">
                  <a:pos x="17" y="61"/>
                </a:cxn>
                <a:cxn ang="0">
                  <a:pos x="19" y="55"/>
                </a:cxn>
                <a:cxn ang="0">
                  <a:pos x="19" y="41"/>
                </a:cxn>
                <a:cxn ang="0">
                  <a:pos x="17" y="33"/>
                </a:cxn>
                <a:cxn ang="0">
                  <a:pos x="17" y="27"/>
                </a:cxn>
                <a:cxn ang="0">
                  <a:pos x="16" y="21"/>
                </a:cxn>
                <a:cxn ang="0">
                  <a:pos x="13" y="17"/>
                </a:cxn>
                <a:cxn ang="0">
                  <a:pos x="11" y="12"/>
                </a:cxn>
                <a:cxn ang="0">
                  <a:pos x="8" y="9"/>
                </a:cxn>
                <a:cxn ang="0">
                  <a:pos x="5" y="4"/>
                </a:cxn>
                <a:cxn ang="0">
                  <a:pos x="0" y="1"/>
                </a:cxn>
              </a:cxnLst>
              <a:rect l="0" t="0" r="r" b="b"/>
              <a:pathLst>
                <a:path w="31" h="93">
                  <a:moveTo>
                    <a:pt x="0" y="1"/>
                  </a:moveTo>
                  <a:lnTo>
                    <a:pt x="0" y="0"/>
                  </a:lnTo>
                  <a:lnTo>
                    <a:pt x="10" y="4"/>
                  </a:lnTo>
                  <a:lnTo>
                    <a:pt x="17" y="10"/>
                  </a:lnTo>
                  <a:lnTo>
                    <a:pt x="23" y="20"/>
                  </a:lnTo>
                  <a:lnTo>
                    <a:pt x="30" y="32"/>
                  </a:lnTo>
                  <a:lnTo>
                    <a:pt x="31" y="46"/>
                  </a:lnTo>
                  <a:lnTo>
                    <a:pt x="28" y="61"/>
                  </a:lnTo>
                  <a:lnTo>
                    <a:pt x="22" y="75"/>
                  </a:lnTo>
                  <a:lnTo>
                    <a:pt x="16" y="82"/>
                  </a:lnTo>
                  <a:lnTo>
                    <a:pt x="8" y="89"/>
                  </a:lnTo>
                  <a:lnTo>
                    <a:pt x="0" y="93"/>
                  </a:lnTo>
                  <a:lnTo>
                    <a:pt x="0" y="92"/>
                  </a:lnTo>
                  <a:lnTo>
                    <a:pt x="7" y="87"/>
                  </a:lnTo>
                  <a:lnTo>
                    <a:pt x="11" y="81"/>
                  </a:lnTo>
                  <a:lnTo>
                    <a:pt x="16" y="72"/>
                  </a:lnTo>
                  <a:lnTo>
                    <a:pt x="17" y="66"/>
                  </a:lnTo>
                  <a:lnTo>
                    <a:pt x="17" y="61"/>
                  </a:lnTo>
                  <a:lnTo>
                    <a:pt x="19" y="55"/>
                  </a:lnTo>
                  <a:lnTo>
                    <a:pt x="19" y="41"/>
                  </a:lnTo>
                  <a:lnTo>
                    <a:pt x="17" y="33"/>
                  </a:lnTo>
                  <a:lnTo>
                    <a:pt x="17" y="27"/>
                  </a:lnTo>
                  <a:lnTo>
                    <a:pt x="16" y="21"/>
                  </a:lnTo>
                  <a:lnTo>
                    <a:pt x="13" y="17"/>
                  </a:lnTo>
                  <a:lnTo>
                    <a:pt x="11" y="12"/>
                  </a:lnTo>
                  <a:lnTo>
                    <a:pt x="8" y="9"/>
                  </a:lnTo>
                  <a:lnTo>
                    <a:pt x="5" y="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84" name="Freeform 548"/>
            <p:cNvSpPr>
              <a:spLocks noEditPoints="1"/>
            </p:cNvSpPr>
            <p:nvPr/>
          </p:nvSpPr>
          <p:spPr bwMode="auto">
            <a:xfrm>
              <a:off x="3092" y="2590"/>
              <a:ext cx="65" cy="72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44" y="3"/>
                </a:cxn>
                <a:cxn ang="0">
                  <a:pos x="50" y="6"/>
                </a:cxn>
                <a:cxn ang="0">
                  <a:pos x="55" y="11"/>
                </a:cxn>
                <a:cxn ang="0">
                  <a:pos x="62" y="22"/>
                </a:cxn>
                <a:cxn ang="0">
                  <a:pos x="65" y="37"/>
                </a:cxn>
                <a:cxn ang="0">
                  <a:pos x="62" y="51"/>
                </a:cxn>
                <a:cxn ang="0">
                  <a:pos x="55" y="61"/>
                </a:cxn>
                <a:cxn ang="0">
                  <a:pos x="50" y="66"/>
                </a:cxn>
                <a:cxn ang="0">
                  <a:pos x="44" y="69"/>
                </a:cxn>
                <a:cxn ang="0">
                  <a:pos x="32" y="72"/>
                </a:cxn>
                <a:cxn ang="0">
                  <a:pos x="24" y="71"/>
                </a:cxn>
                <a:cxn ang="0">
                  <a:pos x="17" y="68"/>
                </a:cxn>
                <a:cxn ang="0">
                  <a:pos x="9" y="61"/>
                </a:cxn>
                <a:cxn ang="0">
                  <a:pos x="1" y="51"/>
                </a:cxn>
                <a:cxn ang="0">
                  <a:pos x="0" y="37"/>
                </a:cxn>
                <a:cxn ang="0">
                  <a:pos x="0" y="29"/>
                </a:cxn>
                <a:cxn ang="0">
                  <a:pos x="1" y="23"/>
                </a:cxn>
                <a:cxn ang="0">
                  <a:pos x="4" y="17"/>
                </a:cxn>
                <a:cxn ang="0">
                  <a:pos x="9" y="13"/>
                </a:cxn>
                <a:cxn ang="0">
                  <a:pos x="12" y="8"/>
                </a:cxn>
                <a:cxn ang="0">
                  <a:pos x="18" y="5"/>
                </a:cxn>
                <a:cxn ang="0">
                  <a:pos x="23" y="2"/>
                </a:cxn>
                <a:cxn ang="0">
                  <a:pos x="27" y="2"/>
                </a:cxn>
                <a:cxn ang="0">
                  <a:pos x="32" y="0"/>
                </a:cxn>
                <a:cxn ang="0">
                  <a:pos x="33" y="3"/>
                </a:cxn>
                <a:cxn ang="0">
                  <a:pos x="21" y="6"/>
                </a:cxn>
                <a:cxn ang="0">
                  <a:pos x="18" y="11"/>
                </a:cxn>
                <a:cxn ang="0">
                  <a:pos x="14" y="22"/>
                </a:cxn>
                <a:cxn ang="0">
                  <a:pos x="12" y="37"/>
                </a:cxn>
                <a:cxn ang="0">
                  <a:pos x="14" y="51"/>
                </a:cxn>
                <a:cxn ang="0">
                  <a:pos x="18" y="61"/>
                </a:cxn>
                <a:cxn ang="0">
                  <a:pos x="23" y="66"/>
                </a:cxn>
                <a:cxn ang="0">
                  <a:pos x="32" y="69"/>
                </a:cxn>
                <a:cxn ang="0">
                  <a:pos x="36" y="68"/>
                </a:cxn>
                <a:cxn ang="0">
                  <a:pos x="41" y="68"/>
                </a:cxn>
                <a:cxn ang="0">
                  <a:pos x="47" y="61"/>
                </a:cxn>
                <a:cxn ang="0">
                  <a:pos x="50" y="57"/>
                </a:cxn>
                <a:cxn ang="0">
                  <a:pos x="53" y="45"/>
                </a:cxn>
                <a:cxn ang="0">
                  <a:pos x="53" y="37"/>
                </a:cxn>
                <a:cxn ang="0">
                  <a:pos x="52" y="22"/>
                </a:cxn>
                <a:cxn ang="0">
                  <a:pos x="47" y="11"/>
                </a:cxn>
                <a:cxn ang="0">
                  <a:pos x="43" y="6"/>
                </a:cxn>
                <a:cxn ang="0">
                  <a:pos x="33" y="3"/>
                </a:cxn>
              </a:cxnLst>
              <a:rect l="0" t="0" r="r" b="b"/>
              <a:pathLst>
                <a:path w="65" h="72">
                  <a:moveTo>
                    <a:pt x="32" y="0"/>
                  </a:moveTo>
                  <a:lnTo>
                    <a:pt x="44" y="3"/>
                  </a:lnTo>
                  <a:lnTo>
                    <a:pt x="50" y="6"/>
                  </a:lnTo>
                  <a:lnTo>
                    <a:pt x="55" y="11"/>
                  </a:lnTo>
                  <a:lnTo>
                    <a:pt x="62" y="22"/>
                  </a:lnTo>
                  <a:lnTo>
                    <a:pt x="65" y="37"/>
                  </a:lnTo>
                  <a:lnTo>
                    <a:pt x="62" y="51"/>
                  </a:lnTo>
                  <a:lnTo>
                    <a:pt x="55" y="61"/>
                  </a:lnTo>
                  <a:lnTo>
                    <a:pt x="50" y="66"/>
                  </a:lnTo>
                  <a:lnTo>
                    <a:pt x="44" y="69"/>
                  </a:lnTo>
                  <a:lnTo>
                    <a:pt x="32" y="72"/>
                  </a:lnTo>
                  <a:lnTo>
                    <a:pt x="24" y="71"/>
                  </a:lnTo>
                  <a:lnTo>
                    <a:pt x="17" y="68"/>
                  </a:lnTo>
                  <a:lnTo>
                    <a:pt x="9" y="61"/>
                  </a:lnTo>
                  <a:lnTo>
                    <a:pt x="1" y="51"/>
                  </a:lnTo>
                  <a:lnTo>
                    <a:pt x="0" y="37"/>
                  </a:lnTo>
                  <a:lnTo>
                    <a:pt x="0" y="29"/>
                  </a:lnTo>
                  <a:lnTo>
                    <a:pt x="1" y="23"/>
                  </a:lnTo>
                  <a:lnTo>
                    <a:pt x="4" y="17"/>
                  </a:lnTo>
                  <a:lnTo>
                    <a:pt x="9" y="13"/>
                  </a:lnTo>
                  <a:lnTo>
                    <a:pt x="12" y="8"/>
                  </a:lnTo>
                  <a:lnTo>
                    <a:pt x="18" y="5"/>
                  </a:lnTo>
                  <a:lnTo>
                    <a:pt x="23" y="2"/>
                  </a:lnTo>
                  <a:lnTo>
                    <a:pt x="27" y="2"/>
                  </a:lnTo>
                  <a:lnTo>
                    <a:pt x="32" y="0"/>
                  </a:lnTo>
                  <a:close/>
                  <a:moveTo>
                    <a:pt x="33" y="3"/>
                  </a:moveTo>
                  <a:lnTo>
                    <a:pt x="21" y="6"/>
                  </a:lnTo>
                  <a:lnTo>
                    <a:pt x="18" y="11"/>
                  </a:lnTo>
                  <a:lnTo>
                    <a:pt x="14" y="22"/>
                  </a:lnTo>
                  <a:lnTo>
                    <a:pt x="12" y="37"/>
                  </a:lnTo>
                  <a:lnTo>
                    <a:pt x="14" y="51"/>
                  </a:lnTo>
                  <a:lnTo>
                    <a:pt x="18" y="61"/>
                  </a:lnTo>
                  <a:lnTo>
                    <a:pt x="23" y="66"/>
                  </a:lnTo>
                  <a:lnTo>
                    <a:pt x="32" y="69"/>
                  </a:lnTo>
                  <a:lnTo>
                    <a:pt x="36" y="68"/>
                  </a:lnTo>
                  <a:lnTo>
                    <a:pt x="41" y="68"/>
                  </a:lnTo>
                  <a:lnTo>
                    <a:pt x="47" y="61"/>
                  </a:lnTo>
                  <a:lnTo>
                    <a:pt x="50" y="57"/>
                  </a:lnTo>
                  <a:lnTo>
                    <a:pt x="53" y="45"/>
                  </a:lnTo>
                  <a:lnTo>
                    <a:pt x="53" y="37"/>
                  </a:lnTo>
                  <a:lnTo>
                    <a:pt x="52" y="22"/>
                  </a:lnTo>
                  <a:lnTo>
                    <a:pt x="47" y="11"/>
                  </a:lnTo>
                  <a:lnTo>
                    <a:pt x="43" y="6"/>
                  </a:lnTo>
                  <a:lnTo>
                    <a:pt x="33" y="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85" name="Freeform 549"/>
            <p:cNvSpPr>
              <a:spLocks/>
            </p:cNvSpPr>
            <p:nvPr/>
          </p:nvSpPr>
          <p:spPr bwMode="auto">
            <a:xfrm>
              <a:off x="3165" y="2589"/>
              <a:ext cx="31" cy="93"/>
            </a:xfrm>
            <a:custGeom>
              <a:avLst/>
              <a:gdLst/>
              <a:ahLst/>
              <a:cxnLst>
                <a:cxn ang="0">
                  <a:pos x="31" y="92"/>
                </a:cxn>
                <a:cxn ang="0">
                  <a:pos x="31" y="93"/>
                </a:cxn>
                <a:cxn ang="0">
                  <a:pos x="22" y="89"/>
                </a:cxn>
                <a:cxn ang="0">
                  <a:pos x="14" y="82"/>
                </a:cxn>
                <a:cxn ang="0">
                  <a:pos x="8" y="73"/>
                </a:cxn>
                <a:cxn ang="0">
                  <a:pos x="2" y="61"/>
                </a:cxn>
                <a:cxn ang="0">
                  <a:pos x="0" y="46"/>
                </a:cxn>
                <a:cxn ang="0">
                  <a:pos x="3" y="32"/>
                </a:cxn>
                <a:cxn ang="0">
                  <a:pos x="9" y="18"/>
                </a:cxn>
                <a:cxn ang="0">
                  <a:pos x="14" y="12"/>
                </a:cxn>
                <a:cxn ang="0">
                  <a:pos x="18" y="7"/>
                </a:cxn>
                <a:cxn ang="0">
                  <a:pos x="25" y="3"/>
                </a:cxn>
                <a:cxn ang="0">
                  <a:pos x="31" y="0"/>
                </a:cxn>
                <a:cxn ang="0">
                  <a:pos x="31" y="1"/>
                </a:cxn>
                <a:cxn ang="0">
                  <a:pos x="25" y="6"/>
                </a:cxn>
                <a:cxn ang="0">
                  <a:pos x="20" y="12"/>
                </a:cxn>
                <a:cxn ang="0">
                  <a:pos x="15" y="21"/>
                </a:cxn>
                <a:cxn ang="0">
                  <a:pos x="14" y="27"/>
                </a:cxn>
                <a:cxn ang="0">
                  <a:pos x="14" y="32"/>
                </a:cxn>
                <a:cxn ang="0">
                  <a:pos x="12" y="38"/>
                </a:cxn>
                <a:cxn ang="0">
                  <a:pos x="12" y="52"/>
                </a:cxn>
                <a:cxn ang="0">
                  <a:pos x="14" y="59"/>
                </a:cxn>
                <a:cxn ang="0">
                  <a:pos x="14" y="66"/>
                </a:cxn>
                <a:cxn ang="0">
                  <a:pos x="15" y="72"/>
                </a:cxn>
                <a:cxn ang="0">
                  <a:pos x="18" y="76"/>
                </a:cxn>
                <a:cxn ang="0">
                  <a:pos x="20" y="81"/>
                </a:cxn>
                <a:cxn ang="0">
                  <a:pos x="23" y="84"/>
                </a:cxn>
                <a:cxn ang="0">
                  <a:pos x="26" y="89"/>
                </a:cxn>
                <a:cxn ang="0">
                  <a:pos x="31" y="92"/>
                </a:cxn>
              </a:cxnLst>
              <a:rect l="0" t="0" r="r" b="b"/>
              <a:pathLst>
                <a:path w="31" h="93">
                  <a:moveTo>
                    <a:pt x="31" y="92"/>
                  </a:moveTo>
                  <a:lnTo>
                    <a:pt x="31" y="93"/>
                  </a:lnTo>
                  <a:lnTo>
                    <a:pt x="22" y="89"/>
                  </a:lnTo>
                  <a:lnTo>
                    <a:pt x="14" y="82"/>
                  </a:lnTo>
                  <a:lnTo>
                    <a:pt x="8" y="73"/>
                  </a:lnTo>
                  <a:lnTo>
                    <a:pt x="2" y="61"/>
                  </a:lnTo>
                  <a:lnTo>
                    <a:pt x="0" y="46"/>
                  </a:lnTo>
                  <a:lnTo>
                    <a:pt x="3" y="32"/>
                  </a:lnTo>
                  <a:lnTo>
                    <a:pt x="9" y="18"/>
                  </a:lnTo>
                  <a:lnTo>
                    <a:pt x="14" y="12"/>
                  </a:lnTo>
                  <a:lnTo>
                    <a:pt x="18" y="7"/>
                  </a:lnTo>
                  <a:lnTo>
                    <a:pt x="25" y="3"/>
                  </a:lnTo>
                  <a:lnTo>
                    <a:pt x="31" y="0"/>
                  </a:lnTo>
                  <a:lnTo>
                    <a:pt x="31" y="1"/>
                  </a:lnTo>
                  <a:lnTo>
                    <a:pt x="25" y="6"/>
                  </a:lnTo>
                  <a:lnTo>
                    <a:pt x="20" y="12"/>
                  </a:lnTo>
                  <a:lnTo>
                    <a:pt x="15" y="21"/>
                  </a:lnTo>
                  <a:lnTo>
                    <a:pt x="14" y="27"/>
                  </a:lnTo>
                  <a:lnTo>
                    <a:pt x="14" y="32"/>
                  </a:lnTo>
                  <a:lnTo>
                    <a:pt x="12" y="38"/>
                  </a:lnTo>
                  <a:lnTo>
                    <a:pt x="12" y="52"/>
                  </a:lnTo>
                  <a:lnTo>
                    <a:pt x="14" y="59"/>
                  </a:lnTo>
                  <a:lnTo>
                    <a:pt x="14" y="66"/>
                  </a:lnTo>
                  <a:lnTo>
                    <a:pt x="15" y="72"/>
                  </a:lnTo>
                  <a:lnTo>
                    <a:pt x="18" y="76"/>
                  </a:lnTo>
                  <a:lnTo>
                    <a:pt x="20" y="81"/>
                  </a:lnTo>
                  <a:lnTo>
                    <a:pt x="23" y="84"/>
                  </a:lnTo>
                  <a:lnTo>
                    <a:pt x="26" y="89"/>
                  </a:lnTo>
                  <a:lnTo>
                    <a:pt x="31" y="9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86" name="Freeform 550"/>
            <p:cNvSpPr>
              <a:spLocks/>
            </p:cNvSpPr>
            <p:nvPr/>
          </p:nvSpPr>
          <p:spPr bwMode="auto">
            <a:xfrm>
              <a:off x="3199" y="2612"/>
              <a:ext cx="38" cy="50"/>
            </a:xfrm>
            <a:custGeom>
              <a:avLst/>
              <a:gdLst/>
              <a:ahLst/>
              <a:cxnLst>
                <a:cxn ang="0">
                  <a:pos x="12" y="23"/>
                </a:cxn>
                <a:cxn ang="0">
                  <a:pos x="7" y="21"/>
                </a:cxn>
                <a:cxn ang="0">
                  <a:pos x="1" y="18"/>
                </a:cxn>
                <a:cxn ang="0">
                  <a:pos x="0" y="15"/>
                </a:cxn>
                <a:cxn ang="0">
                  <a:pos x="0" y="9"/>
                </a:cxn>
                <a:cxn ang="0">
                  <a:pos x="4" y="4"/>
                </a:cxn>
                <a:cxn ang="0">
                  <a:pos x="9" y="1"/>
                </a:cxn>
                <a:cxn ang="0">
                  <a:pos x="14" y="1"/>
                </a:cxn>
                <a:cxn ang="0">
                  <a:pos x="20" y="0"/>
                </a:cxn>
                <a:cxn ang="0">
                  <a:pos x="24" y="0"/>
                </a:cxn>
                <a:cxn ang="0">
                  <a:pos x="30" y="1"/>
                </a:cxn>
                <a:cxn ang="0">
                  <a:pos x="33" y="3"/>
                </a:cxn>
                <a:cxn ang="0">
                  <a:pos x="38" y="7"/>
                </a:cxn>
                <a:cxn ang="0">
                  <a:pos x="38" y="9"/>
                </a:cxn>
                <a:cxn ang="0">
                  <a:pos x="35" y="12"/>
                </a:cxn>
                <a:cxn ang="0">
                  <a:pos x="30" y="12"/>
                </a:cxn>
                <a:cxn ang="0">
                  <a:pos x="27" y="9"/>
                </a:cxn>
                <a:cxn ang="0">
                  <a:pos x="26" y="6"/>
                </a:cxn>
                <a:cxn ang="0">
                  <a:pos x="24" y="4"/>
                </a:cxn>
                <a:cxn ang="0">
                  <a:pos x="15" y="4"/>
                </a:cxn>
                <a:cxn ang="0">
                  <a:pos x="12" y="6"/>
                </a:cxn>
                <a:cxn ang="0">
                  <a:pos x="10" y="7"/>
                </a:cxn>
                <a:cxn ang="0">
                  <a:pos x="10" y="10"/>
                </a:cxn>
                <a:cxn ang="0">
                  <a:pos x="9" y="13"/>
                </a:cxn>
                <a:cxn ang="0">
                  <a:pos x="9" y="17"/>
                </a:cxn>
                <a:cxn ang="0">
                  <a:pos x="14" y="21"/>
                </a:cxn>
                <a:cxn ang="0">
                  <a:pos x="27" y="21"/>
                </a:cxn>
                <a:cxn ang="0">
                  <a:pos x="29" y="23"/>
                </a:cxn>
                <a:cxn ang="0">
                  <a:pos x="29" y="24"/>
                </a:cxn>
                <a:cxn ang="0">
                  <a:pos x="27" y="26"/>
                </a:cxn>
                <a:cxn ang="0">
                  <a:pos x="17" y="26"/>
                </a:cxn>
                <a:cxn ang="0">
                  <a:pos x="14" y="27"/>
                </a:cxn>
                <a:cxn ang="0">
                  <a:pos x="10" y="30"/>
                </a:cxn>
                <a:cxn ang="0">
                  <a:pos x="10" y="32"/>
                </a:cxn>
                <a:cxn ang="0">
                  <a:pos x="9" y="35"/>
                </a:cxn>
                <a:cxn ang="0">
                  <a:pos x="9" y="38"/>
                </a:cxn>
                <a:cxn ang="0">
                  <a:pos x="10" y="41"/>
                </a:cxn>
                <a:cxn ang="0">
                  <a:pos x="15" y="46"/>
                </a:cxn>
                <a:cxn ang="0">
                  <a:pos x="17" y="46"/>
                </a:cxn>
                <a:cxn ang="0">
                  <a:pos x="20" y="47"/>
                </a:cxn>
                <a:cxn ang="0">
                  <a:pos x="26" y="44"/>
                </a:cxn>
                <a:cxn ang="0">
                  <a:pos x="27" y="43"/>
                </a:cxn>
                <a:cxn ang="0">
                  <a:pos x="29" y="39"/>
                </a:cxn>
                <a:cxn ang="0">
                  <a:pos x="29" y="38"/>
                </a:cxn>
                <a:cxn ang="0">
                  <a:pos x="33" y="33"/>
                </a:cxn>
                <a:cxn ang="0">
                  <a:pos x="35" y="33"/>
                </a:cxn>
                <a:cxn ang="0">
                  <a:pos x="38" y="35"/>
                </a:cxn>
                <a:cxn ang="0">
                  <a:pos x="38" y="41"/>
                </a:cxn>
                <a:cxn ang="0">
                  <a:pos x="36" y="44"/>
                </a:cxn>
                <a:cxn ang="0">
                  <a:pos x="35" y="46"/>
                </a:cxn>
                <a:cxn ang="0">
                  <a:pos x="30" y="49"/>
                </a:cxn>
                <a:cxn ang="0">
                  <a:pos x="26" y="49"/>
                </a:cxn>
                <a:cxn ang="0">
                  <a:pos x="20" y="50"/>
                </a:cxn>
                <a:cxn ang="0">
                  <a:pos x="14" y="50"/>
                </a:cxn>
                <a:cxn ang="0">
                  <a:pos x="9" y="49"/>
                </a:cxn>
                <a:cxn ang="0">
                  <a:pos x="0" y="39"/>
                </a:cxn>
                <a:cxn ang="0">
                  <a:pos x="0" y="33"/>
                </a:cxn>
                <a:cxn ang="0">
                  <a:pos x="1" y="29"/>
                </a:cxn>
                <a:cxn ang="0">
                  <a:pos x="6" y="26"/>
                </a:cxn>
                <a:cxn ang="0">
                  <a:pos x="12" y="23"/>
                </a:cxn>
              </a:cxnLst>
              <a:rect l="0" t="0" r="r" b="b"/>
              <a:pathLst>
                <a:path w="38" h="50">
                  <a:moveTo>
                    <a:pt x="12" y="23"/>
                  </a:moveTo>
                  <a:lnTo>
                    <a:pt x="7" y="21"/>
                  </a:lnTo>
                  <a:lnTo>
                    <a:pt x="1" y="18"/>
                  </a:lnTo>
                  <a:lnTo>
                    <a:pt x="0" y="15"/>
                  </a:lnTo>
                  <a:lnTo>
                    <a:pt x="0" y="9"/>
                  </a:lnTo>
                  <a:lnTo>
                    <a:pt x="4" y="4"/>
                  </a:lnTo>
                  <a:lnTo>
                    <a:pt x="9" y="1"/>
                  </a:lnTo>
                  <a:lnTo>
                    <a:pt x="14" y="1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30" y="1"/>
                  </a:lnTo>
                  <a:lnTo>
                    <a:pt x="33" y="3"/>
                  </a:lnTo>
                  <a:lnTo>
                    <a:pt x="38" y="7"/>
                  </a:lnTo>
                  <a:lnTo>
                    <a:pt x="38" y="9"/>
                  </a:lnTo>
                  <a:lnTo>
                    <a:pt x="35" y="12"/>
                  </a:lnTo>
                  <a:lnTo>
                    <a:pt x="30" y="12"/>
                  </a:lnTo>
                  <a:lnTo>
                    <a:pt x="27" y="9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15" y="4"/>
                  </a:lnTo>
                  <a:lnTo>
                    <a:pt x="12" y="6"/>
                  </a:lnTo>
                  <a:lnTo>
                    <a:pt x="10" y="7"/>
                  </a:lnTo>
                  <a:lnTo>
                    <a:pt x="10" y="10"/>
                  </a:lnTo>
                  <a:lnTo>
                    <a:pt x="9" y="13"/>
                  </a:lnTo>
                  <a:lnTo>
                    <a:pt x="9" y="17"/>
                  </a:lnTo>
                  <a:lnTo>
                    <a:pt x="14" y="21"/>
                  </a:lnTo>
                  <a:lnTo>
                    <a:pt x="27" y="21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27" y="26"/>
                  </a:lnTo>
                  <a:lnTo>
                    <a:pt x="17" y="26"/>
                  </a:lnTo>
                  <a:lnTo>
                    <a:pt x="14" y="27"/>
                  </a:lnTo>
                  <a:lnTo>
                    <a:pt x="10" y="30"/>
                  </a:lnTo>
                  <a:lnTo>
                    <a:pt x="10" y="32"/>
                  </a:lnTo>
                  <a:lnTo>
                    <a:pt x="9" y="35"/>
                  </a:lnTo>
                  <a:lnTo>
                    <a:pt x="9" y="38"/>
                  </a:lnTo>
                  <a:lnTo>
                    <a:pt x="10" y="41"/>
                  </a:lnTo>
                  <a:lnTo>
                    <a:pt x="15" y="46"/>
                  </a:lnTo>
                  <a:lnTo>
                    <a:pt x="17" y="46"/>
                  </a:lnTo>
                  <a:lnTo>
                    <a:pt x="20" y="47"/>
                  </a:lnTo>
                  <a:lnTo>
                    <a:pt x="26" y="44"/>
                  </a:lnTo>
                  <a:lnTo>
                    <a:pt x="27" y="43"/>
                  </a:lnTo>
                  <a:lnTo>
                    <a:pt x="29" y="39"/>
                  </a:lnTo>
                  <a:lnTo>
                    <a:pt x="29" y="38"/>
                  </a:lnTo>
                  <a:lnTo>
                    <a:pt x="33" y="33"/>
                  </a:lnTo>
                  <a:lnTo>
                    <a:pt x="35" y="33"/>
                  </a:lnTo>
                  <a:lnTo>
                    <a:pt x="38" y="35"/>
                  </a:lnTo>
                  <a:lnTo>
                    <a:pt x="38" y="41"/>
                  </a:lnTo>
                  <a:lnTo>
                    <a:pt x="36" y="44"/>
                  </a:lnTo>
                  <a:lnTo>
                    <a:pt x="35" y="46"/>
                  </a:lnTo>
                  <a:lnTo>
                    <a:pt x="30" y="49"/>
                  </a:lnTo>
                  <a:lnTo>
                    <a:pt x="26" y="49"/>
                  </a:lnTo>
                  <a:lnTo>
                    <a:pt x="20" y="50"/>
                  </a:lnTo>
                  <a:lnTo>
                    <a:pt x="14" y="50"/>
                  </a:lnTo>
                  <a:lnTo>
                    <a:pt x="9" y="49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1" y="29"/>
                  </a:lnTo>
                  <a:lnTo>
                    <a:pt x="6" y="26"/>
                  </a:lnTo>
                  <a:lnTo>
                    <a:pt x="12" y="2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87" name="Rectangle 551"/>
            <p:cNvSpPr>
              <a:spLocks noChangeArrowheads="1"/>
            </p:cNvSpPr>
            <p:nvPr/>
          </p:nvSpPr>
          <p:spPr bwMode="auto">
            <a:xfrm>
              <a:off x="3242" y="2580"/>
              <a:ext cx="36" cy="3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88" name="Freeform 552"/>
            <p:cNvSpPr>
              <a:spLocks/>
            </p:cNvSpPr>
            <p:nvPr/>
          </p:nvSpPr>
          <p:spPr bwMode="auto">
            <a:xfrm>
              <a:off x="3289" y="2550"/>
              <a:ext cx="20" cy="4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" y="0"/>
                </a:cxn>
                <a:cxn ang="0">
                  <a:pos x="14" y="0"/>
                </a:cxn>
                <a:cxn ang="0">
                  <a:pos x="14" y="48"/>
                </a:cxn>
                <a:cxn ang="0">
                  <a:pos x="17" y="48"/>
                </a:cxn>
                <a:cxn ang="0">
                  <a:pos x="20" y="49"/>
                </a:cxn>
                <a:cxn ang="0">
                  <a:pos x="2" y="49"/>
                </a:cxn>
                <a:cxn ang="0">
                  <a:pos x="5" y="49"/>
                </a:cxn>
                <a:cxn ang="0">
                  <a:pos x="8" y="46"/>
                </a:cxn>
                <a:cxn ang="0">
                  <a:pos x="8" y="8"/>
                </a:cxn>
                <a:cxn ang="0">
                  <a:pos x="6" y="7"/>
                </a:cxn>
                <a:cxn ang="0">
                  <a:pos x="2" y="7"/>
                </a:cxn>
                <a:cxn ang="0">
                  <a:pos x="0" y="7"/>
                </a:cxn>
              </a:cxnLst>
              <a:rect l="0" t="0" r="r" b="b"/>
              <a:pathLst>
                <a:path w="20" h="49">
                  <a:moveTo>
                    <a:pt x="0" y="7"/>
                  </a:moveTo>
                  <a:lnTo>
                    <a:pt x="12" y="0"/>
                  </a:lnTo>
                  <a:lnTo>
                    <a:pt x="14" y="0"/>
                  </a:lnTo>
                  <a:lnTo>
                    <a:pt x="14" y="48"/>
                  </a:lnTo>
                  <a:lnTo>
                    <a:pt x="17" y="48"/>
                  </a:lnTo>
                  <a:lnTo>
                    <a:pt x="20" y="49"/>
                  </a:lnTo>
                  <a:lnTo>
                    <a:pt x="2" y="49"/>
                  </a:lnTo>
                  <a:lnTo>
                    <a:pt x="5" y="49"/>
                  </a:lnTo>
                  <a:lnTo>
                    <a:pt x="8" y="46"/>
                  </a:lnTo>
                  <a:lnTo>
                    <a:pt x="8" y="8"/>
                  </a:lnTo>
                  <a:lnTo>
                    <a:pt x="6" y="7"/>
                  </a:lnTo>
                  <a:lnTo>
                    <a:pt x="2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89" name="Freeform 553"/>
            <p:cNvSpPr>
              <a:spLocks/>
            </p:cNvSpPr>
            <p:nvPr/>
          </p:nvSpPr>
          <p:spPr bwMode="auto">
            <a:xfrm>
              <a:off x="3315" y="2589"/>
              <a:ext cx="31" cy="9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0"/>
                </a:cxn>
                <a:cxn ang="0">
                  <a:pos x="9" y="4"/>
                </a:cxn>
                <a:cxn ang="0">
                  <a:pos x="17" y="10"/>
                </a:cxn>
                <a:cxn ang="0">
                  <a:pos x="23" y="20"/>
                </a:cxn>
                <a:cxn ang="0">
                  <a:pos x="29" y="32"/>
                </a:cxn>
                <a:cxn ang="0">
                  <a:pos x="31" y="46"/>
                </a:cxn>
                <a:cxn ang="0">
                  <a:pos x="27" y="61"/>
                </a:cxn>
                <a:cxn ang="0">
                  <a:pos x="21" y="75"/>
                </a:cxn>
                <a:cxn ang="0">
                  <a:pos x="15" y="82"/>
                </a:cxn>
                <a:cxn ang="0">
                  <a:pos x="8" y="89"/>
                </a:cxn>
                <a:cxn ang="0">
                  <a:pos x="0" y="93"/>
                </a:cxn>
                <a:cxn ang="0">
                  <a:pos x="0" y="92"/>
                </a:cxn>
                <a:cxn ang="0">
                  <a:pos x="6" y="87"/>
                </a:cxn>
                <a:cxn ang="0">
                  <a:pos x="11" y="81"/>
                </a:cxn>
                <a:cxn ang="0">
                  <a:pos x="15" y="72"/>
                </a:cxn>
                <a:cxn ang="0">
                  <a:pos x="17" y="66"/>
                </a:cxn>
                <a:cxn ang="0">
                  <a:pos x="17" y="61"/>
                </a:cxn>
                <a:cxn ang="0">
                  <a:pos x="18" y="55"/>
                </a:cxn>
                <a:cxn ang="0">
                  <a:pos x="18" y="41"/>
                </a:cxn>
                <a:cxn ang="0">
                  <a:pos x="17" y="33"/>
                </a:cxn>
                <a:cxn ang="0">
                  <a:pos x="17" y="27"/>
                </a:cxn>
                <a:cxn ang="0">
                  <a:pos x="15" y="21"/>
                </a:cxn>
                <a:cxn ang="0">
                  <a:pos x="12" y="17"/>
                </a:cxn>
                <a:cxn ang="0">
                  <a:pos x="11" y="12"/>
                </a:cxn>
                <a:cxn ang="0">
                  <a:pos x="8" y="9"/>
                </a:cxn>
                <a:cxn ang="0">
                  <a:pos x="5" y="4"/>
                </a:cxn>
                <a:cxn ang="0">
                  <a:pos x="0" y="1"/>
                </a:cxn>
              </a:cxnLst>
              <a:rect l="0" t="0" r="r" b="b"/>
              <a:pathLst>
                <a:path w="31" h="93">
                  <a:moveTo>
                    <a:pt x="0" y="1"/>
                  </a:moveTo>
                  <a:lnTo>
                    <a:pt x="0" y="0"/>
                  </a:lnTo>
                  <a:lnTo>
                    <a:pt x="9" y="4"/>
                  </a:lnTo>
                  <a:lnTo>
                    <a:pt x="17" y="10"/>
                  </a:lnTo>
                  <a:lnTo>
                    <a:pt x="23" y="20"/>
                  </a:lnTo>
                  <a:lnTo>
                    <a:pt x="29" y="32"/>
                  </a:lnTo>
                  <a:lnTo>
                    <a:pt x="31" y="46"/>
                  </a:lnTo>
                  <a:lnTo>
                    <a:pt x="27" y="61"/>
                  </a:lnTo>
                  <a:lnTo>
                    <a:pt x="21" y="75"/>
                  </a:lnTo>
                  <a:lnTo>
                    <a:pt x="15" y="82"/>
                  </a:lnTo>
                  <a:lnTo>
                    <a:pt x="8" y="89"/>
                  </a:lnTo>
                  <a:lnTo>
                    <a:pt x="0" y="93"/>
                  </a:lnTo>
                  <a:lnTo>
                    <a:pt x="0" y="92"/>
                  </a:lnTo>
                  <a:lnTo>
                    <a:pt x="6" y="87"/>
                  </a:lnTo>
                  <a:lnTo>
                    <a:pt x="11" y="81"/>
                  </a:lnTo>
                  <a:lnTo>
                    <a:pt x="15" y="72"/>
                  </a:lnTo>
                  <a:lnTo>
                    <a:pt x="17" y="66"/>
                  </a:lnTo>
                  <a:lnTo>
                    <a:pt x="17" y="61"/>
                  </a:lnTo>
                  <a:lnTo>
                    <a:pt x="18" y="55"/>
                  </a:lnTo>
                  <a:lnTo>
                    <a:pt x="18" y="41"/>
                  </a:lnTo>
                  <a:lnTo>
                    <a:pt x="17" y="33"/>
                  </a:lnTo>
                  <a:lnTo>
                    <a:pt x="17" y="27"/>
                  </a:lnTo>
                  <a:lnTo>
                    <a:pt x="15" y="21"/>
                  </a:lnTo>
                  <a:lnTo>
                    <a:pt x="12" y="17"/>
                  </a:lnTo>
                  <a:lnTo>
                    <a:pt x="11" y="12"/>
                  </a:lnTo>
                  <a:lnTo>
                    <a:pt x="8" y="9"/>
                  </a:lnTo>
                  <a:lnTo>
                    <a:pt x="5" y="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90" name="Freeform 554"/>
            <p:cNvSpPr>
              <a:spLocks noEditPoints="1"/>
            </p:cNvSpPr>
            <p:nvPr/>
          </p:nvSpPr>
          <p:spPr bwMode="auto">
            <a:xfrm>
              <a:off x="4816" y="2590"/>
              <a:ext cx="66" cy="72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45" y="3"/>
                </a:cxn>
                <a:cxn ang="0">
                  <a:pos x="51" y="6"/>
                </a:cxn>
                <a:cxn ang="0">
                  <a:pos x="55" y="11"/>
                </a:cxn>
                <a:cxn ang="0">
                  <a:pos x="63" y="22"/>
                </a:cxn>
                <a:cxn ang="0">
                  <a:pos x="66" y="37"/>
                </a:cxn>
                <a:cxn ang="0">
                  <a:pos x="63" y="51"/>
                </a:cxn>
                <a:cxn ang="0">
                  <a:pos x="55" y="61"/>
                </a:cxn>
                <a:cxn ang="0">
                  <a:pos x="51" y="66"/>
                </a:cxn>
                <a:cxn ang="0">
                  <a:pos x="45" y="69"/>
                </a:cxn>
                <a:cxn ang="0">
                  <a:pos x="32" y="72"/>
                </a:cxn>
                <a:cxn ang="0">
                  <a:pos x="25" y="71"/>
                </a:cxn>
                <a:cxn ang="0">
                  <a:pos x="17" y="68"/>
                </a:cxn>
                <a:cxn ang="0">
                  <a:pos x="9" y="61"/>
                </a:cxn>
                <a:cxn ang="0">
                  <a:pos x="2" y="51"/>
                </a:cxn>
                <a:cxn ang="0">
                  <a:pos x="0" y="37"/>
                </a:cxn>
                <a:cxn ang="0">
                  <a:pos x="0" y="29"/>
                </a:cxn>
                <a:cxn ang="0">
                  <a:pos x="2" y="23"/>
                </a:cxn>
                <a:cxn ang="0">
                  <a:pos x="5" y="17"/>
                </a:cxn>
                <a:cxn ang="0">
                  <a:pos x="9" y="13"/>
                </a:cxn>
                <a:cxn ang="0">
                  <a:pos x="13" y="8"/>
                </a:cxn>
                <a:cxn ang="0">
                  <a:pos x="19" y="5"/>
                </a:cxn>
                <a:cxn ang="0">
                  <a:pos x="23" y="2"/>
                </a:cxn>
                <a:cxn ang="0">
                  <a:pos x="28" y="2"/>
                </a:cxn>
                <a:cxn ang="0">
                  <a:pos x="32" y="0"/>
                </a:cxn>
                <a:cxn ang="0">
                  <a:pos x="34" y="3"/>
                </a:cxn>
                <a:cxn ang="0">
                  <a:pos x="22" y="6"/>
                </a:cxn>
                <a:cxn ang="0">
                  <a:pos x="19" y="11"/>
                </a:cxn>
                <a:cxn ang="0">
                  <a:pos x="14" y="22"/>
                </a:cxn>
                <a:cxn ang="0">
                  <a:pos x="13" y="37"/>
                </a:cxn>
                <a:cxn ang="0">
                  <a:pos x="14" y="51"/>
                </a:cxn>
                <a:cxn ang="0">
                  <a:pos x="19" y="61"/>
                </a:cxn>
                <a:cxn ang="0">
                  <a:pos x="23" y="66"/>
                </a:cxn>
                <a:cxn ang="0">
                  <a:pos x="32" y="69"/>
                </a:cxn>
                <a:cxn ang="0">
                  <a:pos x="37" y="68"/>
                </a:cxn>
                <a:cxn ang="0">
                  <a:pos x="42" y="68"/>
                </a:cxn>
                <a:cxn ang="0">
                  <a:pos x="48" y="61"/>
                </a:cxn>
                <a:cxn ang="0">
                  <a:pos x="51" y="57"/>
                </a:cxn>
                <a:cxn ang="0">
                  <a:pos x="54" y="45"/>
                </a:cxn>
                <a:cxn ang="0">
                  <a:pos x="54" y="37"/>
                </a:cxn>
                <a:cxn ang="0">
                  <a:pos x="52" y="22"/>
                </a:cxn>
                <a:cxn ang="0">
                  <a:pos x="48" y="11"/>
                </a:cxn>
                <a:cxn ang="0">
                  <a:pos x="43" y="6"/>
                </a:cxn>
                <a:cxn ang="0">
                  <a:pos x="34" y="3"/>
                </a:cxn>
              </a:cxnLst>
              <a:rect l="0" t="0" r="r" b="b"/>
              <a:pathLst>
                <a:path w="66" h="72">
                  <a:moveTo>
                    <a:pt x="32" y="0"/>
                  </a:moveTo>
                  <a:lnTo>
                    <a:pt x="45" y="3"/>
                  </a:lnTo>
                  <a:lnTo>
                    <a:pt x="51" y="6"/>
                  </a:lnTo>
                  <a:lnTo>
                    <a:pt x="55" y="11"/>
                  </a:lnTo>
                  <a:lnTo>
                    <a:pt x="63" y="22"/>
                  </a:lnTo>
                  <a:lnTo>
                    <a:pt x="66" y="37"/>
                  </a:lnTo>
                  <a:lnTo>
                    <a:pt x="63" y="51"/>
                  </a:lnTo>
                  <a:lnTo>
                    <a:pt x="55" y="61"/>
                  </a:lnTo>
                  <a:lnTo>
                    <a:pt x="51" y="66"/>
                  </a:lnTo>
                  <a:lnTo>
                    <a:pt x="45" y="69"/>
                  </a:lnTo>
                  <a:lnTo>
                    <a:pt x="32" y="72"/>
                  </a:lnTo>
                  <a:lnTo>
                    <a:pt x="25" y="71"/>
                  </a:lnTo>
                  <a:lnTo>
                    <a:pt x="17" y="68"/>
                  </a:lnTo>
                  <a:lnTo>
                    <a:pt x="9" y="61"/>
                  </a:lnTo>
                  <a:lnTo>
                    <a:pt x="2" y="51"/>
                  </a:lnTo>
                  <a:lnTo>
                    <a:pt x="0" y="37"/>
                  </a:lnTo>
                  <a:lnTo>
                    <a:pt x="0" y="29"/>
                  </a:lnTo>
                  <a:lnTo>
                    <a:pt x="2" y="23"/>
                  </a:lnTo>
                  <a:lnTo>
                    <a:pt x="5" y="17"/>
                  </a:lnTo>
                  <a:lnTo>
                    <a:pt x="9" y="13"/>
                  </a:lnTo>
                  <a:lnTo>
                    <a:pt x="13" y="8"/>
                  </a:lnTo>
                  <a:lnTo>
                    <a:pt x="19" y="5"/>
                  </a:lnTo>
                  <a:lnTo>
                    <a:pt x="23" y="2"/>
                  </a:lnTo>
                  <a:lnTo>
                    <a:pt x="28" y="2"/>
                  </a:lnTo>
                  <a:lnTo>
                    <a:pt x="32" y="0"/>
                  </a:lnTo>
                  <a:close/>
                  <a:moveTo>
                    <a:pt x="34" y="3"/>
                  </a:moveTo>
                  <a:lnTo>
                    <a:pt x="22" y="6"/>
                  </a:lnTo>
                  <a:lnTo>
                    <a:pt x="19" y="11"/>
                  </a:lnTo>
                  <a:lnTo>
                    <a:pt x="14" y="22"/>
                  </a:lnTo>
                  <a:lnTo>
                    <a:pt x="13" y="37"/>
                  </a:lnTo>
                  <a:lnTo>
                    <a:pt x="14" y="51"/>
                  </a:lnTo>
                  <a:lnTo>
                    <a:pt x="19" y="61"/>
                  </a:lnTo>
                  <a:lnTo>
                    <a:pt x="23" y="66"/>
                  </a:lnTo>
                  <a:lnTo>
                    <a:pt x="32" y="69"/>
                  </a:lnTo>
                  <a:lnTo>
                    <a:pt x="37" y="68"/>
                  </a:lnTo>
                  <a:lnTo>
                    <a:pt x="42" y="68"/>
                  </a:lnTo>
                  <a:lnTo>
                    <a:pt x="48" y="61"/>
                  </a:lnTo>
                  <a:lnTo>
                    <a:pt x="51" y="57"/>
                  </a:lnTo>
                  <a:lnTo>
                    <a:pt x="54" y="45"/>
                  </a:lnTo>
                  <a:lnTo>
                    <a:pt x="54" y="37"/>
                  </a:lnTo>
                  <a:lnTo>
                    <a:pt x="52" y="22"/>
                  </a:lnTo>
                  <a:lnTo>
                    <a:pt x="48" y="11"/>
                  </a:lnTo>
                  <a:lnTo>
                    <a:pt x="43" y="6"/>
                  </a:lnTo>
                  <a:lnTo>
                    <a:pt x="34" y="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91" name="Freeform 555"/>
            <p:cNvSpPr>
              <a:spLocks/>
            </p:cNvSpPr>
            <p:nvPr/>
          </p:nvSpPr>
          <p:spPr bwMode="auto">
            <a:xfrm>
              <a:off x="4890" y="2589"/>
              <a:ext cx="30" cy="93"/>
            </a:xfrm>
            <a:custGeom>
              <a:avLst/>
              <a:gdLst/>
              <a:ahLst/>
              <a:cxnLst>
                <a:cxn ang="0">
                  <a:pos x="30" y="92"/>
                </a:cxn>
                <a:cxn ang="0">
                  <a:pos x="30" y="93"/>
                </a:cxn>
                <a:cxn ang="0">
                  <a:pos x="21" y="89"/>
                </a:cxn>
                <a:cxn ang="0">
                  <a:pos x="13" y="82"/>
                </a:cxn>
                <a:cxn ang="0">
                  <a:pos x="7" y="73"/>
                </a:cxn>
                <a:cxn ang="0">
                  <a:pos x="1" y="61"/>
                </a:cxn>
                <a:cxn ang="0">
                  <a:pos x="0" y="46"/>
                </a:cxn>
                <a:cxn ang="0">
                  <a:pos x="3" y="32"/>
                </a:cxn>
                <a:cxn ang="0">
                  <a:pos x="9" y="18"/>
                </a:cxn>
                <a:cxn ang="0">
                  <a:pos x="13" y="12"/>
                </a:cxn>
                <a:cxn ang="0">
                  <a:pos x="18" y="7"/>
                </a:cxn>
                <a:cxn ang="0">
                  <a:pos x="24" y="3"/>
                </a:cxn>
                <a:cxn ang="0">
                  <a:pos x="30" y="0"/>
                </a:cxn>
                <a:cxn ang="0">
                  <a:pos x="30" y="1"/>
                </a:cxn>
                <a:cxn ang="0">
                  <a:pos x="24" y="6"/>
                </a:cxn>
                <a:cxn ang="0">
                  <a:pos x="20" y="12"/>
                </a:cxn>
                <a:cxn ang="0">
                  <a:pos x="15" y="21"/>
                </a:cxn>
                <a:cxn ang="0">
                  <a:pos x="13" y="27"/>
                </a:cxn>
                <a:cxn ang="0">
                  <a:pos x="13" y="32"/>
                </a:cxn>
                <a:cxn ang="0">
                  <a:pos x="12" y="38"/>
                </a:cxn>
                <a:cxn ang="0">
                  <a:pos x="12" y="52"/>
                </a:cxn>
                <a:cxn ang="0">
                  <a:pos x="13" y="59"/>
                </a:cxn>
                <a:cxn ang="0">
                  <a:pos x="13" y="66"/>
                </a:cxn>
                <a:cxn ang="0">
                  <a:pos x="15" y="72"/>
                </a:cxn>
                <a:cxn ang="0">
                  <a:pos x="18" y="76"/>
                </a:cxn>
                <a:cxn ang="0">
                  <a:pos x="20" y="81"/>
                </a:cxn>
                <a:cxn ang="0">
                  <a:pos x="23" y="84"/>
                </a:cxn>
                <a:cxn ang="0">
                  <a:pos x="26" y="89"/>
                </a:cxn>
                <a:cxn ang="0">
                  <a:pos x="30" y="92"/>
                </a:cxn>
              </a:cxnLst>
              <a:rect l="0" t="0" r="r" b="b"/>
              <a:pathLst>
                <a:path w="30" h="93">
                  <a:moveTo>
                    <a:pt x="30" y="92"/>
                  </a:moveTo>
                  <a:lnTo>
                    <a:pt x="30" y="93"/>
                  </a:lnTo>
                  <a:lnTo>
                    <a:pt x="21" y="89"/>
                  </a:lnTo>
                  <a:lnTo>
                    <a:pt x="13" y="82"/>
                  </a:lnTo>
                  <a:lnTo>
                    <a:pt x="7" y="73"/>
                  </a:lnTo>
                  <a:lnTo>
                    <a:pt x="1" y="61"/>
                  </a:lnTo>
                  <a:lnTo>
                    <a:pt x="0" y="46"/>
                  </a:lnTo>
                  <a:lnTo>
                    <a:pt x="3" y="32"/>
                  </a:lnTo>
                  <a:lnTo>
                    <a:pt x="9" y="18"/>
                  </a:lnTo>
                  <a:lnTo>
                    <a:pt x="13" y="12"/>
                  </a:lnTo>
                  <a:lnTo>
                    <a:pt x="18" y="7"/>
                  </a:lnTo>
                  <a:lnTo>
                    <a:pt x="24" y="3"/>
                  </a:lnTo>
                  <a:lnTo>
                    <a:pt x="30" y="0"/>
                  </a:lnTo>
                  <a:lnTo>
                    <a:pt x="30" y="1"/>
                  </a:lnTo>
                  <a:lnTo>
                    <a:pt x="24" y="6"/>
                  </a:lnTo>
                  <a:lnTo>
                    <a:pt x="20" y="12"/>
                  </a:lnTo>
                  <a:lnTo>
                    <a:pt x="15" y="21"/>
                  </a:lnTo>
                  <a:lnTo>
                    <a:pt x="13" y="27"/>
                  </a:lnTo>
                  <a:lnTo>
                    <a:pt x="13" y="32"/>
                  </a:lnTo>
                  <a:lnTo>
                    <a:pt x="12" y="38"/>
                  </a:lnTo>
                  <a:lnTo>
                    <a:pt x="12" y="52"/>
                  </a:lnTo>
                  <a:lnTo>
                    <a:pt x="13" y="59"/>
                  </a:lnTo>
                  <a:lnTo>
                    <a:pt x="13" y="66"/>
                  </a:lnTo>
                  <a:lnTo>
                    <a:pt x="15" y="72"/>
                  </a:lnTo>
                  <a:lnTo>
                    <a:pt x="18" y="76"/>
                  </a:lnTo>
                  <a:lnTo>
                    <a:pt x="20" y="81"/>
                  </a:lnTo>
                  <a:lnTo>
                    <a:pt x="23" y="84"/>
                  </a:lnTo>
                  <a:lnTo>
                    <a:pt x="26" y="89"/>
                  </a:lnTo>
                  <a:lnTo>
                    <a:pt x="30" y="9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92" name="Freeform 556"/>
            <p:cNvSpPr>
              <a:spLocks/>
            </p:cNvSpPr>
            <p:nvPr/>
          </p:nvSpPr>
          <p:spPr bwMode="auto">
            <a:xfrm>
              <a:off x="4923" y="2612"/>
              <a:ext cx="39" cy="50"/>
            </a:xfrm>
            <a:custGeom>
              <a:avLst/>
              <a:gdLst/>
              <a:ahLst/>
              <a:cxnLst>
                <a:cxn ang="0">
                  <a:pos x="13" y="23"/>
                </a:cxn>
                <a:cxn ang="0">
                  <a:pos x="8" y="21"/>
                </a:cxn>
                <a:cxn ang="0">
                  <a:pos x="2" y="18"/>
                </a:cxn>
                <a:cxn ang="0">
                  <a:pos x="0" y="15"/>
                </a:cxn>
                <a:cxn ang="0">
                  <a:pos x="0" y="9"/>
                </a:cxn>
                <a:cxn ang="0">
                  <a:pos x="5" y="4"/>
                </a:cxn>
                <a:cxn ang="0">
                  <a:pos x="10" y="1"/>
                </a:cxn>
                <a:cxn ang="0">
                  <a:pos x="14" y="1"/>
                </a:cxn>
                <a:cxn ang="0">
                  <a:pos x="20" y="0"/>
                </a:cxn>
                <a:cxn ang="0">
                  <a:pos x="25" y="0"/>
                </a:cxn>
                <a:cxn ang="0">
                  <a:pos x="31" y="1"/>
                </a:cxn>
                <a:cxn ang="0">
                  <a:pos x="34" y="3"/>
                </a:cxn>
                <a:cxn ang="0">
                  <a:pos x="39" y="7"/>
                </a:cxn>
                <a:cxn ang="0">
                  <a:pos x="39" y="9"/>
                </a:cxn>
                <a:cxn ang="0">
                  <a:pos x="36" y="12"/>
                </a:cxn>
                <a:cxn ang="0">
                  <a:pos x="31" y="12"/>
                </a:cxn>
                <a:cxn ang="0">
                  <a:pos x="28" y="9"/>
                </a:cxn>
                <a:cxn ang="0">
                  <a:pos x="26" y="6"/>
                </a:cxn>
                <a:cxn ang="0">
                  <a:pos x="25" y="4"/>
                </a:cxn>
                <a:cxn ang="0">
                  <a:pos x="16" y="4"/>
                </a:cxn>
                <a:cxn ang="0">
                  <a:pos x="13" y="6"/>
                </a:cxn>
                <a:cxn ang="0">
                  <a:pos x="11" y="7"/>
                </a:cxn>
                <a:cxn ang="0">
                  <a:pos x="11" y="10"/>
                </a:cxn>
                <a:cxn ang="0">
                  <a:pos x="10" y="13"/>
                </a:cxn>
                <a:cxn ang="0">
                  <a:pos x="10" y="17"/>
                </a:cxn>
                <a:cxn ang="0">
                  <a:pos x="14" y="21"/>
                </a:cxn>
                <a:cxn ang="0">
                  <a:pos x="28" y="21"/>
                </a:cxn>
                <a:cxn ang="0">
                  <a:pos x="29" y="23"/>
                </a:cxn>
                <a:cxn ang="0">
                  <a:pos x="29" y="24"/>
                </a:cxn>
                <a:cxn ang="0">
                  <a:pos x="28" y="26"/>
                </a:cxn>
                <a:cxn ang="0">
                  <a:pos x="17" y="26"/>
                </a:cxn>
                <a:cxn ang="0">
                  <a:pos x="14" y="27"/>
                </a:cxn>
                <a:cxn ang="0">
                  <a:pos x="11" y="30"/>
                </a:cxn>
                <a:cxn ang="0">
                  <a:pos x="11" y="32"/>
                </a:cxn>
                <a:cxn ang="0">
                  <a:pos x="10" y="35"/>
                </a:cxn>
                <a:cxn ang="0">
                  <a:pos x="10" y="38"/>
                </a:cxn>
                <a:cxn ang="0">
                  <a:pos x="11" y="41"/>
                </a:cxn>
                <a:cxn ang="0">
                  <a:pos x="16" y="46"/>
                </a:cxn>
                <a:cxn ang="0">
                  <a:pos x="17" y="46"/>
                </a:cxn>
                <a:cxn ang="0">
                  <a:pos x="20" y="47"/>
                </a:cxn>
                <a:cxn ang="0">
                  <a:pos x="26" y="44"/>
                </a:cxn>
                <a:cxn ang="0">
                  <a:pos x="28" y="43"/>
                </a:cxn>
                <a:cxn ang="0">
                  <a:pos x="29" y="39"/>
                </a:cxn>
                <a:cxn ang="0">
                  <a:pos x="29" y="38"/>
                </a:cxn>
                <a:cxn ang="0">
                  <a:pos x="34" y="33"/>
                </a:cxn>
                <a:cxn ang="0">
                  <a:pos x="36" y="33"/>
                </a:cxn>
                <a:cxn ang="0">
                  <a:pos x="39" y="35"/>
                </a:cxn>
                <a:cxn ang="0">
                  <a:pos x="39" y="41"/>
                </a:cxn>
                <a:cxn ang="0">
                  <a:pos x="37" y="44"/>
                </a:cxn>
                <a:cxn ang="0">
                  <a:pos x="36" y="46"/>
                </a:cxn>
                <a:cxn ang="0">
                  <a:pos x="31" y="49"/>
                </a:cxn>
                <a:cxn ang="0">
                  <a:pos x="26" y="49"/>
                </a:cxn>
                <a:cxn ang="0">
                  <a:pos x="20" y="50"/>
                </a:cxn>
                <a:cxn ang="0">
                  <a:pos x="14" y="50"/>
                </a:cxn>
                <a:cxn ang="0">
                  <a:pos x="10" y="49"/>
                </a:cxn>
                <a:cxn ang="0">
                  <a:pos x="0" y="39"/>
                </a:cxn>
                <a:cxn ang="0">
                  <a:pos x="0" y="33"/>
                </a:cxn>
                <a:cxn ang="0">
                  <a:pos x="2" y="29"/>
                </a:cxn>
                <a:cxn ang="0">
                  <a:pos x="6" y="26"/>
                </a:cxn>
                <a:cxn ang="0">
                  <a:pos x="13" y="23"/>
                </a:cxn>
              </a:cxnLst>
              <a:rect l="0" t="0" r="r" b="b"/>
              <a:pathLst>
                <a:path w="39" h="50">
                  <a:moveTo>
                    <a:pt x="13" y="23"/>
                  </a:moveTo>
                  <a:lnTo>
                    <a:pt x="8" y="21"/>
                  </a:lnTo>
                  <a:lnTo>
                    <a:pt x="2" y="18"/>
                  </a:lnTo>
                  <a:lnTo>
                    <a:pt x="0" y="15"/>
                  </a:lnTo>
                  <a:lnTo>
                    <a:pt x="0" y="9"/>
                  </a:lnTo>
                  <a:lnTo>
                    <a:pt x="5" y="4"/>
                  </a:lnTo>
                  <a:lnTo>
                    <a:pt x="10" y="1"/>
                  </a:lnTo>
                  <a:lnTo>
                    <a:pt x="14" y="1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1" y="1"/>
                  </a:lnTo>
                  <a:lnTo>
                    <a:pt x="34" y="3"/>
                  </a:lnTo>
                  <a:lnTo>
                    <a:pt x="39" y="7"/>
                  </a:lnTo>
                  <a:lnTo>
                    <a:pt x="39" y="9"/>
                  </a:lnTo>
                  <a:lnTo>
                    <a:pt x="36" y="12"/>
                  </a:lnTo>
                  <a:lnTo>
                    <a:pt x="31" y="12"/>
                  </a:lnTo>
                  <a:lnTo>
                    <a:pt x="28" y="9"/>
                  </a:lnTo>
                  <a:lnTo>
                    <a:pt x="26" y="6"/>
                  </a:lnTo>
                  <a:lnTo>
                    <a:pt x="25" y="4"/>
                  </a:lnTo>
                  <a:lnTo>
                    <a:pt x="16" y="4"/>
                  </a:lnTo>
                  <a:lnTo>
                    <a:pt x="13" y="6"/>
                  </a:lnTo>
                  <a:lnTo>
                    <a:pt x="11" y="7"/>
                  </a:lnTo>
                  <a:lnTo>
                    <a:pt x="11" y="10"/>
                  </a:lnTo>
                  <a:lnTo>
                    <a:pt x="10" y="13"/>
                  </a:lnTo>
                  <a:lnTo>
                    <a:pt x="10" y="17"/>
                  </a:lnTo>
                  <a:lnTo>
                    <a:pt x="14" y="21"/>
                  </a:lnTo>
                  <a:lnTo>
                    <a:pt x="28" y="21"/>
                  </a:lnTo>
                  <a:lnTo>
                    <a:pt x="29" y="23"/>
                  </a:lnTo>
                  <a:lnTo>
                    <a:pt x="29" y="24"/>
                  </a:lnTo>
                  <a:lnTo>
                    <a:pt x="28" y="26"/>
                  </a:lnTo>
                  <a:lnTo>
                    <a:pt x="17" y="26"/>
                  </a:lnTo>
                  <a:lnTo>
                    <a:pt x="14" y="27"/>
                  </a:lnTo>
                  <a:lnTo>
                    <a:pt x="11" y="30"/>
                  </a:lnTo>
                  <a:lnTo>
                    <a:pt x="11" y="32"/>
                  </a:lnTo>
                  <a:lnTo>
                    <a:pt x="10" y="35"/>
                  </a:lnTo>
                  <a:lnTo>
                    <a:pt x="10" y="38"/>
                  </a:lnTo>
                  <a:lnTo>
                    <a:pt x="11" y="41"/>
                  </a:lnTo>
                  <a:lnTo>
                    <a:pt x="16" y="46"/>
                  </a:lnTo>
                  <a:lnTo>
                    <a:pt x="17" y="46"/>
                  </a:lnTo>
                  <a:lnTo>
                    <a:pt x="20" y="47"/>
                  </a:lnTo>
                  <a:lnTo>
                    <a:pt x="26" y="44"/>
                  </a:lnTo>
                  <a:lnTo>
                    <a:pt x="28" y="43"/>
                  </a:lnTo>
                  <a:lnTo>
                    <a:pt x="29" y="39"/>
                  </a:lnTo>
                  <a:lnTo>
                    <a:pt x="29" y="38"/>
                  </a:lnTo>
                  <a:lnTo>
                    <a:pt x="34" y="33"/>
                  </a:lnTo>
                  <a:lnTo>
                    <a:pt x="36" y="33"/>
                  </a:lnTo>
                  <a:lnTo>
                    <a:pt x="39" y="35"/>
                  </a:lnTo>
                  <a:lnTo>
                    <a:pt x="39" y="41"/>
                  </a:lnTo>
                  <a:lnTo>
                    <a:pt x="37" y="44"/>
                  </a:lnTo>
                  <a:lnTo>
                    <a:pt x="36" y="46"/>
                  </a:lnTo>
                  <a:lnTo>
                    <a:pt x="31" y="49"/>
                  </a:lnTo>
                  <a:lnTo>
                    <a:pt x="26" y="49"/>
                  </a:lnTo>
                  <a:lnTo>
                    <a:pt x="20" y="50"/>
                  </a:lnTo>
                  <a:lnTo>
                    <a:pt x="14" y="50"/>
                  </a:lnTo>
                  <a:lnTo>
                    <a:pt x="10" y="49"/>
                  </a:lnTo>
                  <a:lnTo>
                    <a:pt x="0" y="39"/>
                  </a:lnTo>
                  <a:lnTo>
                    <a:pt x="0" y="33"/>
                  </a:lnTo>
                  <a:lnTo>
                    <a:pt x="2" y="29"/>
                  </a:lnTo>
                  <a:lnTo>
                    <a:pt x="6" y="26"/>
                  </a:lnTo>
                  <a:lnTo>
                    <a:pt x="13" y="2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93" name="Freeform 557"/>
            <p:cNvSpPr>
              <a:spLocks noEditPoints="1"/>
            </p:cNvSpPr>
            <p:nvPr/>
          </p:nvSpPr>
          <p:spPr bwMode="auto">
            <a:xfrm>
              <a:off x="4968" y="2550"/>
              <a:ext cx="30" cy="49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0" y="20"/>
                </a:cxn>
                <a:cxn ang="0">
                  <a:pos x="1" y="14"/>
                </a:cxn>
                <a:cxn ang="0">
                  <a:pos x="3" y="10"/>
                </a:cxn>
                <a:cxn ang="0">
                  <a:pos x="4" y="7"/>
                </a:cxn>
                <a:cxn ang="0">
                  <a:pos x="9" y="2"/>
                </a:cxn>
                <a:cxn ang="0">
                  <a:pos x="12" y="0"/>
                </a:cxn>
                <a:cxn ang="0">
                  <a:pos x="18" y="0"/>
                </a:cxn>
                <a:cxn ang="0">
                  <a:pos x="21" y="2"/>
                </a:cxn>
                <a:cxn ang="0">
                  <a:pos x="24" y="5"/>
                </a:cxn>
                <a:cxn ang="0">
                  <a:pos x="27" y="11"/>
                </a:cxn>
                <a:cxn ang="0">
                  <a:pos x="29" y="17"/>
                </a:cxn>
                <a:cxn ang="0">
                  <a:pos x="30" y="25"/>
                </a:cxn>
                <a:cxn ang="0">
                  <a:pos x="29" y="33"/>
                </a:cxn>
                <a:cxn ang="0">
                  <a:pos x="27" y="39"/>
                </a:cxn>
                <a:cxn ang="0">
                  <a:pos x="24" y="45"/>
                </a:cxn>
                <a:cxn ang="0">
                  <a:pos x="21" y="48"/>
                </a:cxn>
                <a:cxn ang="0">
                  <a:pos x="18" y="49"/>
                </a:cxn>
                <a:cxn ang="0">
                  <a:pos x="12" y="49"/>
                </a:cxn>
                <a:cxn ang="0">
                  <a:pos x="9" y="48"/>
                </a:cxn>
                <a:cxn ang="0">
                  <a:pos x="3" y="42"/>
                </a:cxn>
                <a:cxn ang="0">
                  <a:pos x="1" y="37"/>
                </a:cxn>
                <a:cxn ang="0">
                  <a:pos x="0" y="31"/>
                </a:cxn>
                <a:cxn ang="0">
                  <a:pos x="0" y="26"/>
                </a:cxn>
                <a:cxn ang="0">
                  <a:pos x="7" y="26"/>
                </a:cxn>
                <a:cxn ang="0">
                  <a:pos x="7" y="34"/>
                </a:cxn>
                <a:cxn ang="0">
                  <a:pos x="9" y="40"/>
                </a:cxn>
                <a:cxn ang="0">
                  <a:pos x="10" y="45"/>
                </a:cxn>
                <a:cxn ang="0">
                  <a:pos x="12" y="48"/>
                </a:cxn>
                <a:cxn ang="0">
                  <a:pos x="16" y="48"/>
                </a:cxn>
                <a:cxn ang="0">
                  <a:pos x="18" y="46"/>
                </a:cxn>
                <a:cxn ang="0">
                  <a:pos x="18" y="45"/>
                </a:cxn>
                <a:cxn ang="0">
                  <a:pos x="20" y="43"/>
                </a:cxn>
                <a:cxn ang="0">
                  <a:pos x="20" y="40"/>
                </a:cxn>
                <a:cxn ang="0">
                  <a:pos x="21" y="36"/>
                </a:cxn>
                <a:cxn ang="0">
                  <a:pos x="21" y="13"/>
                </a:cxn>
                <a:cxn ang="0">
                  <a:pos x="20" y="10"/>
                </a:cxn>
                <a:cxn ang="0">
                  <a:pos x="20" y="7"/>
                </a:cxn>
                <a:cxn ang="0">
                  <a:pos x="18" y="4"/>
                </a:cxn>
                <a:cxn ang="0">
                  <a:pos x="16" y="4"/>
                </a:cxn>
                <a:cxn ang="0">
                  <a:pos x="15" y="2"/>
                </a:cxn>
                <a:cxn ang="0">
                  <a:pos x="10" y="7"/>
                </a:cxn>
                <a:cxn ang="0">
                  <a:pos x="9" y="10"/>
                </a:cxn>
                <a:cxn ang="0">
                  <a:pos x="9" y="14"/>
                </a:cxn>
                <a:cxn ang="0">
                  <a:pos x="7" y="20"/>
                </a:cxn>
                <a:cxn ang="0">
                  <a:pos x="7" y="26"/>
                </a:cxn>
              </a:cxnLst>
              <a:rect l="0" t="0" r="r" b="b"/>
              <a:pathLst>
                <a:path w="30" h="49">
                  <a:moveTo>
                    <a:pt x="0" y="26"/>
                  </a:moveTo>
                  <a:lnTo>
                    <a:pt x="0" y="20"/>
                  </a:lnTo>
                  <a:lnTo>
                    <a:pt x="1" y="14"/>
                  </a:lnTo>
                  <a:lnTo>
                    <a:pt x="3" y="10"/>
                  </a:lnTo>
                  <a:lnTo>
                    <a:pt x="4" y="7"/>
                  </a:lnTo>
                  <a:lnTo>
                    <a:pt x="9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1" y="2"/>
                  </a:lnTo>
                  <a:lnTo>
                    <a:pt x="24" y="5"/>
                  </a:lnTo>
                  <a:lnTo>
                    <a:pt x="27" y="11"/>
                  </a:lnTo>
                  <a:lnTo>
                    <a:pt x="29" y="17"/>
                  </a:lnTo>
                  <a:lnTo>
                    <a:pt x="30" y="25"/>
                  </a:lnTo>
                  <a:lnTo>
                    <a:pt x="29" y="33"/>
                  </a:lnTo>
                  <a:lnTo>
                    <a:pt x="27" y="39"/>
                  </a:lnTo>
                  <a:lnTo>
                    <a:pt x="24" y="45"/>
                  </a:lnTo>
                  <a:lnTo>
                    <a:pt x="21" y="48"/>
                  </a:lnTo>
                  <a:lnTo>
                    <a:pt x="18" y="49"/>
                  </a:lnTo>
                  <a:lnTo>
                    <a:pt x="12" y="49"/>
                  </a:lnTo>
                  <a:lnTo>
                    <a:pt x="9" y="48"/>
                  </a:lnTo>
                  <a:lnTo>
                    <a:pt x="3" y="42"/>
                  </a:lnTo>
                  <a:lnTo>
                    <a:pt x="1" y="37"/>
                  </a:lnTo>
                  <a:lnTo>
                    <a:pt x="0" y="31"/>
                  </a:lnTo>
                  <a:lnTo>
                    <a:pt x="0" y="26"/>
                  </a:lnTo>
                  <a:close/>
                  <a:moveTo>
                    <a:pt x="7" y="26"/>
                  </a:moveTo>
                  <a:lnTo>
                    <a:pt x="7" y="34"/>
                  </a:lnTo>
                  <a:lnTo>
                    <a:pt x="9" y="40"/>
                  </a:lnTo>
                  <a:lnTo>
                    <a:pt x="10" y="45"/>
                  </a:lnTo>
                  <a:lnTo>
                    <a:pt x="12" y="48"/>
                  </a:lnTo>
                  <a:lnTo>
                    <a:pt x="16" y="48"/>
                  </a:lnTo>
                  <a:lnTo>
                    <a:pt x="18" y="46"/>
                  </a:lnTo>
                  <a:lnTo>
                    <a:pt x="18" y="45"/>
                  </a:lnTo>
                  <a:lnTo>
                    <a:pt x="20" y="43"/>
                  </a:lnTo>
                  <a:lnTo>
                    <a:pt x="20" y="40"/>
                  </a:lnTo>
                  <a:lnTo>
                    <a:pt x="21" y="36"/>
                  </a:lnTo>
                  <a:lnTo>
                    <a:pt x="21" y="13"/>
                  </a:lnTo>
                  <a:lnTo>
                    <a:pt x="20" y="10"/>
                  </a:lnTo>
                  <a:lnTo>
                    <a:pt x="20" y="7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5" y="2"/>
                  </a:lnTo>
                  <a:lnTo>
                    <a:pt x="10" y="7"/>
                  </a:lnTo>
                  <a:lnTo>
                    <a:pt x="9" y="10"/>
                  </a:lnTo>
                  <a:lnTo>
                    <a:pt x="9" y="14"/>
                  </a:lnTo>
                  <a:lnTo>
                    <a:pt x="7" y="20"/>
                  </a:lnTo>
                  <a:lnTo>
                    <a:pt x="7" y="2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3694" name="Freeform 558"/>
            <p:cNvSpPr>
              <a:spLocks/>
            </p:cNvSpPr>
            <p:nvPr/>
          </p:nvSpPr>
          <p:spPr bwMode="auto">
            <a:xfrm>
              <a:off x="5003" y="2589"/>
              <a:ext cx="30" cy="93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0"/>
                </a:cxn>
                <a:cxn ang="0">
                  <a:pos x="9" y="4"/>
                </a:cxn>
                <a:cxn ang="0">
                  <a:pos x="17" y="10"/>
                </a:cxn>
                <a:cxn ang="0">
                  <a:pos x="23" y="20"/>
                </a:cxn>
                <a:cxn ang="0">
                  <a:pos x="29" y="32"/>
                </a:cxn>
                <a:cxn ang="0">
                  <a:pos x="30" y="46"/>
                </a:cxn>
                <a:cxn ang="0">
                  <a:pos x="27" y="61"/>
                </a:cxn>
                <a:cxn ang="0">
                  <a:pos x="21" y="75"/>
                </a:cxn>
                <a:cxn ang="0">
                  <a:pos x="15" y="82"/>
                </a:cxn>
                <a:cxn ang="0">
                  <a:pos x="7" y="89"/>
                </a:cxn>
                <a:cxn ang="0">
                  <a:pos x="0" y="93"/>
                </a:cxn>
                <a:cxn ang="0">
                  <a:pos x="0" y="92"/>
                </a:cxn>
                <a:cxn ang="0">
                  <a:pos x="6" y="87"/>
                </a:cxn>
                <a:cxn ang="0">
                  <a:pos x="11" y="81"/>
                </a:cxn>
                <a:cxn ang="0">
                  <a:pos x="15" y="72"/>
                </a:cxn>
                <a:cxn ang="0">
                  <a:pos x="17" y="66"/>
                </a:cxn>
                <a:cxn ang="0">
                  <a:pos x="17" y="61"/>
                </a:cxn>
                <a:cxn ang="0">
                  <a:pos x="18" y="55"/>
                </a:cxn>
                <a:cxn ang="0">
                  <a:pos x="18" y="41"/>
                </a:cxn>
                <a:cxn ang="0">
                  <a:pos x="17" y="33"/>
                </a:cxn>
                <a:cxn ang="0">
                  <a:pos x="17" y="27"/>
                </a:cxn>
                <a:cxn ang="0">
                  <a:pos x="15" y="21"/>
                </a:cxn>
                <a:cxn ang="0">
                  <a:pos x="12" y="17"/>
                </a:cxn>
                <a:cxn ang="0">
                  <a:pos x="11" y="12"/>
                </a:cxn>
                <a:cxn ang="0">
                  <a:pos x="7" y="9"/>
                </a:cxn>
                <a:cxn ang="0">
                  <a:pos x="4" y="4"/>
                </a:cxn>
                <a:cxn ang="0">
                  <a:pos x="0" y="1"/>
                </a:cxn>
              </a:cxnLst>
              <a:rect l="0" t="0" r="r" b="b"/>
              <a:pathLst>
                <a:path w="30" h="93">
                  <a:moveTo>
                    <a:pt x="0" y="1"/>
                  </a:moveTo>
                  <a:lnTo>
                    <a:pt x="0" y="0"/>
                  </a:lnTo>
                  <a:lnTo>
                    <a:pt x="9" y="4"/>
                  </a:lnTo>
                  <a:lnTo>
                    <a:pt x="17" y="10"/>
                  </a:lnTo>
                  <a:lnTo>
                    <a:pt x="23" y="20"/>
                  </a:lnTo>
                  <a:lnTo>
                    <a:pt x="29" y="32"/>
                  </a:lnTo>
                  <a:lnTo>
                    <a:pt x="30" y="46"/>
                  </a:lnTo>
                  <a:lnTo>
                    <a:pt x="27" y="61"/>
                  </a:lnTo>
                  <a:lnTo>
                    <a:pt x="21" y="75"/>
                  </a:lnTo>
                  <a:lnTo>
                    <a:pt x="15" y="82"/>
                  </a:lnTo>
                  <a:lnTo>
                    <a:pt x="7" y="89"/>
                  </a:lnTo>
                  <a:lnTo>
                    <a:pt x="0" y="93"/>
                  </a:lnTo>
                  <a:lnTo>
                    <a:pt x="0" y="92"/>
                  </a:lnTo>
                  <a:lnTo>
                    <a:pt x="6" y="87"/>
                  </a:lnTo>
                  <a:lnTo>
                    <a:pt x="11" y="81"/>
                  </a:lnTo>
                  <a:lnTo>
                    <a:pt x="15" y="72"/>
                  </a:lnTo>
                  <a:lnTo>
                    <a:pt x="17" y="66"/>
                  </a:lnTo>
                  <a:lnTo>
                    <a:pt x="17" y="61"/>
                  </a:lnTo>
                  <a:lnTo>
                    <a:pt x="18" y="55"/>
                  </a:lnTo>
                  <a:lnTo>
                    <a:pt x="18" y="41"/>
                  </a:lnTo>
                  <a:lnTo>
                    <a:pt x="17" y="33"/>
                  </a:lnTo>
                  <a:lnTo>
                    <a:pt x="17" y="27"/>
                  </a:lnTo>
                  <a:lnTo>
                    <a:pt x="15" y="21"/>
                  </a:lnTo>
                  <a:lnTo>
                    <a:pt x="12" y="17"/>
                  </a:lnTo>
                  <a:lnTo>
                    <a:pt x="11" y="12"/>
                  </a:lnTo>
                  <a:lnTo>
                    <a:pt x="7" y="9"/>
                  </a:lnTo>
                  <a:lnTo>
                    <a:pt x="4" y="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561" name="Group 560"/>
          <p:cNvGrpSpPr/>
          <p:nvPr/>
        </p:nvGrpSpPr>
        <p:grpSpPr>
          <a:xfrm>
            <a:off x="4820575" y="4421080"/>
            <a:ext cx="987001" cy="1127465"/>
            <a:chOff x="4820575" y="4421080"/>
            <a:chExt cx="987001" cy="1127465"/>
          </a:xfrm>
        </p:grpSpPr>
        <p:cxnSp>
          <p:nvCxnSpPr>
            <p:cNvPr id="559" name="Straight Arrow Connector 558"/>
            <p:cNvCxnSpPr/>
            <p:nvPr/>
          </p:nvCxnSpPr>
          <p:spPr>
            <a:xfrm rot="5400000">
              <a:off x="4904913" y="5082467"/>
              <a:ext cx="816746" cy="11540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60" name="TextBox 559"/>
            <p:cNvSpPr txBox="1"/>
            <p:nvPr/>
          </p:nvSpPr>
          <p:spPr>
            <a:xfrm>
              <a:off x="4820575" y="4421080"/>
              <a:ext cx="9870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No tests</a:t>
              </a:r>
              <a:endParaRPr lang="en-GB" dirty="0"/>
            </a:p>
          </p:txBody>
        </p:sp>
      </p:grpSp>
      <p:grpSp>
        <p:nvGrpSpPr>
          <p:cNvPr id="565" name="Group 564"/>
          <p:cNvGrpSpPr/>
          <p:nvPr/>
        </p:nvGrpSpPr>
        <p:grpSpPr>
          <a:xfrm>
            <a:off x="3710865" y="4518735"/>
            <a:ext cx="1233864" cy="1123933"/>
            <a:chOff x="3710865" y="4518735"/>
            <a:chExt cx="1233864" cy="1123933"/>
          </a:xfrm>
        </p:grpSpPr>
        <p:cxnSp>
          <p:nvCxnSpPr>
            <p:cNvPr id="563" name="Straight Arrow Connector 562"/>
            <p:cNvCxnSpPr/>
            <p:nvPr/>
          </p:nvCxnSpPr>
          <p:spPr>
            <a:xfrm rot="5400000" flipH="1" flipV="1">
              <a:off x="3866225" y="4762871"/>
              <a:ext cx="674703" cy="18643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4" name="TextBox 563"/>
            <p:cNvSpPr txBox="1"/>
            <p:nvPr/>
          </p:nvSpPr>
          <p:spPr>
            <a:xfrm>
              <a:off x="3710865" y="5273336"/>
              <a:ext cx="12338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Apply tests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73" name="Group 572"/>
          <p:cNvGrpSpPr/>
          <p:nvPr/>
        </p:nvGrpSpPr>
        <p:grpSpPr>
          <a:xfrm>
            <a:off x="5763087" y="5326602"/>
            <a:ext cx="3028008" cy="1531398"/>
            <a:chOff x="5763087" y="5326602"/>
            <a:chExt cx="3028008" cy="1531398"/>
          </a:xfrm>
        </p:grpSpPr>
        <p:grpSp>
          <p:nvGrpSpPr>
            <p:cNvPr id="566" name="Group 565"/>
            <p:cNvGrpSpPr/>
            <p:nvPr/>
          </p:nvGrpSpPr>
          <p:grpSpPr>
            <a:xfrm>
              <a:off x="5763087" y="5326602"/>
              <a:ext cx="3028008" cy="1531398"/>
              <a:chOff x="3710865" y="4111270"/>
              <a:chExt cx="3028008" cy="1531398"/>
            </a:xfrm>
          </p:grpSpPr>
          <p:cxnSp>
            <p:nvCxnSpPr>
              <p:cNvPr id="567" name="Straight Arrow Connector 566"/>
              <p:cNvCxnSpPr/>
              <p:nvPr/>
            </p:nvCxnSpPr>
            <p:spPr>
              <a:xfrm rot="16200000" flipV="1">
                <a:off x="3846990" y="4390916"/>
                <a:ext cx="1145220" cy="58592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8" name="TextBox 567"/>
              <p:cNvSpPr txBox="1"/>
              <p:nvPr/>
            </p:nvSpPr>
            <p:spPr>
              <a:xfrm>
                <a:off x="3710865" y="5273336"/>
                <a:ext cx="30280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Recomputed higher precision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p:grpSp>
        <p:cxnSp>
          <p:nvCxnSpPr>
            <p:cNvPr id="569" name="Straight Arrow Connector 568"/>
            <p:cNvCxnSpPr/>
            <p:nvPr/>
          </p:nvCxnSpPr>
          <p:spPr>
            <a:xfrm rot="5400000" flipH="1" flipV="1">
              <a:off x="7085575" y="5772252"/>
              <a:ext cx="888339" cy="60072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4" name="TextBox 573"/>
          <p:cNvSpPr txBox="1"/>
          <p:nvPr/>
        </p:nvSpPr>
        <p:spPr>
          <a:xfrm>
            <a:off x="4199137" y="6488668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Precision</a:t>
            </a:r>
            <a:endParaRPr lang="en-GB" dirty="0"/>
          </a:p>
        </p:txBody>
      </p:sp>
      <p:sp>
        <p:nvSpPr>
          <p:cNvPr id="575" name="TextBox 574"/>
          <p:cNvSpPr txBox="1"/>
          <p:nvPr/>
        </p:nvSpPr>
        <p:spPr>
          <a:xfrm rot="16200000">
            <a:off x="-765718" y="4759003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GB" baseline="-25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dirty="0" smtClean="0"/>
              <a:t> number of points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03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03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74" grpId="0"/>
      <p:bldP spid="57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NMHV results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65132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600" dirty="0" smtClean="0"/>
              <a:t>Other 6-pt amplitudes are similar</a:t>
            </a:r>
            <a:endParaRPr lang="en-GB" sz="2600" dirty="0" smtClean="0">
              <a:cs typeface="Times New Roman"/>
            </a:endParaRPr>
          </a:p>
        </p:txBody>
      </p:sp>
      <p:grpSp>
        <p:nvGrpSpPr>
          <p:cNvPr id="606212" name="Group 4"/>
          <p:cNvGrpSpPr>
            <a:grpSpLocks noChangeAspect="1"/>
          </p:cNvGrpSpPr>
          <p:nvPr/>
        </p:nvGrpSpPr>
        <p:grpSpPr bwMode="auto">
          <a:xfrm>
            <a:off x="328473" y="2230438"/>
            <a:ext cx="8516839" cy="3291473"/>
            <a:chOff x="419" y="1405"/>
            <a:chExt cx="5125" cy="195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606211" name="AutoShape 3"/>
            <p:cNvSpPr>
              <a:spLocks noChangeAspect="1" noChangeArrowheads="1" noTextEdit="1"/>
            </p:cNvSpPr>
            <p:nvPr/>
          </p:nvSpPr>
          <p:spPr bwMode="auto">
            <a:xfrm>
              <a:off x="419" y="1405"/>
              <a:ext cx="5125" cy="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606413" name="Group 205"/>
            <p:cNvGrpSpPr>
              <a:grpSpLocks/>
            </p:cNvGrpSpPr>
            <p:nvPr/>
          </p:nvGrpSpPr>
          <p:grpSpPr bwMode="auto">
            <a:xfrm>
              <a:off x="602" y="1725"/>
              <a:ext cx="1285" cy="1585"/>
              <a:chOff x="602" y="1725"/>
              <a:chExt cx="1285" cy="1585"/>
            </a:xfrm>
          </p:grpSpPr>
          <p:sp>
            <p:nvSpPr>
              <p:cNvPr id="606215" name="Freeform 7"/>
              <p:cNvSpPr>
                <a:spLocks/>
              </p:cNvSpPr>
              <p:nvPr/>
            </p:nvSpPr>
            <p:spPr bwMode="auto">
              <a:xfrm>
                <a:off x="692" y="1725"/>
                <a:ext cx="1182" cy="1517"/>
              </a:xfrm>
              <a:custGeom>
                <a:avLst/>
                <a:gdLst/>
                <a:ahLst/>
                <a:cxnLst>
                  <a:cxn ang="0">
                    <a:pos x="16" y="1394"/>
                  </a:cxn>
                  <a:cxn ang="0">
                    <a:pos x="48" y="1322"/>
                  </a:cxn>
                  <a:cxn ang="0">
                    <a:pos x="111" y="1322"/>
                  </a:cxn>
                  <a:cxn ang="0">
                    <a:pos x="143" y="1199"/>
                  </a:cxn>
                  <a:cxn ang="0">
                    <a:pos x="159" y="1199"/>
                  </a:cxn>
                  <a:cxn ang="0">
                    <a:pos x="190" y="1171"/>
                  </a:cxn>
                  <a:cxn ang="0">
                    <a:pos x="221" y="1394"/>
                  </a:cxn>
                  <a:cxn ang="0">
                    <a:pos x="269" y="1322"/>
                  </a:cxn>
                  <a:cxn ang="0">
                    <a:pos x="285" y="1271"/>
                  </a:cxn>
                  <a:cxn ang="0">
                    <a:pos x="316" y="1025"/>
                  </a:cxn>
                  <a:cxn ang="0">
                    <a:pos x="333" y="868"/>
                  </a:cxn>
                  <a:cxn ang="0">
                    <a:pos x="364" y="674"/>
                  </a:cxn>
                  <a:cxn ang="0">
                    <a:pos x="379" y="476"/>
                  </a:cxn>
                  <a:cxn ang="0">
                    <a:pos x="410" y="380"/>
                  </a:cxn>
                  <a:cxn ang="0">
                    <a:pos x="426" y="201"/>
                  </a:cxn>
                  <a:cxn ang="0">
                    <a:pos x="459" y="126"/>
                  </a:cxn>
                  <a:cxn ang="0">
                    <a:pos x="474" y="36"/>
                  </a:cxn>
                  <a:cxn ang="0">
                    <a:pos x="505" y="11"/>
                  </a:cxn>
                  <a:cxn ang="0">
                    <a:pos x="521" y="3"/>
                  </a:cxn>
                  <a:cxn ang="0">
                    <a:pos x="552" y="7"/>
                  </a:cxn>
                  <a:cxn ang="0">
                    <a:pos x="569" y="11"/>
                  </a:cxn>
                  <a:cxn ang="0">
                    <a:pos x="600" y="19"/>
                  </a:cxn>
                  <a:cxn ang="0">
                    <a:pos x="615" y="39"/>
                  </a:cxn>
                  <a:cxn ang="0">
                    <a:pos x="646" y="47"/>
                  </a:cxn>
                  <a:cxn ang="0">
                    <a:pos x="662" y="75"/>
                  </a:cxn>
                  <a:cxn ang="0">
                    <a:pos x="695" y="91"/>
                  </a:cxn>
                  <a:cxn ang="0">
                    <a:pos x="710" y="112"/>
                  </a:cxn>
                  <a:cxn ang="0">
                    <a:pos x="741" y="129"/>
                  </a:cxn>
                  <a:cxn ang="0">
                    <a:pos x="757" y="156"/>
                  </a:cxn>
                  <a:cxn ang="0">
                    <a:pos x="789" y="176"/>
                  </a:cxn>
                  <a:cxn ang="0">
                    <a:pos x="805" y="210"/>
                  </a:cxn>
                  <a:cxn ang="0">
                    <a:pos x="836" y="241"/>
                  </a:cxn>
                  <a:cxn ang="0">
                    <a:pos x="851" y="279"/>
                  </a:cxn>
                  <a:cxn ang="0">
                    <a:pos x="884" y="301"/>
                  </a:cxn>
                  <a:cxn ang="0">
                    <a:pos x="900" y="357"/>
                  </a:cxn>
                  <a:cxn ang="0">
                    <a:pos x="931" y="374"/>
                  </a:cxn>
                  <a:cxn ang="0">
                    <a:pos x="946" y="419"/>
                  </a:cxn>
                  <a:cxn ang="0">
                    <a:pos x="979" y="464"/>
                  </a:cxn>
                  <a:cxn ang="0">
                    <a:pos x="993" y="587"/>
                  </a:cxn>
                  <a:cxn ang="0">
                    <a:pos x="1025" y="664"/>
                  </a:cxn>
                  <a:cxn ang="0">
                    <a:pos x="1041" y="962"/>
                  </a:cxn>
                  <a:cxn ang="0">
                    <a:pos x="1072" y="977"/>
                  </a:cxn>
                  <a:cxn ang="0">
                    <a:pos x="1088" y="1322"/>
                  </a:cxn>
                  <a:cxn ang="0">
                    <a:pos x="1136" y="1517"/>
                  </a:cxn>
                  <a:cxn ang="0">
                    <a:pos x="1151" y="1517"/>
                  </a:cxn>
                  <a:cxn ang="0">
                    <a:pos x="1182" y="1394"/>
                  </a:cxn>
                </a:cxnLst>
                <a:rect l="0" t="0" r="r" b="b"/>
                <a:pathLst>
                  <a:path w="1182" h="1517">
                    <a:moveTo>
                      <a:pt x="0" y="1517"/>
                    </a:moveTo>
                    <a:lnTo>
                      <a:pt x="16" y="1517"/>
                    </a:lnTo>
                    <a:lnTo>
                      <a:pt x="16" y="1394"/>
                    </a:lnTo>
                    <a:lnTo>
                      <a:pt x="33" y="1394"/>
                    </a:lnTo>
                    <a:lnTo>
                      <a:pt x="33" y="1322"/>
                    </a:lnTo>
                    <a:lnTo>
                      <a:pt x="48" y="1322"/>
                    </a:lnTo>
                    <a:lnTo>
                      <a:pt x="48" y="1517"/>
                    </a:lnTo>
                    <a:lnTo>
                      <a:pt x="111" y="1517"/>
                    </a:lnTo>
                    <a:lnTo>
                      <a:pt x="111" y="1322"/>
                    </a:lnTo>
                    <a:lnTo>
                      <a:pt x="128" y="1322"/>
                    </a:lnTo>
                    <a:lnTo>
                      <a:pt x="128" y="1199"/>
                    </a:lnTo>
                    <a:lnTo>
                      <a:pt x="143" y="1199"/>
                    </a:lnTo>
                    <a:lnTo>
                      <a:pt x="143" y="1517"/>
                    </a:lnTo>
                    <a:lnTo>
                      <a:pt x="159" y="1517"/>
                    </a:lnTo>
                    <a:lnTo>
                      <a:pt x="159" y="1199"/>
                    </a:lnTo>
                    <a:lnTo>
                      <a:pt x="174" y="1199"/>
                    </a:lnTo>
                    <a:lnTo>
                      <a:pt x="174" y="1171"/>
                    </a:lnTo>
                    <a:lnTo>
                      <a:pt x="190" y="1171"/>
                    </a:lnTo>
                    <a:lnTo>
                      <a:pt x="190" y="1232"/>
                    </a:lnTo>
                    <a:lnTo>
                      <a:pt x="221" y="1232"/>
                    </a:lnTo>
                    <a:lnTo>
                      <a:pt x="221" y="1394"/>
                    </a:lnTo>
                    <a:lnTo>
                      <a:pt x="238" y="1394"/>
                    </a:lnTo>
                    <a:lnTo>
                      <a:pt x="238" y="1322"/>
                    </a:lnTo>
                    <a:lnTo>
                      <a:pt x="269" y="1322"/>
                    </a:lnTo>
                    <a:lnTo>
                      <a:pt x="269" y="1517"/>
                    </a:lnTo>
                    <a:lnTo>
                      <a:pt x="285" y="1517"/>
                    </a:lnTo>
                    <a:lnTo>
                      <a:pt x="285" y="1271"/>
                    </a:lnTo>
                    <a:lnTo>
                      <a:pt x="300" y="1271"/>
                    </a:lnTo>
                    <a:lnTo>
                      <a:pt x="300" y="1025"/>
                    </a:lnTo>
                    <a:lnTo>
                      <a:pt x="316" y="1025"/>
                    </a:lnTo>
                    <a:lnTo>
                      <a:pt x="316" y="915"/>
                    </a:lnTo>
                    <a:lnTo>
                      <a:pt x="333" y="915"/>
                    </a:lnTo>
                    <a:lnTo>
                      <a:pt x="333" y="868"/>
                    </a:lnTo>
                    <a:lnTo>
                      <a:pt x="348" y="868"/>
                    </a:lnTo>
                    <a:lnTo>
                      <a:pt x="348" y="674"/>
                    </a:lnTo>
                    <a:lnTo>
                      <a:pt x="364" y="674"/>
                    </a:lnTo>
                    <a:lnTo>
                      <a:pt x="364" y="577"/>
                    </a:lnTo>
                    <a:lnTo>
                      <a:pt x="379" y="577"/>
                    </a:lnTo>
                    <a:lnTo>
                      <a:pt x="379" y="476"/>
                    </a:lnTo>
                    <a:lnTo>
                      <a:pt x="395" y="476"/>
                    </a:lnTo>
                    <a:lnTo>
                      <a:pt x="395" y="380"/>
                    </a:lnTo>
                    <a:lnTo>
                      <a:pt x="410" y="380"/>
                    </a:lnTo>
                    <a:lnTo>
                      <a:pt x="410" y="285"/>
                    </a:lnTo>
                    <a:lnTo>
                      <a:pt x="426" y="285"/>
                    </a:lnTo>
                    <a:lnTo>
                      <a:pt x="426" y="201"/>
                    </a:lnTo>
                    <a:lnTo>
                      <a:pt x="443" y="201"/>
                    </a:lnTo>
                    <a:lnTo>
                      <a:pt x="443" y="126"/>
                    </a:lnTo>
                    <a:lnTo>
                      <a:pt x="459" y="126"/>
                    </a:lnTo>
                    <a:lnTo>
                      <a:pt x="459" y="69"/>
                    </a:lnTo>
                    <a:lnTo>
                      <a:pt x="474" y="69"/>
                    </a:lnTo>
                    <a:lnTo>
                      <a:pt x="474" y="36"/>
                    </a:lnTo>
                    <a:lnTo>
                      <a:pt x="490" y="36"/>
                    </a:lnTo>
                    <a:lnTo>
                      <a:pt x="490" y="11"/>
                    </a:lnTo>
                    <a:lnTo>
                      <a:pt x="505" y="11"/>
                    </a:lnTo>
                    <a:lnTo>
                      <a:pt x="505" y="0"/>
                    </a:lnTo>
                    <a:lnTo>
                      <a:pt x="521" y="0"/>
                    </a:lnTo>
                    <a:lnTo>
                      <a:pt x="521" y="3"/>
                    </a:lnTo>
                    <a:lnTo>
                      <a:pt x="536" y="3"/>
                    </a:lnTo>
                    <a:lnTo>
                      <a:pt x="536" y="7"/>
                    </a:lnTo>
                    <a:lnTo>
                      <a:pt x="552" y="7"/>
                    </a:lnTo>
                    <a:lnTo>
                      <a:pt x="552" y="8"/>
                    </a:lnTo>
                    <a:lnTo>
                      <a:pt x="569" y="8"/>
                    </a:lnTo>
                    <a:lnTo>
                      <a:pt x="569" y="11"/>
                    </a:lnTo>
                    <a:lnTo>
                      <a:pt x="584" y="11"/>
                    </a:lnTo>
                    <a:lnTo>
                      <a:pt x="584" y="19"/>
                    </a:lnTo>
                    <a:lnTo>
                      <a:pt x="600" y="19"/>
                    </a:lnTo>
                    <a:lnTo>
                      <a:pt x="600" y="33"/>
                    </a:lnTo>
                    <a:lnTo>
                      <a:pt x="615" y="33"/>
                    </a:lnTo>
                    <a:lnTo>
                      <a:pt x="615" y="39"/>
                    </a:lnTo>
                    <a:lnTo>
                      <a:pt x="631" y="39"/>
                    </a:lnTo>
                    <a:lnTo>
                      <a:pt x="631" y="47"/>
                    </a:lnTo>
                    <a:lnTo>
                      <a:pt x="646" y="47"/>
                    </a:lnTo>
                    <a:lnTo>
                      <a:pt x="646" y="67"/>
                    </a:lnTo>
                    <a:lnTo>
                      <a:pt x="662" y="67"/>
                    </a:lnTo>
                    <a:lnTo>
                      <a:pt x="662" y="75"/>
                    </a:lnTo>
                    <a:lnTo>
                      <a:pt x="679" y="75"/>
                    </a:lnTo>
                    <a:lnTo>
                      <a:pt x="679" y="91"/>
                    </a:lnTo>
                    <a:lnTo>
                      <a:pt x="695" y="91"/>
                    </a:lnTo>
                    <a:lnTo>
                      <a:pt x="695" y="100"/>
                    </a:lnTo>
                    <a:lnTo>
                      <a:pt x="710" y="100"/>
                    </a:lnTo>
                    <a:lnTo>
                      <a:pt x="710" y="112"/>
                    </a:lnTo>
                    <a:lnTo>
                      <a:pt x="726" y="112"/>
                    </a:lnTo>
                    <a:lnTo>
                      <a:pt x="726" y="129"/>
                    </a:lnTo>
                    <a:lnTo>
                      <a:pt x="741" y="129"/>
                    </a:lnTo>
                    <a:lnTo>
                      <a:pt x="741" y="148"/>
                    </a:lnTo>
                    <a:lnTo>
                      <a:pt x="757" y="148"/>
                    </a:lnTo>
                    <a:lnTo>
                      <a:pt x="757" y="156"/>
                    </a:lnTo>
                    <a:lnTo>
                      <a:pt x="774" y="156"/>
                    </a:lnTo>
                    <a:lnTo>
                      <a:pt x="774" y="176"/>
                    </a:lnTo>
                    <a:lnTo>
                      <a:pt x="789" y="176"/>
                    </a:lnTo>
                    <a:lnTo>
                      <a:pt x="789" y="196"/>
                    </a:lnTo>
                    <a:lnTo>
                      <a:pt x="805" y="196"/>
                    </a:lnTo>
                    <a:lnTo>
                      <a:pt x="805" y="210"/>
                    </a:lnTo>
                    <a:lnTo>
                      <a:pt x="820" y="210"/>
                    </a:lnTo>
                    <a:lnTo>
                      <a:pt x="820" y="241"/>
                    </a:lnTo>
                    <a:lnTo>
                      <a:pt x="836" y="241"/>
                    </a:lnTo>
                    <a:lnTo>
                      <a:pt x="836" y="252"/>
                    </a:lnTo>
                    <a:lnTo>
                      <a:pt x="851" y="252"/>
                    </a:lnTo>
                    <a:lnTo>
                      <a:pt x="851" y="279"/>
                    </a:lnTo>
                    <a:lnTo>
                      <a:pt x="867" y="279"/>
                    </a:lnTo>
                    <a:lnTo>
                      <a:pt x="867" y="301"/>
                    </a:lnTo>
                    <a:lnTo>
                      <a:pt x="884" y="301"/>
                    </a:lnTo>
                    <a:lnTo>
                      <a:pt x="884" y="327"/>
                    </a:lnTo>
                    <a:lnTo>
                      <a:pt x="900" y="327"/>
                    </a:lnTo>
                    <a:lnTo>
                      <a:pt x="900" y="357"/>
                    </a:lnTo>
                    <a:lnTo>
                      <a:pt x="915" y="357"/>
                    </a:lnTo>
                    <a:lnTo>
                      <a:pt x="915" y="374"/>
                    </a:lnTo>
                    <a:lnTo>
                      <a:pt x="931" y="374"/>
                    </a:lnTo>
                    <a:lnTo>
                      <a:pt x="931" y="386"/>
                    </a:lnTo>
                    <a:lnTo>
                      <a:pt x="946" y="386"/>
                    </a:lnTo>
                    <a:lnTo>
                      <a:pt x="946" y="419"/>
                    </a:lnTo>
                    <a:lnTo>
                      <a:pt x="962" y="419"/>
                    </a:lnTo>
                    <a:lnTo>
                      <a:pt x="962" y="464"/>
                    </a:lnTo>
                    <a:lnTo>
                      <a:pt x="979" y="464"/>
                    </a:lnTo>
                    <a:lnTo>
                      <a:pt x="979" y="503"/>
                    </a:lnTo>
                    <a:lnTo>
                      <a:pt x="993" y="503"/>
                    </a:lnTo>
                    <a:lnTo>
                      <a:pt x="993" y="587"/>
                    </a:lnTo>
                    <a:lnTo>
                      <a:pt x="1010" y="587"/>
                    </a:lnTo>
                    <a:lnTo>
                      <a:pt x="1010" y="664"/>
                    </a:lnTo>
                    <a:lnTo>
                      <a:pt x="1025" y="664"/>
                    </a:lnTo>
                    <a:lnTo>
                      <a:pt x="1025" y="795"/>
                    </a:lnTo>
                    <a:lnTo>
                      <a:pt x="1041" y="795"/>
                    </a:lnTo>
                    <a:lnTo>
                      <a:pt x="1041" y="962"/>
                    </a:lnTo>
                    <a:lnTo>
                      <a:pt x="1056" y="962"/>
                    </a:lnTo>
                    <a:lnTo>
                      <a:pt x="1056" y="977"/>
                    </a:lnTo>
                    <a:lnTo>
                      <a:pt x="1072" y="977"/>
                    </a:lnTo>
                    <a:lnTo>
                      <a:pt x="1072" y="1109"/>
                    </a:lnTo>
                    <a:lnTo>
                      <a:pt x="1088" y="1109"/>
                    </a:lnTo>
                    <a:lnTo>
                      <a:pt x="1088" y="1322"/>
                    </a:lnTo>
                    <a:lnTo>
                      <a:pt x="1120" y="1322"/>
                    </a:lnTo>
                    <a:lnTo>
                      <a:pt x="1120" y="1517"/>
                    </a:lnTo>
                    <a:lnTo>
                      <a:pt x="1136" y="1517"/>
                    </a:lnTo>
                    <a:lnTo>
                      <a:pt x="1136" y="1394"/>
                    </a:lnTo>
                    <a:lnTo>
                      <a:pt x="1151" y="1394"/>
                    </a:lnTo>
                    <a:lnTo>
                      <a:pt x="1151" y="1517"/>
                    </a:lnTo>
                    <a:lnTo>
                      <a:pt x="1167" y="1517"/>
                    </a:lnTo>
                    <a:lnTo>
                      <a:pt x="1167" y="1394"/>
                    </a:lnTo>
                    <a:lnTo>
                      <a:pt x="1182" y="1394"/>
                    </a:lnTo>
                    <a:lnTo>
                      <a:pt x="1182" y="1517"/>
                    </a:lnTo>
                    <a:lnTo>
                      <a:pt x="0" y="1517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pic>
            <p:nvPicPr>
              <p:cNvPr id="606216" name="Picture 8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602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17" name="Picture 9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02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18" name="Picture 10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719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19" name="Picture 1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719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20" name="Picture 1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835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21" name="Picture 1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835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22" name="Picture 14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952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23" name="Picture 15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952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24" name="Picture 16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1068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25" name="Picture 17"/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1068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26" name="Picture 18"/>
              <p:cNvPicPr>
                <a:picLocks noChangeAspect="1" noChangeArrowheads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>
                <a:off x="1185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27" name="Picture 19"/>
              <p:cNvPicPr>
                <a:picLocks noChangeAspect="1"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1185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28" name="Picture 20"/>
              <p:cNvPicPr>
                <a:picLocks noChangeAspect="1" noChangeArrowheads="1"/>
              </p:cNvPicPr>
              <p:nvPr/>
            </p:nvPicPr>
            <p:blipFill>
              <a:blip r:embed="rId14"/>
              <a:srcRect/>
              <a:stretch>
                <a:fillRect/>
              </a:stretch>
            </p:blipFill>
            <p:spPr bwMode="auto">
              <a:xfrm>
                <a:off x="1301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29" name="Picture 21"/>
              <p:cNvPicPr>
                <a:picLocks noChangeAspect="1" noChangeArrowheads="1"/>
              </p:cNvPicPr>
              <p:nvPr/>
            </p:nvPicPr>
            <p:blipFill>
              <a:blip r:embed="rId15"/>
              <a:srcRect/>
              <a:stretch>
                <a:fillRect/>
              </a:stretch>
            </p:blipFill>
            <p:spPr bwMode="auto">
              <a:xfrm>
                <a:off x="1301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30" name="Picture 22"/>
              <p:cNvPicPr>
                <a:picLocks noChangeAspect="1" noChangeArrowheads="1"/>
              </p:cNvPicPr>
              <p:nvPr/>
            </p:nvPicPr>
            <p:blipFill>
              <a:blip r:embed="rId16"/>
              <a:srcRect/>
              <a:stretch>
                <a:fillRect/>
              </a:stretch>
            </p:blipFill>
            <p:spPr bwMode="auto">
              <a:xfrm>
                <a:off x="1418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31" name="Picture 23"/>
              <p:cNvPicPr>
                <a:picLocks noChangeAspect="1" noChangeArrowheads="1"/>
              </p:cNvPicPr>
              <p:nvPr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1418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32" name="Picture 24"/>
              <p:cNvPicPr>
                <a:picLocks noChangeAspect="1" noChangeArrowheads="1"/>
              </p:cNvPicPr>
              <p:nvPr/>
            </p:nvPicPr>
            <p:blipFill>
              <a:blip r:embed="rId18"/>
              <a:srcRect/>
              <a:stretch>
                <a:fillRect/>
              </a:stretch>
            </p:blipFill>
            <p:spPr bwMode="auto">
              <a:xfrm>
                <a:off x="1534" y="3192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33" name="Picture 25"/>
              <p:cNvPicPr>
                <a:picLocks noChangeAspect="1" noChangeArrowheads="1"/>
              </p:cNvPicPr>
              <p:nvPr/>
            </p:nvPicPr>
            <p:blipFill>
              <a:blip r:embed="rId19"/>
              <a:srcRect/>
              <a:stretch>
                <a:fillRect/>
              </a:stretch>
            </p:blipFill>
            <p:spPr bwMode="auto">
              <a:xfrm>
                <a:off x="1534" y="3192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34" name="Picture 26"/>
              <p:cNvPicPr>
                <a:picLocks noChangeAspect="1" noChangeArrowheads="1"/>
              </p:cNvPicPr>
              <p:nvPr/>
            </p:nvPicPr>
            <p:blipFill>
              <a:blip r:embed="rId20"/>
              <a:srcRect/>
              <a:stretch>
                <a:fillRect/>
              </a:stretch>
            </p:blipFill>
            <p:spPr bwMode="auto">
              <a:xfrm>
                <a:off x="1652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35" name="Picture 27"/>
              <p:cNvPicPr>
                <a:picLocks noChangeAspect="1" noChangeArrowheads="1"/>
              </p:cNvPicPr>
              <p:nvPr/>
            </p:nvPicPr>
            <p:blipFill>
              <a:blip r:embed="rId21"/>
              <a:srcRect/>
              <a:stretch>
                <a:fillRect/>
              </a:stretch>
            </p:blipFill>
            <p:spPr bwMode="auto">
              <a:xfrm>
                <a:off x="1652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36" name="Picture 28"/>
              <p:cNvPicPr>
                <a:picLocks noChangeAspect="1" noChangeArrowheads="1"/>
              </p:cNvPicPr>
              <p:nvPr/>
            </p:nvPicPr>
            <p:blipFill>
              <a:blip r:embed="rId22"/>
              <a:srcRect/>
              <a:stretch>
                <a:fillRect/>
              </a:stretch>
            </p:blipFill>
            <p:spPr bwMode="auto">
              <a:xfrm>
                <a:off x="1769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37" name="Picture 29"/>
              <p:cNvPicPr>
                <a:picLocks noChangeAspect="1" noChangeArrowheads="1"/>
              </p:cNvPicPr>
              <p:nvPr/>
            </p:nvPicPr>
            <p:blipFill>
              <a:blip r:embed="rId23"/>
              <a:srcRect/>
              <a:stretch>
                <a:fillRect/>
              </a:stretch>
            </p:blipFill>
            <p:spPr bwMode="auto">
              <a:xfrm>
                <a:off x="1769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38" name="Picture 30"/>
              <p:cNvPicPr>
                <a:picLocks noChangeAspect="1" noChangeArrowheads="1"/>
              </p:cNvPicPr>
              <p:nvPr/>
            </p:nvPicPr>
            <p:blipFill>
              <a:blip r:embed="rId24"/>
              <a:srcRect/>
              <a:stretch>
                <a:fillRect/>
              </a:stretch>
            </p:blipFill>
            <p:spPr bwMode="auto">
              <a:xfrm>
                <a:off x="602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39" name="Picture 31"/>
              <p:cNvPicPr>
                <a:picLocks noChangeAspect="1" noChangeArrowheads="1"/>
              </p:cNvPicPr>
              <p:nvPr/>
            </p:nvPicPr>
            <p:blipFill>
              <a:blip r:embed="rId25"/>
              <a:srcRect/>
              <a:stretch>
                <a:fillRect/>
              </a:stretch>
            </p:blipFill>
            <p:spPr bwMode="auto">
              <a:xfrm>
                <a:off x="602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40" name="Picture 32"/>
              <p:cNvPicPr>
                <a:picLocks noChangeAspect="1" noChangeArrowheads="1"/>
              </p:cNvPicPr>
              <p:nvPr/>
            </p:nvPicPr>
            <p:blipFill>
              <a:blip r:embed="rId26"/>
              <a:srcRect/>
              <a:stretch>
                <a:fillRect/>
              </a:stretch>
            </p:blipFill>
            <p:spPr bwMode="auto">
              <a:xfrm>
                <a:off x="719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41" name="Picture 33"/>
              <p:cNvPicPr>
                <a:picLocks noChangeAspect="1" noChangeArrowheads="1"/>
              </p:cNvPicPr>
              <p:nvPr/>
            </p:nvPicPr>
            <p:blipFill>
              <a:blip r:embed="rId27"/>
              <a:srcRect/>
              <a:stretch>
                <a:fillRect/>
              </a:stretch>
            </p:blipFill>
            <p:spPr bwMode="auto">
              <a:xfrm>
                <a:off x="719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42" name="Picture 34"/>
              <p:cNvPicPr>
                <a:picLocks noChangeAspect="1" noChangeArrowheads="1"/>
              </p:cNvPicPr>
              <p:nvPr/>
            </p:nvPicPr>
            <p:blipFill>
              <a:blip r:embed="rId28"/>
              <a:srcRect/>
              <a:stretch>
                <a:fillRect/>
              </a:stretch>
            </p:blipFill>
            <p:spPr bwMode="auto">
              <a:xfrm>
                <a:off x="835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43" name="Picture 35"/>
              <p:cNvPicPr>
                <a:picLocks noChangeAspect="1" noChangeArrowheads="1"/>
              </p:cNvPicPr>
              <p:nvPr/>
            </p:nvPicPr>
            <p:blipFill>
              <a:blip r:embed="rId29"/>
              <a:srcRect/>
              <a:stretch>
                <a:fillRect/>
              </a:stretch>
            </p:blipFill>
            <p:spPr bwMode="auto">
              <a:xfrm>
                <a:off x="835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44" name="Picture 36"/>
              <p:cNvPicPr>
                <a:picLocks noChangeAspect="1" noChangeArrowheads="1"/>
              </p:cNvPicPr>
              <p:nvPr/>
            </p:nvPicPr>
            <p:blipFill>
              <a:blip r:embed="rId30"/>
              <a:srcRect/>
              <a:stretch>
                <a:fillRect/>
              </a:stretch>
            </p:blipFill>
            <p:spPr bwMode="auto">
              <a:xfrm>
                <a:off x="952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45" name="Picture 37"/>
              <p:cNvPicPr>
                <a:picLocks noChangeAspect="1" noChangeArrowheads="1"/>
              </p:cNvPicPr>
              <p:nvPr/>
            </p:nvPicPr>
            <p:blipFill>
              <a:blip r:embed="rId31"/>
              <a:srcRect/>
              <a:stretch>
                <a:fillRect/>
              </a:stretch>
            </p:blipFill>
            <p:spPr bwMode="auto">
              <a:xfrm>
                <a:off x="952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46" name="Picture 38"/>
              <p:cNvPicPr>
                <a:picLocks noChangeAspect="1" noChangeArrowheads="1"/>
              </p:cNvPicPr>
              <p:nvPr/>
            </p:nvPicPr>
            <p:blipFill>
              <a:blip r:embed="rId32"/>
              <a:srcRect/>
              <a:stretch>
                <a:fillRect/>
              </a:stretch>
            </p:blipFill>
            <p:spPr bwMode="auto">
              <a:xfrm>
                <a:off x="1068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47" name="Picture 39"/>
              <p:cNvPicPr>
                <a:picLocks noChangeAspect="1" noChangeArrowheads="1"/>
              </p:cNvPicPr>
              <p:nvPr/>
            </p:nvPicPr>
            <p:blipFill>
              <a:blip r:embed="rId33"/>
              <a:srcRect/>
              <a:stretch>
                <a:fillRect/>
              </a:stretch>
            </p:blipFill>
            <p:spPr bwMode="auto">
              <a:xfrm>
                <a:off x="1068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48" name="Picture 40"/>
              <p:cNvPicPr>
                <a:picLocks noChangeAspect="1" noChangeArrowheads="1"/>
              </p:cNvPicPr>
              <p:nvPr/>
            </p:nvPicPr>
            <p:blipFill>
              <a:blip r:embed="rId34"/>
              <a:srcRect/>
              <a:stretch>
                <a:fillRect/>
              </a:stretch>
            </p:blipFill>
            <p:spPr bwMode="auto">
              <a:xfrm>
                <a:off x="1185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49" name="Picture 41"/>
              <p:cNvPicPr>
                <a:picLocks noChangeAspect="1" noChangeArrowheads="1"/>
              </p:cNvPicPr>
              <p:nvPr/>
            </p:nvPicPr>
            <p:blipFill>
              <a:blip r:embed="rId35"/>
              <a:srcRect/>
              <a:stretch>
                <a:fillRect/>
              </a:stretch>
            </p:blipFill>
            <p:spPr bwMode="auto">
              <a:xfrm>
                <a:off x="1185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50" name="Picture 42"/>
              <p:cNvPicPr>
                <a:picLocks noChangeAspect="1" noChangeArrowheads="1"/>
              </p:cNvPicPr>
              <p:nvPr/>
            </p:nvPicPr>
            <p:blipFill>
              <a:blip r:embed="rId36"/>
              <a:srcRect/>
              <a:stretch>
                <a:fillRect/>
              </a:stretch>
            </p:blipFill>
            <p:spPr bwMode="auto">
              <a:xfrm>
                <a:off x="1301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51" name="Picture 43"/>
              <p:cNvPicPr>
                <a:picLocks noChangeAspect="1" noChangeArrowheads="1"/>
              </p:cNvPicPr>
              <p:nvPr/>
            </p:nvPicPr>
            <p:blipFill>
              <a:blip r:embed="rId37"/>
              <a:srcRect/>
              <a:stretch>
                <a:fillRect/>
              </a:stretch>
            </p:blipFill>
            <p:spPr bwMode="auto">
              <a:xfrm>
                <a:off x="1301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52" name="Picture 44"/>
              <p:cNvPicPr>
                <a:picLocks noChangeAspect="1" noChangeArrowheads="1"/>
              </p:cNvPicPr>
              <p:nvPr/>
            </p:nvPicPr>
            <p:blipFill>
              <a:blip r:embed="rId38"/>
              <a:srcRect/>
              <a:stretch>
                <a:fillRect/>
              </a:stretch>
            </p:blipFill>
            <p:spPr bwMode="auto">
              <a:xfrm>
                <a:off x="1418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53" name="Picture 45"/>
              <p:cNvPicPr>
                <a:picLocks noChangeAspect="1" noChangeArrowheads="1"/>
              </p:cNvPicPr>
              <p:nvPr/>
            </p:nvPicPr>
            <p:blipFill>
              <a:blip r:embed="rId39"/>
              <a:srcRect/>
              <a:stretch>
                <a:fillRect/>
              </a:stretch>
            </p:blipFill>
            <p:spPr bwMode="auto">
              <a:xfrm>
                <a:off x="1418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54" name="Picture 46"/>
              <p:cNvPicPr>
                <a:picLocks noChangeAspect="1" noChangeArrowheads="1"/>
              </p:cNvPicPr>
              <p:nvPr/>
            </p:nvPicPr>
            <p:blipFill>
              <a:blip r:embed="rId40"/>
              <a:srcRect/>
              <a:stretch>
                <a:fillRect/>
              </a:stretch>
            </p:blipFill>
            <p:spPr bwMode="auto">
              <a:xfrm>
                <a:off x="1534" y="3075"/>
                <a:ext cx="120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55" name="Picture 47"/>
              <p:cNvPicPr>
                <a:picLocks noChangeAspect="1" noChangeArrowheads="1"/>
              </p:cNvPicPr>
              <p:nvPr/>
            </p:nvPicPr>
            <p:blipFill>
              <a:blip r:embed="rId41"/>
              <a:srcRect/>
              <a:stretch>
                <a:fillRect/>
              </a:stretch>
            </p:blipFill>
            <p:spPr bwMode="auto">
              <a:xfrm>
                <a:off x="1534" y="3075"/>
                <a:ext cx="120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56" name="Picture 48"/>
              <p:cNvPicPr>
                <a:picLocks noChangeAspect="1" noChangeArrowheads="1"/>
              </p:cNvPicPr>
              <p:nvPr/>
            </p:nvPicPr>
            <p:blipFill>
              <a:blip r:embed="rId42"/>
              <a:srcRect/>
              <a:stretch>
                <a:fillRect/>
              </a:stretch>
            </p:blipFill>
            <p:spPr bwMode="auto">
              <a:xfrm>
                <a:off x="1652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57" name="Picture 49"/>
              <p:cNvPicPr>
                <a:picLocks noChangeAspect="1" noChangeArrowheads="1"/>
              </p:cNvPicPr>
              <p:nvPr/>
            </p:nvPicPr>
            <p:blipFill>
              <a:blip r:embed="rId43"/>
              <a:srcRect/>
              <a:stretch>
                <a:fillRect/>
              </a:stretch>
            </p:blipFill>
            <p:spPr bwMode="auto">
              <a:xfrm>
                <a:off x="1652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58" name="Picture 50"/>
              <p:cNvPicPr>
                <a:picLocks noChangeAspect="1" noChangeArrowheads="1"/>
              </p:cNvPicPr>
              <p:nvPr/>
            </p:nvPicPr>
            <p:blipFill>
              <a:blip r:embed="rId44"/>
              <a:srcRect/>
              <a:stretch>
                <a:fillRect/>
              </a:stretch>
            </p:blipFill>
            <p:spPr bwMode="auto">
              <a:xfrm>
                <a:off x="1769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59" name="Picture 51"/>
              <p:cNvPicPr>
                <a:picLocks noChangeAspect="1" noChangeArrowheads="1"/>
              </p:cNvPicPr>
              <p:nvPr/>
            </p:nvPicPr>
            <p:blipFill>
              <a:blip r:embed="rId45"/>
              <a:srcRect/>
              <a:stretch>
                <a:fillRect/>
              </a:stretch>
            </p:blipFill>
            <p:spPr bwMode="auto">
              <a:xfrm>
                <a:off x="1769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60" name="Picture 52"/>
              <p:cNvPicPr>
                <a:picLocks noChangeAspect="1" noChangeArrowheads="1"/>
              </p:cNvPicPr>
              <p:nvPr/>
            </p:nvPicPr>
            <p:blipFill>
              <a:blip r:embed="rId46"/>
              <a:srcRect/>
              <a:stretch>
                <a:fillRect/>
              </a:stretch>
            </p:blipFill>
            <p:spPr bwMode="auto">
              <a:xfrm>
                <a:off x="602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61" name="Picture 53"/>
              <p:cNvPicPr>
                <a:picLocks noChangeAspect="1" noChangeArrowheads="1"/>
              </p:cNvPicPr>
              <p:nvPr/>
            </p:nvPicPr>
            <p:blipFill>
              <a:blip r:embed="rId47"/>
              <a:srcRect/>
              <a:stretch>
                <a:fillRect/>
              </a:stretch>
            </p:blipFill>
            <p:spPr bwMode="auto">
              <a:xfrm>
                <a:off x="602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62" name="Picture 54"/>
              <p:cNvPicPr>
                <a:picLocks noChangeAspect="1" noChangeArrowheads="1"/>
              </p:cNvPicPr>
              <p:nvPr/>
            </p:nvPicPr>
            <p:blipFill>
              <a:blip r:embed="rId48"/>
              <a:srcRect/>
              <a:stretch>
                <a:fillRect/>
              </a:stretch>
            </p:blipFill>
            <p:spPr bwMode="auto">
              <a:xfrm>
                <a:off x="719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63" name="Picture 55"/>
              <p:cNvPicPr>
                <a:picLocks noChangeAspect="1" noChangeArrowheads="1"/>
              </p:cNvPicPr>
              <p:nvPr/>
            </p:nvPicPr>
            <p:blipFill>
              <a:blip r:embed="rId49"/>
              <a:srcRect/>
              <a:stretch>
                <a:fillRect/>
              </a:stretch>
            </p:blipFill>
            <p:spPr bwMode="auto">
              <a:xfrm>
                <a:off x="719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64" name="Picture 56"/>
              <p:cNvPicPr>
                <a:picLocks noChangeAspect="1" noChangeArrowheads="1"/>
              </p:cNvPicPr>
              <p:nvPr/>
            </p:nvPicPr>
            <p:blipFill>
              <a:blip r:embed="rId50"/>
              <a:srcRect/>
              <a:stretch>
                <a:fillRect/>
              </a:stretch>
            </p:blipFill>
            <p:spPr bwMode="auto">
              <a:xfrm>
                <a:off x="835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65" name="Picture 57"/>
              <p:cNvPicPr>
                <a:picLocks noChangeAspect="1" noChangeArrowheads="1"/>
              </p:cNvPicPr>
              <p:nvPr/>
            </p:nvPicPr>
            <p:blipFill>
              <a:blip r:embed="rId51"/>
              <a:srcRect/>
              <a:stretch>
                <a:fillRect/>
              </a:stretch>
            </p:blipFill>
            <p:spPr bwMode="auto">
              <a:xfrm>
                <a:off x="835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66" name="Picture 58"/>
              <p:cNvPicPr>
                <a:picLocks noChangeAspect="1" noChangeArrowheads="1"/>
              </p:cNvPicPr>
              <p:nvPr/>
            </p:nvPicPr>
            <p:blipFill>
              <a:blip r:embed="rId52"/>
              <a:srcRect/>
              <a:stretch>
                <a:fillRect/>
              </a:stretch>
            </p:blipFill>
            <p:spPr bwMode="auto">
              <a:xfrm>
                <a:off x="952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67" name="Picture 59"/>
              <p:cNvPicPr>
                <a:picLocks noChangeAspect="1" noChangeArrowheads="1"/>
              </p:cNvPicPr>
              <p:nvPr/>
            </p:nvPicPr>
            <p:blipFill>
              <a:blip r:embed="rId53"/>
              <a:srcRect/>
              <a:stretch>
                <a:fillRect/>
              </a:stretch>
            </p:blipFill>
            <p:spPr bwMode="auto">
              <a:xfrm>
                <a:off x="952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68" name="Picture 60"/>
              <p:cNvPicPr>
                <a:picLocks noChangeAspect="1" noChangeArrowheads="1"/>
              </p:cNvPicPr>
              <p:nvPr/>
            </p:nvPicPr>
            <p:blipFill>
              <a:blip r:embed="rId54"/>
              <a:srcRect/>
              <a:stretch>
                <a:fillRect/>
              </a:stretch>
            </p:blipFill>
            <p:spPr bwMode="auto">
              <a:xfrm>
                <a:off x="1068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69" name="Picture 61"/>
              <p:cNvPicPr>
                <a:picLocks noChangeAspect="1" noChangeArrowheads="1"/>
              </p:cNvPicPr>
              <p:nvPr/>
            </p:nvPicPr>
            <p:blipFill>
              <a:blip r:embed="rId55"/>
              <a:srcRect/>
              <a:stretch>
                <a:fillRect/>
              </a:stretch>
            </p:blipFill>
            <p:spPr bwMode="auto">
              <a:xfrm>
                <a:off x="1068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70" name="Picture 62"/>
              <p:cNvPicPr>
                <a:picLocks noChangeAspect="1" noChangeArrowheads="1"/>
              </p:cNvPicPr>
              <p:nvPr/>
            </p:nvPicPr>
            <p:blipFill>
              <a:blip r:embed="rId56"/>
              <a:srcRect/>
              <a:stretch>
                <a:fillRect/>
              </a:stretch>
            </p:blipFill>
            <p:spPr bwMode="auto">
              <a:xfrm>
                <a:off x="1185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71" name="Picture 63"/>
              <p:cNvPicPr>
                <a:picLocks noChangeAspect="1" noChangeArrowheads="1"/>
              </p:cNvPicPr>
              <p:nvPr/>
            </p:nvPicPr>
            <p:blipFill>
              <a:blip r:embed="rId57"/>
              <a:srcRect/>
              <a:stretch>
                <a:fillRect/>
              </a:stretch>
            </p:blipFill>
            <p:spPr bwMode="auto">
              <a:xfrm>
                <a:off x="1185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72" name="Picture 64"/>
              <p:cNvPicPr>
                <a:picLocks noChangeAspect="1" noChangeArrowheads="1"/>
              </p:cNvPicPr>
              <p:nvPr/>
            </p:nvPicPr>
            <p:blipFill>
              <a:blip r:embed="rId58"/>
              <a:srcRect/>
              <a:stretch>
                <a:fillRect/>
              </a:stretch>
            </p:blipFill>
            <p:spPr bwMode="auto">
              <a:xfrm>
                <a:off x="1301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73" name="Picture 65"/>
              <p:cNvPicPr>
                <a:picLocks noChangeAspect="1" noChangeArrowheads="1"/>
              </p:cNvPicPr>
              <p:nvPr/>
            </p:nvPicPr>
            <p:blipFill>
              <a:blip r:embed="rId59"/>
              <a:srcRect/>
              <a:stretch>
                <a:fillRect/>
              </a:stretch>
            </p:blipFill>
            <p:spPr bwMode="auto">
              <a:xfrm>
                <a:off x="1301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74" name="Picture 66"/>
              <p:cNvPicPr>
                <a:picLocks noChangeAspect="1" noChangeArrowheads="1"/>
              </p:cNvPicPr>
              <p:nvPr/>
            </p:nvPicPr>
            <p:blipFill>
              <a:blip r:embed="rId60"/>
              <a:srcRect/>
              <a:stretch>
                <a:fillRect/>
              </a:stretch>
            </p:blipFill>
            <p:spPr bwMode="auto">
              <a:xfrm>
                <a:off x="1418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75" name="Picture 67"/>
              <p:cNvPicPr>
                <a:picLocks noChangeAspect="1" noChangeArrowheads="1"/>
              </p:cNvPicPr>
              <p:nvPr/>
            </p:nvPicPr>
            <p:blipFill>
              <a:blip r:embed="rId61"/>
              <a:srcRect/>
              <a:stretch>
                <a:fillRect/>
              </a:stretch>
            </p:blipFill>
            <p:spPr bwMode="auto">
              <a:xfrm>
                <a:off x="1418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76" name="Picture 68"/>
              <p:cNvPicPr>
                <a:picLocks noChangeAspect="1" noChangeArrowheads="1"/>
              </p:cNvPicPr>
              <p:nvPr/>
            </p:nvPicPr>
            <p:blipFill>
              <a:blip r:embed="rId62"/>
              <a:srcRect/>
              <a:stretch>
                <a:fillRect/>
              </a:stretch>
            </p:blipFill>
            <p:spPr bwMode="auto">
              <a:xfrm>
                <a:off x="1534" y="2959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77" name="Picture 69"/>
              <p:cNvPicPr>
                <a:picLocks noChangeAspect="1" noChangeArrowheads="1"/>
              </p:cNvPicPr>
              <p:nvPr/>
            </p:nvPicPr>
            <p:blipFill>
              <a:blip r:embed="rId63"/>
              <a:srcRect/>
              <a:stretch>
                <a:fillRect/>
              </a:stretch>
            </p:blipFill>
            <p:spPr bwMode="auto">
              <a:xfrm>
                <a:off x="1534" y="2959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78" name="Picture 70"/>
              <p:cNvPicPr>
                <a:picLocks noChangeAspect="1" noChangeArrowheads="1"/>
              </p:cNvPicPr>
              <p:nvPr/>
            </p:nvPicPr>
            <p:blipFill>
              <a:blip r:embed="rId64"/>
              <a:srcRect/>
              <a:stretch>
                <a:fillRect/>
              </a:stretch>
            </p:blipFill>
            <p:spPr bwMode="auto">
              <a:xfrm>
                <a:off x="1652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79" name="Picture 71"/>
              <p:cNvPicPr>
                <a:picLocks noChangeAspect="1" noChangeArrowheads="1"/>
              </p:cNvPicPr>
              <p:nvPr/>
            </p:nvPicPr>
            <p:blipFill>
              <a:blip r:embed="rId65"/>
              <a:srcRect/>
              <a:stretch>
                <a:fillRect/>
              </a:stretch>
            </p:blipFill>
            <p:spPr bwMode="auto">
              <a:xfrm>
                <a:off x="1652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80" name="Picture 72"/>
              <p:cNvPicPr>
                <a:picLocks noChangeAspect="1" noChangeArrowheads="1"/>
              </p:cNvPicPr>
              <p:nvPr/>
            </p:nvPicPr>
            <p:blipFill>
              <a:blip r:embed="rId66"/>
              <a:srcRect/>
              <a:stretch>
                <a:fillRect/>
              </a:stretch>
            </p:blipFill>
            <p:spPr bwMode="auto">
              <a:xfrm>
                <a:off x="1769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81" name="Picture 73"/>
              <p:cNvPicPr>
                <a:picLocks noChangeAspect="1" noChangeArrowheads="1"/>
              </p:cNvPicPr>
              <p:nvPr/>
            </p:nvPicPr>
            <p:blipFill>
              <a:blip r:embed="rId67"/>
              <a:srcRect/>
              <a:stretch>
                <a:fillRect/>
              </a:stretch>
            </p:blipFill>
            <p:spPr bwMode="auto">
              <a:xfrm>
                <a:off x="1769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82" name="Picture 74"/>
              <p:cNvPicPr>
                <a:picLocks noChangeAspect="1" noChangeArrowheads="1"/>
              </p:cNvPicPr>
              <p:nvPr/>
            </p:nvPicPr>
            <p:blipFill>
              <a:blip r:embed="rId68"/>
              <a:srcRect/>
              <a:stretch>
                <a:fillRect/>
              </a:stretch>
            </p:blipFill>
            <p:spPr bwMode="auto">
              <a:xfrm>
                <a:off x="602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83" name="Picture 75"/>
              <p:cNvPicPr>
                <a:picLocks noChangeAspect="1" noChangeArrowheads="1"/>
              </p:cNvPicPr>
              <p:nvPr/>
            </p:nvPicPr>
            <p:blipFill>
              <a:blip r:embed="rId69"/>
              <a:srcRect/>
              <a:stretch>
                <a:fillRect/>
              </a:stretch>
            </p:blipFill>
            <p:spPr bwMode="auto">
              <a:xfrm>
                <a:off x="602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84" name="Picture 76"/>
              <p:cNvPicPr>
                <a:picLocks noChangeAspect="1" noChangeArrowheads="1"/>
              </p:cNvPicPr>
              <p:nvPr/>
            </p:nvPicPr>
            <p:blipFill>
              <a:blip r:embed="rId70"/>
              <a:srcRect/>
              <a:stretch>
                <a:fillRect/>
              </a:stretch>
            </p:blipFill>
            <p:spPr bwMode="auto">
              <a:xfrm>
                <a:off x="719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85" name="Picture 77"/>
              <p:cNvPicPr>
                <a:picLocks noChangeAspect="1" noChangeArrowheads="1"/>
              </p:cNvPicPr>
              <p:nvPr/>
            </p:nvPicPr>
            <p:blipFill>
              <a:blip r:embed="rId71"/>
              <a:srcRect/>
              <a:stretch>
                <a:fillRect/>
              </a:stretch>
            </p:blipFill>
            <p:spPr bwMode="auto">
              <a:xfrm>
                <a:off x="719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86" name="Picture 78"/>
              <p:cNvPicPr>
                <a:picLocks noChangeAspect="1" noChangeArrowheads="1"/>
              </p:cNvPicPr>
              <p:nvPr/>
            </p:nvPicPr>
            <p:blipFill>
              <a:blip r:embed="rId72"/>
              <a:srcRect/>
              <a:stretch>
                <a:fillRect/>
              </a:stretch>
            </p:blipFill>
            <p:spPr bwMode="auto">
              <a:xfrm>
                <a:off x="835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87" name="Picture 79"/>
              <p:cNvPicPr>
                <a:picLocks noChangeAspect="1" noChangeArrowheads="1"/>
              </p:cNvPicPr>
              <p:nvPr/>
            </p:nvPicPr>
            <p:blipFill>
              <a:blip r:embed="rId73"/>
              <a:srcRect/>
              <a:stretch>
                <a:fillRect/>
              </a:stretch>
            </p:blipFill>
            <p:spPr bwMode="auto">
              <a:xfrm>
                <a:off x="835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88" name="Picture 80"/>
              <p:cNvPicPr>
                <a:picLocks noChangeAspect="1" noChangeArrowheads="1"/>
              </p:cNvPicPr>
              <p:nvPr/>
            </p:nvPicPr>
            <p:blipFill>
              <a:blip r:embed="rId74"/>
              <a:srcRect/>
              <a:stretch>
                <a:fillRect/>
              </a:stretch>
            </p:blipFill>
            <p:spPr bwMode="auto">
              <a:xfrm>
                <a:off x="952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89" name="Picture 81"/>
              <p:cNvPicPr>
                <a:picLocks noChangeAspect="1" noChangeArrowheads="1"/>
              </p:cNvPicPr>
              <p:nvPr/>
            </p:nvPicPr>
            <p:blipFill>
              <a:blip r:embed="rId75"/>
              <a:srcRect/>
              <a:stretch>
                <a:fillRect/>
              </a:stretch>
            </p:blipFill>
            <p:spPr bwMode="auto">
              <a:xfrm>
                <a:off x="952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90" name="Picture 82"/>
              <p:cNvPicPr>
                <a:picLocks noChangeAspect="1" noChangeArrowheads="1"/>
              </p:cNvPicPr>
              <p:nvPr/>
            </p:nvPicPr>
            <p:blipFill>
              <a:blip r:embed="rId76"/>
              <a:srcRect/>
              <a:stretch>
                <a:fillRect/>
              </a:stretch>
            </p:blipFill>
            <p:spPr bwMode="auto">
              <a:xfrm>
                <a:off x="1068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91" name="Picture 83"/>
              <p:cNvPicPr>
                <a:picLocks noChangeAspect="1" noChangeArrowheads="1"/>
              </p:cNvPicPr>
              <p:nvPr/>
            </p:nvPicPr>
            <p:blipFill>
              <a:blip r:embed="rId77"/>
              <a:srcRect/>
              <a:stretch>
                <a:fillRect/>
              </a:stretch>
            </p:blipFill>
            <p:spPr bwMode="auto">
              <a:xfrm>
                <a:off x="1068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92" name="Picture 84"/>
              <p:cNvPicPr>
                <a:picLocks noChangeAspect="1" noChangeArrowheads="1"/>
              </p:cNvPicPr>
              <p:nvPr/>
            </p:nvPicPr>
            <p:blipFill>
              <a:blip r:embed="rId78"/>
              <a:srcRect/>
              <a:stretch>
                <a:fillRect/>
              </a:stretch>
            </p:blipFill>
            <p:spPr bwMode="auto">
              <a:xfrm>
                <a:off x="1185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93" name="Picture 85"/>
              <p:cNvPicPr>
                <a:picLocks noChangeAspect="1" noChangeArrowheads="1"/>
              </p:cNvPicPr>
              <p:nvPr/>
            </p:nvPicPr>
            <p:blipFill>
              <a:blip r:embed="rId79"/>
              <a:srcRect/>
              <a:stretch>
                <a:fillRect/>
              </a:stretch>
            </p:blipFill>
            <p:spPr bwMode="auto">
              <a:xfrm>
                <a:off x="1185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94" name="Picture 86"/>
              <p:cNvPicPr>
                <a:picLocks noChangeAspect="1" noChangeArrowheads="1"/>
              </p:cNvPicPr>
              <p:nvPr/>
            </p:nvPicPr>
            <p:blipFill>
              <a:blip r:embed="rId80"/>
              <a:srcRect/>
              <a:stretch>
                <a:fillRect/>
              </a:stretch>
            </p:blipFill>
            <p:spPr bwMode="auto">
              <a:xfrm>
                <a:off x="1301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95" name="Picture 87"/>
              <p:cNvPicPr>
                <a:picLocks noChangeAspect="1" noChangeArrowheads="1"/>
              </p:cNvPicPr>
              <p:nvPr/>
            </p:nvPicPr>
            <p:blipFill>
              <a:blip r:embed="rId81"/>
              <a:srcRect/>
              <a:stretch>
                <a:fillRect/>
              </a:stretch>
            </p:blipFill>
            <p:spPr bwMode="auto">
              <a:xfrm>
                <a:off x="1301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96" name="Picture 88"/>
              <p:cNvPicPr>
                <a:picLocks noChangeAspect="1" noChangeArrowheads="1"/>
              </p:cNvPicPr>
              <p:nvPr/>
            </p:nvPicPr>
            <p:blipFill>
              <a:blip r:embed="rId82"/>
              <a:srcRect/>
              <a:stretch>
                <a:fillRect/>
              </a:stretch>
            </p:blipFill>
            <p:spPr bwMode="auto">
              <a:xfrm>
                <a:off x="1418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97" name="Picture 89"/>
              <p:cNvPicPr>
                <a:picLocks noChangeAspect="1" noChangeArrowheads="1"/>
              </p:cNvPicPr>
              <p:nvPr/>
            </p:nvPicPr>
            <p:blipFill>
              <a:blip r:embed="rId83"/>
              <a:srcRect/>
              <a:stretch>
                <a:fillRect/>
              </a:stretch>
            </p:blipFill>
            <p:spPr bwMode="auto">
              <a:xfrm>
                <a:off x="1418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98" name="Picture 90"/>
              <p:cNvPicPr>
                <a:picLocks noChangeAspect="1" noChangeArrowheads="1"/>
              </p:cNvPicPr>
              <p:nvPr/>
            </p:nvPicPr>
            <p:blipFill>
              <a:blip r:embed="rId84"/>
              <a:srcRect/>
              <a:stretch>
                <a:fillRect/>
              </a:stretch>
            </p:blipFill>
            <p:spPr bwMode="auto">
              <a:xfrm>
                <a:off x="1534" y="2842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299" name="Picture 91"/>
              <p:cNvPicPr>
                <a:picLocks noChangeAspect="1" noChangeArrowheads="1"/>
              </p:cNvPicPr>
              <p:nvPr/>
            </p:nvPicPr>
            <p:blipFill>
              <a:blip r:embed="rId85"/>
              <a:srcRect/>
              <a:stretch>
                <a:fillRect/>
              </a:stretch>
            </p:blipFill>
            <p:spPr bwMode="auto">
              <a:xfrm>
                <a:off x="1534" y="2842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00" name="Picture 92"/>
              <p:cNvPicPr>
                <a:picLocks noChangeAspect="1" noChangeArrowheads="1"/>
              </p:cNvPicPr>
              <p:nvPr/>
            </p:nvPicPr>
            <p:blipFill>
              <a:blip r:embed="rId86"/>
              <a:srcRect/>
              <a:stretch>
                <a:fillRect/>
              </a:stretch>
            </p:blipFill>
            <p:spPr bwMode="auto">
              <a:xfrm>
                <a:off x="1652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01" name="Picture 93"/>
              <p:cNvPicPr>
                <a:picLocks noChangeAspect="1" noChangeArrowheads="1"/>
              </p:cNvPicPr>
              <p:nvPr/>
            </p:nvPicPr>
            <p:blipFill>
              <a:blip r:embed="rId87"/>
              <a:srcRect/>
              <a:stretch>
                <a:fillRect/>
              </a:stretch>
            </p:blipFill>
            <p:spPr bwMode="auto">
              <a:xfrm>
                <a:off x="1652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02" name="Picture 94"/>
              <p:cNvPicPr>
                <a:picLocks noChangeAspect="1" noChangeArrowheads="1"/>
              </p:cNvPicPr>
              <p:nvPr/>
            </p:nvPicPr>
            <p:blipFill>
              <a:blip r:embed="rId88"/>
              <a:srcRect/>
              <a:stretch>
                <a:fillRect/>
              </a:stretch>
            </p:blipFill>
            <p:spPr bwMode="auto">
              <a:xfrm>
                <a:off x="1769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03" name="Picture 95"/>
              <p:cNvPicPr>
                <a:picLocks noChangeAspect="1" noChangeArrowheads="1"/>
              </p:cNvPicPr>
              <p:nvPr/>
            </p:nvPicPr>
            <p:blipFill>
              <a:blip r:embed="rId89"/>
              <a:srcRect/>
              <a:stretch>
                <a:fillRect/>
              </a:stretch>
            </p:blipFill>
            <p:spPr bwMode="auto">
              <a:xfrm>
                <a:off x="1769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04" name="Picture 96"/>
              <p:cNvPicPr>
                <a:picLocks noChangeAspect="1" noChangeArrowheads="1"/>
              </p:cNvPicPr>
              <p:nvPr/>
            </p:nvPicPr>
            <p:blipFill>
              <a:blip r:embed="rId90"/>
              <a:srcRect/>
              <a:stretch>
                <a:fillRect/>
              </a:stretch>
            </p:blipFill>
            <p:spPr bwMode="auto">
              <a:xfrm>
                <a:off x="602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05" name="Picture 97"/>
              <p:cNvPicPr>
                <a:picLocks noChangeAspect="1" noChangeArrowheads="1"/>
              </p:cNvPicPr>
              <p:nvPr/>
            </p:nvPicPr>
            <p:blipFill>
              <a:blip r:embed="rId91"/>
              <a:srcRect/>
              <a:stretch>
                <a:fillRect/>
              </a:stretch>
            </p:blipFill>
            <p:spPr bwMode="auto">
              <a:xfrm>
                <a:off x="602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06" name="Picture 98"/>
              <p:cNvPicPr>
                <a:picLocks noChangeAspect="1" noChangeArrowheads="1"/>
              </p:cNvPicPr>
              <p:nvPr/>
            </p:nvPicPr>
            <p:blipFill>
              <a:blip r:embed="rId92"/>
              <a:srcRect/>
              <a:stretch>
                <a:fillRect/>
              </a:stretch>
            </p:blipFill>
            <p:spPr bwMode="auto">
              <a:xfrm>
                <a:off x="719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07" name="Picture 99"/>
              <p:cNvPicPr>
                <a:picLocks noChangeAspect="1" noChangeArrowheads="1"/>
              </p:cNvPicPr>
              <p:nvPr/>
            </p:nvPicPr>
            <p:blipFill>
              <a:blip r:embed="rId93"/>
              <a:srcRect/>
              <a:stretch>
                <a:fillRect/>
              </a:stretch>
            </p:blipFill>
            <p:spPr bwMode="auto">
              <a:xfrm>
                <a:off x="719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08" name="Picture 100"/>
              <p:cNvPicPr>
                <a:picLocks noChangeAspect="1" noChangeArrowheads="1"/>
              </p:cNvPicPr>
              <p:nvPr/>
            </p:nvPicPr>
            <p:blipFill>
              <a:blip r:embed="rId94"/>
              <a:srcRect/>
              <a:stretch>
                <a:fillRect/>
              </a:stretch>
            </p:blipFill>
            <p:spPr bwMode="auto">
              <a:xfrm>
                <a:off x="835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09" name="Picture 101"/>
              <p:cNvPicPr>
                <a:picLocks noChangeAspect="1" noChangeArrowheads="1"/>
              </p:cNvPicPr>
              <p:nvPr/>
            </p:nvPicPr>
            <p:blipFill>
              <a:blip r:embed="rId95"/>
              <a:srcRect/>
              <a:stretch>
                <a:fillRect/>
              </a:stretch>
            </p:blipFill>
            <p:spPr bwMode="auto">
              <a:xfrm>
                <a:off x="835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10" name="Picture 102"/>
              <p:cNvPicPr>
                <a:picLocks noChangeAspect="1" noChangeArrowheads="1"/>
              </p:cNvPicPr>
              <p:nvPr/>
            </p:nvPicPr>
            <p:blipFill>
              <a:blip r:embed="rId96"/>
              <a:srcRect/>
              <a:stretch>
                <a:fillRect/>
              </a:stretch>
            </p:blipFill>
            <p:spPr bwMode="auto">
              <a:xfrm>
                <a:off x="952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11" name="Picture 103"/>
              <p:cNvPicPr>
                <a:picLocks noChangeAspect="1" noChangeArrowheads="1"/>
              </p:cNvPicPr>
              <p:nvPr/>
            </p:nvPicPr>
            <p:blipFill>
              <a:blip r:embed="rId97"/>
              <a:srcRect/>
              <a:stretch>
                <a:fillRect/>
              </a:stretch>
            </p:blipFill>
            <p:spPr bwMode="auto">
              <a:xfrm>
                <a:off x="952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12" name="Picture 104"/>
              <p:cNvPicPr>
                <a:picLocks noChangeAspect="1" noChangeArrowheads="1"/>
              </p:cNvPicPr>
              <p:nvPr/>
            </p:nvPicPr>
            <p:blipFill>
              <a:blip r:embed="rId98"/>
              <a:srcRect/>
              <a:stretch>
                <a:fillRect/>
              </a:stretch>
            </p:blipFill>
            <p:spPr bwMode="auto">
              <a:xfrm>
                <a:off x="1068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13" name="Picture 105"/>
              <p:cNvPicPr>
                <a:picLocks noChangeAspect="1" noChangeArrowheads="1"/>
              </p:cNvPicPr>
              <p:nvPr/>
            </p:nvPicPr>
            <p:blipFill>
              <a:blip r:embed="rId99"/>
              <a:srcRect/>
              <a:stretch>
                <a:fillRect/>
              </a:stretch>
            </p:blipFill>
            <p:spPr bwMode="auto">
              <a:xfrm>
                <a:off x="1068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14" name="Picture 106"/>
              <p:cNvPicPr>
                <a:picLocks noChangeAspect="1" noChangeArrowheads="1"/>
              </p:cNvPicPr>
              <p:nvPr/>
            </p:nvPicPr>
            <p:blipFill>
              <a:blip r:embed="rId100"/>
              <a:srcRect/>
              <a:stretch>
                <a:fillRect/>
              </a:stretch>
            </p:blipFill>
            <p:spPr bwMode="auto">
              <a:xfrm>
                <a:off x="1185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15" name="Picture 107"/>
              <p:cNvPicPr>
                <a:picLocks noChangeAspect="1" noChangeArrowheads="1"/>
              </p:cNvPicPr>
              <p:nvPr/>
            </p:nvPicPr>
            <p:blipFill>
              <a:blip r:embed="rId101"/>
              <a:srcRect/>
              <a:stretch>
                <a:fillRect/>
              </a:stretch>
            </p:blipFill>
            <p:spPr bwMode="auto">
              <a:xfrm>
                <a:off x="1185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16" name="Picture 108"/>
              <p:cNvPicPr>
                <a:picLocks noChangeAspect="1" noChangeArrowheads="1"/>
              </p:cNvPicPr>
              <p:nvPr/>
            </p:nvPicPr>
            <p:blipFill>
              <a:blip r:embed="rId102"/>
              <a:srcRect/>
              <a:stretch>
                <a:fillRect/>
              </a:stretch>
            </p:blipFill>
            <p:spPr bwMode="auto">
              <a:xfrm>
                <a:off x="1301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17" name="Picture 109"/>
              <p:cNvPicPr>
                <a:picLocks noChangeAspect="1" noChangeArrowheads="1"/>
              </p:cNvPicPr>
              <p:nvPr/>
            </p:nvPicPr>
            <p:blipFill>
              <a:blip r:embed="rId103"/>
              <a:srcRect/>
              <a:stretch>
                <a:fillRect/>
              </a:stretch>
            </p:blipFill>
            <p:spPr bwMode="auto">
              <a:xfrm>
                <a:off x="1301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18" name="Picture 110"/>
              <p:cNvPicPr>
                <a:picLocks noChangeAspect="1" noChangeArrowheads="1"/>
              </p:cNvPicPr>
              <p:nvPr/>
            </p:nvPicPr>
            <p:blipFill>
              <a:blip r:embed="rId104"/>
              <a:srcRect/>
              <a:stretch>
                <a:fillRect/>
              </a:stretch>
            </p:blipFill>
            <p:spPr bwMode="auto">
              <a:xfrm>
                <a:off x="1418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19" name="Picture 111"/>
              <p:cNvPicPr>
                <a:picLocks noChangeAspect="1" noChangeArrowheads="1"/>
              </p:cNvPicPr>
              <p:nvPr/>
            </p:nvPicPr>
            <p:blipFill>
              <a:blip r:embed="rId105"/>
              <a:srcRect/>
              <a:stretch>
                <a:fillRect/>
              </a:stretch>
            </p:blipFill>
            <p:spPr bwMode="auto">
              <a:xfrm>
                <a:off x="1418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20" name="Picture 112"/>
              <p:cNvPicPr>
                <a:picLocks noChangeAspect="1" noChangeArrowheads="1"/>
              </p:cNvPicPr>
              <p:nvPr/>
            </p:nvPicPr>
            <p:blipFill>
              <a:blip r:embed="rId106"/>
              <a:srcRect/>
              <a:stretch>
                <a:fillRect/>
              </a:stretch>
            </p:blipFill>
            <p:spPr bwMode="auto">
              <a:xfrm>
                <a:off x="1534" y="2725"/>
                <a:ext cx="120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21" name="Picture 113"/>
              <p:cNvPicPr>
                <a:picLocks noChangeAspect="1" noChangeArrowheads="1"/>
              </p:cNvPicPr>
              <p:nvPr/>
            </p:nvPicPr>
            <p:blipFill>
              <a:blip r:embed="rId107"/>
              <a:srcRect/>
              <a:stretch>
                <a:fillRect/>
              </a:stretch>
            </p:blipFill>
            <p:spPr bwMode="auto">
              <a:xfrm>
                <a:off x="1534" y="2725"/>
                <a:ext cx="120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22" name="Picture 114"/>
              <p:cNvPicPr>
                <a:picLocks noChangeAspect="1" noChangeArrowheads="1"/>
              </p:cNvPicPr>
              <p:nvPr/>
            </p:nvPicPr>
            <p:blipFill>
              <a:blip r:embed="rId108"/>
              <a:srcRect/>
              <a:stretch>
                <a:fillRect/>
              </a:stretch>
            </p:blipFill>
            <p:spPr bwMode="auto">
              <a:xfrm>
                <a:off x="1652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23" name="Picture 115"/>
              <p:cNvPicPr>
                <a:picLocks noChangeAspect="1" noChangeArrowheads="1"/>
              </p:cNvPicPr>
              <p:nvPr/>
            </p:nvPicPr>
            <p:blipFill>
              <a:blip r:embed="rId109"/>
              <a:srcRect/>
              <a:stretch>
                <a:fillRect/>
              </a:stretch>
            </p:blipFill>
            <p:spPr bwMode="auto">
              <a:xfrm>
                <a:off x="1652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24" name="Picture 116"/>
              <p:cNvPicPr>
                <a:picLocks noChangeAspect="1" noChangeArrowheads="1"/>
              </p:cNvPicPr>
              <p:nvPr/>
            </p:nvPicPr>
            <p:blipFill>
              <a:blip r:embed="rId110"/>
              <a:srcRect/>
              <a:stretch>
                <a:fillRect/>
              </a:stretch>
            </p:blipFill>
            <p:spPr bwMode="auto">
              <a:xfrm>
                <a:off x="1769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25" name="Picture 117"/>
              <p:cNvPicPr>
                <a:picLocks noChangeAspect="1" noChangeArrowheads="1"/>
              </p:cNvPicPr>
              <p:nvPr/>
            </p:nvPicPr>
            <p:blipFill>
              <a:blip r:embed="rId111"/>
              <a:srcRect/>
              <a:stretch>
                <a:fillRect/>
              </a:stretch>
            </p:blipFill>
            <p:spPr bwMode="auto">
              <a:xfrm>
                <a:off x="1769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26" name="Picture 118"/>
              <p:cNvPicPr>
                <a:picLocks noChangeAspect="1" noChangeArrowheads="1"/>
              </p:cNvPicPr>
              <p:nvPr/>
            </p:nvPicPr>
            <p:blipFill>
              <a:blip r:embed="rId112"/>
              <a:srcRect/>
              <a:stretch>
                <a:fillRect/>
              </a:stretch>
            </p:blipFill>
            <p:spPr bwMode="auto">
              <a:xfrm>
                <a:off x="602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27" name="Picture 119"/>
              <p:cNvPicPr>
                <a:picLocks noChangeAspect="1" noChangeArrowheads="1"/>
              </p:cNvPicPr>
              <p:nvPr/>
            </p:nvPicPr>
            <p:blipFill>
              <a:blip r:embed="rId113"/>
              <a:srcRect/>
              <a:stretch>
                <a:fillRect/>
              </a:stretch>
            </p:blipFill>
            <p:spPr bwMode="auto">
              <a:xfrm>
                <a:off x="602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28" name="Picture 120"/>
              <p:cNvPicPr>
                <a:picLocks noChangeAspect="1" noChangeArrowheads="1"/>
              </p:cNvPicPr>
              <p:nvPr/>
            </p:nvPicPr>
            <p:blipFill>
              <a:blip r:embed="rId114"/>
              <a:srcRect/>
              <a:stretch>
                <a:fillRect/>
              </a:stretch>
            </p:blipFill>
            <p:spPr bwMode="auto">
              <a:xfrm>
                <a:off x="719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29" name="Picture 121"/>
              <p:cNvPicPr>
                <a:picLocks noChangeAspect="1" noChangeArrowheads="1"/>
              </p:cNvPicPr>
              <p:nvPr/>
            </p:nvPicPr>
            <p:blipFill>
              <a:blip r:embed="rId115"/>
              <a:srcRect/>
              <a:stretch>
                <a:fillRect/>
              </a:stretch>
            </p:blipFill>
            <p:spPr bwMode="auto">
              <a:xfrm>
                <a:off x="719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30" name="Picture 122"/>
              <p:cNvPicPr>
                <a:picLocks noChangeAspect="1" noChangeArrowheads="1"/>
              </p:cNvPicPr>
              <p:nvPr/>
            </p:nvPicPr>
            <p:blipFill>
              <a:blip r:embed="rId116"/>
              <a:srcRect/>
              <a:stretch>
                <a:fillRect/>
              </a:stretch>
            </p:blipFill>
            <p:spPr bwMode="auto">
              <a:xfrm>
                <a:off x="835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31" name="Picture 123"/>
              <p:cNvPicPr>
                <a:picLocks noChangeAspect="1" noChangeArrowheads="1"/>
              </p:cNvPicPr>
              <p:nvPr/>
            </p:nvPicPr>
            <p:blipFill>
              <a:blip r:embed="rId117"/>
              <a:srcRect/>
              <a:stretch>
                <a:fillRect/>
              </a:stretch>
            </p:blipFill>
            <p:spPr bwMode="auto">
              <a:xfrm>
                <a:off x="835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32" name="Picture 124"/>
              <p:cNvPicPr>
                <a:picLocks noChangeAspect="1" noChangeArrowheads="1"/>
              </p:cNvPicPr>
              <p:nvPr/>
            </p:nvPicPr>
            <p:blipFill>
              <a:blip r:embed="rId118"/>
              <a:srcRect/>
              <a:stretch>
                <a:fillRect/>
              </a:stretch>
            </p:blipFill>
            <p:spPr bwMode="auto">
              <a:xfrm>
                <a:off x="952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33" name="Picture 125"/>
              <p:cNvPicPr>
                <a:picLocks noChangeAspect="1" noChangeArrowheads="1"/>
              </p:cNvPicPr>
              <p:nvPr/>
            </p:nvPicPr>
            <p:blipFill>
              <a:blip r:embed="rId119"/>
              <a:srcRect/>
              <a:stretch>
                <a:fillRect/>
              </a:stretch>
            </p:blipFill>
            <p:spPr bwMode="auto">
              <a:xfrm>
                <a:off x="952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34" name="Picture 126"/>
              <p:cNvPicPr>
                <a:picLocks noChangeAspect="1" noChangeArrowheads="1"/>
              </p:cNvPicPr>
              <p:nvPr/>
            </p:nvPicPr>
            <p:blipFill>
              <a:blip r:embed="rId120"/>
              <a:srcRect/>
              <a:stretch>
                <a:fillRect/>
              </a:stretch>
            </p:blipFill>
            <p:spPr bwMode="auto">
              <a:xfrm>
                <a:off x="1068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35" name="Picture 127"/>
              <p:cNvPicPr>
                <a:picLocks noChangeAspect="1" noChangeArrowheads="1"/>
              </p:cNvPicPr>
              <p:nvPr/>
            </p:nvPicPr>
            <p:blipFill>
              <a:blip r:embed="rId121"/>
              <a:srcRect/>
              <a:stretch>
                <a:fillRect/>
              </a:stretch>
            </p:blipFill>
            <p:spPr bwMode="auto">
              <a:xfrm>
                <a:off x="1068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36" name="Picture 128"/>
              <p:cNvPicPr>
                <a:picLocks noChangeAspect="1" noChangeArrowheads="1"/>
              </p:cNvPicPr>
              <p:nvPr/>
            </p:nvPicPr>
            <p:blipFill>
              <a:blip r:embed="rId122"/>
              <a:srcRect/>
              <a:stretch>
                <a:fillRect/>
              </a:stretch>
            </p:blipFill>
            <p:spPr bwMode="auto">
              <a:xfrm>
                <a:off x="1185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37" name="Picture 129"/>
              <p:cNvPicPr>
                <a:picLocks noChangeAspect="1" noChangeArrowheads="1"/>
              </p:cNvPicPr>
              <p:nvPr/>
            </p:nvPicPr>
            <p:blipFill>
              <a:blip r:embed="rId123"/>
              <a:srcRect/>
              <a:stretch>
                <a:fillRect/>
              </a:stretch>
            </p:blipFill>
            <p:spPr bwMode="auto">
              <a:xfrm>
                <a:off x="1185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38" name="Picture 130"/>
              <p:cNvPicPr>
                <a:picLocks noChangeAspect="1" noChangeArrowheads="1"/>
              </p:cNvPicPr>
              <p:nvPr/>
            </p:nvPicPr>
            <p:blipFill>
              <a:blip r:embed="rId124"/>
              <a:srcRect/>
              <a:stretch>
                <a:fillRect/>
              </a:stretch>
            </p:blipFill>
            <p:spPr bwMode="auto">
              <a:xfrm>
                <a:off x="1301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39" name="Picture 131"/>
              <p:cNvPicPr>
                <a:picLocks noChangeAspect="1" noChangeArrowheads="1"/>
              </p:cNvPicPr>
              <p:nvPr/>
            </p:nvPicPr>
            <p:blipFill>
              <a:blip r:embed="rId125"/>
              <a:srcRect/>
              <a:stretch>
                <a:fillRect/>
              </a:stretch>
            </p:blipFill>
            <p:spPr bwMode="auto">
              <a:xfrm>
                <a:off x="1301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40" name="Picture 132"/>
              <p:cNvPicPr>
                <a:picLocks noChangeAspect="1" noChangeArrowheads="1"/>
              </p:cNvPicPr>
              <p:nvPr/>
            </p:nvPicPr>
            <p:blipFill>
              <a:blip r:embed="rId126"/>
              <a:srcRect/>
              <a:stretch>
                <a:fillRect/>
              </a:stretch>
            </p:blipFill>
            <p:spPr bwMode="auto">
              <a:xfrm>
                <a:off x="1418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41" name="Picture 133"/>
              <p:cNvPicPr>
                <a:picLocks noChangeAspect="1" noChangeArrowheads="1"/>
              </p:cNvPicPr>
              <p:nvPr/>
            </p:nvPicPr>
            <p:blipFill>
              <a:blip r:embed="rId127"/>
              <a:srcRect/>
              <a:stretch>
                <a:fillRect/>
              </a:stretch>
            </p:blipFill>
            <p:spPr bwMode="auto">
              <a:xfrm>
                <a:off x="1418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42" name="Picture 134"/>
              <p:cNvPicPr>
                <a:picLocks noChangeAspect="1" noChangeArrowheads="1"/>
              </p:cNvPicPr>
              <p:nvPr/>
            </p:nvPicPr>
            <p:blipFill>
              <a:blip r:embed="rId128"/>
              <a:srcRect/>
              <a:stretch>
                <a:fillRect/>
              </a:stretch>
            </p:blipFill>
            <p:spPr bwMode="auto">
              <a:xfrm>
                <a:off x="1534" y="2609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43" name="Picture 135"/>
              <p:cNvPicPr>
                <a:picLocks noChangeAspect="1" noChangeArrowheads="1"/>
              </p:cNvPicPr>
              <p:nvPr/>
            </p:nvPicPr>
            <p:blipFill>
              <a:blip r:embed="rId129"/>
              <a:srcRect/>
              <a:stretch>
                <a:fillRect/>
              </a:stretch>
            </p:blipFill>
            <p:spPr bwMode="auto">
              <a:xfrm>
                <a:off x="1534" y="2609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44" name="Picture 136"/>
              <p:cNvPicPr>
                <a:picLocks noChangeAspect="1" noChangeArrowheads="1"/>
              </p:cNvPicPr>
              <p:nvPr/>
            </p:nvPicPr>
            <p:blipFill>
              <a:blip r:embed="rId130"/>
              <a:srcRect/>
              <a:stretch>
                <a:fillRect/>
              </a:stretch>
            </p:blipFill>
            <p:spPr bwMode="auto">
              <a:xfrm>
                <a:off x="1652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45" name="Picture 137"/>
              <p:cNvPicPr>
                <a:picLocks noChangeAspect="1" noChangeArrowheads="1"/>
              </p:cNvPicPr>
              <p:nvPr/>
            </p:nvPicPr>
            <p:blipFill>
              <a:blip r:embed="rId131"/>
              <a:srcRect/>
              <a:stretch>
                <a:fillRect/>
              </a:stretch>
            </p:blipFill>
            <p:spPr bwMode="auto">
              <a:xfrm>
                <a:off x="1652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46" name="Picture 138"/>
              <p:cNvPicPr>
                <a:picLocks noChangeAspect="1" noChangeArrowheads="1"/>
              </p:cNvPicPr>
              <p:nvPr/>
            </p:nvPicPr>
            <p:blipFill>
              <a:blip r:embed="rId132"/>
              <a:srcRect/>
              <a:stretch>
                <a:fillRect/>
              </a:stretch>
            </p:blipFill>
            <p:spPr bwMode="auto">
              <a:xfrm>
                <a:off x="1769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47" name="Picture 139"/>
              <p:cNvPicPr>
                <a:picLocks noChangeAspect="1" noChangeArrowheads="1"/>
              </p:cNvPicPr>
              <p:nvPr/>
            </p:nvPicPr>
            <p:blipFill>
              <a:blip r:embed="rId133"/>
              <a:srcRect/>
              <a:stretch>
                <a:fillRect/>
              </a:stretch>
            </p:blipFill>
            <p:spPr bwMode="auto">
              <a:xfrm>
                <a:off x="1769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48" name="Picture 140"/>
              <p:cNvPicPr>
                <a:picLocks noChangeAspect="1" noChangeArrowheads="1"/>
              </p:cNvPicPr>
              <p:nvPr/>
            </p:nvPicPr>
            <p:blipFill>
              <a:blip r:embed="rId134"/>
              <a:srcRect/>
              <a:stretch>
                <a:fillRect/>
              </a:stretch>
            </p:blipFill>
            <p:spPr bwMode="auto">
              <a:xfrm>
                <a:off x="602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49" name="Picture 141"/>
              <p:cNvPicPr>
                <a:picLocks noChangeAspect="1" noChangeArrowheads="1"/>
              </p:cNvPicPr>
              <p:nvPr/>
            </p:nvPicPr>
            <p:blipFill>
              <a:blip r:embed="rId135"/>
              <a:srcRect/>
              <a:stretch>
                <a:fillRect/>
              </a:stretch>
            </p:blipFill>
            <p:spPr bwMode="auto">
              <a:xfrm>
                <a:off x="602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50" name="Picture 142"/>
              <p:cNvPicPr>
                <a:picLocks noChangeAspect="1" noChangeArrowheads="1"/>
              </p:cNvPicPr>
              <p:nvPr/>
            </p:nvPicPr>
            <p:blipFill>
              <a:blip r:embed="rId136"/>
              <a:srcRect/>
              <a:stretch>
                <a:fillRect/>
              </a:stretch>
            </p:blipFill>
            <p:spPr bwMode="auto">
              <a:xfrm>
                <a:off x="719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51" name="Picture 143"/>
              <p:cNvPicPr>
                <a:picLocks noChangeAspect="1" noChangeArrowheads="1"/>
              </p:cNvPicPr>
              <p:nvPr/>
            </p:nvPicPr>
            <p:blipFill>
              <a:blip r:embed="rId137"/>
              <a:srcRect/>
              <a:stretch>
                <a:fillRect/>
              </a:stretch>
            </p:blipFill>
            <p:spPr bwMode="auto">
              <a:xfrm>
                <a:off x="719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52" name="Picture 144"/>
              <p:cNvPicPr>
                <a:picLocks noChangeAspect="1" noChangeArrowheads="1"/>
              </p:cNvPicPr>
              <p:nvPr/>
            </p:nvPicPr>
            <p:blipFill>
              <a:blip r:embed="rId138"/>
              <a:srcRect/>
              <a:stretch>
                <a:fillRect/>
              </a:stretch>
            </p:blipFill>
            <p:spPr bwMode="auto">
              <a:xfrm>
                <a:off x="835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53" name="Picture 145"/>
              <p:cNvPicPr>
                <a:picLocks noChangeAspect="1" noChangeArrowheads="1"/>
              </p:cNvPicPr>
              <p:nvPr/>
            </p:nvPicPr>
            <p:blipFill>
              <a:blip r:embed="rId139"/>
              <a:srcRect/>
              <a:stretch>
                <a:fillRect/>
              </a:stretch>
            </p:blipFill>
            <p:spPr bwMode="auto">
              <a:xfrm>
                <a:off x="835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54" name="Picture 146"/>
              <p:cNvPicPr>
                <a:picLocks noChangeAspect="1" noChangeArrowheads="1"/>
              </p:cNvPicPr>
              <p:nvPr/>
            </p:nvPicPr>
            <p:blipFill>
              <a:blip r:embed="rId140"/>
              <a:srcRect/>
              <a:stretch>
                <a:fillRect/>
              </a:stretch>
            </p:blipFill>
            <p:spPr bwMode="auto">
              <a:xfrm>
                <a:off x="952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55" name="Picture 147"/>
              <p:cNvPicPr>
                <a:picLocks noChangeAspect="1" noChangeArrowheads="1"/>
              </p:cNvPicPr>
              <p:nvPr/>
            </p:nvPicPr>
            <p:blipFill>
              <a:blip r:embed="rId141"/>
              <a:srcRect/>
              <a:stretch>
                <a:fillRect/>
              </a:stretch>
            </p:blipFill>
            <p:spPr bwMode="auto">
              <a:xfrm>
                <a:off x="952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56" name="Picture 148"/>
              <p:cNvPicPr>
                <a:picLocks noChangeAspect="1" noChangeArrowheads="1"/>
              </p:cNvPicPr>
              <p:nvPr/>
            </p:nvPicPr>
            <p:blipFill>
              <a:blip r:embed="rId142"/>
              <a:srcRect/>
              <a:stretch>
                <a:fillRect/>
              </a:stretch>
            </p:blipFill>
            <p:spPr bwMode="auto">
              <a:xfrm>
                <a:off x="1068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57" name="Picture 149"/>
              <p:cNvPicPr>
                <a:picLocks noChangeAspect="1" noChangeArrowheads="1"/>
              </p:cNvPicPr>
              <p:nvPr/>
            </p:nvPicPr>
            <p:blipFill>
              <a:blip r:embed="rId143"/>
              <a:srcRect/>
              <a:stretch>
                <a:fillRect/>
              </a:stretch>
            </p:blipFill>
            <p:spPr bwMode="auto">
              <a:xfrm>
                <a:off x="1068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58" name="Picture 150"/>
              <p:cNvPicPr>
                <a:picLocks noChangeAspect="1" noChangeArrowheads="1"/>
              </p:cNvPicPr>
              <p:nvPr/>
            </p:nvPicPr>
            <p:blipFill>
              <a:blip r:embed="rId144"/>
              <a:srcRect/>
              <a:stretch>
                <a:fillRect/>
              </a:stretch>
            </p:blipFill>
            <p:spPr bwMode="auto">
              <a:xfrm>
                <a:off x="1185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59" name="Picture 151"/>
              <p:cNvPicPr>
                <a:picLocks noChangeAspect="1" noChangeArrowheads="1"/>
              </p:cNvPicPr>
              <p:nvPr/>
            </p:nvPicPr>
            <p:blipFill>
              <a:blip r:embed="rId145"/>
              <a:srcRect/>
              <a:stretch>
                <a:fillRect/>
              </a:stretch>
            </p:blipFill>
            <p:spPr bwMode="auto">
              <a:xfrm>
                <a:off x="1185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60" name="Picture 152"/>
              <p:cNvPicPr>
                <a:picLocks noChangeAspect="1" noChangeArrowheads="1"/>
              </p:cNvPicPr>
              <p:nvPr/>
            </p:nvPicPr>
            <p:blipFill>
              <a:blip r:embed="rId146"/>
              <a:srcRect/>
              <a:stretch>
                <a:fillRect/>
              </a:stretch>
            </p:blipFill>
            <p:spPr bwMode="auto">
              <a:xfrm>
                <a:off x="1301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61" name="Picture 153"/>
              <p:cNvPicPr>
                <a:picLocks noChangeAspect="1" noChangeArrowheads="1"/>
              </p:cNvPicPr>
              <p:nvPr/>
            </p:nvPicPr>
            <p:blipFill>
              <a:blip r:embed="rId147"/>
              <a:srcRect/>
              <a:stretch>
                <a:fillRect/>
              </a:stretch>
            </p:blipFill>
            <p:spPr bwMode="auto">
              <a:xfrm>
                <a:off x="1301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62" name="Picture 154"/>
              <p:cNvPicPr>
                <a:picLocks noChangeAspect="1" noChangeArrowheads="1"/>
              </p:cNvPicPr>
              <p:nvPr/>
            </p:nvPicPr>
            <p:blipFill>
              <a:blip r:embed="rId148"/>
              <a:srcRect/>
              <a:stretch>
                <a:fillRect/>
              </a:stretch>
            </p:blipFill>
            <p:spPr bwMode="auto">
              <a:xfrm>
                <a:off x="1418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63" name="Picture 155"/>
              <p:cNvPicPr>
                <a:picLocks noChangeAspect="1" noChangeArrowheads="1"/>
              </p:cNvPicPr>
              <p:nvPr/>
            </p:nvPicPr>
            <p:blipFill>
              <a:blip r:embed="rId149"/>
              <a:srcRect/>
              <a:stretch>
                <a:fillRect/>
              </a:stretch>
            </p:blipFill>
            <p:spPr bwMode="auto">
              <a:xfrm>
                <a:off x="1418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64" name="Picture 156"/>
              <p:cNvPicPr>
                <a:picLocks noChangeAspect="1" noChangeArrowheads="1"/>
              </p:cNvPicPr>
              <p:nvPr/>
            </p:nvPicPr>
            <p:blipFill>
              <a:blip r:embed="rId150"/>
              <a:srcRect/>
              <a:stretch>
                <a:fillRect/>
              </a:stretch>
            </p:blipFill>
            <p:spPr bwMode="auto">
              <a:xfrm>
                <a:off x="1534" y="2492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65" name="Picture 157"/>
              <p:cNvPicPr>
                <a:picLocks noChangeAspect="1" noChangeArrowheads="1"/>
              </p:cNvPicPr>
              <p:nvPr/>
            </p:nvPicPr>
            <p:blipFill>
              <a:blip r:embed="rId151"/>
              <a:srcRect/>
              <a:stretch>
                <a:fillRect/>
              </a:stretch>
            </p:blipFill>
            <p:spPr bwMode="auto">
              <a:xfrm>
                <a:off x="1534" y="2492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66" name="Picture 158"/>
              <p:cNvPicPr>
                <a:picLocks noChangeAspect="1" noChangeArrowheads="1"/>
              </p:cNvPicPr>
              <p:nvPr/>
            </p:nvPicPr>
            <p:blipFill>
              <a:blip r:embed="rId152"/>
              <a:srcRect/>
              <a:stretch>
                <a:fillRect/>
              </a:stretch>
            </p:blipFill>
            <p:spPr bwMode="auto">
              <a:xfrm>
                <a:off x="1652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67" name="Picture 159"/>
              <p:cNvPicPr>
                <a:picLocks noChangeAspect="1" noChangeArrowheads="1"/>
              </p:cNvPicPr>
              <p:nvPr/>
            </p:nvPicPr>
            <p:blipFill>
              <a:blip r:embed="rId153"/>
              <a:srcRect/>
              <a:stretch>
                <a:fillRect/>
              </a:stretch>
            </p:blipFill>
            <p:spPr bwMode="auto">
              <a:xfrm>
                <a:off x="1652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68" name="Picture 160"/>
              <p:cNvPicPr>
                <a:picLocks noChangeAspect="1" noChangeArrowheads="1"/>
              </p:cNvPicPr>
              <p:nvPr/>
            </p:nvPicPr>
            <p:blipFill>
              <a:blip r:embed="rId154"/>
              <a:srcRect/>
              <a:stretch>
                <a:fillRect/>
              </a:stretch>
            </p:blipFill>
            <p:spPr bwMode="auto">
              <a:xfrm>
                <a:off x="1769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69" name="Picture 161"/>
              <p:cNvPicPr>
                <a:picLocks noChangeAspect="1" noChangeArrowheads="1"/>
              </p:cNvPicPr>
              <p:nvPr/>
            </p:nvPicPr>
            <p:blipFill>
              <a:blip r:embed="rId155"/>
              <a:srcRect/>
              <a:stretch>
                <a:fillRect/>
              </a:stretch>
            </p:blipFill>
            <p:spPr bwMode="auto">
              <a:xfrm>
                <a:off x="1769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70" name="Picture 162"/>
              <p:cNvPicPr>
                <a:picLocks noChangeAspect="1" noChangeArrowheads="1"/>
              </p:cNvPicPr>
              <p:nvPr/>
            </p:nvPicPr>
            <p:blipFill>
              <a:blip r:embed="rId156"/>
              <a:srcRect/>
              <a:stretch>
                <a:fillRect/>
              </a:stretch>
            </p:blipFill>
            <p:spPr bwMode="auto">
              <a:xfrm>
                <a:off x="602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71" name="Picture 163"/>
              <p:cNvPicPr>
                <a:picLocks noChangeAspect="1" noChangeArrowheads="1"/>
              </p:cNvPicPr>
              <p:nvPr/>
            </p:nvPicPr>
            <p:blipFill>
              <a:blip r:embed="rId157"/>
              <a:srcRect/>
              <a:stretch>
                <a:fillRect/>
              </a:stretch>
            </p:blipFill>
            <p:spPr bwMode="auto">
              <a:xfrm>
                <a:off x="602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72" name="Picture 164"/>
              <p:cNvPicPr>
                <a:picLocks noChangeAspect="1" noChangeArrowheads="1"/>
              </p:cNvPicPr>
              <p:nvPr/>
            </p:nvPicPr>
            <p:blipFill>
              <a:blip r:embed="rId158"/>
              <a:srcRect/>
              <a:stretch>
                <a:fillRect/>
              </a:stretch>
            </p:blipFill>
            <p:spPr bwMode="auto">
              <a:xfrm>
                <a:off x="719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73" name="Picture 165"/>
              <p:cNvPicPr>
                <a:picLocks noChangeAspect="1" noChangeArrowheads="1"/>
              </p:cNvPicPr>
              <p:nvPr/>
            </p:nvPicPr>
            <p:blipFill>
              <a:blip r:embed="rId159"/>
              <a:srcRect/>
              <a:stretch>
                <a:fillRect/>
              </a:stretch>
            </p:blipFill>
            <p:spPr bwMode="auto">
              <a:xfrm>
                <a:off x="719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74" name="Picture 166"/>
              <p:cNvPicPr>
                <a:picLocks noChangeAspect="1" noChangeArrowheads="1"/>
              </p:cNvPicPr>
              <p:nvPr/>
            </p:nvPicPr>
            <p:blipFill>
              <a:blip r:embed="rId160"/>
              <a:srcRect/>
              <a:stretch>
                <a:fillRect/>
              </a:stretch>
            </p:blipFill>
            <p:spPr bwMode="auto">
              <a:xfrm>
                <a:off x="835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75" name="Picture 167"/>
              <p:cNvPicPr>
                <a:picLocks noChangeAspect="1" noChangeArrowheads="1"/>
              </p:cNvPicPr>
              <p:nvPr/>
            </p:nvPicPr>
            <p:blipFill>
              <a:blip r:embed="rId161"/>
              <a:srcRect/>
              <a:stretch>
                <a:fillRect/>
              </a:stretch>
            </p:blipFill>
            <p:spPr bwMode="auto">
              <a:xfrm>
                <a:off x="835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76" name="Picture 168"/>
              <p:cNvPicPr>
                <a:picLocks noChangeAspect="1" noChangeArrowheads="1"/>
              </p:cNvPicPr>
              <p:nvPr/>
            </p:nvPicPr>
            <p:blipFill>
              <a:blip r:embed="rId162"/>
              <a:srcRect/>
              <a:stretch>
                <a:fillRect/>
              </a:stretch>
            </p:blipFill>
            <p:spPr bwMode="auto">
              <a:xfrm>
                <a:off x="952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77" name="Picture 169"/>
              <p:cNvPicPr>
                <a:picLocks noChangeAspect="1" noChangeArrowheads="1"/>
              </p:cNvPicPr>
              <p:nvPr/>
            </p:nvPicPr>
            <p:blipFill>
              <a:blip r:embed="rId163"/>
              <a:srcRect/>
              <a:stretch>
                <a:fillRect/>
              </a:stretch>
            </p:blipFill>
            <p:spPr bwMode="auto">
              <a:xfrm>
                <a:off x="952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78" name="Picture 170"/>
              <p:cNvPicPr>
                <a:picLocks noChangeAspect="1" noChangeArrowheads="1"/>
              </p:cNvPicPr>
              <p:nvPr/>
            </p:nvPicPr>
            <p:blipFill>
              <a:blip r:embed="rId164"/>
              <a:srcRect/>
              <a:stretch>
                <a:fillRect/>
              </a:stretch>
            </p:blipFill>
            <p:spPr bwMode="auto">
              <a:xfrm>
                <a:off x="1068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79" name="Picture 171"/>
              <p:cNvPicPr>
                <a:picLocks noChangeAspect="1" noChangeArrowheads="1"/>
              </p:cNvPicPr>
              <p:nvPr/>
            </p:nvPicPr>
            <p:blipFill>
              <a:blip r:embed="rId165"/>
              <a:srcRect/>
              <a:stretch>
                <a:fillRect/>
              </a:stretch>
            </p:blipFill>
            <p:spPr bwMode="auto">
              <a:xfrm>
                <a:off x="1068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80" name="Picture 172"/>
              <p:cNvPicPr>
                <a:picLocks noChangeAspect="1" noChangeArrowheads="1"/>
              </p:cNvPicPr>
              <p:nvPr/>
            </p:nvPicPr>
            <p:blipFill>
              <a:blip r:embed="rId166"/>
              <a:srcRect/>
              <a:stretch>
                <a:fillRect/>
              </a:stretch>
            </p:blipFill>
            <p:spPr bwMode="auto">
              <a:xfrm>
                <a:off x="1185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81" name="Picture 173"/>
              <p:cNvPicPr>
                <a:picLocks noChangeAspect="1" noChangeArrowheads="1"/>
              </p:cNvPicPr>
              <p:nvPr/>
            </p:nvPicPr>
            <p:blipFill>
              <a:blip r:embed="rId167"/>
              <a:srcRect/>
              <a:stretch>
                <a:fillRect/>
              </a:stretch>
            </p:blipFill>
            <p:spPr bwMode="auto">
              <a:xfrm>
                <a:off x="1185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82" name="Picture 174"/>
              <p:cNvPicPr>
                <a:picLocks noChangeAspect="1" noChangeArrowheads="1"/>
              </p:cNvPicPr>
              <p:nvPr/>
            </p:nvPicPr>
            <p:blipFill>
              <a:blip r:embed="rId168"/>
              <a:srcRect/>
              <a:stretch>
                <a:fillRect/>
              </a:stretch>
            </p:blipFill>
            <p:spPr bwMode="auto">
              <a:xfrm>
                <a:off x="1301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83" name="Picture 175"/>
              <p:cNvPicPr>
                <a:picLocks noChangeAspect="1" noChangeArrowheads="1"/>
              </p:cNvPicPr>
              <p:nvPr/>
            </p:nvPicPr>
            <p:blipFill>
              <a:blip r:embed="rId169"/>
              <a:srcRect/>
              <a:stretch>
                <a:fillRect/>
              </a:stretch>
            </p:blipFill>
            <p:spPr bwMode="auto">
              <a:xfrm>
                <a:off x="1301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84" name="Picture 176"/>
              <p:cNvPicPr>
                <a:picLocks noChangeAspect="1" noChangeArrowheads="1"/>
              </p:cNvPicPr>
              <p:nvPr/>
            </p:nvPicPr>
            <p:blipFill>
              <a:blip r:embed="rId170"/>
              <a:srcRect/>
              <a:stretch>
                <a:fillRect/>
              </a:stretch>
            </p:blipFill>
            <p:spPr bwMode="auto">
              <a:xfrm>
                <a:off x="1418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85" name="Picture 177"/>
              <p:cNvPicPr>
                <a:picLocks noChangeAspect="1" noChangeArrowheads="1"/>
              </p:cNvPicPr>
              <p:nvPr/>
            </p:nvPicPr>
            <p:blipFill>
              <a:blip r:embed="rId171"/>
              <a:srcRect/>
              <a:stretch>
                <a:fillRect/>
              </a:stretch>
            </p:blipFill>
            <p:spPr bwMode="auto">
              <a:xfrm>
                <a:off x="1418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86" name="Picture 178"/>
              <p:cNvPicPr>
                <a:picLocks noChangeAspect="1" noChangeArrowheads="1"/>
              </p:cNvPicPr>
              <p:nvPr/>
            </p:nvPicPr>
            <p:blipFill>
              <a:blip r:embed="rId172"/>
              <a:srcRect/>
              <a:stretch>
                <a:fillRect/>
              </a:stretch>
            </p:blipFill>
            <p:spPr bwMode="auto">
              <a:xfrm>
                <a:off x="1534" y="2375"/>
                <a:ext cx="120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87" name="Picture 179"/>
              <p:cNvPicPr>
                <a:picLocks noChangeAspect="1" noChangeArrowheads="1"/>
              </p:cNvPicPr>
              <p:nvPr/>
            </p:nvPicPr>
            <p:blipFill>
              <a:blip r:embed="rId173"/>
              <a:srcRect/>
              <a:stretch>
                <a:fillRect/>
              </a:stretch>
            </p:blipFill>
            <p:spPr bwMode="auto">
              <a:xfrm>
                <a:off x="1534" y="2375"/>
                <a:ext cx="120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88" name="Picture 180"/>
              <p:cNvPicPr>
                <a:picLocks noChangeAspect="1" noChangeArrowheads="1"/>
              </p:cNvPicPr>
              <p:nvPr/>
            </p:nvPicPr>
            <p:blipFill>
              <a:blip r:embed="rId174"/>
              <a:srcRect/>
              <a:stretch>
                <a:fillRect/>
              </a:stretch>
            </p:blipFill>
            <p:spPr bwMode="auto">
              <a:xfrm>
                <a:off x="1652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89" name="Picture 181"/>
              <p:cNvPicPr>
                <a:picLocks noChangeAspect="1" noChangeArrowheads="1"/>
              </p:cNvPicPr>
              <p:nvPr/>
            </p:nvPicPr>
            <p:blipFill>
              <a:blip r:embed="rId175"/>
              <a:srcRect/>
              <a:stretch>
                <a:fillRect/>
              </a:stretch>
            </p:blipFill>
            <p:spPr bwMode="auto">
              <a:xfrm>
                <a:off x="1652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90" name="Picture 182"/>
              <p:cNvPicPr>
                <a:picLocks noChangeAspect="1" noChangeArrowheads="1"/>
              </p:cNvPicPr>
              <p:nvPr/>
            </p:nvPicPr>
            <p:blipFill>
              <a:blip r:embed="rId176"/>
              <a:srcRect/>
              <a:stretch>
                <a:fillRect/>
              </a:stretch>
            </p:blipFill>
            <p:spPr bwMode="auto">
              <a:xfrm>
                <a:off x="1769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91" name="Picture 183"/>
              <p:cNvPicPr>
                <a:picLocks noChangeAspect="1" noChangeArrowheads="1"/>
              </p:cNvPicPr>
              <p:nvPr/>
            </p:nvPicPr>
            <p:blipFill>
              <a:blip r:embed="rId177"/>
              <a:srcRect/>
              <a:stretch>
                <a:fillRect/>
              </a:stretch>
            </p:blipFill>
            <p:spPr bwMode="auto">
              <a:xfrm>
                <a:off x="1769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92" name="Picture 184"/>
              <p:cNvPicPr>
                <a:picLocks noChangeAspect="1" noChangeArrowheads="1"/>
              </p:cNvPicPr>
              <p:nvPr/>
            </p:nvPicPr>
            <p:blipFill>
              <a:blip r:embed="rId178"/>
              <a:srcRect/>
              <a:stretch>
                <a:fillRect/>
              </a:stretch>
            </p:blipFill>
            <p:spPr bwMode="auto">
              <a:xfrm>
                <a:off x="602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93" name="Picture 185"/>
              <p:cNvPicPr>
                <a:picLocks noChangeAspect="1" noChangeArrowheads="1"/>
              </p:cNvPicPr>
              <p:nvPr/>
            </p:nvPicPr>
            <p:blipFill>
              <a:blip r:embed="rId179"/>
              <a:srcRect/>
              <a:stretch>
                <a:fillRect/>
              </a:stretch>
            </p:blipFill>
            <p:spPr bwMode="auto">
              <a:xfrm>
                <a:off x="602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94" name="Picture 186"/>
              <p:cNvPicPr>
                <a:picLocks noChangeAspect="1" noChangeArrowheads="1"/>
              </p:cNvPicPr>
              <p:nvPr/>
            </p:nvPicPr>
            <p:blipFill>
              <a:blip r:embed="rId180"/>
              <a:srcRect/>
              <a:stretch>
                <a:fillRect/>
              </a:stretch>
            </p:blipFill>
            <p:spPr bwMode="auto">
              <a:xfrm>
                <a:off x="719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95" name="Picture 187"/>
              <p:cNvPicPr>
                <a:picLocks noChangeAspect="1" noChangeArrowheads="1"/>
              </p:cNvPicPr>
              <p:nvPr/>
            </p:nvPicPr>
            <p:blipFill>
              <a:blip r:embed="rId181"/>
              <a:srcRect/>
              <a:stretch>
                <a:fillRect/>
              </a:stretch>
            </p:blipFill>
            <p:spPr bwMode="auto">
              <a:xfrm>
                <a:off x="719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96" name="Picture 188"/>
              <p:cNvPicPr>
                <a:picLocks noChangeAspect="1" noChangeArrowheads="1"/>
              </p:cNvPicPr>
              <p:nvPr/>
            </p:nvPicPr>
            <p:blipFill>
              <a:blip r:embed="rId182"/>
              <a:srcRect/>
              <a:stretch>
                <a:fillRect/>
              </a:stretch>
            </p:blipFill>
            <p:spPr bwMode="auto">
              <a:xfrm>
                <a:off x="835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97" name="Picture 189"/>
              <p:cNvPicPr>
                <a:picLocks noChangeAspect="1" noChangeArrowheads="1"/>
              </p:cNvPicPr>
              <p:nvPr/>
            </p:nvPicPr>
            <p:blipFill>
              <a:blip r:embed="rId183"/>
              <a:srcRect/>
              <a:stretch>
                <a:fillRect/>
              </a:stretch>
            </p:blipFill>
            <p:spPr bwMode="auto">
              <a:xfrm>
                <a:off x="835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98" name="Picture 190"/>
              <p:cNvPicPr>
                <a:picLocks noChangeAspect="1" noChangeArrowheads="1"/>
              </p:cNvPicPr>
              <p:nvPr/>
            </p:nvPicPr>
            <p:blipFill>
              <a:blip r:embed="rId184"/>
              <a:srcRect/>
              <a:stretch>
                <a:fillRect/>
              </a:stretch>
            </p:blipFill>
            <p:spPr bwMode="auto">
              <a:xfrm>
                <a:off x="952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399" name="Picture 191"/>
              <p:cNvPicPr>
                <a:picLocks noChangeAspect="1" noChangeArrowheads="1"/>
              </p:cNvPicPr>
              <p:nvPr/>
            </p:nvPicPr>
            <p:blipFill>
              <a:blip r:embed="rId185"/>
              <a:srcRect/>
              <a:stretch>
                <a:fillRect/>
              </a:stretch>
            </p:blipFill>
            <p:spPr bwMode="auto">
              <a:xfrm>
                <a:off x="952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00" name="Picture 192"/>
              <p:cNvPicPr>
                <a:picLocks noChangeAspect="1" noChangeArrowheads="1"/>
              </p:cNvPicPr>
              <p:nvPr/>
            </p:nvPicPr>
            <p:blipFill>
              <a:blip r:embed="rId186"/>
              <a:srcRect/>
              <a:stretch>
                <a:fillRect/>
              </a:stretch>
            </p:blipFill>
            <p:spPr bwMode="auto">
              <a:xfrm>
                <a:off x="1068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01" name="Picture 193"/>
              <p:cNvPicPr>
                <a:picLocks noChangeAspect="1" noChangeArrowheads="1"/>
              </p:cNvPicPr>
              <p:nvPr/>
            </p:nvPicPr>
            <p:blipFill>
              <a:blip r:embed="rId187"/>
              <a:srcRect/>
              <a:stretch>
                <a:fillRect/>
              </a:stretch>
            </p:blipFill>
            <p:spPr bwMode="auto">
              <a:xfrm>
                <a:off x="1068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02" name="Picture 194"/>
              <p:cNvPicPr>
                <a:picLocks noChangeAspect="1" noChangeArrowheads="1"/>
              </p:cNvPicPr>
              <p:nvPr/>
            </p:nvPicPr>
            <p:blipFill>
              <a:blip r:embed="rId188"/>
              <a:srcRect/>
              <a:stretch>
                <a:fillRect/>
              </a:stretch>
            </p:blipFill>
            <p:spPr bwMode="auto">
              <a:xfrm>
                <a:off x="1185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03" name="Picture 195"/>
              <p:cNvPicPr>
                <a:picLocks noChangeAspect="1" noChangeArrowheads="1"/>
              </p:cNvPicPr>
              <p:nvPr/>
            </p:nvPicPr>
            <p:blipFill>
              <a:blip r:embed="rId189"/>
              <a:srcRect/>
              <a:stretch>
                <a:fillRect/>
              </a:stretch>
            </p:blipFill>
            <p:spPr bwMode="auto">
              <a:xfrm>
                <a:off x="1185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04" name="Picture 196"/>
              <p:cNvPicPr>
                <a:picLocks noChangeAspect="1" noChangeArrowheads="1"/>
              </p:cNvPicPr>
              <p:nvPr/>
            </p:nvPicPr>
            <p:blipFill>
              <a:blip r:embed="rId190"/>
              <a:srcRect/>
              <a:stretch>
                <a:fillRect/>
              </a:stretch>
            </p:blipFill>
            <p:spPr bwMode="auto">
              <a:xfrm>
                <a:off x="1301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05" name="Picture 197"/>
              <p:cNvPicPr>
                <a:picLocks noChangeAspect="1" noChangeArrowheads="1"/>
              </p:cNvPicPr>
              <p:nvPr/>
            </p:nvPicPr>
            <p:blipFill>
              <a:blip r:embed="rId191"/>
              <a:srcRect/>
              <a:stretch>
                <a:fillRect/>
              </a:stretch>
            </p:blipFill>
            <p:spPr bwMode="auto">
              <a:xfrm>
                <a:off x="1301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06" name="Picture 198"/>
              <p:cNvPicPr>
                <a:picLocks noChangeAspect="1" noChangeArrowheads="1"/>
              </p:cNvPicPr>
              <p:nvPr/>
            </p:nvPicPr>
            <p:blipFill>
              <a:blip r:embed="rId192"/>
              <a:srcRect/>
              <a:stretch>
                <a:fillRect/>
              </a:stretch>
            </p:blipFill>
            <p:spPr bwMode="auto">
              <a:xfrm>
                <a:off x="1418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07" name="Picture 199"/>
              <p:cNvPicPr>
                <a:picLocks noChangeAspect="1" noChangeArrowheads="1"/>
              </p:cNvPicPr>
              <p:nvPr/>
            </p:nvPicPr>
            <p:blipFill>
              <a:blip r:embed="rId193"/>
              <a:srcRect/>
              <a:stretch>
                <a:fillRect/>
              </a:stretch>
            </p:blipFill>
            <p:spPr bwMode="auto">
              <a:xfrm>
                <a:off x="1418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08" name="Picture 200"/>
              <p:cNvPicPr>
                <a:picLocks noChangeAspect="1" noChangeArrowheads="1"/>
              </p:cNvPicPr>
              <p:nvPr/>
            </p:nvPicPr>
            <p:blipFill>
              <a:blip r:embed="rId194"/>
              <a:srcRect/>
              <a:stretch>
                <a:fillRect/>
              </a:stretch>
            </p:blipFill>
            <p:spPr bwMode="auto">
              <a:xfrm>
                <a:off x="1534" y="2259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09" name="Picture 201"/>
              <p:cNvPicPr>
                <a:picLocks noChangeAspect="1" noChangeArrowheads="1"/>
              </p:cNvPicPr>
              <p:nvPr/>
            </p:nvPicPr>
            <p:blipFill>
              <a:blip r:embed="rId195"/>
              <a:srcRect/>
              <a:stretch>
                <a:fillRect/>
              </a:stretch>
            </p:blipFill>
            <p:spPr bwMode="auto">
              <a:xfrm>
                <a:off x="1534" y="2259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10" name="Picture 202"/>
              <p:cNvPicPr>
                <a:picLocks noChangeAspect="1" noChangeArrowheads="1"/>
              </p:cNvPicPr>
              <p:nvPr/>
            </p:nvPicPr>
            <p:blipFill>
              <a:blip r:embed="rId196"/>
              <a:srcRect/>
              <a:stretch>
                <a:fillRect/>
              </a:stretch>
            </p:blipFill>
            <p:spPr bwMode="auto">
              <a:xfrm>
                <a:off x="1652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11" name="Picture 203"/>
              <p:cNvPicPr>
                <a:picLocks noChangeAspect="1" noChangeArrowheads="1"/>
              </p:cNvPicPr>
              <p:nvPr/>
            </p:nvPicPr>
            <p:blipFill>
              <a:blip r:embed="rId197"/>
              <a:srcRect/>
              <a:stretch>
                <a:fillRect/>
              </a:stretch>
            </p:blipFill>
            <p:spPr bwMode="auto">
              <a:xfrm>
                <a:off x="1652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12" name="Picture 204"/>
              <p:cNvPicPr>
                <a:picLocks noChangeAspect="1" noChangeArrowheads="1"/>
              </p:cNvPicPr>
              <p:nvPr/>
            </p:nvPicPr>
            <p:blipFill>
              <a:blip r:embed="rId198"/>
              <a:srcRect/>
              <a:stretch>
                <a:fillRect/>
              </a:stretch>
            </p:blipFill>
            <p:spPr bwMode="auto">
              <a:xfrm>
                <a:off x="1769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06614" name="Group 406"/>
            <p:cNvGrpSpPr>
              <a:grpSpLocks/>
            </p:cNvGrpSpPr>
            <p:nvPr/>
          </p:nvGrpSpPr>
          <p:grpSpPr bwMode="auto">
            <a:xfrm>
              <a:off x="591" y="1417"/>
              <a:ext cx="1595" cy="1930"/>
              <a:chOff x="591" y="1417"/>
              <a:chExt cx="1595" cy="1930"/>
            </a:xfrm>
          </p:grpSpPr>
          <p:pic>
            <p:nvPicPr>
              <p:cNvPr id="606414" name="Picture 206"/>
              <p:cNvPicPr>
                <a:picLocks noChangeAspect="1" noChangeArrowheads="1"/>
              </p:cNvPicPr>
              <p:nvPr/>
            </p:nvPicPr>
            <p:blipFill>
              <a:blip r:embed="rId199"/>
              <a:srcRect/>
              <a:stretch>
                <a:fillRect/>
              </a:stretch>
            </p:blipFill>
            <p:spPr bwMode="auto">
              <a:xfrm>
                <a:off x="1769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15" name="Picture 207"/>
              <p:cNvPicPr>
                <a:picLocks noChangeAspect="1" noChangeArrowheads="1"/>
              </p:cNvPicPr>
              <p:nvPr/>
            </p:nvPicPr>
            <p:blipFill>
              <a:blip r:embed="rId200"/>
              <a:srcRect/>
              <a:stretch>
                <a:fillRect/>
              </a:stretch>
            </p:blipFill>
            <p:spPr bwMode="auto">
              <a:xfrm>
                <a:off x="602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16" name="Picture 208"/>
              <p:cNvPicPr>
                <a:picLocks noChangeAspect="1" noChangeArrowheads="1"/>
              </p:cNvPicPr>
              <p:nvPr/>
            </p:nvPicPr>
            <p:blipFill>
              <a:blip r:embed="rId201"/>
              <a:srcRect/>
              <a:stretch>
                <a:fillRect/>
              </a:stretch>
            </p:blipFill>
            <p:spPr bwMode="auto">
              <a:xfrm>
                <a:off x="602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17" name="Picture 209"/>
              <p:cNvPicPr>
                <a:picLocks noChangeAspect="1" noChangeArrowheads="1"/>
              </p:cNvPicPr>
              <p:nvPr/>
            </p:nvPicPr>
            <p:blipFill>
              <a:blip r:embed="rId202"/>
              <a:srcRect/>
              <a:stretch>
                <a:fillRect/>
              </a:stretch>
            </p:blipFill>
            <p:spPr bwMode="auto">
              <a:xfrm>
                <a:off x="719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18" name="Picture 210"/>
              <p:cNvPicPr>
                <a:picLocks noChangeAspect="1" noChangeArrowheads="1"/>
              </p:cNvPicPr>
              <p:nvPr/>
            </p:nvPicPr>
            <p:blipFill>
              <a:blip r:embed="rId203"/>
              <a:srcRect/>
              <a:stretch>
                <a:fillRect/>
              </a:stretch>
            </p:blipFill>
            <p:spPr bwMode="auto">
              <a:xfrm>
                <a:off x="719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19" name="Picture 211"/>
              <p:cNvPicPr>
                <a:picLocks noChangeAspect="1" noChangeArrowheads="1"/>
              </p:cNvPicPr>
              <p:nvPr/>
            </p:nvPicPr>
            <p:blipFill>
              <a:blip r:embed="rId204"/>
              <a:srcRect/>
              <a:stretch>
                <a:fillRect/>
              </a:stretch>
            </p:blipFill>
            <p:spPr bwMode="auto">
              <a:xfrm>
                <a:off x="835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20" name="Picture 212"/>
              <p:cNvPicPr>
                <a:picLocks noChangeAspect="1" noChangeArrowheads="1"/>
              </p:cNvPicPr>
              <p:nvPr/>
            </p:nvPicPr>
            <p:blipFill>
              <a:blip r:embed="rId205"/>
              <a:srcRect/>
              <a:stretch>
                <a:fillRect/>
              </a:stretch>
            </p:blipFill>
            <p:spPr bwMode="auto">
              <a:xfrm>
                <a:off x="835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21" name="Picture 213"/>
              <p:cNvPicPr>
                <a:picLocks noChangeAspect="1" noChangeArrowheads="1"/>
              </p:cNvPicPr>
              <p:nvPr/>
            </p:nvPicPr>
            <p:blipFill>
              <a:blip r:embed="rId206"/>
              <a:srcRect/>
              <a:stretch>
                <a:fillRect/>
              </a:stretch>
            </p:blipFill>
            <p:spPr bwMode="auto">
              <a:xfrm>
                <a:off x="952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22" name="Picture 214"/>
              <p:cNvPicPr>
                <a:picLocks noChangeAspect="1" noChangeArrowheads="1"/>
              </p:cNvPicPr>
              <p:nvPr/>
            </p:nvPicPr>
            <p:blipFill>
              <a:blip r:embed="rId207"/>
              <a:srcRect/>
              <a:stretch>
                <a:fillRect/>
              </a:stretch>
            </p:blipFill>
            <p:spPr bwMode="auto">
              <a:xfrm>
                <a:off x="952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23" name="Picture 215"/>
              <p:cNvPicPr>
                <a:picLocks noChangeAspect="1" noChangeArrowheads="1"/>
              </p:cNvPicPr>
              <p:nvPr/>
            </p:nvPicPr>
            <p:blipFill>
              <a:blip r:embed="rId208"/>
              <a:srcRect/>
              <a:stretch>
                <a:fillRect/>
              </a:stretch>
            </p:blipFill>
            <p:spPr bwMode="auto">
              <a:xfrm>
                <a:off x="1068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24" name="Picture 216"/>
              <p:cNvPicPr>
                <a:picLocks noChangeAspect="1" noChangeArrowheads="1"/>
              </p:cNvPicPr>
              <p:nvPr/>
            </p:nvPicPr>
            <p:blipFill>
              <a:blip r:embed="rId209"/>
              <a:srcRect/>
              <a:stretch>
                <a:fillRect/>
              </a:stretch>
            </p:blipFill>
            <p:spPr bwMode="auto">
              <a:xfrm>
                <a:off x="1068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25" name="Picture 217"/>
              <p:cNvPicPr>
                <a:picLocks noChangeAspect="1" noChangeArrowheads="1"/>
              </p:cNvPicPr>
              <p:nvPr/>
            </p:nvPicPr>
            <p:blipFill>
              <a:blip r:embed="rId210"/>
              <a:srcRect/>
              <a:stretch>
                <a:fillRect/>
              </a:stretch>
            </p:blipFill>
            <p:spPr bwMode="auto">
              <a:xfrm>
                <a:off x="1185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26" name="Picture 218"/>
              <p:cNvPicPr>
                <a:picLocks noChangeAspect="1" noChangeArrowheads="1"/>
              </p:cNvPicPr>
              <p:nvPr/>
            </p:nvPicPr>
            <p:blipFill>
              <a:blip r:embed="rId211"/>
              <a:srcRect/>
              <a:stretch>
                <a:fillRect/>
              </a:stretch>
            </p:blipFill>
            <p:spPr bwMode="auto">
              <a:xfrm>
                <a:off x="1185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27" name="Picture 219"/>
              <p:cNvPicPr>
                <a:picLocks noChangeAspect="1" noChangeArrowheads="1"/>
              </p:cNvPicPr>
              <p:nvPr/>
            </p:nvPicPr>
            <p:blipFill>
              <a:blip r:embed="rId212"/>
              <a:srcRect/>
              <a:stretch>
                <a:fillRect/>
              </a:stretch>
            </p:blipFill>
            <p:spPr bwMode="auto">
              <a:xfrm>
                <a:off x="1301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28" name="Picture 220"/>
              <p:cNvPicPr>
                <a:picLocks noChangeAspect="1" noChangeArrowheads="1"/>
              </p:cNvPicPr>
              <p:nvPr/>
            </p:nvPicPr>
            <p:blipFill>
              <a:blip r:embed="rId213"/>
              <a:srcRect/>
              <a:stretch>
                <a:fillRect/>
              </a:stretch>
            </p:blipFill>
            <p:spPr bwMode="auto">
              <a:xfrm>
                <a:off x="1301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29" name="Picture 221"/>
              <p:cNvPicPr>
                <a:picLocks noChangeAspect="1" noChangeArrowheads="1"/>
              </p:cNvPicPr>
              <p:nvPr/>
            </p:nvPicPr>
            <p:blipFill>
              <a:blip r:embed="rId214"/>
              <a:srcRect/>
              <a:stretch>
                <a:fillRect/>
              </a:stretch>
            </p:blipFill>
            <p:spPr bwMode="auto">
              <a:xfrm>
                <a:off x="1418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30" name="Picture 222"/>
              <p:cNvPicPr>
                <a:picLocks noChangeAspect="1" noChangeArrowheads="1"/>
              </p:cNvPicPr>
              <p:nvPr/>
            </p:nvPicPr>
            <p:blipFill>
              <a:blip r:embed="rId215"/>
              <a:srcRect/>
              <a:stretch>
                <a:fillRect/>
              </a:stretch>
            </p:blipFill>
            <p:spPr bwMode="auto">
              <a:xfrm>
                <a:off x="1418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31" name="Picture 223"/>
              <p:cNvPicPr>
                <a:picLocks noChangeAspect="1" noChangeArrowheads="1"/>
              </p:cNvPicPr>
              <p:nvPr/>
            </p:nvPicPr>
            <p:blipFill>
              <a:blip r:embed="rId216"/>
              <a:srcRect/>
              <a:stretch>
                <a:fillRect/>
              </a:stretch>
            </p:blipFill>
            <p:spPr bwMode="auto">
              <a:xfrm>
                <a:off x="1534" y="2142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32" name="Picture 224"/>
              <p:cNvPicPr>
                <a:picLocks noChangeAspect="1" noChangeArrowheads="1"/>
              </p:cNvPicPr>
              <p:nvPr/>
            </p:nvPicPr>
            <p:blipFill>
              <a:blip r:embed="rId217"/>
              <a:srcRect/>
              <a:stretch>
                <a:fillRect/>
              </a:stretch>
            </p:blipFill>
            <p:spPr bwMode="auto">
              <a:xfrm>
                <a:off x="1534" y="2142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33" name="Picture 225"/>
              <p:cNvPicPr>
                <a:picLocks noChangeAspect="1" noChangeArrowheads="1"/>
              </p:cNvPicPr>
              <p:nvPr/>
            </p:nvPicPr>
            <p:blipFill>
              <a:blip r:embed="rId218"/>
              <a:srcRect/>
              <a:stretch>
                <a:fillRect/>
              </a:stretch>
            </p:blipFill>
            <p:spPr bwMode="auto">
              <a:xfrm>
                <a:off x="1652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34" name="Picture 226"/>
              <p:cNvPicPr>
                <a:picLocks noChangeAspect="1" noChangeArrowheads="1"/>
              </p:cNvPicPr>
              <p:nvPr/>
            </p:nvPicPr>
            <p:blipFill>
              <a:blip r:embed="rId219"/>
              <a:srcRect/>
              <a:stretch>
                <a:fillRect/>
              </a:stretch>
            </p:blipFill>
            <p:spPr bwMode="auto">
              <a:xfrm>
                <a:off x="1652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35" name="Picture 227"/>
              <p:cNvPicPr>
                <a:picLocks noChangeAspect="1" noChangeArrowheads="1"/>
              </p:cNvPicPr>
              <p:nvPr/>
            </p:nvPicPr>
            <p:blipFill>
              <a:blip r:embed="rId220"/>
              <a:srcRect/>
              <a:stretch>
                <a:fillRect/>
              </a:stretch>
            </p:blipFill>
            <p:spPr bwMode="auto">
              <a:xfrm>
                <a:off x="1769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36" name="Picture 228"/>
              <p:cNvPicPr>
                <a:picLocks noChangeAspect="1" noChangeArrowheads="1"/>
              </p:cNvPicPr>
              <p:nvPr/>
            </p:nvPicPr>
            <p:blipFill>
              <a:blip r:embed="rId221"/>
              <a:srcRect/>
              <a:stretch>
                <a:fillRect/>
              </a:stretch>
            </p:blipFill>
            <p:spPr bwMode="auto">
              <a:xfrm>
                <a:off x="1769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37" name="Picture 229"/>
              <p:cNvPicPr>
                <a:picLocks noChangeAspect="1" noChangeArrowheads="1"/>
              </p:cNvPicPr>
              <p:nvPr/>
            </p:nvPicPr>
            <p:blipFill>
              <a:blip r:embed="rId222"/>
              <a:srcRect/>
              <a:stretch>
                <a:fillRect/>
              </a:stretch>
            </p:blipFill>
            <p:spPr bwMode="auto">
              <a:xfrm>
                <a:off x="602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38" name="Picture 230"/>
              <p:cNvPicPr>
                <a:picLocks noChangeAspect="1" noChangeArrowheads="1"/>
              </p:cNvPicPr>
              <p:nvPr/>
            </p:nvPicPr>
            <p:blipFill>
              <a:blip r:embed="rId223"/>
              <a:srcRect/>
              <a:stretch>
                <a:fillRect/>
              </a:stretch>
            </p:blipFill>
            <p:spPr bwMode="auto">
              <a:xfrm>
                <a:off x="602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39" name="Picture 231"/>
              <p:cNvPicPr>
                <a:picLocks noChangeAspect="1" noChangeArrowheads="1"/>
              </p:cNvPicPr>
              <p:nvPr/>
            </p:nvPicPr>
            <p:blipFill>
              <a:blip r:embed="rId224"/>
              <a:srcRect/>
              <a:stretch>
                <a:fillRect/>
              </a:stretch>
            </p:blipFill>
            <p:spPr bwMode="auto">
              <a:xfrm>
                <a:off x="719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40" name="Picture 232"/>
              <p:cNvPicPr>
                <a:picLocks noChangeAspect="1" noChangeArrowheads="1"/>
              </p:cNvPicPr>
              <p:nvPr/>
            </p:nvPicPr>
            <p:blipFill>
              <a:blip r:embed="rId225"/>
              <a:srcRect/>
              <a:stretch>
                <a:fillRect/>
              </a:stretch>
            </p:blipFill>
            <p:spPr bwMode="auto">
              <a:xfrm>
                <a:off x="719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41" name="Picture 233"/>
              <p:cNvPicPr>
                <a:picLocks noChangeAspect="1" noChangeArrowheads="1"/>
              </p:cNvPicPr>
              <p:nvPr/>
            </p:nvPicPr>
            <p:blipFill>
              <a:blip r:embed="rId226"/>
              <a:srcRect/>
              <a:stretch>
                <a:fillRect/>
              </a:stretch>
            </p:blipFill>
            <p:spPr bwMode="auto">
              <a:xfrm>
                <a:off x="835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42" name="Picture 234"/>
              <p:cNvPicPr>
                <a:picLocks noChangeAspect="1" noChangeArrowheads="1"/>
              </p:cNvPicPr>
              <p:nvPr/>
            </p:nvPicPr>
            <p:blipFill>
              <a:blip r:embed="rId227"/>
              <a:srcRect/>
              <a:stretch>
                <a:fillRect/>
              </a:stretch>
            </p:blipFill>
            <p:spPr bwMode="auto">
              <a:xfrm>
                <a:off x="835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43" name="Picture 235"/>
              <p:cNvPicPr>
                <a:picLocks noChangeAspect="1" noChangeArrowheads="1"/>
              </p:cNvPicPr>
              <p:nvPr/>
            </p:nvPicPr>
            <p:blipFill>
              <a:blip r:embed="rId228"/>
              <a:srcRect/>
              <a:stretch>
                <a:fillRect/>
              </a:stretch>
            </p:blipFill>
            <p:spPr bwMode="auto">
              <a:xfrm>
                <a:off x="952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44" name="Picture 236"/>
              <p:cNvPicPr>
                <a:picLocks noChangeAspect="1" noChangeArrowheads="1"/>
              </p:cNvPicPr>
              <p:nvPr/>
            </p:nvPicPr>
            <p:blipFill>
              <a:blip r:embed="rId229"/>
              <a:srcRect/>
              <a:stretch>
                <a:fillRect/>
              </a:stretch>
            </p:blipFill>
            <p:spPr bwMode="auto">
              <a:xfrm>
                <a:off x="952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45" name="Picture 237"/>
              <p:cNvPicPr>
                <a:picLocks noChangeAspect="1" noChangeArrowheads="1"/>
              </p:cNvPicPr>
              <p:nvPr/>
            </p:nvPicPr>
            <p:blipFill>
              <a:blip r:embed="rId230"/>
              <a:srcRect/>
              <a:stretch>
                <a:fillRect/>
              </a:stretch>
            </p:blipFill>
            <p:spPr bwMode="auto">
              <a:xfrm>
                <a:off x="1068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46" name="Picture 238"/>
              <p:cNvPicPr>
                <a:picLocks noChangeAspect="1" noChangeArrowheads="1"/>
              </p:cNvPicPr>
              <p:nvPr/>
            </p:nvPicPr>
            <p:blipFill>
              <a:blip r:embed="rId231"/>
              <a:srcRect/>
              <a:stretch>
                <a:fillRect/>
              </a:stretch>
            </p:blipFill>
            <p:spPr bwMode="auto">
              <a:xfrm>
                <a:off x="1068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47" name="Picture 239"/>
              <p:cNvPicPr>
                <a:picLocks noChangeAspect="1" noChangeArrowheads="1"/>
              </p:cNvPicPr>
              <p:nvPr/>
            </p:nvPicPr>
            <p:blipFill>
              <a:blip r:embed="rId232"/>
              <a:srcRect/>
              <a:stretch>
                <a:fillRect/>
              </a:stretch>
            </p:blipFill>
            <p:spPr bwMode="auto">
              <a:xfrm>
                <a:off x="1185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48" name="Picture 240"/>
              <p:cNvPicPr>
                <a:picLocks noChangeAspect="1" noChangeArrowheads="1"/>
              </p:cNvPicPr>
              <p:nvPr/>
            </p:nvPicPr>
            <p:blipFill>
              <a:blip r:embed="rId233"/>
              <a:srcRect/>
              <a:stretch>
                <a:fillRect/>
              </a:stretch>
            </p:blipFill>
            <p:spPr bwMode="auto">
              <a:xfrm>
                <a:off x="1185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49" name="Picture 241"/>
              <p:cNvPicPr>
                <a:picLocks noChangeAspect="1" noChangeArrowheads="1"/>
              </p:cNvPicPr>
              <p:nvPr/>
            </p:nvPicPr>
            <p:blipFill>
              <a:blip r:embed="rId234"/>
              <a:srcRect/>
              <a:stretch>
                <a:fillRect/>
              </a:stretch>
            </p:blipFill>
            <p:spPr bwMode="auto">
              <a:xfrm>
                <a:off x="1301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50" name="Picture 242"/>
              <p:cNvPicPr>
                <a:picLocks noChangeAspect="1" noChangeArrowheads="1"/>
              </p:cNvPicPr>
              <p:nvPr/>
            </p:nvPicPr>
            <p:blipFill>
              <a:blip r:embed="rId235"/>
              <a:srcRect/>
              <a:stretch>
                <a:fillRect/>
              </a:stretch>
            </p:blipFill>
            <p:spPr bwMode="auto">
              <a:xfrm>
                <a:off x="1301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51" name="Picture 243"/>
              <p:cNvPicPr>
                <a:picLocks noChangeAspect="1" noChangeArrowheads="1"/>
              </p:cNvPicPr>
              <p:nvPr/>
            </p:nvPicPr>
            <p:blipFill>
              <a:blip r:embed="rId236"/>
              <a:srcRect/>
              <a:stretch>
                <a:fillRect/>
              </a:stretch>
            </p:blipFill>
            <p:spPr bwMode="auto">
              <a:xfrm>
                <a:off x="1418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52" name="Picture 244"/>
              <p:cNvPicPr>
                <a:picLocks noChangeAspect="1" noChangeArrowheads="1"/>
              </p:cNvPicPr>
              <p:nvPr/>
            </p:nvPicPr>
            <p:blipFill>
              <a:blip r:embed="rId237"/>
              <a:srcRect/>
              <a:stretch>
                <a:fillRect/>
              </a:stretch>
            </p:blipFill>
            <p:spPr bwMode="auto">
              <a:xfrm>
                <a:off x="1418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53" name="Picture 245"/>
              <p:cNvPicPr>
                <a:picLocks noChangeAspect="1" noChangeArrowheads="1"/>
              </p:cNvPicPr>
              <p:nvPr/>
            </p:nvPicPr>
            <p:blipFill>
              <a:blip r:embed="rId238"/>
              <a:srcRect/>
              <a:stretch>
                <a:fillRect/>
              </a:stretch>
            </p:blipFill>
            <p:spPr bwMode="auto">
              <a:xfrm>
                <a:off x="1534" y="2026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54" name="Picture 246"/>
              <p:cNvPicPr>
                <a:picLocks noChangeAspect="1" noChangeArrowheads="1"/>
              </p:cNvPicPr>
              <p:nvPr/>
            </p:nvPicPr>
            <p:blipFill>
              <a:blip r:embed="rId239"/>
              <a:srcRect/>
              <a:stretch>
                <a:fillRect/>
              </a:stretch>
            </p:blipFill>
            <p:spPr bwMode="auto">
              <a:xfrm>
                <a:off x="1534" y="2026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55" name="Picture 247"/>
              <p:cNvPicPr>
                <a:picLocks noChangeAspect="1" noChangeArrowheads="1"/>
              </p:cNvPicPr>
              <p:nvPr/>
            </p:nvPicPr>
            <p:blipFill>
              <a:blip r:embed="rId240"/>
              <a:srcRect/>
              <a:stretch>
                <a:fillRect/>
              </a:stretch>
            </p:blipFill>
            <p:spPr bwMode="auto">
              <a:xfrm>
                <a:off x="1652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56" name="Picture 248"/>
              <p:cNvPicPr>
                <a:picLocks noChangeAspect="1" noChangeArrowheads="1"/>
              </p:cNvPicPr>
              <p:nvPr/>
            </p:nvPicPr>
            <p:blipFill>
              <a:blip r:embed="rId241"/>
              <a:srcRect/>
              <a:stretch>
                <a:fillRect/>
              </a:stretch>
            </p:blipFill>
            <p:spPr bwMode="auto">
              <a:xfrm>
                <a:off x="1652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57" name="Picture 249"/>
              <p:cNvPicPr>
                <a:picLocks noChangeAspect="1" noChangeArrowheads="1"/>
              </p:cNvPicPr>
              <p:nvPr/>
            </p:nvPicPr>
            <p:blipFill>
              <a:blip r:embed="rId242"/>
              <a:srcRect/>
              <a:stretch>
                <a:fillRect/>
              </a:stretch>
            </p:blipFill>
            <p:spPr bwMode="auto">
              <a:xfrm>
                <a:off x="1769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58" name="Picture 250"/>
              <p:cNvPicPr>
                <a:picLocks noChangeAspect="1" noChangeArrowheads="1"/>
              </p:cNvPicPr>
              <p:nvPr/>
            </p:nvPicPr>
            <p:blipFill>
              <a:blip r:embed="rId243"/>
              <a:srcRect/>
              <a:stretch>
                <a:fillRect/>
              </a:stretch>
            </p:blipFill>
            <p:spPr bwMode="auto">
              <a:xfrm>
                <a:off x="1769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59" name="Picture 251"/>
              <p:cNvPicPr>
                <a:picLocks noChangeAspect="1" noChangeArrowheads="1"/>
              </p:cNvPicPr>
              <p:nvPr/>
            </p:nvPicPr>
            <p:blipFill>
              <a:blip r:embed="rId244"/>
              <a:srcRect/>
              <a:stretch>
                <a:fillRect/>
              </a:stretch>
            </p:blipFill>
            <p:spPr bwMode="auto">
              <a:xfrm>
                <a:off x="602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60" name="Picture 252"/>
              <p:cNvPicPr>
                <a:picLocks noChangeAspect="1" noChangeArrowheads="1"/>
              </p:cNvPicPr>
              <p:nvPr/>
            </p:nvPicPr>
            <p:blipFill>
              <a:blip r:embed="rId245"/>
              <a:srcRect/>
              <a:stretch>
                <a:fillRect/>
              </a:stretch>
            </p:blipFill>
            <p:spPr bwMode="auto">
              <a:xfrm>
                <a:off x="602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61" name="Picture 253"/>
              <p:cNvPicPr>
                <a:picLocks noChangeAspect="1" noChangeArrowheads="1"/>
              </p:cNvPicPr>
              <p:nvPr/>
            </p:nvPicPr>
            <p:blipFill>
              <a:blip r:embed="rId246"/>
              <a:srcRect/>
              <a:stretch>
                <a:fillRect/>
              </a:stretch>
            </p:blipFill>
            <p:spPr bwMode="auto">
              <a:xfrm>
                <a:off x="719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62" name="Picture 254"/>
              <p:cNvPicPr>
                <a:picLocks noChangeAspect="1" noChangeArrowheads="1"/>
              </p:cNvPicPr>
              <p:nvPr/>
            </p:nvPicPr>
            <p:blipFill>
              <a:blip r:embed="rId247"/>
              <a:srcRect/>
              <a:stretch>
                <a:fillRect/>
              </a:stretch>
            </p:blipFill>
            <p:spPr bwMode="auto">
              <a:xfrm>
                <a:off x="719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63" name="Picture 255"/>
              <p:cNvPicPr>
                <a:picLocks noChangeAspect="1" noChangeArrowheads="1"/>
              </p:cNvPicPr>
              <p:nvPr/>
            </p:nvPicPr>
            <p:blipFill>
              <a:blip r:embed="rId248"/>
              <a:srcRect/>
              <a:stretch>
                <a:fillRect/>
              </a:stretch>
            </p:blipFill>
            <p:spPr bwMode="auto">
              <a:xfrm>
                <a:off x="835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64" name="Picture 256"/>
              <p:cNvPicPr>
                <a:picLocks noChangeAspect="1" noChangeArrowheads="1"/>
              </p:cNvPicPr>
              <p:nvPr/>
            </p:nvPicPr>
            <p:blipFill>
              <a:blip r:embed="rId249"/>
              <a:srcRect/>
              <a:stretch>
                <a:fillRect/>
              </a:stretch>
            </p:blipFill>
            <p:spPr bwMode="auto">
              <a:xfrm>
                <a:off x="835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65" name="Picture 257"/>
              <p:cNvPicPr>
                <a:picLocks noChangeAspect="1" noChangeArrowheads="1"/>
              </p:cNvPicPr>
              <p:nvPr/>
            </p:nvPicPr>
            <p:blipFill>
              <a:blip r:embed="rId250"/>
              <a:srcRect/>
              <a:stretch>
                <a:fillRect/>
              </a:stretch>
            </p:blipFill>
            <p:spPr bwMode="auto">
              <a:xfrm>
                <a:off x="952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66" name="Picture 258"/>
              <p:cNvPicPr>
                <a:picLocks noChangeAspect="1" noChangeArrowheads="1"/>
              </p:cNvPicPr>
              <p:nvPr/>
            </p:nvPicPr>
            <p:blipFill>
              <a:blip r:embed="rId251"/>
              <a:srcRect/>
              <a:stretch>
                <a:fillRect/>
              </a:stretch>
            </p:blipFill>
            <p:spPr bwMode="auto">
              <a:xfrm>
                <a:off x="952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67" name="Picture 259"/>
              <p:cNvPicPr>
                <a:picLocks noChangeAspect="1" noChangeArrowheads="1"/>
              </p:cNvPicPr>
              <p:nvPr/>
            </p:nvPicPr>
            <p:blipFill>
              <a:blip r:embed="rId252"/>
              <a:srcRect/>
              <a:stretch>
                <a:fillRect/>
              </a:stretch>
            </p:blipFill>
            <p:spPr bwMode="auto">
              <a:xfrm>
                <a:off x="1068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68" name="Picture 260"/>
              <p:cNvPicPr>
                <a:picLocks noChangeAspect="1" noChangeArrowheads="1"/>
              </p:cNvPicPr>
              <p:nvPr/>
            </p:nvPicPr>
            <p:blipFill>
              <a:blip r:embed="rId253"/>
              <a:srcRect/>
              <a:stretch>
                <a:fillRect/>
              </a:stretch>
            </p:blipFill>
            <p:spPr bwMode="auto">
              <a:xfrm>
                <a:off x="1068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69" name="Picture 261"/>
              <p:cNvPicPr>
                <a:picLocks noChangeAspect="1" noChangeArrowheads="1"/>
              </p:cNvPicPr>
              <p:nvPr/>
            </p:nvPicPr>
            <p:blipFill>
              <a:blip r:embed="rId254"/>
              <a:srcRect/>
              <a:stretch>
                <a:fillRect/>
              </a:stretch>
            </p:blipFill>
            <p:spPr bwMode="auto">
              <a:xfrm>
                <a:off x="1185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70" name="Picture 262"/>
              <p:cNvPicPr>
                <a:picLocks noChangeAspect="1" noChangeArrowheads="1"/>
              </p:cNvPicPr>
              <p:nvPr/>
            </p:nvPicPr>
            <p:blipFill>
              <a:blip r:embed="rId255"/>
              <a:srcRect/>
              <a:stretch>
                <a:fillRect/>
              </a:stretch>
            </p:blipFill>
            <p:spPr bwMode="auto">
              <a:xfrm>
                <a:off x="1185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71" name="Picture 263"/>
              <p:cNvPicPr>
                <a:picLocks noChangeAspect="1" noChangeArrowheads="1"/>
              </p:cNvPicPr>
              <p:nvPr/>
            </p:nvPicPr>
            <p:blipFill>
              <a:blip r:embed="rId256"/>
              <a:srcRect/>
              <a:stretch>
                <a:fillRect/>
              </a:stretch>
            </p:blipFill>
            <p:spPr bwMode="auto">
              <a:xfrm>
                <a:off x="1301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72" name="Picture 264"/>
              <p:cNvPicPr>
                <a:picLocks noChangeAspect="1" noChangeArrowheads="1"/>
              </p:cNvPicPr>
              <p:nvPr/>
            </p:nvPicPr>
            <p:blipFill>
              <a:blip r:embed="rId257"/>
              <a:srcRect/>
              <a:stretch>
                <a:fillRect/>
              </a:stretch>
            </p:blipFill>
            <p:spPr bwMode="auto">
              <a:xfrm>
                <a:off x="1301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73" name="Picture 265"/>
              <p:cNvPicPr>
                <a:picLocks noChangeAspect="1" noChangeArrowheads="1"/>
              </p:cNvPicPr>
              <p:nvPr/>
            </p:nvPicPr>
            <p:blipFill>
              <a:blip r:embed="rId258"/>
              <a:srcRect/>
              <a:stretch>
                <a:fillRect/>
              </a:stretch>
            </p:blipFill>
            <p:spPr bwMode="auto">
              <a:xfrm>
                <a:off x="1418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74" name="Picture 266"/>
              <p:cNvPicPr>
                <a:picLocks noChangeAspect="1" noChangeArrowheads="1"/>
              </p:cNvPicPr>
              <p:nvPr/>
            </p:nvPicPr>
            <p:blipFill>
              <a:blip r:embed="rId259"/>
              <a:srcRect/>
              <a:stretch>
                <a:fillRect/>
              </a:stretch>
            </p:blipFill>
            <p:spPr bwMode="auto">
              <a:xfrm>
                <a:off x="1418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75" name="Picture 267"/>
              <p:cNvPicPr>
                <a:picLocks noChangeAspect="1" noChangeArrowheads="1"/>
              </p:cNvPicPr>
              <p:nvPr/>
            </p:nvPicPr>
            <p:blipFill>
              <a:blip r:embed="rId260"/>
              <a:srcRect/>
              <a:stretch>
                <a:fillRect/>
              </a:stretch>
            </p:blipFill>
            <p:spPr bwMode="auto">
              <a:xfrm>
                <a:off x="1534" y="1909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76" name="Picture 268"/>
              <p:cNvPicPr>
                <a:picLocks noChangeAspect="1" noChangeArrowheads="1"/>
              </p:cNvPicPr>
              <p:nvPr/>
            </p:nvPicPr>
            <p:blipFill>
              <a:blip r:embed="rId261"/>
              <a:srcRect/>
              <a:stretch>
                <a:fillRect/>
              </a:stretch>
            </p:blipFill>
            <p:spPr bwMode="auto">
              <a:xfrm>
                <a:off x="1534" y="1909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77" name="Picture 269"/>
              <p:cNvPicPr>
                <a:picLocks noChangeAspect="1" noChangeArrowheads="1"/>
              </p:cNvPicPr>
              <p:nvPr/>
            </p:nvPicPr>
            <p:blipFill>
              <a:blip r:embed="rId262"/>
              <a:srcRect/>
              <a:stretch>
                <a:fillRect/>
              </a:stretch>
            </p:blipFill>
            <p:spPr bwMode="auto">
              <a:xfrm>
                <a:off x="1652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78" name="Picture 270"/>
              <p:cNvPicPr>
                <a:picLocks noChangeAspect="1" noChangeArrowheads="1"/>
              </p:cNvPicPr>
              <p:nvPr/>
            </p:nvPicPr>
            <p:blipFill>
              <a:blip r:embed="rId263"/>
              <a:srcRect/>
              <a:stretch>
                <a:fillRect/>
              </a:stretch>
            </p:blipFill>
            <p:spPr bwMode="auto">
              <a:xfrm>
                <a:off x="1652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79" name="Picture 271"/>
              <p:cNvPicPr>
                <a:picLocks noChangeAspect="1" noChangeArrowheads="1"/>
              </p:cNvPicPr>
              <p:nvPr/>
            </p:nvPicPr>
            <p:blipFill>
              <a:blip r:embed="rId264"/>
              <a:srcRect/>
              <a:stretch>
                <a:fillRect/>
              </a:stretch>
            </p:blipFill>
            <p:spPr bwMode="auto">
              <a:xfrm>
                <a:off x="1769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80" name="Picture 272"/>
              <p:cNvPicPr>
                <a:picLocks noChangeAspect="1" noChangeArrowheads="1"/>
              </p:cNvPicPr>
              <p:nvPr/>
            </p:nvPicPr>
            <p:blipFill>
              <a:blip r:embed="rId265"/>
              <a:srcRect/>
              <a:stretch>
                <a:fillRect/>
              </a:stretch>
            </p:blipFill>
            <p:spPr bwMode="auto">
              <a:xfrm>
                <a:off x="1769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81" name="Picture 273"/>
              <p:cNvPicPr>
                <a:picLocks noChangeAspect="1" noChangeArrowheads="1"/>
              </p:cNvPicPr>
              <p:nvPr/>
            </p:nvPicPr>
            <p:blipFill>
              <a:blip r:embed="rId266"/>
              <a:srcRect/>
              <a:stretch>
                <a:fillRect/>
              </a:stretch>
            </p:blipFill>
            <p:spPr bwMode="auto">
              <a:xfrm>
                <a:off x="602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82" name="Picture 274"/>
              <p:cNvPicPr>
                <a:picLocks noChangeAspect="1" noChangeArrowheads="1"/>
              </p:cNvPicPr>
              <p:nvPr/>
            </p:nvPicPr>
            <p:blipFill>
              <a:blip r:embed="rId267"/>
              <a:srcRect/>
              <a:stretch>
                <a:fillRect/>
              </a:stretch>
            </p:blipFill>
            <p:spPr bwMode="auto">
              <a:xfrm>
                <a:off x="602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83" name="Picture 275"/>
              <p:cNvPicPr>
                <a:picLocks noChangeAspect="1" noChangeArrowheads="1"/>
              </p:cNvPicPr>
              <p:nvPr/>
            </p:nvPicPr>
            <p:blipFill>
              <a:blip r:embed="rId268"/>
              <a:srcRect/>
              <a:stretch>
                <a:fillRect/>
              </a:stretch>
            </p:blipFill>
            <p:spPr bwMode="auto">
              <a:xfrm>
                <a:off x="719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84" name="Picture 276"/>
              <p:cNvPicPr>
                <a:picLocks noChangeAspect="1" noChangeArrowheads="1"/>
              </p:cNvPicPr>
              <p:nvPr/>
            </p:nvPicPr>
            <p:blipFill>
              <a:blip r:embed="rId269"/>
              <a:srcRect/>
              <a:stretch>
                <a:fillRect/>
              </a:stretch>
            </p:blipFill>
            <p:spPr bwMode="auto">
              <a:xfrm>
                <a:off x="719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85" name="Picture 277"/>
              <p:cNvPicPr>
                <a:picLocks noChangeAspect="1" noChangeArrowheads="1"/>
              </p:cNvPicPr>
              <p:nvPr/>
            </p:nvPicPr>
            <p:blipFill>
              <a:blip r:embed="rId270"/>
              <a:srcRect/>
              <a:stretch>
                <a:fillRect/>
              </a:stretch>
            </p:blipFill>
            <p:spPr bwMode="auto">
              <a:xfrm>
                <a:off x="835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86" name="Picture 278"/>
              <p:cNvPicPr>
                <a:picLocks noChangeAspect="1" noChangeArrowheads="1"/>
              </p:cNvPicPr>
              <p:nvPr/>
            </p:nvPicPr>
            <p:blipFill>
              <a:blip r:embed="rId271"/>
              <a:srcRect/>
              <a:stretch>
                <a:fillRect/>
              </a:stretch>
            </p:blipFill>
            <p:spPr bwMode="auto">
              <a:xfrm>
                <a:off x="835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87" name="Picture 279"/>
              <p:cNvPicPr>
                <a:picLocks noChangeAspect="1" noChangeArrowheads="1"/>
              </p:cNvPicPr>
              <p:nvPr/>
            </p:nvPicPr>
            <p:blipFill>
              <a:blip r:embed="rId272"/>
              <a:srcRect/>
              <a:stretch>
                <a:fillRect/>
              </a:stretch>
            </p:blipFill>
            <p:spPr bwMode="auto">
              <a:xfrm>
                <a:off x="952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88" name="Picture 280"/>
              <p:cNvPicPr>
                <a:picLocks noChangeAspect="1" noChangeArrowheads="1"/>
              </p:cNvPicPr>
              <p:nvPr/>
            </p:nvPicPr>
            <p:blipFill>
              <a:blip r:embed="rId273"/>
              <a:srcRect/>
              <a:stretch>
                <a:fillRect/>
              </a:stretch>
            </p:blipFill>
            <p:spPr bwMode="auto">
              <a:xfrm>
                <a:off x="952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89" name="Picture 281"/>
              <p:cNvPicPr>
                <a:picLocks noChangeAspect="1" noChangeArrowheads="1"/>
              </p:cNvPicPr>
              <p:nvPr/>
            </p:nvPicPr>
            <p:blipFill>
              <a:blip r:embed="rId274"/>
              <a:srcRect/>
              <a:stretch>
                <a:fillRect/>
              </a:stretch>
            </p:blipFill>
            <p:spPr bwMode="auto">
              <a:xfrm>
                <a:off x="1068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90" name="Picture 282"/>
              <p:cNvPicPr>
                <a:picLocks noChangeAspect="1" noChangeArrowheads="1"/>
              </p:cNvPicPr>
              <p:nvPr/>
            </p:nvPicPr>
            <p:blipFill>
              <a:blip r:embed="rId275"/>
              <a:srcRect/>
              <a:stretch>
                <a:fillRect/>
              </a:stretch>
            </p:blipFill>
            <p:spPr bwMode="auto">
              <a:xfrm>
                <a:off x="1068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91" name="Picture 283"/>
              <p:cNvPicPr>
                <a:picLocks noChangeAspect="1" noChangeArrowheads="1"/>
              </p:cNvPicPr>
              <p:nvPr/>
            </p:nvPicPr>
            <p:blipFill>
              <a:blip r:embed="rId276"/>
              <a:srcRect/>
              <a:stretch>
                <a:fillRect/>
              </a:stretch>
            </p:blipFill>
            <p:spPr bwMode="auto">
              <a:xfrm>
                <a:off x="1185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92" name="Picture 284"/>
              <p:cNvPicPr>
                <a:picLocks noChangeAspect="1" noChangeArrowheads="1"/>
              </p:cNvPicPr>
              <p:nvPr/>
            </p:nvPicPr>
            <p:blipFill>
              <a:blip r:embed="rId277"/>
              <a:srcRect/>
              <a:stretch>
                <a:fillRect/>
              </a:stretch>
            </p:blipFill>
            <p:spPr bwMode="auto">
              <a:xfrm>
                <a:off x="1185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93" name="Picture 285"/>
              <p:cNvPicPr>
                <a:picLocks noChangeAspect="1" noChangeArrowheads="1"/>
              </p:cNvPicPr>
              <p:nvPr/>
            </p:nvPicPr>
            <p:blipFill>
              <a:blip r:embed="rId278"/>
              <a:srcRect/>
              <a:stretch>
                <a:fillRect/>
              </a:stretch>
            </p:blipFill>
            <p:spPr bwMode="auto">
              <a:xfrm>
                <a:off x="1301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94" name="Picture 286"/>
              <p:cNvPicPr>
                <a:picLocks noChangeAspect="1" noChangeArrowheads="1"/>
              </p:cNvPicPr>
              <p:nvPr/>
            </p:nvPicPr>
            <p:blipFill>
              <a:blip r:embed="rId279"/>
              <a:srcRect/>
              <a:stretch>
                <a:fillRect/>
              </a:stretch>
            </p:blipFill>
            <p:spPr bwMode="auto">
              <a:xfrm>
                <a:off x="1301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95" name="Picture 287"/>
              <p:cNvPicPr>
                <a:picLocks noChangeAspect="1" noChangeArrowheads="1"/>
              </p:cNvPicPr>
              <p:nvPr/>
            </p:nvPicPr>
            <p:blipFill>
              <a:blip r:embed="rId280"/>
              <a:srcRect/>
              <a:stretch>
                <a:fillRect/>
              </a:stretch>
            </p:blipFill>
            <p:spPr bwMode="auto">
              <a:xfrm>
                <a:off x="1418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96" name="Picture 288"/>
              <p:cNvPicPr>
                <a:picLocks noChangeAspect="1" noChangeArrowheads="1"/>
              </p:cNvPicPr>
              <p:nvPr/>
            </p:nvPicPr>
            <p:blipFill>
              <a:blip r:embed="rId281"/>
              <a:srcRect/>
              <a:stretch>
                <a:fillRect/>
              </a:stretch>
            </p:blipFill>
            <p:spPr bwMode="auto">
              <a:xfrm>
                <a:off x="1418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97" name="Picture 289"/>
              <p:cNvPicPr>
                <a:picLocks noChangeAspect="1" noChangeArrowheads="1"/>
              </p:cNvPicPr>
              <p:nvPr/>
            </p:nvPicPr>
            <p:blipFill>
              <a:blip r:embed="rId282"/>
              <a:srcRect/>
              <a:stretch>
                <a:fillRect/>
              </a:stretch>
            </p:blipFill>
            <p:spPr bwMode="auto">
              <a:xfrm>
                <a:off x="1534" y="1792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98" name="Picture 290"/>
              <p:cNvPicPr>
                <a:picLocks noChangeAspect="1" noChangeArrowheads="1"/>
              </p:cNvPicPr>
              <p:nvPr/>
            </p:nvPicPr>
            <p:blipFill>
              <a:blip r:embed="rId283"/>
              <a:srcRect/>
              <a:stretch>
                <a:fillRect/>
              </a:stretch>
            </p:blipFill>
            <p:spPr bwMode="auto">
              <a:xfrm>
                <a:off x="1534" y="1792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499" name="Picture 291"/>
              <p:cNvPicPr>
                <a:picLocks noChangeAspect="1" noChangeArrowheads="1"/>
              </p:cNvPicPr>
              <p:nvPr/>
            </p:nvPicPr>
            <p:blipFill>
              <a:blip r:embed="rId284"/>
              <a:srcRect/>
              <a:stretch>
                <a:fillRect/>
              </a:stretch>
            </p:blipFill>
            <p:spPr bwMode="auto">
              <a:xfrm>
                <a:off x="1652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00" name="Picture 292"/>
              <p:cNvPicPr>
                <a:picLocks noChangeAspect="1" noChangeArrowheads="1"/>
              </p:cNvPicPr>
              <p:nvPr/>
            </p:nvPicPr>
            <p:blipFill>
              <a:blip r:embed="rId285"/>
              <a:srcRect/>
              <a:stretch>
                <a:fillRect/>
              </a:stretch>
            </p:blipFill>
            <p:spPr bwMode="auto">
              <a:xfrm>
                <a:off x="1652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01" name="Picture 293"/>
              <p:cNvPicPr>
                <a:picLocks noChangeAspect="1" noChangeArrowheads="1"/>
              </p:cNvPicPr>
              <p:nvPr/>
            </p:nvPicPr>
            <p:blipFill>
              <a:blip r:embed="rId286"/>
              <a:srcRect/>
              <a:stretch>
                <a:fillRect/>
              </a:stretch>
            </p:blipFill>
            <p:spPr bwMode="auto">
              <a:xfrm>
                <a:off x="1769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02" name="Picture 294"/>
              <p:cNvPicPr>
                <a:picLocks noChangeAspect="1" noChangeArrowheads="1"/>
              </p:cNvPicPr>
              <p:nvPr/>
            </p:nvPicPr>
            <p:blipFill>
              <a:blip r:embed="rId287"/>
              <a:srcRect/>
              <a:stretch>
                <a:fillRect/>
              </a:stretch>
            </p:blipFill>
            <p:spPr bwMode="auto">
              <a:xfrm>
                <a:off x="1769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03" name="Picture 295"/>
              <p:cNvPicPr>
                <a:picLocks noChangeAspect="1" noChangeArrowheads="1"/>
              </p:cNvPicPr>
              <p:nvPr/>
            </p:nvPicPr>
            <p:blipFill>
              <a:blip r:embed="rId288"/>
              <a:srcRect/>
              <a:stretch>
                <a:fillRect/>
              </a:stretch>
            </p:blipFill>
            <p:spPr bwMode="auto">
              <a:xfrm>
                <a:off x="602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04" name="Picture 296"/>
              <p:cNvPicPr>
                <a:picLocks noChangeAspect="1" noChangeArrowheads="1"/>
              </p:cNvPicPr>
              <p:nvPr/>
            </p:nvPicPr>
            <p:blipFill>
              <a:blip r:embed="rId289"/>
              <a:srcRect/>
              <a:stretch>
                <a:fillRect/>
              </a:stretch>
            </p:blipFill>
            <p:spPr bwMode="auto">
              <a:xfrm>
                <a:off x="602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05" name="Picture 297"/>
              <p:cNvPicPr>
                <a:picLocks noChangeAspect="1" noChangeArrowheads="1"/>
              </p:cNvPicPr>
              <p:nvPr/>
            </p:nvPicPr>
            <p:blipFill>
              <a:blip r:embed="rId290"/>
              <a:srcRect/>
              <a:stretch>
                <a:fillRect/>
              </a:stretch>
            </p:blipFill>
            <p:spPr bwMode="auto">
              <a:xfrm>
                <a:off x="719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06" name="Picture 298"/>
              <p:cNvPicPr>
                <a:picLocks noChangeAspect="1" noChangeArrowheads="1"/>
              </p:cNvPicPr>
              <p:nvPr/>
            </p:nvPicPr>
            <p:blipFill>
              <a:blip r:embed="rId291"/>
              <a:srcRect/>
              <a:stretch>
                <a:fillRect/>
              </a:stretch>
            </p:blipFill>
            <p:spPr bwMode="auto">
              <a:xfrm>
                <a:off x="719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07" name="Picture 299"/>
              <p:cNvPicPr>
                <a:picLocks noChangeAspect="1" noChangeArrowheads="1"/>
              </p:cNvPicPr>
              <p:nvPr/>
            </p:nvPicPr>
            <p:blipFill>
              <a:blip r:embed="rId292"/>
              <a:srcRect/>
              <a:stretch>
                <a:fillRect/>
              </a:stretch>
            </p:blipFill>
            <p:spPr bwMode="auto">
              <a:xfrm>
                <a:off x="835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08" name="Picture 300"/>
              <p:cNvPicPr>
                <a:picLocks noChangeAspect="1" noChangeArrowheads="1"/>
              </p:cNvPicPr>
              <p:nvPr/>
            </p:nvPicPr>
            <p:blipFill>
              <a:blip r:embed="rId293"/>
              <a:srcRect/>
              <a:stretch>
                <a:fillRect/>
              </a:stretch>
            </p:blipFill>
            <p:spPr bwMode="auto">
              <a:xfrm>
                <a:off x="835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09" name="Picture 301"/>
              <p:cNvPicPr>
                <a:picLocks noChangeAspect="1" noChangeArrowheads="1"/>
              </p:cNvPicPr>
              <p:nvPr/>
            </p:nvPicPr>
            <p:blipFill>
              <a:blip r:embed="rId294"/>
              <a:srcRect/>
              <a:stretch>
                <a:fillRect/>
              </a:stretch>
            </p:blipFill>
            <p:spPr bwMode="auto">
              <a:xfrm>
                <a:off x="952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10" name="Picture 302"/>
              <p:cNvPicPr>
                <a:picLocks noChangeAspect="1" noChangeArrowheads="1"/>
              </p:cNvPicPr>
              <p:nvPr/>
            </p:nvPicPr>
            <p:blipFill>
              <a:blip r:embed="rId295"/>
              <a:srcRect/>
              <a:stretch>
                <a:fillRect/>
              </a:stretch>
            </p:blipFill>
            <p:spPr bwMode="auto">
              <a:xfrm>
                <a:off x="952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11" name="Picture 303"/>
              <p:cNvPicPr>
                <a:picLocks noChangeAspect="1" noChangeArrowheads="1"/>
              </p:cNvPicPr>
              <p:nvPr/>
            </p:nvPicPr>
            <p:blipFill>
              <a:blip r:embed="rId296"/>
              <a:srcRect/>
              <a:stretch>
                <a:fillRect/>
              </a:stretch>
            </p:blipFill>
            <p:spPr bwMode="auto">
              <a:xfrm>
                <a:off x="1068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12" name="Picture 304"/>
              <p:cNvPicPr>
                <a:picLocks noChangeAspect="1" noChangeArrowheads="1"/>
              </p:cNvPicPr>
              <p:nvPr/>
            </p:nvPicPr>
            <p:blipFill>
              <a:blip r:embed="rId297"/>
              <a:srcRect/>
              <a:stretch>
                <a:fillRect/>
              </a:stretch>
            </p:blipFill>
            <p:spPr bwMode="auto">
              <a:xfrm>
                <a:off x="1068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13" name="Picture 305"/>
              <p:cNvPicPr>
                <a:picLocks noChangeAspect="1" noChangeArrowheads="1"/>
              </p:cNvPicPr>
              <p:nvPr/>
            </p:nvPicPr>
            <p:blipFill>
              <a:blip r:embed="rId298"/>
              <a:srcRect/>
              <a:stretch>
                <a:fillRect/>
              </a:stretch>
            </p:blipFill>
            <p:spPr bwMode="auto">
              <a:xfrm>
                <a:off x="1185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14" name="Picture 306"/>
              <p:cNvPicPr>
                <a:picLocks noChangeAspect="1" noChangeArrowheads="1"/>
              </p:cNvPicPr>
              <p:nvPr/>
            </p:nvPicPr>
            <p:blipFill>
              <a:blip r:embed="rId299"/>
              <a:srcRect/>
              <a:stretch>
                <a:fillRect/>
              </a:stretch>
            </p:blipFill>
            <p:spPr bwMode="auto">
              <a:xfrm>
                <a:off x="1185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15" name="Picture 307"/>
              <p:cNvPicPr>
                <a:picLocks noChangeAspect="1" noChangeArrowheads="1"/>
              </p:cNvPicPr>
              <p:nvPr/>
            </p:nvPicPr>
            <p:blipFill>
              <a:blip r:embed="rId300"/>
              <a:srcRect/>
              <a:stretch>
                <a:fillRect/>
              </a:stretch>
            </p:blipFill>
            <p:spPr bwMode="auto">
              <a:xfrm>
                <a:off x="1301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16" name="Picture 308"/>
              <p:cNvPicPr>
                <a:picLocks noChangeAspect="1" noChangeArrowheads="1"/>
              </p:cNvPicPr>
              <p:nvPr/>
            </p:nvPicPr>
            <p:blipFill>
              <a:blip r:embed="rId301"/>
              <a:srcRect/>
              <a:stretch>
                <a:fillRect/>
              </a:stretch>
            </p:blipFill>
            <p:spPr bwMode="auto">
              <a:xfrm>
                <a:off x="1301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17" name="Picture 309"/>
              <p:cNvPicPr>
                <a:picLocks noChangeAspect="1" noChangeArrowheads="1"/>
              </p:cNvPicPr>
              <p:nvPr/>
            </p:nvPicPr>
            <p:blipFill>
              <a:blip r:embed="rId302"/>
              <a:srcRect/>
              <a:stretch>
                <a:fillRect/>
              </a:stretch>
            </p:blipFill>
            <p:spPr bwMode="auto">
              <a:xfrm>
                <a:off x="1418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18" name="Picture 310"/>
              <p:cNvPicPr>
                <a:picLocks noChangeAspect="1" noChangeArrowheads="1"/>
              </p:cNvPicPr>
              <p:nvPr/>
            </p:nvPicPr>
            <p:blipFill>
              <a:blip r:embed="rId303"/>
              <a:srcRect/>
              <a:stretch>
                <a:fillRect/>
              </a:stretch>
            </p:blipFill>
            <p:spPr bwMode="auto">
              <a:xfrm>
                <a:off x="1418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19" name="Picture 311"/>
              <p:cNvPicPr>
                <a:picLocks noChangeAspect="1" noChangeArrowheads="1"/>
              </p:cNvPicPr>
              <p:nvPr/>
            </p:nvPicPr>
            <p:blipFill>
              <a:blip r:embed="rId304"/>
              <a:srcRect/>
              <a:stretch>
                <a:fillRect/>
              </a:stretch>
            </p:blipFill>
            <p:spPr bwMode="auto">
              <a:xfrm>
                <a:off x="1534" y="1676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20" name="Picture 312"/>
              <p:cNvPicPr>
                <a:picLocks noChangeAspect="1" noChangeArrowheads="1"/>
              </p:cNvPicPr>
              <p:nvPr/>
            </p:nvPicPr>
            <p:blipFill>
              <a:blip r:embed="rId305"/>
              <a:srcRect/>
              <a:stretch>
                <a:fillRect/>
              </a:stretch>
            </p:blipFill>
            <p:spPr bwMode="auto">
              <a:xfrm>
                <a:off x="1534" y="1676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21" name="Picture 313"/>
              <p:cNvPicPr>
                <a:picLocks noChangeAspect="1" noChangeArrowheads="1"/>
              </p:cNvPicPr>
              <p:nvPr/>
            </p:nvPicPr>
            <p:blipFill>
              <a:blip r:embed="rId306"/>
              <a:srcRect/>
              <a:stretch>
                <a:fillRect/>
              </a:stretch>
            </p:blipFill>
            <p:spPr bwMode="auto">
              <a:xfrm>
                <a:off x="1652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22" name="Picture 314"/>
              <p:cNvPicPr>
                <a:picLocks noChangeAspect="1" noChangeArrowheads="1"/>
              </p:cNvPicPr>
              <p:nvPr/>
            </p:nvPicPr>
            <p:blipFill>
              <a:blip r:embed="rId307"/>
              <a:srcRect/>
              <a:stretch>
                <a:fillRect/>
              </a:stretch>
            </p:blipFill>
            <p:spPr bwMode="auto">
              <a:xfrm>
                <a:off x="1652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23" name="Picture 315"/>
              <p:cNvPicPr>
                <a:picLocks noChangeAspect="1" noChangeArrowheads="1"/>
              </p:cNvPicPr>
              <p:nvPr/>
            </p:nvPicPr>
            <p:blipFill>
              <a:blip r:embed="rId308"/>
              <a:srcRect/>
              <a:stretch>
                <a:fillRect/>
              </a:stretch>
            </p:blipFill>
            <p:spPr bwMode="auto">
              <a:xfrm>
                <a:off x="1769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524" name="Picture 316"/>
              <p:cNvPicPr>
                <a:picLocks noChangeAspect="1" noChangeArrowheads="1"/>
              </p:cNvPicPr>
              <p:nvPr/>
            </p:nvPicPr>
            <p:blipFill>
              <a:blip r:embed="rId309"/>
              <a:srcRect/>
              <a:stretch>
                <a:fillRect/>
              </a:stretch>
            </p:blipFill>
            <p:spPr bwMode="auto">
              <a:xfrm>
                <a:off x="1769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06525" name="Freeform 317"/>
              <p:cNvSpPr>
                <a:spLocks/>
              </p:cNvSpPr>
              <p:nvPr/>
            </p:nvSpPr>
            <p:spPr bwMode="auto">
              <a:xfrm>
                <a:off x="692" y="3047"/>
                <a:ext cx="64" cy="195"/>
              </a:xfrm>
              <a:custGeom>
                <a:avLst/>
                <a:gdLst/>
                <a:ahLst/>
                <a:cxnLst>
                  <a:cxn ang="0">
                    <a:pos x="0" y="195"/>
                  </a:cxn>
                  <a:cxn ang="0">
                    <a:pos x="16" y="195"/>
                  </a:cxn>
                  <a:cxn ang="0">
                    <a:pos x="16" y="72"/>
                  </a:cxn>
                  <a:cxn ang="0">
                    <a:pos x="33" y="72"/>
                  </a:cxn>
                  <a:cxn ang="0">
                    <a:pos x="33" y="0"/>
                  </a:cxn>
                  <a:cxn ang="0">
                    <a:pos x="48" y="0"/>
                  </a:cxn>
                  <a:cxn ang="0">
                    <a:pos x="48" y="195"/>
                  </a:cxn>
                  <a:cxn ang="0">
                    <a:pos x="64" y="195"/>
                  </a:cxn>
                </a:cxnLst>
                <a:rect l="0" t="0" r="r" b="b"/>
                <a:pathLst>
                  <a:path w="64" h="195">
                    <a:moveTo>
                      <a:pt x="0" y="195"/>
                    </a:moveTo>
                    <a:lnTo>
                      <a:pt x="16" y="195"/>
                    </a:lnTo>
                    <a:lnTo>
                      <a:pt x="16" y="72"/>
                    </a:lnTo>
                    <a:lnTo>
                      <a:pt x="33" y="72"/>
                    </a:lnTo>
                    <a:lnTo>
                      <a:pt x="33" y="0"/>
                    </a:lnTo>
                    <a:lnTo>
                      <a:pt x="48" y="0"/>
                    </a:lnTo>
                    <a:lnTo>
                      <a:pt x="48" y="195"/>
                    </a:lnTo>
                    <a:lnTo>
                      <a:pt x="64" y="195"/>
                    </a:lnTo>
                  </a:path>
                </a:pathLst>
              </a:custGeom>
              <a:noFill/>
              <a:ln w="6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26" name="Freeform 318"/>
              <p:cNvSpPr>
                <a:spLocks/>
              </p:cNvSpPr>
              <p:nvPr/>
            </p:nvSpPr>
            <p:spPr bwMode="auto">
              <a:xfrm>
                <a:off x="772" y="1725"/>
                <a:ext cx="1040" cy="1517"/>
              </a:xfrm>
              <a:custGeom>
                <a:avLst/>
                <a:gdLst/>
                <a:ahLst/>
                <a:cxnLst>
                  <a:cxn ang="0">
                    <a:pos x="31" y="1517"/>
                  </a:cxn>
                  <a:cxn ang="0">
                    <a:pos x="48" y="1322"/>
                  </a:cxn>
                  <a:cxn ang="0">
                    <a:pos x="63" y="1199"/>
                  </a:cxn>
                  <a:cxn ang="0">
                    <a:pos x="79" y="1517"/>
                  </a:cxn>
                  <a:cxn ang="0">
                    <a:pos x="94" y="1199"/>
                  </a:cxn>
                  <a:cxn ang="0">
                    <a:pos x="110" y="1171"/>
                  </a:cxn>
                  <a:cxn ang="0">
                    <a:pos x="141" y="1232"/>
                  </a:cxn>
                  <a:cxn ang="0">
                    <a:pos x="158" y="1394"/>
                  </a:cxn>
                  <a:cxn ang="0">
                    <a:pos x="189" y="1322"/>
                  </a:cxn>
                  <a:cxn ang="0">
                    <a:pos x="205" y="1517"/>
                  </a:cxn>
                  <a:cxn ang="0">
                    <a:pos x="220" y="1271"/>
                  </a:cxn>
                  <a:cxn ang="0">
                    <a:pos x="236" y="1025"/>
                  </a:cxn>
                  <a:cxn ang="0">
                    <a:pos x="253" y="915"/>
                  </a:cxn>
                  <a:cxn ang="0">
                    <a:pos x="268" y="868"/>
                  </a:cxn>
                  <a:cxn ang="0">
                    <a:pos x="284" y="674"/>
                  </a:cxn>
                  <a:cxn ang="0">
                    <a:pos x="299" y="577"/>
                  </a:cxn>
                  <a:cxn ang="0">
                    <a:pos x="315" y="476"/>
                  </a:cxn>
                  <a:cxn ang="0">
                    <a:pos x="330" y="380"/>
                  </a:cxn>
                  <a:cxn ang="0">
                    <a:pos x="346" y="285"/>
                  </a:cxn>
                  <a:cxn ang="0">
                    <a:pos x="363" y="201"/>
                  </a:cxn>
                  <a:cxn ang="0">
                    <a:pos x="379" y="126"/>
                  </a:cxn>
                  <a:cxn ang="0">
                    <a:pos x="394" y="69"/>
                  </a:cxn>
                  <a:cxn ang="0">
                    <a:pos x="410" y="36"/>
                  </a:cxn>
                  <a:cxn ang="0">
                    <a:pos x="425" y="11"/>
                  </a:cxn>
                  <a:cxn ang="0">
                    <a:pos x="441" y="0"/>
                  </a:cxn>
                  <a:cxn ang="0">
                    <a:pos x="456" y="3"/>
                  </a:cxn>
                  <a:cxn ang="0">
                    <a:pos x="472" y="7"/>
                  </a:cxn>
                  <a:cxn ang="0">
                    <a:pos x="489" y="8"/>
                  </a:cxn>
                  <a:cxn ang="0">
                    <a:pos x="504" y="11"/>
                  </a:cxn>
                  <a:cxn ang="0">
                    <a:pos x="520" y="19"/>
                  </a:cxn>
                  <a:cxn ang="0">
                    <a:pos x="535" y="33"/>
                  </a:cxn>
                  <a:cxn ang="0">
                    <a:pos x="551" y="39"/>
                  </a:cxn>
                  <a:cxn ang="0">
                    <a:pos x="566" y="47"/>
                  </a:cxn>
                  <a:cxn ang="0">
                    <a:pos x="582" y="67"/>
                  </a:cxn>
                  <a:cxn ang="0">
                    <a:pos x="599" y="75"/>
                  </a:cxn>
                  <a:cxn ang="0">
                    <a:pos x="615" y="91"/>
                  </a:cxn>
                  <a:cxn ang="0">
                    <a:pos x="630" y="100"/>
                  </a:cxn>
                  <a:cxn ang="0">
                    <a:pos x="646" y="112"/>
                  </a:cxn>
                  <a:cxn ang="0">
                    <a:pos x="661" y="129"/>
                  </a:cxn>
                  <a:cxn ang="0">
                    <a:pos x="677" y="148"/>
                  </a:cxn>
                  <a:cxn ang="0">
                    <a:pos x="694" y="156"/>
                  </a:cxn>
                  <a:cxn ang="0">
                    <a:pos x="709" y="176"/>
                  </a:cxn>
                  <a:cxn ang="0">
                    <a:pos x="725" y="196"/>
                  </a:cxn>
                  <a:cxn ang="0">
                    <a:pos x="740" y="210"/>
                  </a:cxn>
                  <a:cxn ang="0">
                    <a:pos x="756" y="241"/>
                  </a:cxn>
                  <a:cxn ang="0">
                    <a:pos x="771" y="252"/>
                  </a:cxn>
                  <a:cxn ang="0">
                    <a:pos x="787" y="279"/>
                  </a:cxn>
                  <a:cxn ang="0">
                    <a:pos x="804" y="301"/>
                  </a:cxn>
                  <a:cxn ang="0">
                    <a:pos x="820" y="327"/>
                  </a:cxn>
                  <a:cxn ang="0">
                    <a:pos x="835" y="357"/>
                  </a:cxn>
                  <a:cxn ang="0">
                    <a:pos x="851" y="374"/>
                  </a:cxn>
                  <a:cxn ang="0">
                    <a:pos x="866" y="386"/>
                  </a:cxn>
                  <a:cxn ang="0">
                    <a:pos x="882" y="419"/>
                  </a:cxn>
                  <a:cxn ang="0">
                    <a:pos x="899" y="464"/>
                  </a:cxn>
                  <a:cxn ang="0">
                    <a:pos x="913" y="503"/>
                  </a:cxn>
                  <a:cxn ang="0">
                    <a:pos x="930" y="587"/>
                  </a:cxn>
                  <a:cxn ang="0">
                    <a:pos x="945" y="664"/>
                  </a:cxn>
                  <a:cxn ang="0">
                    <a:pos x="961" y="795"/>
                  </a:cxn>
                  <a:cxn ang="0">
                    <a:pos x="976" y="962"/>
                  </a:cxn>
                  <a:cxn ang="0">
                    <a:pos x="992" y="977"/>
                  </a:cxn>
                  <a:cxn ang="0">
                    <a:pos x="1008" y="1109"/>
                  </a:cxn>
                  <a:cxn ang="0">
                    <a:pos x="1040" y="1322"/>
                  </a:cxn>
                </a:cxnLst>
                <a:rect l="0" t="0" r="r" b="b"/>
                <a:pathLst>
                  <a:path w="1040" h="1517">
                    <a:moveTo>
                      <a:pt x="0" y="1517"/>
                    </a:moveTo>
                    <a:lnTo>
                      <a:pt x="31" y="1517"/>
                    </a:lnTo>
                    <a:lnTo>
                      <a:pt x="31" y="1322"/>
                    </a:lnTo>
                    <a:lnTo>
                      <a:pt x="48" y="1322"/>
                    </a:lnTo>
                    <a:lnTo>
                      <a:pt x="48" y="1199"/>
                    </a:lnTo>
                    <a:lnTo>
                      <a:pt x="63" y="1199"/>
                    </a:lnTo>
                    <a:lnTo>
                      <a:pt x="63" y="1517"/>
                    </a:lnTo>
                    <a:lnTo>
                      <a:pt x="79" y="1517"/>
                    </a:lnTo>
                    <a:lnTo>
                      <a:pt x="79" y="1199"/>
                    </a:lnTo>
                    <a:lnTo>
                      <a:pt x="94" y="1199"/>
                    </a:lnTo>
                    <a:lnTo>
                      <a:pt x="94" y="1171"/>
                    </a:lnTo>
                    <a:lnTo>
                      <a:pt x="110" y="1171"/>
                    </a:lnTo>
                    <a:lnTo>
                      <a:pt x="110" y="1232"/>
                    </a:lnTo>
                    <a:lnTo>
                      <a:pt x="141" y="1232"/>
                    </a:lnTo>
                    <a:lnTo>
                      <a:pt x="141" y="1394"/>
                    </a:lnTo>
                    <a:lnTo>
                      <a:pt x="158" y="1394"/>
                    </a:lnTo>
                    <a:lnTo>
                      <a:pt x="158" y="1322"/>
                    </a:lnTo>
                    <a:lnTo>
                      <a:pt x="189" y="1322"/>
                    </a:lnTo>
                    <a:lnTo>
                      <a:pt x="189" y="1517"/>
                    </a:lnTo>
                    <a:lnTo>
                      <a:pt x="205" y="1517"/>
                    </a:lnTo>
                    <a:lnTo>
                      <a:pt x="205" y="1271"/>
                    </a:lnTo>
                    <a:lnTo>
                      <a:pt x="220" y="1271"/>
                    </a:lnTo>
                    <a:lnTo>
                      <a:pt x="220" y="1025"/>
                    </a:lnTo>
                    <a:lnTo>
                      <a:pt x="236" y="1025"/>
                    </a:lnTo>
                    <a:lnTo>
                      <a:pt x="236" y="915"/>
                    </a:lnTo>
                    <a:lnTo>
                      <a:pt x="253" y="915"/>
                    </a:lnTo>
                    <a:lnTo>
                      <a:pt x="253" y="868"/>
                    </a:lnTo>
                    <a:lnTo>
                      <a:pt x="268" y="868"/>
                    </a:lnTo>
                    <a:lnTo>
                      <a:pt x="268" y="674"/>
                    </a:lnTo>
                    <a:lnTo>
                      <a:pt x="284" y="674"/>
                    </a:lnTo>
                    <a:lnTo>
                      <a:pt x="284" y="577"/>
                    </a:lnTo>
                    <a:lnTo>
                      <a:pt x="299" y="577"/>
                    </a:lnTo>
                    <a:lnTo>
                      <a:pt x="299" y="476"/>
                    </a:lnTo>
                    <a:lnTo>
                      <a:pt x="315" y="476"/>
                    </a:lnTo>
                    <a:lnTo>
                      <a:pt x="315" y="380"/>
                    </a:lnTo>
                    <a:lnTo>
                      <a:pt x="330" y="380"/>
                    </a:lnTo>
                    <a:lnTo>
                      <a:pt x="330" y="285"/>
                    </a:lnTo>
                    <a:lnTo>
                      <a:pt x="346" y="285"/>
                    </a:lnTo>
                    <a:lnTo>
                      <a:pt x="346" y="201"/>
                    </a:lnTo>
                    <a:lnTo>
                      <a:pt x="363" y="201"/>
                    </a:lnTo>
                    <a:lnTo>
                      <a:pt x="363" y="126"/>
                    </a:lnTo>
                    <a:lnTo>
                      <a:pt x="379" y="126"/>
                    </a:lnTo>
                    <a:lnTo>
                      <a:pt x="379" y="69"/>
                    </a:lnTo>
                    <a:lnTo>
                      <a:pt x="394" y="69"/>
                    </a:lnTo>
                    <a:lnTo>
                      <a:pt x="394" y="36"/>
                    </a:lnTo>
                    <a:lnTo>
                      <a:pt x="410" y="36"/>
                    </a:lnTo>
                    <a:lnTo>
                      <a:pt x="410" y="11"/>
                    </a:lnTo>
                    <a:lnTo>
                      <a:pt x="425" y="11"/>
                    </a:lnTo>
                    <a:lnTo>
                      <a:pt x="425" y="0"/>
                    </a:lnTo>
                    <a:lnTo>
                      <a:pt x="441" y="0"/>
                    </a:lnTo>
                    <a:lnTo>
                      <a:pt x="441" y="3"/>
                    </a:lnTo>
                    <a:lnTo>
                      <a:pt x="456" y="3"/>
                    </a:lnTo>
                    <a:lnTo>
                      <a:pt x="456" y="7"/>
                    </a:lnTo>
                    <a:lnTo>
                      <a:pt x="472" y="7"/>
                    </a:lnTo>
                    <a:lnTo>
                      <a:pt x="472" y="8"/>
                    </a:lnTo>
                    <a:lnTo>
                      <a:pt x="489" y="8"/>
                    </a:lnTo>
                    <a:lnTo>
                      <a:pt x="489" y="11"/>
                    </a:lnTo>
                    <a:lnTo>
                      <a:pt x="504" y="11"/>
                    </a:lnTo>
                    <a:lnTo>
                      <a:pt x="504" y="19"/>
                    </a:lnTo>
                    <a:lnTo>
                      <a:pt x="520" y="19"/>
                    </a:lnTo>
                    <a:lnTo>
                      <a:pt x="520" y="33"/>
                    </a:lnTo>
                    <a:lnTo>
                      <a:pt x="535" y="33"/>
                    </a:lnTo>
                    <a:lnTo>
                      <a:pt x="535" y="39"/>
                    </a:lnTo>
                    <a:lnTo>
                      <a:pt x="551" y="39"/>
                    </a:lnTo>
                    <a:lnTo>
                      <a:pt x="551" y="47"/>
                    </a:lnTo>
                    <a:lnTo>
                      <a:pt x="566" y="47"/>
                    </a:lnTo>
                    <a:lnTo>
                      <a:pt x="566" y="67"/>
                    </a:lnTo>
                    <a:lnTo>
                      <a:pt x="582" y="67"/>
                    </a:lnTo>
                    <a:lnTo>
                      <a:pt x="582" y="75"/>
                    </a:lnTo>
                    <a:lnTo>
                      <a:pt x="599" y="75"/>
                    </a:lnTo>
                    <a:lnTo>
                      <a:pt x="599" y="91"/>
                    </a:lnTo>
                    <a:lnTo>
                      <a:pt x="615" y="91"/>
                    </a:lnTo>
                    <a:lnTo>
                      <a:pt x="615" y="100"/>
                    </a:lnTo>
                    <a:lnTo>
                      <a:pt x="630" y="100"/>
                    </a:lnTo>
                    <a:lnTo>
                      <a:pt x="630" y="112"/>
                    </a:lnTo>
                    <a:lnTo>
                      <a:pt x="646" y="112"/>
                    </a:lnTo>
                    <a:lnTo>
                      <a:pt x="646" y="129"/>
                    </a:lnTo>
                    <a:lnTo>
                      <a:pt x="661" y="129"/>
                    </a:lnTo>
                    <a:lnTo>
                      <a:pt x="661" y="148"/>
                    </a:lnTo>
                    <a:lnTo>
                      <a:pt x="677" y="148"/>
                    </a:lnTo>
                    <a:lnTo>
                      <a:pt x="677" y="156"/>
                    </a:lnTo>
                    <a:lnTo>
                      <a:pt x="694" y="156"/>
                    </a:lnTo>
                    <a:lnTo>
                      <a:pt x="694" y="176"/>
                    </a:lnTo>
                    <a:lnTo>
                      <a:pt x="709" y="176"/>
                    </a:lnTo>
                    <a:lnTo>
                      <a:pt x="709" y="196"/>
                    </a:lnTo>
                    <a:lnTo>
                      <a:pt x="725" y="196"/>
                    </a:lnTo>
                    <a:lnTo>
                      <a:pt x="725" y="210"/>
                    </a:lnTo>
                    <a:lnTo>
                      <a:pt x="740" y="210"/>
                    </a:lnTo>
                    <a:lnTo>
                      <a:pt x="740" y="241"/>
                    </a:lnTo>
                    <a:lnTo>
                      <a:pt x="756" y="241"/>
                    </a:lnTo>
                    <a:lnTo>
                      <a:pt x="756" y="252"/>
                    </a:lnTo>
                    <a:lnTo>
                      <a:pt x="771" y="252"/>
                    </a:lnTo>
                    <a:lnTo>
                      <a:pt x="771" y="279"/>
                    </a:lnTo>
                    <a:lnTo>
                      <a:pt x="787" y="279"/>
                    </a:lnTo>
                    <a:lnTo>
                      <a:pt x="787" y="301"/>
                    </a:lnTo>
                    <a:lnTo>
                      <a:pt x="804" y="301"/>
                    </a:lnTo>
                    <a:lnTo>
                      <a:pt x="804" y="327"/>
                    </a:lnTo>
                    <a:lnTo>
                      <a:pt x="820" y="327"/>
                    </a:lnTo>
                    <a:lnTo>
                      <a:pt x="820" y="357"/>
                    </a:lnTo>
                    <a:lnTo>
                      <a:pt x="835" y="357"/>
                    </a:lnTo>
                    <a:lnTo>
                      <a:pt x="835" y="374"/>
                    </a:lnTo>
                    <a:lnTo>
                      <a:pt x="851" y="374"/>
                    </a:lnTo>
                    <a:lnTo>
                      <a:pt x="851" y="386"/>
                    </a:lnTo>
                    <a:lnTo>
                      <a:pt x="866" y="386"/>
                    </a:lnTo>
                    <a:lnTo>
                      <a:pt x="866" y="419"/>
                    </a:lnTo>
                    <a:lnTo>
                      <a:pt x="882" y="419"/>
                    </a:lnTo>
                    <a:lnTo>
                      <a:pt x="882" y="464"/>
                    </a:lnTo>
                    <a:lnTo>
                      <a:pt x="899" y="464"/>
                    </a:lnTo>
                    <a:lnTo>
                      <a:pt x="899" y="503"/>
                    </a:lnTo>
                    <a:lnTo>
                      <a:pt x="913" y="503"/>
                    </a:lnTo>
                    <a:lnTo>
                      <a:pt x="913" y="587"/>
                    </a:lnTo>
                    <a:lnTo>
                      <a:pt x="930" y="587"/>
                    </a:lnTo>
                    <a:lnTo>
                      <a:pt x="930" y="664"/>
                    </a:lnTo>
                    <a:lnTo>
                      <a:pt x="945" y="664"/>
                    </a:lnTo>
                    <a:lnTo>
                      <a:pt x="945" y="795"/>
                    </a:lnTo>
                    <a:lnTo>
                      <a:pt x="961" y="795"/>
                    </a:lnTo>
                    <a:lnTo>
                      <a:pt x="961" y="962"/>
                    </a:lnTo>
                    <a:lnTo>
                      <a:pt x="976" y="962"/>
                    </a:lnTo>
                    <a:lnTo>
                      <a:pt x="976" y="977"/>
                    </a:lnTo>
                    <a:lnTo>
                      <a:pt x="992" y="977"/>
                    </a:lnTo>
                    <a:lnTo>
                      <a:pt x="992" y="1109"/>
                    </a:lnTo>
                    <a:lnTo>
                      <a:pt x="1008" y="1109"/>
                    </a:lnTo>
                    <a:lnTo>
                      <a:pt x="1008" y="1322"/>
                    </a:lnTo>
                    <a:lnTo>
                      <a:pt x="1040" y="1322"/>
                    </a:lnTo>
                    <a:lnTo>
                      <a:pt x="1040" y="1517"/>
                    </a:lnTo>
                  </a:path>
                </a:pathLst>
              </a:custGeom>
              <a:noFill/>
              <a:ln w="6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27" name="Freeform 319"/>
              <p:cNvSpPr>
                <a:spLocks/>
              </p:cNvSpPr>
              <p:nvPr/>
            </p:nvSpPr>
            <p:spPr bwMode="auto">
              <a:xfrm>
                <a:off x="1828" y="3119"/>
                <a:ext cx="15" cy="123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15" y="123"/>
                  </a:cxn>
                </a:cxnLst>
                <a:rect l="0" t="0" r="r" b="b"/>
                <a:pathLst>
                  <a:path w="15" h="123">
                    <a:moveTo>
                      <a:pt x="0" y="123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15" y="123"/>
                    </a:lnTo>
                  </a:path>
                </a:pathLst>
              </a:custGeom>
              <a:noFill/>
              <a:ln w="6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28" name="Freeform 320"/>
              <p:cNvSpPr>
                <a:spLocks/>
              </p:cNvSpPr>
              <p:nvPr/>
            </p:nvSpPr>
            <p:spPr bwMode="auto">
              <a:xfrm>
                <a:off x="1859" y="3119"/>
                <a:ext cx="15" cy="123"/>
              </a:xfrm>
              <a:custGeom>
                <a:avLst/>
                <a:gdLst/>
                <a:ahLst/>
                <a:cxnLst>
                  <a:cxn ang="0">
                    <a:pos x="0" y="123"/>
                  </a:cxn>
                  <a:cxn ang="0">
                    <a:pos x="0" y="0"/>
                  </a:cxn>
                  <a:cxn ang="0">
                    <a:pos x="15" y="0"/>
                  </a:cxn>
                  <a:cxn ang="0">
                    <a:pos x="15" y="123"/>
                  </a:cxn>
                </a:cxnLst>
                <a:rect l="0" t="0" r="r" b="b"/>
                <a:pathLst>
                  <a:path w="15" h="123">
                    <a:moveTo>
                      <a:pt x="0" y="123"/>
                    </a:moveTo>
                    <a:lnTo>
                      <a:pt x="0" y="0"/>
                    </a:lnTo>
                    <a:lnTo>
                      <a:pt x="15" y="0"/>
                    </a:lnTo>
                    <a:lnTo>
                      <a:pt x="15" y="123"/>
                    </a:lnTo>
                  </a:path>
                </a:pathLst>
              </a:custGeom>
              <a:noFill/>
              <a:ln w="6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29" name="Rectangle 321"/>
              <p:cNvSpPr>
                <a:spLocks noChangeArrowheads="1"/>
              </p:cNvSpPr>
              <p:nvPr/>
            </p:nvSpPr>
            <p:spPr bwMode="auto">
              <a:xfrm>
                <a:off x="599" y="3237"/>
                <a:ext cx="16" cy="11"/>
              </a:xfrm>
              <a:prstGeom prst="rect">
                <a:avLst/>
              </a:pr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30" name="Freeform 322"/>
              <p:cNvSpPr>
                <a:spLocks/>
              </p:cNvSpPr>
              <p:nvPr/>
            </p:nvSpPr>
            <p:spPr bwMode="auto">
              <a:xfrm>
                <a:off x="630" y="1671"/>
                <a:ext cx="1140" cy="1577"/>
              </a:xfrm>
              <a:custGeom>
                <a:avLst/>
                <a:gdLst/>
                <a:ahLst/>
                <a:cxnLst>
                  <a:cxn ang="0">
                    <a:pos x="31" y="1131"/>
                  </a:cxn>
                  <a:cxn ang="0">
                    <a:pos x="62" y="1000"/>
                  </a:cxn>
                  <a:cxn ang="0">
                    <a:pos x="110" y="809"/>
                  </a:cxn>
                  <a:cxn ang="0">
                    <a:pos x="142" y="1225"/>
                  </a:cxn>
                  <a:cxn ang="0">
                    <a:pos x="173" y="1040"/>
                  </a:cxn>
                  <a:cxn ang="0">
                    <a:pos x="205" y="760"/>
                  </a:cxn>
                  <a:cxn ang="0">
                    <a:pos x="258" y="484"/>
                  </a:cxn>
                  <a:cxn ang="0">
                    <a:pos x="289" y="155"/>
                  </a:cxn>
                  <a:cxn ang="0">
                    <a:pos x="315" y="51"/>
                  </a:cxn>
                  <a:cxn ang="0">
                    <a:pos x="347" y="11"/>
                  </a:cxn>
                  <a:cxn ang="0">
                    <a:pos x="410" y="25"/>
                  </a:cxn>
                  <a:cxn ang="0">
                    <a:pos x="441" y="42"/>
                  </a:cxn>
                  <a:cxn ang="0">
                    <a:pos x="468" y="82"/>
                  </a:cxn>
                  <a:cxn ang="0">
                    <a:pos x="500" y="159"/>
                  </a:cxn>
                  <a:cxn ang="0">
                    <a:pos x="552" y="208"/>
                  </a:cxn>
                  <a:cxn ang="0">
                    <a:pos x="583" y="261"/>
                  </a:cxn>
                  <a:cxn ang="0">
                    <a:pos x="609" y="323"/>
                  </a:cxn>
                  <a:cxn ang="0">
                    <a:pos x="642" y="411"/>
                  </a:cxn>
                  <a:cxn ang="0">
                    <a:pos x="693" y="467"/>
                  </a:cxn>
                  <a:cxn ang="0">
                    <a:pos x="724" y="529"/>
                  </a:cxn>
                  <a:cxn ang="0">
                    <a:pos x="752" y="544"/>
                  </a:cxn>
                  <a:cxn ang="0">
                    <a:pos x="783" y="659"/>
                  </a:cxn>
                  <a:cxn ang="0">
                    <a:pos x="836" y="684"/>
                  </a:cxn>
                  <a:cxn ang="0">
                    <a:pos x="867" y="736"/>
                  </a:cxn>
                  <a:cxn ang="0">
                    <a:pos x="898" y="770"/>
                  </a:cxn>
                  <a:cxn ang="0">
                    <a:pos x="924" y="806"/>
                  </a:cxn>
                  <a:cxn ang="0">
                    <a:pos x="977" y="880"/>
                  </a:cxn>
                  <a:cxn ang="0">
                    <a:pos x="1008" y="874"/>
                  </a:cxn>
                  <a:cxn ang="0">
                    <a:pos x="1041" y="927"/>
                  </a:cxn>
                  <a:cxn ang="0">
                    <a:pos x="1067" y="1000"/>
                  </a:cxn>
                  <a:cxn ang="0">
                    <a:pos x="1118" y="1123"/>
                  </a:cxn>
                  <a:cxn ang="0">
                    <a:pos x="1140" y="1249"/>
                  </a:cxn>
                  <a:cxn ang="0">
                    <a:pos x="1083" y="977"/>
                  </a:cxn>
                  <a:cxn ang="0">
                    <a:pos x="1055" y="988"/>
                  </a:cxn>
                  <a:cxn ang="0">
                    <a:pos x="1030" y="1040"/>
                  </a:cxn>
                  <a:cxn ang="0">
                    <a:pos x="993" y="893"/>
                  </a:cxn>
                  <a:cxn ang="0">
                    <a:pos x="946" y="832"/>
                  </a:cxn>
                  <a:cxn ang="0">
                    <a:pos x="913" y="781"/>
                  </a:cxn>
                  <a:cxn ang="0">
                    <a:pos x="882" y="782"/>
                  </a:cxn>
                  <a:cxn ang="0">
                    <a:pos x="858" y="690"/>
                  </a:cxn>
                  <a:cxn ang="0">
                    <a:pos x="803" y="664"/>
                  </a:cxn>
                  <a:cxn ang="0">
                    <a:pos x="772" y="610"/>
                  </a:cxn>
                  <a:cxn ang="0">
                    <a:pos x="741" y="547"/>
                  </a:cxn>
                  <a:cxn ang="0">
                    <a:pos x="715" y="474"/>
                  </a:cxn>
                  <a:cxn ang="0">
                    <a:pos x="662" y="414"/>
                  </a:cxn>
                  <a:cxn ang="0">
                    <a:pos x="631" y="370"/>
                  </a:cxn>
                  <a:cxn ang="0">
                    <a:pos x="604" y="323"/>
                  </a:cxn>
                  <a:cxn ang="0">
                    <a:pos x="573" y="230"/>
                  </a:cxn>
                  <a:cxn ang="0">
                    <a:pos x="521" y="180"/>
                  </a:cxn>
                  <a:cxn ang="0">
                    <a:pos x="488" y="131"/>
                  </a:cxn>
                  <a:cxn ang="0">
                    <a:pos x="463" y="82"/>
                  </a:cxn>
                  <a:cxn ang="0">
                    <a:pos x="432" y="25"/>
                  </a:cxn>
                  <a:cxn ang="0">
                    <a:pos x="378" y="3"/>
                  </a:cxn>
                  <a:cxn ang="0">
                    <a:pos x="326" y="51"/>
                  </a:cxn>
                  <a:cxn ang="0">
                    <a:pos x="300" y="155"/>
                  </a:cxn>
                  <a:cxn ang="0">
                    <a:pos x="267" y="336"/>
                  </a:cxn>
                  <a:cxn ang="0">
                    <a:pos x="216" y="594"/>
                  </a:cxn>
                  <a:cxn ang="0">
                    <a:pos x="185" y="1040"/>
                  </a:cxn>
                  <a:cxn ang="0">
                    <a:pos x="157" y="1253"/>
                  </a:cxn>
                  <a:cxn ang="0">
                    <a:pos x="132" y="932"/>
                  </a:cxn>
                  <a:cxn ang="0">
                    <a:pos x="73" y="900"/>
                  </a:cxn>
                  <a:cxn ang="0">
                    <a:pos x="42" y="1131"/>
                  </a:cxn>
                  <a:cxn ang="0">
                    <a:pos x="16" y="1571"/>
                  </a:cxn>
                </a:cxnLst>
                <a:rect l="0" t="0" r="r" b="b"/>
                <a:pathLst>
                  <a:path w="1140" h="1577">
                    <a:moveTo>
                      <a:pt x="0" y="1566"/>
                    </a:moveTo>
                    <a:lnTo>
                      <a:pt x="0" y="1577"/>
                    </a:lnTo>
                    <a:lnTo>
                      <a:pt x="22" y="1577"/>
                    </a:lnTo>
                    <a:lnTo>
                      <a:pt x="22" y="1286"/>
                    </a:lnTo>
                    <a:lnTo>
                      <a:pt x="16" y="1286"/>
                    </a:lnTo>
                    <a:lnTo>
                      <a:pt x="16" y="1292"/>
                    </a:lnTo>
                    <a:lnTo>
                      <a:pt x="37" y="1292"/>
                    </a:lnTo>
                    <a:lnTo>
                      <a:pt x="37" y="1131"/>
                    </a:lnTo>
                    <a:lnTo>
                      <a:pt x="31" y="1131"/>
                    </a:lnTo>
                    <a:lnTo>
                      <a:pt x="31" y="1137"/>
                    </a:lnTo>
                    <a:lnTo>
                      <a:pt x="53" y="1137"/>
                    </a:lnTo>
                    <a:lnTo>
                      <a:pt x="53" y="1059"/>
                    </a:lnTo>
                    <a:lnTo>
                      <a:pt x="47" y="1059"/>
                    </a:lnTo>
                    <a:lnTo>
                      <a:pt x="47" y="1065"/>
                    </a:lnTo>
                    <a:lnTo>
                      <a:pt x="69" y="1065"/>
                    </a:lnTo>
                    <a:lnTo>
                      <a:pt x="69" y="994"/>
                    </a:lnTo>
                    <a:lnTo>
                      <a:pt x="62" y="994"/>
                    </a:lnTo>
                    <a:lnTo>
                      <a:pt x="62" y="1000"/>
                    </a:lnTo>
                    <a:lnTo>
                      <a:pt x="84" y="1000"/>
                    </a:lnTo>
                    <a:lnTo>
                      <a:pt x="84" y="905"/>
                    </a:lnTo>
                    <a:lnTo>
                      <a:pt x="78" y="905"/>
                    </a:lnTo>
                    <a:lnTo>
                      <a:pt x="78" y="911"/>
                    </a:lnTo>
                    <a:lnTo>
                      <a:pt x="101" y="911"/>
                    </a:lnTo>
                    <a:lnTo>
                      <a:pt x="101" y="802"/>
                    </a:lnTo>
                    <a:lnTo>
                      <a:pt x="95" y="802"/>
                    </a:lnTo>
                    <a:lnTo>
                      <a:pt x="95" y="809"/>
                    </a:lnTo>
                    <a:lnTo>
                      <a:pt x="110" y="809"/>
                    </a:lnTo>
                    <a:lnTo>
                      <a:pt x="110" y="802"/>
                    </a:lnTo>
                    <a:lnTo>
                      <a:pt x="106" y="802"/>
                    </a:lnTo>
                    <a:lnTo>
                      <a:pt x="106" y="942"/>
                    </a:lnTo>
                    <a:lnTo>
                      <a:pt x="126" y="942"/>
                    </a:lnTo>
                    <a:lnTo>
                      <a:pt x="126" y="936"/>
                    </a:lnTo>
                    <a:lnTo>
                      <a:pt x="121" y="936"/>
                    </a:lnTo>
                    <a:lnTo>
                      <a:pt x="121" y="1232"/>
                    </a:lnTo>
                    <a:lnTo>
                      <a:pt x="142" y="1232"/>
                    </a:lnTo>
                    <a:lnTo>
                      <a:pt x="142" y="1225"/>
                    </a:lnTo>
                    <a:lnTo>
                      <a:pt x="137" y="1225"/>
                    </a:lnTo>
                    <a:lnTo>
                      <a:pt x="137" y="1260"/>
                    </a:lnTo>
                    <a:lnTo>
                      <a:pt x="163" y="1260"/>
                    </a:lnTo>
                    <a:lnTo>
                      <a:pt x="163" y="1182"/>
                    </a:lnTo>
                    <a:lnTo>
                      <a:pt x="157" y="1182"/>
                    </a:lnTo>
                    <a:lnTo>
                      <a:pt x="157" y="1188"/>
                    </a:lnTo>
                    <a:lnTo>
                      <a:pt x="179" y="1188"/>
                    </a:lnTo>
                    <a:lnTo>
                      <a:pt x="179" y="1040"/>
                    </a:lnTo>
                    <a:lnTo>
                      <a:pt x="173" y="1040"/>
                    </a:lnTo>
                    <a:lnTo>
                      <a:pt x="173" y="1047"/>
                    </a:lnTo>
                    <a:lnTo>
                      <a:pt x="196" y="1047"/>
                    </a:lnTo>
                    <a:lnTo>
                      <a:pt x="196" y="910"/>
                    </a:lnTo>
                    <a:lnTo>
                      <a:pt x="190" y="910"/>
                    </a:lnTo>
                    <a:lnTo>
                      <a:pt x="190" y="916"/>
                    </a:lnTo>
                    <a:lnTo>
                      <a:pt x="211" y="916"/>
                    </a:lnTo>
                    <a:lnTo>
                      <a:pt x="211" y="754"/>
                    </a:lnTo>
                    <a:lnTo>
                      <a:pt x="205" y="754"/>
                    </a:lnTo>
                    <a:lnTo>
                      <a:pt x="205" y="760"/>
                    </a:lnTo>
                    <a:lnTo>
                      <a:pt x="227" y="760"/>
                    </a:lnTo>
                    <a:lnTo>
                      <a:pt x="227" y="599"/>
                    </a:lnTo>
                    <a:lnTo>
                      <a:pt x="221" y="599"/>
                    </a:lnTo>
                    <a:lnTo>
                      <a:pt x="221" y="605"/>
                    </a:lnTo>
                    <a:lnTo>
                      <a:pt x="242" y="605"/>
                    </a:lnTo>
                    <a:lnTo>
                      <a:pt x="242" y="477"/>
                    </a:lnTo>
                    <a:lnTo>
                      <a:pt x="236" y="477"/>
                    </a:lnTo>
                    <a:lnTo>
                      <a:pt x="236" y="484"/>
                    </a:lnTo>
                    <a:lnTo>
                      <a:pt x="258" y="484"/>
                    </a:lnTo>
                    <a:lnTo>
                      <a:pt x="258" y="341"/>
                    </a:lnTo>
                    <a:lnTo>
                      <a:pt x="252" y="341"/>
                    </a:lnTo>
                    <a:lnTo>
                      <a:pt x="252" y="347"/>
                    </a:lnTo>
                    <a:lnTo>
                      <a:pt x="274" y="347"/>
                    </a:lnTo>
                    <a:lnTo>
                      <a:pt x="274" y="243"/>
                    </a:lnTo>
                    <a:lnTo>
                      <a:pt x="267" y="243"/>
                    </a:lnTo>
                    <a:lnTo>
                      <a:pt x="267" y="249"/>
                    </a:lnTo>
                    <a:lnTo>
                      <a:pt x="289" y="249"/>
                    </a:lnTo>
                    <a:lnTo>
                      <a:pt x="289" y="155"/>
                    </a:lnTo>
                    <a:lnTo>
                      <a:pt x="283" y="155"/>
                    </a:lnTo>
                    <a:lnTo>
                      <a:pt x="283" y="162"/>
                    </a:lnTo>
                    <a:lnTo>
                      <a:pt x="306" y="162"/>
                    </a:lnTo>
                    <a:lnTo>
                      <a:pt x="306" y="93"/>
                    </a:lnTo>
                    <a:lnTo>
                      <a:pt x="300" y="93"/>
                    </a:lnTo>
                    <a:lnTo>
                      <a:pt x="300" y="99"/>
                    </a:lnTo>
                    <a:lnTo>
                      <a:pt x="322" y="99"/>
                    </a:lnTo>
                    <a:lnTo>
                      <a:pt x="322" y="51"/>
                    </a:lnTo>
                    <a:lnTo>
                      <a:pt x="315" y="51"/>
                    </a:lnTo>
                    <a:lnTo>
                      <a:pt x="315" y="57"/>
                    </a:lnTo>
                    <a:lnTo>
                      <a:pt x="337" y="57"/>
                    </a:lnTo>
                    <a:lnTo>
                      <a:pt x="337" y="22"/>
                    </a:lnTo>
                    <a:lnTo>
                      <a:pt x="331" y="22"/>
                    </a:lnTo>
                    <a:lnTo>
                      <a:pt x="331" y="28"/>
                    </a:lnTo>
                    <a:lnTo>
                      <a:pt x="353" y="28"/>
                    </a:lnTo>
                    <a:lnTo>
                      <a:pt x="353" y="5"/>
                    </a:lnTo>
                    <a:lnTo>
                      <a:pt x="347" y="5"/>
                    </a:lnTo>
                    <a:lnTo>
                      <a:pt x="347" y="11"/>
                    </a:lnTo>
                    <a:lnTo>
                      <a:pt x="378" y="11"/>
                    </a:lnTo>
                    <a:lnTo>
                      <a:pt x="378" y="5"/>
                    </a:lnTo>
                    <a:lnTo>
                      <a:pt x="373" y="5"/>
                    </a:lnTo>
                    <a:lnTo>
                      <a:pt x="373" y="14"/>
                    </a:lnTo>
                    <a:lnTo>
                      <a:pt x="395" y="14"/>
                    </a:lnTo>
                    <a:lnTo>
                      <a:pt x="395" y="8"/>
                    </a:lnTo>
                    <a:lnTo>
                      <a:pt x="390" y="8"/>
                    </a:lnTo>
                    <a:lnTo>
                      <a:pt x="390" y="25"/>
                    </a:lnTo>
                    <a:lnTo>
                      <a:pt x="410" y="25"/>
                    </a:lnTo>
                    <a:lnTo>
                      <a:pt x="410" y="19"/>
                    </a:lnTo>
                    <a:lnTo>
                      <a:pt x="406" y="19"/>
                    </a:lnTo>
                    <a:lnTo>
                      <a:pt x="406" y="36"/>
                    </a:lnTo>
                    <a:lnTo>
                      <a:pt x="426" y="36"/>
                    </a:lnTo>
                    <a:lnTo>
                      <a:pt x="426" y="29"/>
                    </a:lnTo>
                    <a:lnTo>
                      <a:pt x="421" y="29"/>
                    </a:lnTo>
                    <a:lnTo>
                      <a:pt x="421" y="48"/>
                    </a:lnTo>
                    <a:lnTo>
                      <a:pt x="441" y="48"/>
                    </a:lnTo>
                    <a:lnTo>
                      <a:pt x="441" y="42"/>
                    </a:lnTo>
                    <a:lnTo>
                      <a:pt x="437" y="42"/>
                    </a:lnTo>
                    <a:lnTo>
                      <a:pt x="437" y="70"/>
                    </a:lnTo>
                    <a:lnTo>
                      <a:pt x="457" y="70"/>
                    </a:lnTo>
                    <a:lnTo>
                      <a:pt x="457" y="64"/>
                    </a:lnTo>
                    <a:lnTo>
                      <a:pt x="452" y="64"/>
                    </a:lnTo>
                    <a:lnTo>
                      <a:pt x="452" y="89"/>
                    </a:lnTo>
                    <a:lnTo>
                      <a:pt x="472" y="89"/>
                    </a:lnTo>
                    <a:lnTo>
                      <a:pt x="472" y="82"/>
                    </a:lnTo>
                    <a:lnTo>
                      <a:pt x="468" y="82"/>
                    </a:lnTo>
                    <a:lnTo>
                      <a:pt x="468" y="117"/>
                    </a:lnTo>
                    <a:lnTo>
                      <a:pt x="488" y="117"/>
                    </a:lnTo>
                    <a:lnTo>
                      <a:pt x="488" y="110"/>
                    </a:lnTo>
                    <a:lnTo>
                      <a:pt x="483" y="110"/>
                    </a:lnTo>
                    <a:lnTo>
                      <a:pt x="483" y="137"/>
                    </a:lnTo>
                    <a:lnTo>
                      <a:pt x="505" y="137"/>
                    </a:lnTo>
                    <a:lnTo>
                      <a:pt x="505" y="131"/>
                    </a:lnTo>
                    <a:lnTo>
                      <a:pt x="500" y="131"/>
                    </a:lnTo>
                    <a:lnTo>
                      <a:pt x="500" y="159"/>
                    </a:lnTo>
                    <a:lnTo>
                      <a:pt x="521" y="159"/>
                    </a:lnTo>
                    <a:lnTo>
                      <a:pt x="521" y="152"/>
                    </a:lnTo>
                    <a:lnTo>
                      <a:pt x="516" y="152"/>
                    </a:lnTo>
                    <a:lnTo>
                      <a:pt x="516" y="191"/>
                    </a:lnTo>
                    <a:lnTo>
                      <a:pt x="536" y="191"/>
                    </a:lnTo>
                    <a:lnTo>
                      <a:pt x="536" y="185"/>
                    </a:lnTo>
                    <a:lnTo>
                      <a:pt x="531" y="185"/>
                    </a:lnTo>
                    <a:lnTo>
                      <a:pt x="531" y="208"/>
                    </a:lnTo>
                    <a:lnTo>
                      <a:pt x="552" y="208"/>
                    </a:lnTo>
                    <a:lnTo>
                      <a:pt x="552" y="202"/>
                    </a:lnTo>
                    <a:lnTo>
                      <a:pt x="547" y="202"/>
                    </a:lnTo>
                    <a:lnTo>
                      <a:pt x="547" y="241"/>
                    </a:lnTo>
                    <a:lnTo>
                      <a:pt x="567" y="241"/>
                    </a:lnTo>
                    <a:lnTo>
                      <a:pt x="567" y="235"/>
                    </a:lnTo>
                    <a:lnTo>
                      <a:pt x="562" y="235"/>
                    </a:lnTo>
                    <a:lnTo>
                      <a:pt x="562" y="267"/>
                    </a:lnTo>
                    <a:lnTo>
                      <a:pt x="583" y="267"/>
                    </a:lnTo>
                    <a:lnTo>
                      <a:pt x="583" y="261"/>
                    </a:lnTo>
                    <a:lnTo>
                      <a:pt x="578" y="261"/>
                    </a:lnTo>
                    <a:lnTo>
                      <a:pt x="578" y="297"/>
                    </a:lnTo>
                    <a:lnTo>
                      <a:pt x="598" y="297"/>
                    </a:lnTo>
                    <a:lnTo>
                      <a:pt x="598" y="291"/>
                    </a:lnTo>
                    <a:lnTo>
                      <a:pt x="593" y="291"/>
                    </a:lnTo>
                    <a:lnTo>
                      <a:pt x="593" y="330"/>
                    </a:lnTo>
                    <a:lnTo>
                      <a:pt x="614" y="330"/>
                    </a:lnTo>
                    <a:lnTo>
                      <a:pt x="614" y="323"/>
                    </a:lnTo>
                    <a:lnTo>
                      <a:pt x="609" y="323"/>
                    </a:lnTo>
                    <a:lnTo>
                      <a:pt x="609" y="350"/>
                    </a:lnTo>
                    <a:lnTo>
                      <a:pt x="631" y="350"/>
                    </a:lnTo>
                    <a:lnTo>
                      <a:pt x="631" y="344"/>
                    </a:lnTo>
                    <a:lnTo>
                      <a:pt x="626" y="344"/>
                    </a:lnTo>
                    <a:lnTo>
                      <a:pt x="626" y="376"/>
                    </a:lnTo>
                    <a:lnTo>
                      <a:pt x="646" y="376"/>
                    </a:lnTo>
                    <a:lnTo>
                      <a:pt x="646" y="370"/>
                    </a:lnTo>
                    <a:lnTo>
                      <a:pt x="642" y="370"/>
                    </a:lnTo>
                    <a:lnTo>
                      <a:pt x="642" y="411"/>
                    </a:lnTo>
                    <a:lnTo>
                      <a:pt x="662" y="411"/>
                    </a:lnTo>
                    <a:lnTo>
                      <a:pt x="662" y="404"/>
                    </a:lnTo>
                    <a:lnTo>
                      <a:pt x="657" y="404"/>
                    </a:lnTo>
                    <a:lnTo>
                      <a:pt x="657" y="425"/>
                    </a:lnTo>
                    <a:lnTo>
                      <a:pt x="677" y="425"/>
                    </a:lnTo>
                    <a:lnTo>
                      <a:pt x="677" y="418"/>
                    </a:lnTo>
                    <a:lnTo>
                      <a:pt x="673" y="418"/>
                    </a:lnTo>
                    <a:lnTo>
                      <a:pt x="673" y="467"/>
                    </a:lnTo>
                    <a:lnTo>
                      <a:pt x="693" y="467"/>
                    </a:lnTo>
                    <a:lnTo>
                      <a:pt x="693" y="460"/>
                    </a:lnTo>
                    <a:lnTo>
                      <a:pt x="688" y="460"/>
                    </a:lnTo>
                    <a:lnTo>
                      <a:pt x="688" y="485"/>
                    </a:lnTo>
                    <a:lnTo>
                      <a:pt x="708" y="485"/>
                    </a:lnTo>
                    <a:lnTo>
                      <a:pt x="708" y="479"/>
                    </a:lnTo>
                    <a:lnTo>
                      <a:pt x="704" y="479"/>
                    </a:lnTo>
                    <a:lnTo>
                      <a:pt x="704" y="535"/>
                    </a:lnTo>
                    <a:lnTo>
                      <a:pt x="724" y="535"/>
                    </a:lnTo>
                    <a:lnTo>
                      <a:pt x="724" y="529"/>
                    </a:lnTo>
                    <a:lnTo>
                      <a:pt x="719" y="529"/>
                    </a:lnTo>
                    <a:lnTo>
                      <a:pt x="719" y="554"/>
                    </a:lnTo>
                    <a:lnTo>
                      <a:pt x="747" y="554"/>
                    </a:lnTo>
                    <a:lnTo>
                      <a:pt x="747" y="544"/>
                    </a:lnTo>
                    <a:lnTo>
                      <a:pt x="741" y="544"/>
                    </a:lnTo>
                    <a:lnTo>
                      <a:pt x="741" y="550"/>
                    </a:lnTo>
                    <a:lnTo>
                      <a:pt x="757" y="550"/>
                    </a:lnTo>
                    <a:lnTo>
                      <a:pt x="757" y="544"/>
                    </a:lnTo>
                    <a:lnTo>
                      <a:pt x="752" y="544"/>
                    </a:lnTo>
                    <a:lnTo>
                      <a:pt x="752" y="596"/>
                    </a:lnTo>
                    <a:lnTo>
                      <a:pt x="772" y="596"/>
                    </a:lnTo>
                    <a:lnTo>
                      <a:pt x="772" y="589"/>
                    </a:lnTo>
                    <a:lnTo>
                      <a:pt x="767" y="589"/>
                    </a:lnTo>
                    <a:lnTo>
                      <a:pt x="767" y="616"/>
                    </a:lnTo>
                    <a:lnTo>
                      <a:pt x="788" y="616"/>
                    </a:lnTo>
                    <a:lnTo>
                      <a:pt x="788" y="610"/>
                    </a:lnTo>
                    <a:lnTo>
                      <a:pt x="783" y="610"/>
                    </a:lnTo>
                    <a:lnTo>
                      <a:pt x="783" y="659"/>
                    </a:lnTo>
                    <a:lnTo>
                      <a:pt x="803" y="659"/>
                    </a:lnTo>
                    <a:lnTo>
                      <a:pt x="803" y="653"/>
                    </a:lnTo>
                    <a:lnTo>
                      <a:pt x="799" y="653"/>
                    </a:lnTo>
                    <a:lnTo>
                      <a:pt x="799" y="675"/>
                    </a:lnTo>
                    <a:lnTo>
                      <a:pt x="819" y="675"/>
                    </a:lnTo>
                    <a:lnTo>
                      <a:pt x="819" y="669"/>
                    </a:lnTo>
                    <a:lnTo>
                      <a:pt x="814" y="669"/>
                    </a:lnTo>
                    <a:lnTo>
                      <a:pt x="814" y="684"/>
                    </a:lnTo>
                    <a:lnTo>
                      <a:pt x="836" y="684"/>
                    </a:lnTo>
                    <a:lnTo>
                      <a:pt x="836" y="678"/>
                    </a:lnTo>
                    <a:lnTo>
                      <a:pt x="831" y="678"/>
                    </a:lnTo>
                    <a:lnTo>
                      <a:pt x="831" y="701"/>
                    </a:lnTo>
                    <a:lnTo>
                      <a:pt x="851" y="701"/>
                    </a:lnTo>
                    <a:lnTo>
                      <a:pt x="851" y="695"/>
                    </a:lnTo>
                    <a:lnTo>
                      <a:pt x="847" y="695"/>
                    </a:lnTo>
                    <a:lnTo>
                      <a:pt x="847" y="742"/>
                    </a:lnTo>
                    <a:lnTo>
                      <a:pt x="867" y="742"/>
                    </a:lnTo>
                    <a:lnTo>
                      <a:pt x="867" y="736"/>
                    </a:lnTo>
                    <a:lnTo>
                      <a:pt x="862" y="736"/>
                    </a:lnTo>
                    <a:lnTo>
                      <a:pt x="862" y="788"/>
                    </a:lnTo>
                    <a:lnTo>
                      <a:pt x="889" y="788"/>
                    </a:lnTo>
                    <a:lnTo>
                      <a:pt x="889" y="774"/>
                    </a:lnTo>
                    <a:lnTo>
                      <a:pt x="882" y="774"/>
                    </a:lnTo>
                    <a:lnTo>
                      <a:pt x="882" y="781"/>
                    </a:lnTo>
                    <a:lnTo>
                      <a:pt x="904" y="781"/>
                    </a:lnTo>
                    <a:lnTo>
                      <a:pt x="904" y="770"/>
                    </a:lnTo>
                    <a:lnTo>
                      <a:pt x="898" y="770"/>
                    </a:lnTo>
                    <a:lnTo>
                      <a:pt x="898" y="776"/>
                    </a:lnTo>
                    <a:lnTo>
                      <a:pt x="913" y="776"/>
                    </a:lnTo>
                    <a:lnTo>
                      <a:pt x="913" y="770"/>
                    </a:lnTo>
                    <a:lnTo>
                      <a:pt x="909" y="770"/>
                    </a:lnTo>
                    <a:lnTo>
                      <a:pt x="909" y="787"/>
                    </a:lnTo>
                    <a:lnTo>
                      <a:pt x="929" y="787"/>
                    </a:lnTo>
                    <a:lnTo>
                      <a:pt x="929" y="781"/>
                    </a:lnTo>
                    <a:lnTo>
                      <a:pt x="924" y="781"/>
                    </a:lnTo>
                    <a:lnTo>
                      <a:pt x="924" y="806"/>
                    </a:lnTo>
                    <a:lnTo>
                      <a:pt x="946" y="806"/>
                    </a:lnTo>
                    <a:lnTo>
                      <a:pt x="946" y="799"/>
                    </a:lnTo>
                    <a:lnTo>
                      <a:pt x="941" y="799"/>
                    </a:lnTo>
                    <a:lnTo>
                      <a:pt x="941" y="843"/>
                    </a:lnTo>
                    <a:lnTo>
                      <a:pt x="962" y="843"/>
                    </a:lnTo>
                    <a:lnTo>
                      <a:pt x="962" y="837"/>
                    </a:lnTo>
                    <a:lnTo>
                      <a:pt x="957" y="837"/>
                    </a:lnTo>
                    <a:lnTo>
                      <a:pt x="957" y="880"/>
                    </a:lnTo>
                    <a:lnTo>
                      <a:pt x="977" y="880"/>
                    </a:lnTo>
                    <a:lnTo>
                      <a:pt x="977" y="874"/>
                    </a:lnTo>
                    <a:lnTo>
                      <a:pt x="972" y="874"/>
                    </a:lnTo>
                    <a:lnTo>
                      <a:pt x="972" y="904"/>
                    </a:lnTo>
                    <a:lnTo>
                      <a:pt x="999" y="904"/>
                    </a:lnTo>
                    <a:lnTo>
                      <a:pt x="999" y="874"/>
                    </a:lnTo>
                    <a:lnTo>
                      <a:pt x="993" y="874"/>
                    </a:lnTo>
                    <a:lnTo>
                      <a:pt x="993" y="880"/>
                    </a:lnTo>
                    <a:lnTo>
                      <a:pt x="1008" y="880"/>
                    </a:lnTo>
                    <a:lnTo>
                      <a:pt x="1008" y="874"/>
                    </a:lnTo>
                    <a:lnTo>
                      <a:pt x="1004" y="874"/>
                    </a:lnTo>
                    <a:lnTo>
                      <a:pt x="1004" y="963"/>
                    </a:lnTo>
                    <a:lnTo>
                      <a:pt x="1024" y="963"/>
                    </a:lnTo>
                    <a:lnTo>
                      <a:pt x="1024" y="956"/>
                    </a:lnTo>
                    <a:lnTo>
                      <a:pt x="1019" y="956"/>
                    </a:lnTo>
                    <a:lnTo>
                      <a:pt x="1019" y="1047"/>
                    </a:lnTo>
                    <a:lnTo>
                      <a:pt x="1047" y="1047"/>
                    </a:lnTo>
                    <a:lnTo>
                      <a:pt x="1047" y="927"/>
                    </a:lnTo>
                    <a:lnTo>
                      <a:pt x="1041" y="927"/>
                    </a:lnTo>
                    <a:lnTo>
                      <a:pt x="1041" y="933"/>
                    </a:lnTo>
                    <a:lnTo>
                      <a:pt x="1055" y="933"/>
                    </a:lnTo>
                    <a:lnTo>
                      <a:pt x="1055" y="927"/>
                    </a:lnTo>
                    <a:lnTo>
                      <a:pt x="1050" y="927"/>
                    </a:lnTo>
                    <a:lnTo>
                      <a:pt x="1050" y="994"/>
                    </a:lnTo>
                    <a:lnTo>
                      <a:pt x="1072" y="994"/>
                    </a:lnTo>
                    <a:lnTo>
                      <a:pt x="1072" y="988"/>
                    </a:lnTo>
                    <a:lnTo>
                      <a:pt x="1067" y="988"/>
                    </a:lnTo>
                    <a:lnTo>
                      <a:pt x="1067" y="1000"/>
                    </a:lnTo>
                    <a:lnTo>
                      <a:pt x="1094" y="1000"/>
                    </a:lnTo>
                    <a:lnTo>
                      <a:pt x="1094" y="981"/>
                    </a:lnTo>
                    <a:lnTo>
                      <a:pt x="1087" y="981"/>
                    </a:lnTo>
                    <a:lnTo>
                      <a:pt x="1087" y="988"/>
                    </a:lnTo>
                    <a:lnTo>
                      <a:pt x="1103" y="988"/>
                    </a:lnTo>
                    <a:lnTo>
                      <a:pt x="1103" y="981"/>
                    </a:lnTo>
                    <a:lnTo>
                      <a:pt x="1098" y="981"/>
                    </a:lnTo>
                    <a:lnTo>
                      <a:pt x="1098" y="1123"/>
                    </a:lnTo>
                    <a:lnTo>
                      <a:pt x="1118" y="1123"/>
                    </a:lnTo>
                    <a:lnTo>
                      <a:pt x="1118" y="1117"/>
                    </a:lnTo>
                    <a:lnTo>
                      <a:pt x="1114" y="1117"/>
                    </a:lnTo>
                    <a:lnTo>
                      <a:pt x="1114" y="1260"/>
                    </a:lnTo>
                    <a:lnTo>
                      <a:pt x="1134" y="1260"/>
                    </a:lnTo>
                    <a:lnTo>
                      <a:pt x="1134" y="1253"/>
                    </a:lnTo>
                    <a:lnTo>
                      <a:pt x="1129" y="1253"/>
                    </a:lnTo>
                    <a:lnTo>
                      <a:pt x="1129" y="1571"/>
                    </a:lnTo>
                    <a:lnTo>
                      <a:pt x="1140" y="1571"/>
                    </a:lnTo>
                    <a:lnTo>
                      <a:pt x="1140" y="1249"/>
                    </a:lnTo>
                    <a:lnTo>
                      <a:pt x="1118" y="1249"/>
                    </a:lnTo>
                    <a:lnTo>
                      <a:pt x="1118" y="1253"/>
                    </a:lnTo>
                    <a:lnTo>
                      <a:pt x="1125" y="1253"/>
                    </a:lnTo>
                    <a:lnTo>
                      <a:pt x="1125" y="1112"/>
                    </a:lnTo>
                    <a:lnTo>
                      <a:pt x="1103" y="1112"/>
                    </a:lnTo>
                    <a:lnTo>
                      <a:pt x="1103" y="1117"/>
                    </a:lnTo>
                    <a:lnTo>
                      <a:pt x="1109" y="1117"/>
                    </a:lnTo>
                    <a:lnTo>
                      <a:pt x="1109" y="977"/>
                    </a:lnTo>
                    <a:lnTo>
                      <a:pt x="1083" y="977"/>
                    </a:lnTo>
                    <a:lnTo>
                      <a:pt x="1083" y="994"/>
                    </a:lnTo>
                    <a:lnTo>
                      <a:pt x="1087" y="994"/>
                    </a:lnTo>
                    <a:lnTo>
                      <a:pt x="1087" y="989"/>
                    </a:lnTo>
                    <a:lnTo>
                      <a:pt x="1072" y="989"/>
                    </a:lnTo>
                    <a:lnTo>
                      <a:pt x="1072" y="994"/>
                    </a:lnTo>
                    <a:lnTo>
                      <a:pt x="1078" y="994"/>
                    </a:lnTo>
                    <a:lnTo>
                      <a:pt x="1078" y="983"/>
                    </a:lnTo>
                    <a:lnTo>
                      <a:pt x="1055" y="983"/>
                    </a:lnTo>
                    <a:lnTo>
                      <a:pt x="1055" y="988"/>
                    </a:lnTo>
                    <a:lnTo>
                      <a:pt x="1061" y="988"/>
                    </a:lnTo>
                    <a:lnTo>
                      <a:pt x="1061" y="922"/>
                    </a:lnTo>
                    <a:lnTo>
                      <a:pt x="1036" y="922"/>
                    </a:lnTo>
                    <a:lnTo>
                      <a:pt x="1036" y="1040"/>
                    </a:lnTo>
                    <a:lnTo>
                      <a:pt x="1041" y="1040"/>
                    </a:lnTo>
                    <a:lnTo>
                      <a:pt x="1041" y="1036"/>
                    </a:lnTo>
                    <a:lnTo>
                      <a:pt x="1024" y="1036"/>
                    </a:lnTo>
                    <a:lnTo>
                      <a:pt x="1024" y="1040"/>
                    </a:lnTo>
                    <a:lnTo>
                      <a:pt x="1030" y="1040"/>
                    </a:lnTo>
                    <a:lnTo>
                      <a:pt x="1030" y="952"/>
                    </a:lnTo>
                    <a:lnTo>
                      <a:pt x="1008" y="952"/>
                    </a:lnTo>
                    <a:lnTo>
                      <a:pt x="1008" y="956"/>
                    </a:lnTo>
                    <a:lnTo>
                      <a:pt x="1014" y="956"/>
                    </a:lnTo>
                    <a:lnTo>
                      <a:pt x="1014" y="869"/>
                    </a:lnTo>
                    <a:lnTo>
                      <a:pt x="988" y="869"/>
                    </a:lnTo>
                    <a:lnTo>
                      <a:pt x="988" y="897"/>
                    </a:lnTo>
                    <a:lnTo>
                      <a:pt x="993" y="897"/>
                    </a:lnTo>
                    <a:lnTo>
                      <a:pt x="993" y="893"/>
                    </a:lnTo>
                    <a:lnTo>
                      <a:pt x="977" y="893"/>
                    </a:lnTo>
                    <a:lnTo>
                      <a:pt x="977" y="897"/>
                    </a:lnTo>
                    <a:lnTo>
                      <a:pt x="983" y="897"/>
                    </a:lnTo>
                    <a:lnTo>
                      <a:pt x="983" y="869"/>
                    </a:lnTo>
                    <a:lnTo>
                      <a:pt x="962" y="869"/>
                    </a:lnTo>
                    <a:lnTo>
                      <a:pt x="962" y="874"/>
                    </a:lnTo>
                    <a:lnTo>
                      <a:pt x="968" y="874"/>
                    </a:lnTo>
                    <a:lnTo>
                      <a:pt x="968" y="832"/>
                    </a:lnTo>
                    <a:lnTo>
                      <a:pt x="946" y="832"/>
                    </a:lnTo>
                    <a:lnTo>
                      <a:pt x="946" y="837"/>
                    </a:lnTo>
                    <a:lnTo>
                      <a:pt x="952" y="837"/>
                    </a:lnTo>
                    <a:lnTo>
                      <a:pt x="952" y="795"/>
                    </a:lnTo>
                    <a:lnTo>
                      <a:pt x="929" y="795"/>
                    </a:lnTo>
                    <a:lnTo>
                      <a:pt x="929" y="799"/>
                    </a:lnTo>
                    <a:lnTo>
                      <a:pt x="935" y="799"/>
                    </a:lnTo>
                    <a:lnTo>
                      <a:pt x="935" y="776"/>
                    </a:lnTo>
                    <a:lnTo>
                      <a:pt x="913" y="776"/>
                    </a:lnTo>
                    <a:lnTo>
                      <a:pt x="913" y="781"/>
                    </a:lnTo>
                    <a:lnTo>
                      <a:pt x="920" y="781"/>
                    </a:lnTo>
                    <a:lnTo>
                      <a:pt x="920" y="765"/>
                    </a:lnTo>
                    <a:lnTo>
                      <a:pt x="893" y="765"/>
                    </a:lnTo>
                    <a:lnTo>
                      <a:pt x="893" y="774"/>
                    </a:lnTo>
                    <a:lnTo>
                      <a:pt x="898" y="774"/>
                    </a:lnTo>
                    <a:lnTo>
                      <a:pt x="898" y="770"/>
                    </a:lnTo>
                    <a:lnTo>
                      <a:pt x="878" y="770"/>
                    </a:lnTo>
                    <a:lnTo>
                      <a:pt x="878" y="782"/>
                    </a:lnTo>
                    <a:lnTo>
                      <a:pt x="882" y="782"/>
                    </a:lnTo>
                    <a:lnTo>
                      <a:pt x="882" y="778"/>
                    </a:lnTo>
                    <a:lnTo>
                      <a:pt x="867" y="778"/>
                    </a:lnTo>
                    <a:lnTo>
                      <a:pt x="867" y="782"/>
                    </a:lnTo>
                    <a:lnTo>
                      <a:pt x="873" y="782"/>
                    </a:lnTo>
                    <a:lnTo>
                      <a:pt x="873" y="731"/>
                    </a:lnTo>
                    <a:lnTo>
                      <a:pt x="851" y="731"/>
                    </a:lnTo>
                    <a:lnTo>
                      <a:pt x="851" y="736"/>
                    </a:lnTo>
                    <a:lnTo>
                      <a:pt x="858" y="736"/>
                    </a:lnTo>
                    <a:lnTo>
                      <a:pt x="858" y="690"/>
                    </a:lnTo>
                    <a:lnTo>
                      <a:pt x="836" y="690"/>
                    </a:lnTo>
                    <a:lnTo>
                      <a:pt x="836" y="695"/>
                    </a:lnTo>
                    <a:lnTo>
                      <a:pt x="842" y="695"/>
                    </a:lnTo>
                    <a:lnTo>
                      <a:pt x="842" y="673"/>
                    </a:lnTo>
                    <a:lnTo>
                      <a:pt x="819" y="673"/>
                    </a:lnTo>
                    <a:lnTo>
                      <a:pt x="819" y="678"/>
                    </a:lnTo>
                    <a:lnTo>
                      <a:pt x="825" y="678"/>
                    </a:lnTo>
                    <a:lnTo>
                      <a:pt x="825" y="664"/>
                    </a:lnTo>
                    <a:lnTo>
                      <a:pt x="803" y="664"/>
                    </a:lnTo>
                    <a:lnTo>
                      <a:pt x="803" y="669"/>
                    </a:lnTo>
                    <a:lnTo>
                      <a:pt x="809" y="669"/>
                    </a:lnTo>
                    <a:lnTo>
                      <a:pt x="809" y="648"/>
                    </a:lnTo>
                    <a:lnTo>
                      <a:pt x="788" y="648"/>
                    </a:lnTo>
                    <a:lnTo>
                      <a:pt x="788" y="653"/>
                    </a:lnTo>
                    <a:lnTo>
                      <a:pt x="794" y="653"/>
                    </a:lnTo>
                    <a:lnTo>
                      <a:pt x="794" y="605"/>
                    </a:lnTo>
                    <a:lnTo>
                      <a:pt x="772" y="605"/>
                    </a:lnTo>
                    <a:lnTo>
                      <a:pt x="772" y="610"/>
                    </a:lnTo>
                    <a:lnTo>
                      <a:pt x="778" y="610"/>
                    </a:lnTo>
                    <a:lnTo>
                      <a:pt x="778" y="585"/>
                    </a:lnTo>
                    <a:lnTo>
                      <a:pt x="757" y="585"/>
                    </a:lnTo>
                    <a:lnTo>
                      <a:pt x="757" y="589"/>
                    </a:lnTo>
                    <a:lnTo>
                      <a:pt x="763" y="589"/>
                    </a:lnTo>
                    <a:lnTo>
                      <a:pt x="763" y="540"/>
                    </a:lnTo>
                    <a:lnTo>
                      <a:pt x="736" y="540"/>
                    </a:lnTo>
                    <a:lnTo>
                      <a:pt x="736" y="547"/>
                    </a:lnTo>
                    <a:lnTo>
                      <a:pt x="741" y="547"/>
                    </a:lnTo>
                    <a:lnTo>
                      <a:pt x="741" y="543"/>
                    </a:lnTo>
                    <a:lnTo>
                      <a:pt x="724" y="543"/>
                    </a:lnTo>
                    <a:lnTo>
                      <a:pt x="724" y="547"/>
                    </a:lnTo>
                    <a:lnTo>
                      <a:pt x="730" y="547"/>
                    </a:lnTo>
                    <a:lnTo>
                      <a:pt x="730" y="524"/>
                    </a:lnTo>
                    <a:lnTo>
                      <a:pt x="708" y="524"/>
                    </a:lnTo>
                    <a:lnTo>
                      <a:pt x="708" y="529"/>
                    </a:lnTo>
                    <a:lnTo>
                      <a:pt x="715" y="529"/>
                    </a:lnTo>
                    <a:lnTo>
                      <a:pt x="715" y="474"/>
                    </a:lnTo>
                    <a:lnTo>
                      <a:pt x="693" y="474"/>
                    </a:lnTo>
                    <a:lnTo>
                      <a:pt x="693" y="479"/>
                    </a:lnTo>
                    <a:lnTo>
                      <a:pt x="699" y="479"/>
                    </a:lnTo>
                    <a:lnTo>
                      <a:pt x="699" y="456"/>
                    </a:lnTo>
                    <a:lnTo>
                      <a:pt x="677" y="456"/>
                    </a:lnTo>
                    <a:lnTo>
                      <a:pt x="677" y="460"/>
                    </a:lnTo>
                    <a:lnTo>
                      <a:pt x="684" y="460"/>
                    </a:lnTo>
                    <a:lnTo>
                      <a:pt x="684" y="414"/>
                    </a:lnTo>
                    <a:lnTo>
                      <a:pt x="662" y="414"/>
                    </a:lnTo>
                    <a:lnTo>
                      <a:pt x="662" y="418"/>
                    </a:lnTo>
                    <a:lnTo>
                      <a:pt x="668" y="418"/>
                    </a:lnTo>
                    <a:lnTo>
                      <a:pt x="668" y="400"/>
                    </a:lnTo>
                    <a:lnTo>
                      <a:pt x="646" y="400"/>
                    </a:lnTo>
                    <a:lnTo>
                      <a:pt x="646" y="404"/>
                    </a:lnTo>
                    <a:lnTo>
                      <a:pt x="653" y="404"/>
                    </a:lnTo>
                    <a:lnTo>
                      <a:pt x="653" y="365"/>
                    </a:lnTo>
                    <a:lnTo>
                      <a:pt x="631" y="365"/>
                    </a:lnTo>
                    <a:lnTo>
                      <a:pt x="631" y="370"/>
                    </a:lnTo>
                    <a:lnTo>
                      <a:pt x="637" y="370"/>
                    </a:lnTo>
                    <a:lnTo>
                      <a:pt x="637" y="339"/>
                    </a:lnTo>
                    <a:lnTo>
                      <a:pt x="614" y="339"/>
                    </a:lnTo>
                    <a:lnTo>
                      <a:pt x="614" y="344"/>
                    </a:lnTo>
                    <a:lnTo>
                      <a:pt x="620" y="344"/>
                    </a:lnTo>
                    <a:lnTo>
                      <a:pt x="620" y="319"/>
                    </a:lnTo>
                    <a:lnTo>
                      <a:pt x="598" y="319"/>
                    </a:lnTo>
                    <a:lnTo>
                      <a:pt x="598" y="323"/>
                    </a:lnTo>
                    <a:lnTo>
                      <a:pt x="604" y="323"/>
                    </a:lnTo>
                    <a:lnTo>
                      <a:pt x="604" y="286"/>
                    </a:lnTo>
                    <a:lnTo>
                      <a:pt x="583" y="286"/>
                    </a:lnTo>
                    <a:lnTo>
                      <a:pt x="583" y="291"/>
                    </a:lnTo>
                    <a:lnTo>
                      <a:pt x="589" y="291"/>
                    </a:lnTo>
                    <a:lnTo>
                      <a:pt x="589" y="257"/>
                    </a:lnTo>
                    <a:lnTo>
                      <a:pt x="567" y="257"/>
                    </a:lnTo>
                    <a:lnTo>
                      <a:pt x="567" y="261"/>
                    </a:lnTo>
                    <a:lnTo>
                      <a:pt x="573" y="261"/>
                    </a:lnTo>
                    <a:lnTo>
                      <a:pt x="573" y="230"/>
                    </a:lnTo>
                    <a:lnTo>
                      <a:pt x="552" y="230"/>
                    </a:lnTo>
                    <a:lnTo>
                      <a:pt x="552" y="235"/>
                    </a:lnTo>
                    <a:lnTo>
                      <a:pt x="558" y="235"/>
                    </a:lnTo>
                    <a:lnTo>
                      <a:pt x="558" y="197"/>
                    </a:lnTo>
                    <a:lnTo>
                      <a:pt x="536" y="197"/>
                    </a:lnTo>
                    <a:lnTo>
                      <a:pt x="536" y="202"/>
                    </a:lnTo>
                    <a:lnTo>
                      <a:pt x="542" y="202"/>
                    </a:lnTo>
                    <a:lnTo>
                      <a:pt x="542" y="180"/>
                    </a:lnTo>
                    <a:lnTo>
                      <a:pt x="521" y="180"/>
                    </a:lnTo>
                    <a:lnTo>
                      <a:pt x="521" y="185"/>
                    </a:lnTo>
                    <a:lnTo>
                      <a:pt x="527" y="185"/>
                    </a:lnTo>
                    <a:lnTo>
                      <a:pt x="527" y="148"/>
                    </a:lnTo>
                    <a:lnTo>
                      <a:pt x="505" y="148"/>
                    </a:lnTo>
                    <a:lnTo>
                      <a:pt x="505" y="152"/>
                    </a:lnTo>
                    <a:lnTo>
                      <a:pt x="511" y="152"/>
                    </a:lnTo>
                    <a:lnTo>
                      <a:pt x="511" y="126"/>
                    </a:lnTo>
                    <a:lnTo>
                      <a:pt x="488" y="126"/>
                    </a:lnTo>
                    <a:lnTo>
                      <a:pt x="488" y="131"/>
                    </a:lnTo>
                    <a:lnTo>
                      <a:pt x="494" y="131"/>
                    </a:lnTo>
                    <a:lnTo>
                      <a:pt x="494" y="106"/>
                    </a:lnTo>
                    <a:lnTo>
                      <a:pt x="472" y="106"/>
                    </a:lnTo>
                    <a:lnTo>
                      <a:pt x="472" y="110"/>
                    </a:lnTo>
                    <a:lnTo>
                      <a:pt x="479" y="110"/>
                    </a:lnTo>
                    <a:lnTo>
                      <a:pt x="479" y="78"/>
                    </a:lnTo>
                    <a:lnTo>
                      <a:pt x="457" y="78"/>
                    </a:lnTo>
                    <a:lnTo>
                      <a:pt x="457" y="82"/>
                    </a:lnTo>
                    <a:lnTo>
                      <a:pt x="463" y="82"/>
                    </a:lnTo>
                    <a:lnTo>
                      <a:pt x="463" y="59"/>
                    </a:lnTo>
                    <a:lnTo>
                      <a:pt x="441" y="59"/>
                    </a:lnTo>
                    <a:lnTo>
                      <a:pt x="441" y="64"/>
                    </a:lnTo>
                    <a:lnTo>
                      <a:pt x="448" y="64"/>
                    </a:lnTo>
                    <a:lnTo>
                      <a:pt x="448" y="37"/>
                    </a:lnTo>
                    <a:lnTo>
                      <a:pt x="426" y="37"/>
                    </a:lnTo>
                    <a:lnTo>
                      <a:pt x="426" y="42"/>
                    </a:lnTo>
                    <a:lnTo>
                      <a:pt x="432" y="42"/>
                    </a:lnTo>
                    <a:lnTo>
                      <a:pt x="432" y="25"/>
                    </a:lnTo>
                    <a:lnTo>
                      <a:pt x="410" y="25"/>
                    </a:lnTo>
                    <a:lnTo>
                      <a:pt x="410" y="29"/>
                    </a:lnTo>
                    <a:lnTo>
                      <a:pt x="416" y="29"/>
                    </a:lnTo>
                    <a:lnTo>
                      <a:pt x="416" y="14"/>
                    </a:lnTo>
                    <a:lnTo>
                      <a:pt x="395" y="14"/>
                    </a:lnTo>
                    <a:lnTo>
                      <a:pt x="395" y="19"/>
                    </a:lnTo>
                    <a:lnTo>
                      <a:pt x="401" y="19"/>
                    </a:lnTo>
                    <a:lnTo>
                      <a:pt x="401" y="3"/>
                    </a:lnTo>
                    <a:lnTo>
                      <a:pt x="378" y="3"/>
                    </a:lnTo>
                    <a:lnTo>
                      <a:pt x="378" y="8"/>
                    </a:lnTo>
                    <a:lnTo>
                      <a:pt x="384" y="8"/>
                    </a:lnTo>
                    <a:lnTo>
                      <a:pt x="384" y="0"/>
                    </a:lnTo>
                    <a:lnTo>
                      <a:pt x="342" y="0"/>
                    </a:lnTo>
                    <a:lnTo>
                      <a:pt x="342" y="22"/>
                    </a:lnTo>
                    <a:lnTo>
                      <a:pt x="347" y="22"/>
                    </a:lnTo>
                    <a:lnTo>
                      <a:pt x="347" y="17"/>
                    </a:lnTo>
                    <a:lnTo>
                      <a:pt x="326" y="17"/>
                    </a:lnTo>
                    <a:lnTo>
                      <a:pt x="326" y="51"/>
                    </a:lnTo>
                    <a:lnTo>
                      <a:pt x="331" y="51"/>
                    </a:lnTo>
                    <a:lnTo>
                      <a:pt x="331" y="47"/>
                    </a:lnTo>
                    <a:lnTo>
                      <a:pt x="311" y="47"/>
                    </a:lnTo>
                    <a:lnTo>
                      <a:pt x="311" y="93"/>
                    </a:lnTo>
                    <a:lnTo>
                      <a:pt x="315" y="93"/>
                    </a:lnTo>
                    <a:lnTo>
                      <a:pt x="315" y="89"/>
                    </a:lnTo>
                    <a:lnTo>
                      <a:pt x="295" y="89"/>
                    </a:lnTo>
                    <a:lnTo>
                      <a:pt x="295" y="155"/>
                    </a:lnTo>
                    <a:lnTo>
                      <a:pt x="300" y="155"/>
                    </a:lnTo>
                    <a:lnTo>
                      <a:pt x="300" y="151"/>
                    </a:lnTo>
                    <a:lnTo>
                      <a:pt x="278" y="151"/>
                    </a:lnTo>
                    <a:lnTo>
                      <a:pt x="278" y="243"/>
                    </a:lnTo>
                    <a:lnTo>
                      <a:pt x="283" y="243"/>
                    </a:lnTo>
                    <a:lnTo>
                      <a:pt x="283" y="238"/>
                    </a:lnTo>
                    <a:lnTo>
                      <a:pt x="263" y="238"/>
                    </a:lnTo>
                    <a:lnTo>
                      <a:pt x="263" y="341"/>
                    </a:lnTo>
                    <a:lnTo>
                      <a:pt x="267" y="341"/>
                    </a:lnTo>
                    <a:lnTo>
                      <a:pt x="267" y="336"/>
                    </a:lnTo>
                    <a:lnTo>
                      <a:pt x="247" y="336"/>
                    </a:lnTo>
                    <a:lnTo>
                      <a:pt x="247" y="477"/>
                    </a:lnTo>
                    <a:lnTo>
                      <a:pt x="252" y="477"/>
                    </a:lnTo>
                    <a:lnTo>
                      <a:pt x="252" y="473"/>
                    </a:lnTo>
                    <a:lnTo>
                      <a:pt x="232" y="473"/>
                    </a:lnTo>
                    <a:lnTo>
                      <a:pt x="232" y="599"/>
                    </a:lnTo>
                    <a:lnTo>
                      <a:pt x="236" y="599"/>
                    </a:lnTo>
                    <a:lnTo>
                      <a:pt x="236" y="594"/>
                    </a:lnTo>
                    <a:lnTo>
                      <a:pt x="216" y="594"/>
                    </a:lnTo>
                    <a:lnTo>
                      <a:pt x="216" y="754"/>
                    </a:lnTo>
                    <a:lnTo>
                      <a:pt x="221" y="754"/>
                    </a:lnTo>
                    <a:lnTo>
                      <a:pt x="221" y="750"/>
                    </a:lnTo>
                    <a:lnTo>
                      <a:pt x="201" y="750"/>
                    </a:lnTo>
                    <a:lnTo>
                      <a:pt x="201" y="910"/>
                    </a:lnTo>
                    <a:lnTo>
                      <a:pt x="205" y="910"/>
                    </a:lnTo>
                    <a:lnTo>
                      <a:pt x="205" y="905"/>
                    </a:lnTo>
                    <a:lnTo>
                      <a:pt x="185" y="905"/>
                    </a:lnTo>
                    <a:lnTo>
                      <a:pt x="185" y="1040"/>
                    </a:lnTo>
                    <a:lnTo>
                      <a:pt x="190" y="1040"/>
                    </a:lnTo>
                    <a:lnTo>
                      <a:pt x="190" y="1036"/>
                    </a:lnTo>
                    <a:lnTo>
                      <a:pt x="168" y="1036"/>
                    </a:lnTo>
                    <a:lnTo>
                      <a:pt x="168" y="1182"/>
                    </a:lnTo>
                    <a:lnTo>
                      <a:pt x="173" y="1182"/>
                    </a:lnTo>
                    <a:lnTo>
                      <a:pt x="173" y="1177"/>
                    </a:lnTo>
                    <a:lnTo>
                      <a:pt x="152" y="1177"/>
                    </a:lnTo>
                    <a:lnTo>
                      <a:pt x="152" y="1253"/>
                    </a:lnTo>
                    <a:lnTo>
                      <a:pt x="157" y="1253"/>
                    </a:lnTo>
                    <a:lnTo>
                      <a:pt x="157" y="1249"/>
                    </a:lnTo>
                    <a:lnTo>
                      <a:pt x="142" y="1249"/>
                    </a:lnTo>
                    <a:lnTo>
                      <a:pt x="142" y="1253"/>
                    </a:lnTo>
                    <a:lnTo>
                      <a:pt x="148" y="1253"/>
                    </a:lnTo>
                    <a:lnTo>
                      <a:pt x="148" y="1221"/>
                    </a:lnTo>
                    <a:lnTo>
                      <a:pt x="126" y="1221"/>
                    </a:lnTo>
                    <a:lnTo>
                      <a:pt x="126" y="1225"/>
                    </a:lnTo>
                    <a:lnTo>
                      <a:pt x="132" y="1225"/>
                    </a:lnTo>
                    <a:lnTo>
                      <a:pt x="132" y="932"/>
                    </a:lnTo>
                    <a:lnTo>
                      <a:pt x="110" y="932"/>
                    </a:lnTo>
                    <a:lnTo>
                      <a:pt x="110" y="936"/>
                    </a:lnTo>
                    <a:lnTo>
                      <a:pt x="117" y="936"/>
                    </a:lnTo>
                    <a:lnTo>
                      <a:pt x="117" y="798"/>
                    </a:lnTo>
                    <a:lnTo>
                      <a:pt x="90" y="798"/>
                    </a:lnTo>
                    <a:lnTo>
                      <a:pt x="90" y="905"/>
                    </a:lnTo>
                    <a:lnTo>
                      <a:pt x="95" y="905"/>
                    </a:lnTo>
                    <a:lnTo>
                      <a:pt x="95" y="900"/>
                    </a:lnTo>
                    <a:lnTo>
                      <a:pt x="73" y="900"/>
                    </a:lnTo>
                    <a:lnTo>
                      <a:pt x="73" y="994"/>
                    </a:lnTo>
                    <a:lnTo>
                      <a:pt x="78" y="994"/>
                    </a:lnTo>
                    <a:lnTo>
                      <a:pt x="78" y="989"/>
                    </a:lnTo>
                    <a:lnTo>
                      <a:pt x="58" y="989"/>
                    </a:lnTo>
                    <a:lnTo>
                      <a:pt x="58" y="1059"/>
                    </a:lnTo>
                    <a:lnTo>
                      <a:pt x="62" y="1059"/>
                    </a:lnTo>
                    <a:lnTo>
                      <a:pt x="62" y="1054"/>
                    </a:lnTo>
                    <a:lnTo>
                      <a:pt x="42" y="1054"/>
                    </a:lnTo>
                    <a:lnTo>
                      <a:pt x="42" y="1131"/>
                    </a:lnTo>
                    <a:lnTo>
                      <a:pt x="47" y="1131"/>
                    </a:lnTo>
                    <a:lnTo>
                      <a:pt x="47" y="1126"/>
                    </a:lnTo>
                    <a:lnTo>
                      <a:pt x="27" y="1126"/>
                    </a:lnTo>
                    <a:lnTo>
                      <a:pt x="27" y="1286"/>
                    </a:lnTo>
                    <a:lnTo>
                      <a:pt x="31" y="1286"/>
                    </a:lnTo>
                    <a:lnTo>
                      <a:pt x="31" y="1281"/>
                    </a:lnTo>
                    <a:lnTo>
                      <a:pt x="11" y="1281"/>
                    </a:lnTo>
                    <a:lnTo>
                      <a:pt x="11" y="1571"/>
                    </a:lnTo>
                    <a:lnTo>
                      <a:pt x="16" y="1571"/>
                    </a:lnTo>
                    <a:lnTo>
                      <a:pt x="16" y="1566"/>
                    </a:lnTo>
                    <a:lnTo>
                      <a:pt x="0" y="1566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31" name="Freeform 323"/>
              <p:cNvSpPr>
                <a:spLocks/>
              </p:cNvSpPr>
              <p:nvPr/>
            </p:nvSpPr>
            <p:spPr bwMode="auto">
              <a:xfrm>
                <a:off x="1775" y="3043"/>
                <a:ext cx="28" cy="199"/>
              </a:xfrm>
              <a:custGeom>
                <a:avLst/>
                <a:gdLst/>
                <a:ahLst/>
                <a:cxnLst>
                  <a:cxn ang="0">
                    <a:pos x="0" y="199"/>
                  </a:cxn>
                  <a:cxn ang="0">
                    <a:pos x="11" y="199"/>
                  </a:cxn>
                  <a:cxn ang="0">
                    <a:pos x="11" y="4"/>
                  </a:cxn>
                  <a:cxn ang="0">
                    <a:pos x="5" y="4"/>
                  </a:cxn>
                  <a:cxn ang="0">
                    <a:pos x="5" y="11"/>
                  </a:cxn>
                  <a:cxn ang="0">
                    <a:pos x="22" y="11"/>
                  </a:cxn>
                  <a:cxn ang="0">
                    <a:pos x="22" y="4"/>
                  </a:cxn>
                  <a:cxn ang="0">
                    <a:pos x="17" y="4"/>
                  </a:cxn>
                  <a:cxn ang="0">
                    <a:pos x="17" y="199"/>
                  </a:cxn>
                  <a:cxn ang="0">
                    <a:pos x="28" y="199"/>
                  </a:cxn>
                  <a:cxn ang="0">
                    <a:pos x="28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199"/>
                  </a:cxn>
                </a:cxnLst>
                <a:rect l="0" t="0" r="r" b="b"/>
                <a:pathLst>
                  <a:path w="28" h="199">
                    <a:moveTo>
                      <a:pt x="0" y="199"/>
                    </a:moveTo>
                    <a:lnTo>
                      <a:pt x="11" y="199"/>
                    </a:lnTo>
                    <a:lnTo>
                      <a:pt x="11" y="4"/>
                    </a:lnTo>
                    <a:lnTo>
                      <a:pt x="5" y="4"/>
                    </a:lnTo>
                    <a:lnTo>
                      <a:pt x="5" y="11"/>
                    </a:lnTo>
                    <a:lnTo>
                      <a:pt x="22" y="11"/>
                    </a:lnTo>
                    <a:lnTo>
                      <a:pt x="22" y="4"/>
                    </a:lnTo>
                    <a:lnTo>
                      <a:pt x="17" y="4"/>
                    </a:lnTo>
                    <a:lnTo>
                      <a:pt x="17" y="199"/>
                    </a:lnTo>
                    <a:lnTo>
                      <a:pt x="28" y="199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32" name="Freeform 324"/>
              <p:cNvSpPr>
                <a:spLocks/>
              </p:cNvSpPr>
              <p:nvPr/>
            </p:nvSpPr>
            <p:spPr bwMode="auto">
              <a:xfrm>
                <a:off x="1807" y="3114"/>
                <a:ext cx="27" cy="128"/>
              </a:xfrm>
              <a:custGeom>
                <a:avLst/>
                <a:gdLst/>
                <a:ahLst/>
                <a:cxnLst>
                  <a:cxn ang="0">
                    <a:pos x="0" y="128"/>
                  </a:cxn>
                  <a:cxn ang="0">
                    <a:pos x="11" y="128"/>
                  </a:cxn>
                  <a:cxn ang="0">
                    <a:pos x="11" y="5"/>
                  </a:cxn>
                  <a:cxn ang="0">
                    <a:pos x="5" y="5"/>
                  </a:cxn>
                  <a:cxn ang="0">
                    <a:pos x="5" y="11"/>
                  </a:cxn>
                  <a:cxn ang="0">
                    <a:pos x="21" y="11"/>
                  </a:cxn>
                  <a:cxn ang="0">
                    <a:pos x="21" y="5"/>
                  </a:cxn>
                  <a:cxn ang="0">
                    <a:pos x="16" y="5"/>
                  </a:cxn>
                  <a:cxn ang="0">
                    <a:pos x="16" y="128"/>
                  </a:cxn>
                  <a:cxn ang="0">
                    <a:pos x="27" y="128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128"/>
                  </a:cxn>
                </a:cxnLst>
                <a:rect l="0" t="0" r="r" b="b"/>
                <a:pathLst>
                  <a:path w="27" h="128">
                    <a:moveTo>
                      <a:pt x="0" y="128"/>
                    </a:moveTo>
                    <a:lnTo>
                      <a:pt x="11" y="128"/>
                    </a:lnTo>
                    <a:lnTo>
                      <a:pt x="11" y="5"/>
                    </a:lnTo>
                    <a:lnTo>
                      <a:pt x="5" y="5"/>
                    </a:lnTo>
                    <a:lnTo>
                      <a:pt x="5" y="11"/>
                    </a:lnTo>
                    <a:lnTo>
                      <a:pt x="21" y="11"/>
                    </a:lnTo>
                    <a:lnTo>
                      <a:pt x="21" y="5"/>
                    </a:lnTo>
                    <a:lnTo>
                      <a:pt x="16" y="5"/>
                    </a:lnTo>
                    <a:lnTo>
                      <a:pt x="16" y="128"/>
                    </a:lnTo>
                    <a:lnTo>
                      <a:pt x="27" y="128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33" name="Freeform 325"/>
              <p:cNvSpPr>
                <a:spLocks noEditPoints="1"/>
              </p:cNvSpPr>
              <p:nvPr/>
            </p:nvSpPr>
            <p:spPr bwMode="auto">
              <a:xfrm>
                <a:off x="591" y="1543"/>
                <a:ext cx="716" cy="1707"/>
              </a:xfrm>
              <a:custGeom>
                <a:avLst/>
                <a:gdLst/>
                <a:ahLst/>
                <a:cxnLst>
                  <a:cxn ang="0">
                    <a:pos x="24" y="1699"/>
                  </a:cxn>
                  <a:cxn ang="0">
                    <a:pos x="24" y="1584"/>
                  </a:cxn>
                  <a:cxn ang="0">
                    <a:pos x="17" y="1576"/>
                  </a:cxn>
                  <a:cxn ang="0">
                    <a:pos x="64" y="1441"/>
                  </a:cxn>
                  <a:cxn ang="0">
                    <a:pos x="78" y="1263"/>
                  </a:cxn>
                  <a:cxn ang="0">
                    <a:pos x="86" y="1178"/>
                  </a:cxn>
                  <a:cxn ang="0">
                    <a:pos x="86" y="1226"/>
                  </a:cxn>
                  <a:cxn ang="0">
                    <a:pos x="95" y="1035"/>
                  </a:cxn>
                  <a:cxn ang="0">
                    <a:pos x="111" y="982"/>
                  </a:cxn>
                  <a:cxn ang="0">
                    <a:pos x="111" y="941"/>
                  </a:cxn>
                  <a:cxn ang="0">
                    <a:pos x="128" y="890"/>
                  </a:cxn>
                  <a:cxn ang="0">
                    <a:pos x="128" y="848"/>
                  </a:cxn>
                  <a:cxn ang="0">
                    <a:pos x="149" y="809"/>
                  </a:cxn>
                  <a:cxn ang="0">
                    <a:pos x="149" y="826"/>
                  </a:cxn>
                  <a:cxn ang="0">
                    <a:pos x="159" y="702"/>
                  </a:cxn>
                  <a:cxn ang="0">
                    <a:pos x="196" y="576"/>
                  </a:cxn>
                  <a:cxn ang="0">
                    <a:pos x="196" y="576"/>
                  </a:cxn>
                  <a:cxn ang="0">
                    <a:pos x="219" y="420"/>
                  </a:cxn>
                  <a:cxn ang="0">
                    <a:pos x="190" y="473"/>
                  </a:cxn>
                  <a:cxn ang="0">
                    <a:pos x="236" y="288"/>
                  </a:cxn>
                  <a:cxn ang="0">
                    <a:pos x="252" y="125"/>
                  </a:cxn>
                  <a:cxn ang="0">
                    <a:pos x="247" y="95"/>
                  </a:cxn>
                  <a:cxn ang="0">
                    <a:pos x="247" y="81"/>
                  </a:cxn>
                  <a:cxn ang="0">
                    <a:pos x="306" y="24"/>
                  </a:cxn>
                  <a:cxn ang="0">
                    <a:pos x="291" y="16"/>
                  </a:cxn>
                  <a:cxn ang="0">
                    <a:pos x="316" y="105"/>
                  </a:cxn>
                  <a:cxn ang="0">
                    <a:pos x="322" y="91"/>
                  </a:cxn>
                  <a:cxn ang="0">
                    <a:pos x="354" y="151"/>
                  </a:cxn>
                  <a:cxn ang="0">
                    <a:pos x="362" y="209"/>
                  </a:cxn>
                  <a:cxn ang="0">
                    <a:pos x="386" y="288"/>
                  </a:cxn>
                  <a:cxn ang="0">
                    <a:pos x="370" y="280"/>
                  </a:cxn>
                  <a:cxn ang="0">
                    <a:pos x="401" y="339"/>
                  </a:cxn>
                  <a:cxn ang="0">
                    <a:pos x="393" y="339"/>
                  </a:cxn>
                  <a:cxn ang="0">
                    <a:pos x="418" y="487"/>
                  </a:cxn>
                  <a:cxn ang="0">
                    <a:pos x="441" y="504"/>
                  </a:cxn>
                  <a:cxn ang="0">
                    <a:pos x="441" y="562"/>
                  </a:cxn>
                  <a:cxn ang="0">
                    <a:pos x="459" y="626"/>
                  </a:cxn>
                  <a:cxn ang="0">
                    <a:pos x="457" y="599"/>
                  </a:cxn>
                  <a:cxn ang="0">
                    <a:pos x="480" y="794"/>
                  </a:cxn>
                  <a:cxn ang="0">
                    <a:pos x="496" y="780"/>
                  </a:cxn>
                  <a:cxn ang="0">
                    <a:pos x="521" y="876"/>
                  </a:cxn>
                  <a:cxn ang="0">
                    <a:pos x="519" y="864"/>
                  </a:cxn>
                  <a:cxn ang="0">
                    <a:pos x="538" y="1014"/>
                  </a:cxn>
                  <a:cxn ang="0">
                    <a:pos x="527" y="957"/>
                  </a:cxn>
                  <a:cxn ang="0">
                    <a:pos x="567" y="1103"/>
                  </a:cxn>
                  <a:cxn ang="0">
                    <a:pos x="584" y="1144"/>
                  </a:cxn>
                  <a:cxn ang="0">
                    <a:pos x="583" y="1128"/>
                  </a:cxn>
                  <a:cxn ang="0">
                    <a:pos x="614" y="1276"/>
                  </a:cxn>
                  <a:cxn ang="0">
                    <a:pos x="629" y="1369"/>
                  </a:cxn>
                  <a:cxn ang="0">
                    <a:pos x="631" y="1414"/>
                  </a:cxn>
                  <a:cxn ang="0">
                    <a:pos x="629" y="1409"/>
                  </a:cxn>
                  <a:cxn ang="0">
                    <a:pos x="631" y="1613"/>
                  </a:cxn>
                  <a:cxn ang="0">
                    <a:pos x="646" y="1623"/>
                  </a:cxn>
                  <a:cxn ang="0">
                    <a:pos x="678" y="1520"/>
                  </a:cxn>
                  <a:cxn ang="0">
                    <a:pos x="678" y="1576"/>
                  </a:cxn>
                  <a:cxn ang="0">
                    <a:pos x="709" y="1693"/>
                  </a:cxn>
                </a:cxnLst>
                <a:rect l="0" t="0" r="r" b="b"/>
                <a:pathLst>
                  <a:path w="716" h="1707">
                    <a:moveTo>
                      <a:pt x="0" y="1693"/>
                    </a:moveTo>
                    <a:lnTo>
                      <a:pt x="0" y="1707"/>
                    </a:lnTo>
                    <a:lnTo>
                      <a:pt x="31" y="1707"/>
                    </a:lnTo>
                    <a:lnTo>
                      <a:pt x="31" y="1654"/>
                    </a:lnTo>
                    <a:lnTo>
                      <a:pt x="17" y="1654"/>
                    </a:lnTo>
                    <a:lnTo>
                      <a:pt x="17" y="1699"/>
                    </a:lnTo>
                    <a:lnTo>
                      <a:pt x="24" y="1699"/>
                    </a:lnTo>
                    <a:lnTo>
                      <a:pt x="24" y="1693"/>
                    </a:lnTo>
                    <a:lnTo>
                      <a:pt x="0" y="1693"/>
                    </a:lnTo>
                    <a:close/>
                    <a:moveTo>
                      <a:pt x="17" y="1613"/>
                    </a:moveTo>
                    <a:lnTo>
                      <a:pt x="31" y="1613"/>
                    </a:lnTo>
                    <a:lnTo>
                      <a:pt x="31" y="1576"/>
                    </a:lnTo>
                    <a:lnTo>
                      <a:pt x="24" y="1576"/>
                    </a:lnTo>
                    <a:lnTo>
                      <a:pt x="24" y="1584"/>
                    </a:lnTo>
                    <a:lnTo>
                      <a:pt x="63" y="1584"/>
                    </a:lnTo>
                    <a:lnTo>
                      <a:pt x="63" y="1576"/>
                    </a:lnTo>
                    <a:lnTo>
                      <a:pt x="49" y="1576"/>
                    </a:lnTo>
                    <a:lnTo>
                      <a:pt x="55" y="1576"/>
                    </a:lnTo>
                    <a:lnTo>
                      <a:pt x="55" y="1570"/>
                    </a:lnTo>
                    <a:lnTo>
                      <a:pt x="17" y="1570"/>
                    </a:lnTo>
                    <a:lnTo>
                      <a:pt x="17" y="1576"/>
                    </a:lnTo>
                    <a:lnTo>
                      <a:pt x="17" y="1613"/>
                    </a:lnTo>
                    <a:close/>
                    <a:moveTo>
                      <a:pt x="49" y="1534"/>
                    </a:moveTo>
                    <a:lnTo>
                      <a:pt x="63" y="1534"/>
                    </a:lnTo>
                    <a:lnTo>
                      <a:pt x="63" y="1467"/>
                    </a:lnTo>
                    <a:lnTo>
                      <a:pt x="49" y="1467"/>
                    </a:lnTo>
                    <a:lnTo>
                      <a:pt x="49" y="1534"/>
                    </a:lnTo>
                    <a:close/>
                    <a:moveTo>
                      <a:pt x="64" y="1441"/>
                    </a:moveTo>
                    <a:lnTo>
                      <a:pt x="78" y="1441"/>
                    </a:lnTo>
                    <a:lnTo>
                      <a:pt x="78" y="1372"/>
                    </a:lnTo>
                    <a:lnTo>
                      <a:pt x="64" y="1372"/>
                    </a:lnTo>
                    <a:lnTo>
                      <a:pt x="64" y="1441"/>
                    </a:lnTo>
                    <a:close/>
                    <a:moveTo>
                      <a:pt x="64" y="1332"/>
                    </a:moveTo>
                    <a:lnTo>
                      <a:pt x="78" y="1332"/>
                    </a:lnTo>
                    <a:lnTo>
                      <a:pt x="78" y="1263"/>
                    </a:lnTo>
                    <a:lnTo>
                      <a:pt x="64" y="1263"/>
                    </a:lnTo>
                    <a:lnTo>
                      <a:pt x="64" y="1332"/>
                    </a:lnTo>
                    <a:close/>
                    <a:moveTo>
                      <a:pt x="81" y="1226"/>
                    </a:moveTo>
                    <a:lnTo>
                      <a:pt x="81" y="1240"/>
                    </a:lnTo>
                    <a:lnTo>
                      <a:pt x="94" y="1240"/>
                    </a:lnTo>
                    <a:lnTo>
                      <a:pt x="94" y="1178"/>
                    </a:lnTo>
                    <a:lnTo>
                      <a:pt x="86" y="1178"/>
                    </a:lnTo>
                    <a:lnTo>
                      <a:pt x="86" y="1186"/>
                    </a:lnTo>
                    <a:lnTo>
                      <a:pt x="94" y="1186"/>
                    </a:lnTo>
                    <a:lnTo>
                      <a:pt x="94" y="1172"/>
                    </a:lnTo>
                    <a:lnTo>
                      <a:pt x="80" y="1172"/>
                    </a:lnTo>
                    <a:lnTo>
                      <a:pt x="80" y="1232"/>
                    </a:lnTo>
                    <a:lnTo>
                      <a:pt x="86" y="1232"/>
                    </a:lnTo>
                    <a:lnTo>
                      <a:pt x="86" y="1226"/>
                    </a:lnTo>
                    <a:lnTo>
                      <a:pt x="81" y="1226"/>
                    </a:lnTo>
                    <a:close/>
                    <a:moveTo>
                      <a:pt x="95" y="1144"/>
                    </a:moveTo>
                    <a:lnTo>
                      <a:pt x="109" y="1144"/>
                    </a:lnTo>
                    <a:lnTo>
                      <a:pt x="109" y="1075"/>
                    </a:lnTo>
                    <a:lnTo>
                      <a:pt x="95" y="1075"/>
                    </a:lnTo>
                    <a:lnTo>
                      <a:pt x="95" y="1144"/>
                    </a:lnTo>
                    <a:close/>
                    <a:moveTo>
                      <a:pt x="95" y="1035"/>
                    </a:moveTo>
                    <a:lnTo>
                      <a:pt x="109" y="1035"/>
                    </a:lnTo>
                    <a:lnTo>
                      <a:pt x="109" y="1013"/>
                    </a:lnTo>
                    <a:lnTo>
                      <a:pt x="101" y="1013"/>
                    </a:lnTo>
                    <a:lnTo>
                      <a:pt x="101" y="1021"/>
                    </a:lnTo>
                    <a:lnTo>
                      <a:pt x="125" y="1021"/>
                    </a:lnTo>
                    <a:lnTo>
                      <a:pt x="125" y="982"/>
                    </a:lnTo>
                    <a:lnTo>
                      <a:pt x="111" y="982"/>
                    </a:lnTo>
                    <a:lnTo>
                      <a:pt x="111" y="1013"/>
                    </a:lnTo>
                    <a:lnTo>
                      <a:pt x="117" y="1013"/>
                    </a:lnTo>
                    <a:lnTo>
                      <a:pt x="117" y="1007"/>
                    </a:lnTo>
                    <a:lnTo>
                      <a:pt x="95" y="1007"/>
                    </a:lnTo>
                    <a:lnTo>
                      <a:pt x="95" y="1013"/>
                    </a:lnTo>
                    <a:lnTo>
                      <a:pt x="95" y="1035"/>
                    </a:lnTo>
                    <a:close/>
                    <a:moveTo>
                      <a:pt x="111" y="941"/>
                    </a:moveTo>
                    <a:lnTo>
                      <a:pt x="125" y="941"/>
                    </a:lnTo>
                    <a:lnTo>
                      <a:pt x="125" y="940"/>
                    </a:lnTo>
                    <a:lnTo>
                      <a:pt x="117" y="940"/>
                    </a:lnTo>
                    <a:lnTo>
                      <a:pt x="117" y="948"/>
                    </a:lnTo>
                    <a:lnTo>
                      <a:pt x="142" y="948"/>
                    </a:lnTo>
                    <a:lnTo>
                      <a:pt x="142" y="890"/>
                    </a:lnTo>
                    <a:lnTo>
                      <a:pt x="128" y="890"/>
                    </a:lnTo>
                    <a:lnTo>
                      <a:pt x="128" y="940"/>
                    </a:lnTo>
                    <a:lnTo>
                      <a:pt x="134" y="940"/>
                    </a:lnTo>
                    <a:lnTo>
                      <a:pt x="134" y="934"/>
                    </a:lnTo>
                    <a:lnTo>
                      <a:pt x="111" y="934"/>
                    </a:lnTo>
                    <a:lnTo>
                      <a:pt x="111" y="940"/>
                    </a:lnTo>
                    <a:lnTo>
                      <a:pt x="111" y="941"/>
                    </a:lnTo>
                    <a:close/>
                    <a:moveTo>
                      <a:pt x="128" y="848"/>
                    </a:moveTo>
                    <a:lnTo>
                      <a:pt x="142" y="848"/>
                    </a:lnTo>
                    <a:lnTo>
                      <a:pt x="142" y="832"/>
                    </a:lnTo>
                    <a:lnTo>
                      <a:pt x="134" y="832"/>
                    </a:lnTo>
                    <a:lnTo>
                      <a:pt x="134" y="840"/>
                    </a:lnTo>
                    <a:lnTo>
                      <a:pt x="157" y="840"/>
                    </a:lnTo>
                    <a:lnTo>
                      <a:pt x="157" y="809"/>
                    </a:lnTo>
                    <a:lnTo>
                      <a:pt x="149" y="809"/>
                    </a:lnTo>
                    <a:lnTo>
                      <a:pt x="149" y="817"/>
                    </a:lnTo>
                    <a:lnTo>
                      <a:pt x="163" y="817"/>
                    </a:lnTo>
                    <a:lnTo>
                      <a:pt x="163" y="803"/>
                    </a:lnTo>
                    <a:lnTo>
                      <a:pt x="143" y="803"/>
                    </a:lnTo>
                    <a:lnTo>
                      <a:pt x="143" y="832"/>
                    </a:lnTo>
                    <a:lnTo>
                      <a:pt x="149" y="832"/>
                    </a:lnTo>
                    <a:lnTo>
                      <a:pt x="149" y="826"/>
                    </a:lnTo>
                    <a:lnTo>
                      <a:pt x="128" y="826"/>
                    </a:lnTo>
                    <a:lnTo>
                      <a:pt x="128" y="832"/>
                    </a:lnTo>
                    <a:lnTo>
                      <a:pt x="128" y="848"/>
                    </a:lnTo>
                    <a:close/>
                    <a:moveTo>
                      <a:pt x="159" y="770"/>
                    </a:moveTo>
                    <a:lnTo>
                      <a:pt x="173" y="770"/>
                    </a:lnTo>
                    <a:lnTo>
                      <a:pt x="173" y="702"/>
                    </a:lnTo>
                    <a:lnTo>
                      <a:pt x="159" y="702"/>
                    </a:lnTo>
                    <a:lnTo>
                      <a:pt x="159" y="770"/>
                    </a:lnTo>
                    <a:close/>
                    <a:moveTo>
                      <a:pt x="174" y="677"/>
                    </a:moveTo>
                    <a:lnTo>
                      <a:pt x="188" y="677"/>
                    </a:lnTo>
                    <a:lnTo>
                      <a:pt x="188" y="609"/>
                    </a:lnTo>
                    <a:lnTo>
                      <a:pt x="174" y="609"/>
                    </a:lnTo>
                    <a:lnTo>
                      <a:pt x="174" y="677"/>
                    </a:lnTo>
                    <a:close/>
                    <a:moveTo>
                      <a:pt x="196" y="576"/>
                    </a:moveTo>
                    <a:lnTo>
                      <a:pt x="196" y="590"/>
                    </a:lnTo>
                    <a:lnTo>
                      <a:pt x="204" y="590"/>
                    </a:lnTo>
                    <a:lnTo>
                      <a:pt x="204" y="515"/>
                    </a:lnTo>
                    <a:lnTo>
                      <a:pt x="190" y="515"/>
                    </a:lnTo>
                    <a:lnTo>
                      <a:pt x="190" y="582"/>
                    </a:lnTo>
                    <a:lnTo>
                      <a:pt x="196" y="582"/>
                    </a:lnTo>
                    <a:lnTo>
                      <a:pt x="196" y="576"/>
                    </a:lnTo>
                    <a:close/>
                    <a:moveTo>
                      <a:pt x="190" y="473"/>
                    </a:moveTo>
                    <a:lnTo>
                      <a:pt x="204" y="473"/>
                    </a:lnTo>
                    <a:lnTo>
                      <a:pt x="204" y="425"/>
                    </a:lnTo>
                    <a:lnTo>
                      <a:pt x="196" y="425"/>
                    </a:lnTo>
                    <a:lnTo>
                      <a:pt x="196" y="433"/>
                    </a:lnTo>
                    <a:lnTo>
                      <a:pt x="219" y="433"/>
                    </a:lnTo>
                    <a:lnTo>
                      <a:pt x="219" y="420"/>
                    </a:lnTo>
                    <a:lnTo>
                      <a:pt x="205" y="420"/>
                    </a:lnTo>
                    <a:lnTo>
                      <a:pt x="205" y="425"/>
                    </a:lnTo>
                    <a:lnTo>
                      <a:pt x="212" y="425"/>
                    </a:lnTo>
                    <a:lnTo>
                      <a:pt x="212" y="419"/>
                    </a:lnTo>
                    <a:lnTo>
                      <a:pt x="190" y="419"/>
                    </a:lnTo>
                    <a:lnTo>
                      <a:pt x="190" y="425"/>
                    </a:lnTo>
                    <a:lnTo>
                      <a:pt x="190" y="473"/>
                    </a:lnTo>
                    <a:close/>
                    <a:moveTo>
                      <a:pt x="205" y="380"/>
                    </a:moveTo>
                    <a:lnTo>
                      <a:pt x="219" y="380"/>
                    </a:lnTo>
                    <a:lnTo>
                      <a:pt x="219" y="311"/>
                    </a:lnTo>
                    <a:lnTo>
                      <a:pt x="205" y="311"/>
                    </a:lnTo>
                    <a:lnTo>
                      <a:pt x="205" y="380"/>
                    </a:lnTo>
                    <a:close/>
                    <a:moveTo>
                      <a:pt x="222" y="288"/>
                    </a:moveTo>
                    <a:lnTo>
                      <a:pt x="236" y="288"/>
                    </a:lnTo>
                    <a:lnTo>
                      <a:pt x="236" y="220"/>
                    </a:lnTo>
                    <a:lnTo>
                      <a:pt x="222" y="220"/>
                    </a:lnTo>
                    <a:lnTo>
                      <a:pt x="222" y="288"/>
                    </a:lnTo>
                    <a:close/>
                    <a:moveTo>
                      <a:pt x="233" y="176"/>
                    </a:moveTo>
                    <a:lnTo>
                      <a:pt x="233" y="190"/>
                    </a:lnTo>
                    <a:lnTo>
                      <a:pt x="252" y="190"/>
                    </a:lnTo>
                    <a:lnTo>
                      <a:pt x="252" y="125"/>
                    </a:lnTo>
                    <a:lnTo>
                      <a:pt x="238" y="125"/>
                    </a:lnTo>
                    <a:lnTo>
                      <a:pt x="238" y="182"/>
                    </a:lnTo>
                    <a:lnTo>
                      <a:pt x="244" y="182"/>
                    </a:lnTo>
                    <a:lnTo>
                      <a:pt x="244" y="176"/>
                    </a:lnTo>
                    <a:lnTo>
                      <a:pt x="233" y="176"/>
                    </a:lnTo>
                    <a:close/>
                    <a:moveTo>
                      <a:pt x="247" y="81"/>
                    </a:moveTo>
                    <a:lnTo>
                      <a:pt x="247" y="95"/>
                    </a:lnTo>
                    <a:lnTo>
                      <a:pt x="268" y="95"/>
                    </a:lnTo>
                    <a:lnTo>
                      <a:pt x="268" y="32"/>
                    </a:lnTo>
                    <a:lnTo>
                      <a:pt x="254" y="32"/>
                    </a:lnTo>
                    <a:lnTo>
                      <a:pt x="254" y="87"/>
                    </a:lnTo>
                    <a:lnTo>
                      <a:pt x="260" y="87"/>
                    </a:lnTo>
                    <a:lnTo>
                      <a:pt x="260" y="81"/>
                    </a:lnTo>
                    <a:lnTo>
                      <a:pt x="247" y="81"/>
                    </a:lnTo>
                    <a:close/>
                    <a:moveTo>
                      <a:pt x="275" y="0"/>
                    </a:moveTo>
                    <a:lnTo>
                      <a:pt x="275" y="14"/>
                    </a:lnTo>
                    <a:lnTo>
                      <a:pt x="291" y="14"/>
                    </a:lnTo>
                    <a:lnTo>
                      <a:pt x="291" y="7"/>
                    </a:lnTo>
                    <a:lnTo>
                      <a:pt x="285" y="7"/>
                    </a:lnTo>
                    <a:lnTo>
                      <a:pt x="285" y="24"/>
                    </a:lnTo>
                    <a:lnTo>
                      <a:pt x="306" y="24"/>
                    </a:lnTo>
                    <a:lnTo>
                      <a:pt x="306" y="16"/>
                    </a:lnTo>
                    <a:lnTo>
                      <a:pt x="300" y="16"/>
                    </a:lnTo>
                    <a:lnTo>
                      <a:pt x="300" y="44"/>
                    </a:lnTo>
                    <a:lnTo>
                      <a:pt x="314" y="44"/>
                    </a:lnTo>
                    <a:lnTo>
                      <a:pt x="314" y="10"/>
                    </a:lnTo>
                    <a:lnTo>
                      <a:pt x="291" y="10"/>
                    </a:lnTo>
                    <a:lnTo>
                      <a:pt x="291" y="16"/>
                    </a:lnTo>
                    <a:lnTo>
                      <a:pt x="299" y="16"/>
                    </a:lnTo>
                    <a:lnTo>
                      <a:pt x="299" y="0"/>
                    </a:lnTo>
                    <a:lnTo>
                      <a:pt x="291" y="0"/>
                    </a:lnTo>
                    <a:lnTo>
                      <a:pt x="275" y="0"/>
                    </a:lnTo>
                    <a:close/>
                    <a:moveTo>
                      <a:pt x="330" y="70"/>
                    </a:moveTo>
                    <a:lnTo>
                      <a:pt x="316" y="70"/>
                    </a:lnTo>
                    <a:lnTo>
                      <a:pt x="316" y="105"/>
                    </a:lnTo>
                    <a:lnTo>
                      <a:pt x="339" y="105"/>
                    </a:lnTo>
                    <a:lnTo>
                      <a:pt x="339" y="97"/>
                    </a:lnTo>
                    <a:lnTo>
                      <a:pt x="333" y="97"/>
                    </a:lnTo>
                    <a:lnTo>
                      <a:pt x="333" y="122"/>
                    </a:lnTo>
                    <a:lnTo>
                      <a:pt x="347" y="122"/>
                    </a:lnTo>
                    <a:lnTo>
                      <a:pt x="347" y="91"/>
                    </a:lnTo>
                    <a:lnTo>
                      <a:pt x="322" y="91"/>
                    </a:lnTo>
                    <a:lnTo>
                      <a:pt x="322" y="97"/>
                    </a:lnTo>
                    <a:lnTo>
                      <a:pt x="330" y="97"/>
                    </a:lnTo>
                    <a:lnTo>
                      <a:pt x="330" y="70"/>
                    </a:lnTo>
                    <a:close/>
                    <a:moveTo>
                      <a:pt x="350" y="145"/>
                    </a:moveTo>
                    <a:lnTo>
                      <a:pt x="350" y="159"/>
                    </a:lnTo>
                    <a:lnTo>
                      <a:pt x="354" y="159"/>
                    </a:lnTo>
                    <a:lnTo>
                      <a:pt x="354" y="151"/>
                    </a:lnTo>
                    <a:lnTo>
                      <a:pt x="348" y="151"/>
                    </a:lnTo>
                    <a:lnTo>
                      <a:pt x="348" y="217"/>
                    </a:lnTo>
                    <a:lnTo>
                      <a:pt x="361" y="217"/>
                    </a:lnTo>
                    <a:lnTo>
                      <a:pt x="361" y="203"/>
                    </a:lnTo>
                    <a:lnTo>
                      <a:pt x="354" y="203"/>
                    </a:lnTo>
                    <a:lnTo>
                      <a:pt x="354" y="209"/>
                    </a:lnTo>
                    <a:lnTo>
                      <a:pt x="362" y="209"/>
                    </a:lnTo>
                    <a:lnTo>
                      <a:pt x="362" y="145"/>
                    </a:lnTo>
                    <a:lnTo>
                      <a:pt x="354" y="145"/>
                    </a:lnTo>
                    <a:lnTo>
                      <a:pt x="350" y="145"/>
                    </a:lnTo>
                    <a:close/>
                    <a:moveTo>
                      <a:pt x="378" y="240"/>
                    </a:moveTo>
                    <a:lnTo>
                      <a:pt x="364" y="240"/>
                    </a:lnTo>
                    <a:lnTo>
                      <a:pt x="364" y="288"/>
                    </a:lnTo>
                    <a:lnTo>
                      <a:pt x="386" y="288"/>
                    </a:lnTo>
                    <a:lnTo>
                      <a:pt x="386" y="280"/>
                    </a:lnTo>
                    <a:lnTo>
                      <a:pt x="379" y="280"/>
                    </a:lnTo>
                    <a:lnTo>
                      <a:pt x="379" y="293"/>
                    </a:lnTo>
                    <a:lnTo>
                      <a:pt x="393" y="293"/>
                    </a:lnTo>
                    <a:lnTo>
                      <a:pt x="393" y="274"/>
                    </a:lnTo>
                    <a:lnTo>
                      <a:pt x="370" y="274"/>
                    </a:lnTo>
                    <a:lnTo>
                      <a:pt x="370" y="280"/>
                    </a:lnTo>
                    <a:lnTo>
                      <a:pt x="378" y="280"/>
                    </a:lnTo>
                    <a:lnTo>
                      <a:pt x="378" y="240"/>
                    </a:lnTo>
                    <a:close/>
                    <a:moveTo>
                      <a:pt x="393" y="335"/>
                    </a:moveTo>
                    <a:lnTo>
                      <a:pt x="379" y="335"/>
                    </a:lnTo>
                    <a:lnTo>
                      <a:pt x="379" y="347"/>
                    </a:lnTo>
                    <a:lnTo>
                      <a:pt x="401" y="347"/>
                    </a:lnTo>
                    <a:lnTo>
                      <a:pt x="401" y="339"/>
                    </a:lnTo>
                    <a:lnTo>
                      <a:pt x="395" y="339"/>
                    </a:lnTo>
                    <a:lnTo>
                      <a:pt x="395" y="388"/>
                    </a:lnTo>
                    <a:lnTo>
                      <a:pt x="409" y="388"/>
                    </a:lnTo>
                    <a:lnTo>
                      <a:pt x="409" y="333"/>
                    </a:lnTo>
                    <a:lnTo>
                      <a:pt x="386" y="333"/>
                    </a:lnTo>
                    <a:lnTo>
                      <a:pt x="386" y="339"/>
                    </a:lnTo>
                    <a:lnTo>
                      <a:pt x="393" y="339"/>
                    </a:lnTo>
                    <a:lnTo>
                      <a:pt x="393" y="335"/>
                    </a:lnTo>
                    <a:close/>
                    <a:moveTo>
                      <a:pt x="417" y="406"/>
                    </a:moveTo>
                    <a:lnTo>
                      <a:pt x="417" y="420"/>
                    </a:lnTo>
                    <a:lnTo>
                      <a:pt x="417" y="413"/>
                    </a:lnTo>
                    <a:lnTo>
                      <a:pt x="410" y="413"/>
                    </a:lnTo>
                    <a:lnTo>
                      <a:pt x="410" y="487"/>
                    </a:lnTo>
                    <a:lnTo>
                      <a:pt x="418" y="487"/>
                    </a:lnTo>
                    <a:lnTo>
                      <a:pt x="418" y="473"/>
                    </a:lnTo>
                    <a:lnTo>
                      <a:pt x="417" y="473"/>
                    </a:lnTo>
                    <a:lnTo>
                      <a:pt x="417" y="479"/>
                    </a:lnTo>
                    <a:lnTo>
                      <a:pt x="424" y="479"/>
                    </a:lnTo>
                    <a:lnTo>
                      <a:pt x="424" y="406"/>
                    </a:lnTo>
                    <a:lnTo>
                      <a:pt x="417" y="406"/>
                    </a:lnTo>
                    <a:close/>
                    <a:moveTo>
                      <a:pt x="441" y="504"/>
                    </a:moveTo>
                    <a:lnTo>
                      <a:pt x="427" y="504"/>
                    </a:lnTo>
                    <a:lnTo>
                      <a:pt x="427" y="570"/>
                    </a:lnTo>
                    <a:lnTo>
                      <a:pt x="445" y="570"/>
                    </a:lnTo>
                    <a:lnTo>
                      <a:pt x="445" y="556"/>
                    </a:lnTo>
                    <a:lnTo>
                      <a:pt x="434" y="556"/>
                    </a:lnTo>
                    <a:lnTo>
                      <a:pt x="434" y="562"/>
                    </a:lnTo>
                    <a:lnTo>
                      <a:pt x="441" y="562"/>
                    </a:lnTo>
                    <a:lnTo>
                      <a:pt x="441" y="504"/>
                    </a:lnTo>
                    <a:close/>
                    <a:moveTo>
                      <a:pt x="457" y="599"/>
                    </a:moveTo>
                    <a:lnTo>
                      <a:pt x="443" y="599"/>
                    </a:lnTo>
                    <a:lnTo>
                      <a:pt x="443" y="633"/>
                    </a:lnTo>
                    <a:lnTo>
                      <a:pt x="465" y="633"/>
                    </a:lnTo>
                    <a:lnTo>
                      <a:pt x="465" y="626"/>
                    </a:lnTo>
                    <a:lnTo>
                      <a:pt x="459" y="626"/>
                    </a:lnTo>
                    <a:lnTo>
                      <a:pt x="459" y="650"/>
                    </a:lnTo>
                    <a:lnTo>
                      <a:pt x="473" y="650"/>
                    </a:lnTo>
                    <a:lnTo>
                      <a:pt x="473" y="619"/>
                    </a:lnTo>
                    <a:lnTo>
                      <a:pt x="449" y="619"/>
                    </a:lnTo>
                    <a:lnTo>
                      <a:pt x="449" y="626"/>
                    </a:lnTo>
                    <a:lnTo>
                      <a:pt x="457" y="626"/>
                    </a:lnTo>
                    <a:lnTo>
                      <a:pt x="457" y="599"/>
                    </a:lnTo>
                    <a:close/>
                    <a:moveTo>
                      <a:pt x="488" y="677"/>
                    </a:moveTo>
                    <a:lnTo>
                      <a:pt x="474" y="677"/>
                    </a:lnTo>
                    <a:lnTo>
                      <a:pt x="474" y="745"/>
                    </a:lnTo>
                    <a:lnTo>
                      <a:pt x="488" y="745"/>
                    </a:lnTo>
                    <a:lnTo>
                      <a:pt x="488" y="677"/>
                    </a:lnTo>
                    <a:close/>
                    <a:moveTo>
                      <a:pt x="480" y="780"/>
                    </a:moveTo>
                    <a:lnTo>
                      <a:pt x="480" y="794"/>
                    </a:lnTo>
                    <a:lnTo>
                      <a:pt x="496" y="794"/>
                    </a:lnTo>
                    <a:lnTo>
                      <a:pt x="496" y="786"/>
                    </a:lnTo>
                    <a:lnTo>
                      <a:pt x="490" y="786"/>
                    </a:lnTo>
                    <a:lnTo>
                      <a:pt x="490" y="839"/>
                    </a:lnTo>
                    <a:lnTo>
                      <a:pt x="504" y="839"/>
                    </a:lnTo>
                    <a:lnTo>
                      <a:pt x="504" y="780"/>
                    </a:lnTo>
                    <a:lnTo>
                      <a:pt x="496" y="780"/>
                    </a:lnTo>
                    <a:lnTo>
                      <a:pt x="480" y="780"/>
                    </a:lnTo>
                    <a:close/>
                    <a:moveTo>
                      <a:pt x="519" y="864"/>
                    </a:moveTo>
                    <a:lnTo>
                      <a:pt x="505" y="864"/>
                    </a:lnTo>
                    <a:lnTo>
                      <a:pt x="505" y="884"/>
                    </a:lnTo>
                    <a:lnTo>
                      <a:pt x="527" y="884"/>
                    </a:lnTo>
                    <a:lnTo>
                      <a:pt x="527" y="876"/>
                    </a:lnTo>
                    <a:lnTo>
                      <a:pt x="521" y="876"/>
                    </a:lnTo>
                    <a:lnTo>
                      <a:pt x="521" y="916"/>
                    </a:lnTo>
                    <a:lnTo>
                      <a:pt x="535" y="916"/>
                    </a:lnTo>
                    <a:lnTo>
                      <a:pt x="535" y="870"/>
                    </a:lnTo>
                    <a:lnTo>
                      <a:pt x="511" y="870"/>
                    </a:lnTo>
                    <a:lnTo>
                      <a:pt x="511" y="876"/>
                    </a:lnTo>
                    <a:lnTo>
                      <a:pt x="519" y="876"/>
                    </a:lnTo>
                    <a:lnTo>
                      <a:pt x="519" y="864"/>
                    </a:lnTo>
                    <a:close/>
                    <a:moveTo>
                      <a:pt x="535" y="958"/>
                    </a:moveTo>
                    <a:lnTo>
                      <a:pt x="521" y="958"/>
                    </a:lnTo>
                    <a:lnTo>
                      <a:pt x="521" y="971"/>
                    </a:lnTo>
                    <a:lnTo>
                      <a:pt x="544" y="971"/>
                    </a:lnTo>
                    <a:lnTo>
                      <a:pt x="544" y="963"/>
                    </a:lnTo>
                    <a:lnTo>
                      <a:pt x="538" y="963"/>
                    </a:lnTo>
                    <a:lnTo>
                      <a:pt x="538" y="1014"/>
                    </a:lnTo>
                    <a:lnTo>
                      <a:pt x="547" y="1014"/>
                    </a:lnTo>
                    <a:lnTo>
                      <a:pt x="547" y="1000"/>
                    </a:lnTo>
                    <a:lnTo>
                      <a:pt x="544" y="1000"/>
                    </a:lnTo>
                    <a:lnTo>
                      <a:pt x="544" y="1007"/>
                    </a:lnTo>
                    <a:lnTo>
                      <a:pt x="552" y="1007"/>
                    </a:lnTo>
                    <a:lnTo>
                      <a:pt x="552" y="957"/>
                    </a:lnTo>
                    <a:lnTo>
                      <a:pt x="527" y="957"/>
                    </a:lnTo>
                    <a:lnTo>
                      <a:pt x="527" y="963"/>
                    </a:lnTo>
                    <a:lnTo>
                      <a:pt x="535" y="963"/>
                    </a:lnTo>
                    <a:lnTo>
                      <a:pt x="535" y="958"/>
                    </a:lnTo>
                    <a:close/>
                    <a:moveTo>
                      <a:pt x="567" y="1035"/>
                    </a:moveTo>
                    <a:lnTo>
                      <a:pt x="553" y="1035"/>
                    </a:lnTo>
                    <a:lnTo>
                      <a:pt x="553" y="1103"/>
                    </a:lnTo>
                    <a:lnTo>
                      <a:pt x="567" y="1103"/>
                    </a:lnTo>
                    <a:lnTo>
                      <a:pt x="567" y="1035"/>
                    </a:lnTo>
                    <a:close/>
                    <a:moveTo>
                      <a:pt x="583" y="1128"/>
                    </a:moveTo>
                    <a:lnTo>
                      <a:pt x="569" y="1128"/>
                    </a:lnTo>
                    <a:lnTo>
                      <a:pt x="569" y="1151"/>
                    </a:lnTo>
                    <a:lnTo>
                      <a:pt x="591" y="1151"/>
                    </a:lnTo>
                    <a:lnTo>
                      <a:pt x="591" y="1144"/>
                    </a:lnTo>
                    <a:lnTo>
                      <a:pt x="584" y="1144"/>
                    </a:lnTo>
                    <a:lnTo>
                      <a:pt x="584" y="1181"/>
                    </a:lnTo>
                    <a:lnTo>
                      <a:pt x="598" y="1181"/>
                    </a:lnTo>
                    <a:lnTo>
                      <a:pt x="598" y="1137"/>
                    </a:lnTo>
                    <a:lnTo>
                      <a:pt x="575" y="1137"/>
                    </a:lnTo>
                    <a:lnTo>
                      <a:pt x="575" y="1144"/>
                    </a:lnTo>
                    <a:lnTo>
                      <a:pt x="583" y="1144"/>
                    </a:lnTo>
                    <a:lnTo>
                      <a:pt x="583" y="1128"/>
                    </a:lnTo>
                    <a:close/>
                    <a:moveTo>
                      <a:pt x="594" y="1213"/>
                    </a:moveTo>
                    <a:lnTo>
                      <a:pt x="594" y="1227"/>
                    </a:lnTo>
                    <a:lnTo>
                      <a:pt x="606" y="1227"/>
                    </a:lnTo>
                    <a:lnTo>
                      <a:pt x="606" y="1220"/>
                    </a:lnTo>
                    <a:lnTo>
                      <a:pt x="600" y="1220"/>
                    </a:lnTo>
                    <a:lnTo>
                      <a:pt x="600" y="1276"/>
                    </a:lnTo>
                    <a:lnTo>
                      <a:pt x="614" y="1276"/>
                    </a:lnTo>
                    <a:lnTo>
                      <a:pt x="614" y="1213"/>
                    </a:lnTo>
                    <a:lnTo>
                      <a:pt x="606" y="1213"/>
                    </a:lnTo>
                    <a:lnTo>
                      <a:pt x="594" y="1213"/>
                    </a:lnTo>
                    <a:close/>
                    <a:moveTo>
                      <a:pt x="629" y="1301"/>
                    </a:moveTo>
                    <a:lnTo>
                      <a:pt x="615" y="1301"/>
                    </a:lnTo>
                    <a:lnTo>
                      <a:pt x="615" y="1369"/>
                    </a:lnTo>
                    <a:lnTo>
                      <a:pt x="629" y="1369"/>
                    </a:lnTo>
                    <a:lnTo>
                      <a:pt x="629" y="1301"/>
                    </a:lnTo>
                    <a:close/>
                    <a:moveTo>
                      <a:pt x="629" y="1409"/>
                    </a:moveTo>
                    <a:lnTo>
                      <a:pt x="615" y="1409"/>
                    </a:lnTo>
                    <a:lnTo>
                      <a:pt x="615" y="1422"/>
                    </a:lnTo>
                    <a:lnTo>
                      <a:pt x="637" y="1422"/>
                    </a:lnTo>
                    <a:lnTo>
                      <a:pt x="637" y="1414"/>
                    </a:lnTo>
                    <a:lnTo>
                      <a:pt x="631" y="1414"/>
                    </a:lnTo>
                    <a:lnTo>
                      <a:pt x="631" y="1462"/>
                    </a:lnTo>
                    <a:lnTo>
                      <a:pt x="645" y="1462"/>
                    </a:lnTo>
                    <a:lnTo>
                      <a:pt x="645" y="1408"/>
                    </a:lnTo>
                    <a:lnTo>
                      <a:pt x="622" y="1408"/>
                    </a:lnTo>
                    <a:lnTo>
                      <a:pt x="622" y="1414"/>
                    </a:lnTo>
                    <a:lnTo>
                      <a:pt x="629" y="1414"/>
                    </a:lnTo>
                    <a:lnTo>
                      <a:pt x="629" y="1409"/>
                    </a:lnTo>
                    <a:close/>
                    <a:moveTo>
                      <a:pt x="645" y="1503"/>
                    </a:moveTo>
                    <a:lnTo>
                      <a:pt x="631" y="1503"/>
                    </a:lnTo>
                    <a:lnTo>
                      <a:pt x="631" y="1571"/>
                    </a:lnTo>
                    <a:lnTo>
                      <a:pt x="645" y="1571"/>
                    </a:lnTo>
                    <a:lnTo>
                      <a:pt x="645" y="1503"/>
                    </a:lnTo>
                    <a:close/>
                    <a:moveTo>
                      <a:pt x="645" y="1613"/>
                    </a:moveTo>
                    <a:lnTo>
                      <a:pt x="631" y="1613"/>
                    </a:lnTo>
                    <a:lnTo>
                      <a:pt x="631" y="1682"/>
                    </a:lnTo>
                    <a:lnTo>
                      <a:pt x="645" y="1682"/>
                    </a:lnTo>
                    <a:lnTo>
                      <a:pt x="645" y="1613"/>
                    </a:lnTo>
                    <a:close/>
                    <a:moveTo>
                      <a:pt x="646" y="1691"/>
                    </a:moveTo>
                    <a:lnTo>
                      <a:pt x="660" y="1691"/>
                    </a:lnTo>
                    <a:lnTo>
                      <a:pt x="660" y="1623"/>
                    </a:lnTo>
                    <a:lnTo>
                      <a:pt x="646" y="1623"/>
                    </a:lnTo>
                    <a:lnTo>
                      <a:pt x="646" y="1691"/>
                    </a:lnTo>
                    <a:close/>
                    <a:moveTo>
                      <a:pt x="646" y="1582"/>
                    </a:moveTo>
                    <a:lnTo>
                      <a:pt x="660" y="1582"/>
                    </a:lnTo>
                    <a:lnTo>
                      <a:pt x="660" y="1514"/>
                    </a:lnTo>
                    <a:lnTo>
                      <a:pt x="646" y="1514"/>
                    </a:lnTo>
                    <a:lnTo>
                      <a:pt x="646" y="1582"/>
                    </a:lnTo>
                    <a:close/>
                    <a:moveTo>
                      <a:pt x="678" y="1520"/>
                    </a:moveTo>
                    <a:lnTo>
                      <a:pt x="664" y="1520"/>
                    </a:lnTo>
                    <a:lnTo>
                      <a:pt x="664" y="1584"/>
                    </a:lnTo>
                    <a:lnTo>
                      <a:pt x="682" y="1584"/>
                    </a:lnTo>
                    <a:lnTo>
                      <a:pt x="682" y="1570"/>
                    </a:lnTo>
                    <a:lnTo>
                      <a:pt x="670" y="1570"/>
                    </a:lnTo>
                    <a:lnTo>
                      <a:pt x="670" y="1576"/>
                    </a:lnTo>
                    <a:lnTo>
                      <a:pt x="678" y="1576"/>
                    </a:lnTo>
                    <a:lnTo>
                      <a:pt x="678" y="1520"/>
                    </a:lnTo>
                    <a:close/>
                    <a:moveTo>
                      <a:pt x="693" y="1613"/>
                    </a:moveTo>
                    <a:lnTo>
                      <a:pt x="679" y="1613"/>
                    </a:lnTo>
                    <a:lnTo>
                      <a:pt x="679" y="1682"/>
                    </a:lnTo>
                    <a:lnTo>
                      <a:pt x="693" y="1682"/>
                    </a:lnTo>
                    <a:lnTo>
                      <a:pt x="693" y="1613"/>
                    </a:lnTo>
                    <a:close/>
                    <a:moveTo>
                      <a:pt x="709" y="1693"/>
                    </a:moveTo>
                    <a:lnTo>
                      <a:pt x="709" y="1707"/>
                    </a:lnTo>
                    <a:lnTo>
                      <a:pt x="716" y="1707"/>
                    </a:lnTo>
                    <a:lnTo>
                      <a:pt x="716" y="1693"/>
                    </a:lnTo>
                    <a:lnTo>
                      <a:pt x="709" y="169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34" name="Line 326"/>
              <p:cNvSpPr>
                <a:spLocks noChangeShapeType="1"/>
              </p:cNvSpPr>
              <p:nvPr/>
            </p:nvSpPr>
            <p:spPr bwMode="auto">
              <a:xfrm>
                <a:off x="591" y="3242"/>
                <a:ext cx="1594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35" name="Line 327"/>
              <p:cNvSpPr>
                <a:spLocks noChangeShapeType="1"/>
              </p:cNvSpPr>
              <p:nvPr/>
            </p:nvSpPr>
            <p:spPr bwMode="auto">
              <a:xfrm>
                <a:off x="591" y="1417"/>
                <a:ext cx="1594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36" name="Line 328"/>
              <p:cNvSpPr>
                <a:spLocks noChangeShapeType="1"/>
              </p:cNvSpPr>
              <p:nvPr/>
            </p:nvSpPr>
            <p:spPr bwMode="auto">
              <a:xfrm flipV="1">
                <a:off x="672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37" name="Line 329"/>
              <p:cNvSpPr>
                <a:spLocks noChangeShapeType="1"/>
              </p:cNvSpPr>
              <p:nvPr/>
            </p:nvSpPr>
            <p:spPr bwMode="auto">
              <a:xfrm>
                <a:off x="672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38" name="Line 330"/>
              <p:cNvSpPr>
                <a:spLocks noChangeShapeType="1"/>
              </p:cNvSpPr>
              <p:nvPr/>
            </p:nvSpPr>
            <p:spPr bwMode="auto">
              <a:xfrm flipV="1">
                <a:off x="849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39" name="Line 331"/>
              <p:cNvSpPr>
                <a:spLocks noChangeShapeType="1"/>
              </p:cNvSpPr>
              <p:nvPr/>
            </p:nvSpPr>
            <p:spPr bwMode="auto">
              <a:xfrm>
                <a:off x="849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40" name="Line 332"/>
              <p:cNvSpPr>
                <a:spLocks noChangeShapeType="1"/>
              </p:cNvSpPr>
              <p:nvPr/>
            </p:nvSpPr>
            <p:spPr bwMode="auto">
              <a:xfrm flipV="1">
                <a:off x="1028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41" name="Line 333"/>
              <p:cNvSpPr>
                <a:spLocks noChangeShapeType="1"/>
              </p:cNvSpPr>
              <p:nvPr/>
            </p:nvSpPr>
            <p:spPr bwMode="auto">
              <a:xfrm>
                <a:off x="1028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42" name="Line 334"/>
              <p:cNvSpPr>
                <a:spLocks noChangeShapeType="1"/>
              </p:cNvSpPr>
              <p:nvPr/>
            </p:nvSpPr>
            <p:spPr bwMode="auto">
              <a:xfrm flipV="1">
                <a:off x="1206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43" name="Line 335"/>
              <p:cNvSpPr>
                <a:spLocks noChangeShapeType="1"/>
              </p:cNvSpPr>
              <p:nvPr/>
            </p:nvSpPr>
            <p:spPr bwMode="auto">
              <a:xfrm>
                <a:off x="1206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44" name="Line 336"/>
              <p:cNvSpPr>
                <a:spLocks noChangeShapeType="1"/>
              </p:cNvSpPr>
              <p:nvPr/>
            </p:nvSpPr>
            <p:spPr bwMode="auto">
              <a:xfrm flipV="1">
                <a:off x="1383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45" name="Line 337"/>
              <p:cNvSpPr>
                <a:spLocks noChangeShapeType="1"/>
              </p:cNvSpPr>
              <p:nvPr/>
            </p:nvSpPr>
            <p:spPr bwMode="auto">
              <a:xfrm>
                <a:off x="1383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46" name="Line 338"/>
              <p:cNvSpPr>
                <a:spLocks noChangeShapeType="1"/>
              </p:cNvSpPr>
              <p:nvPr/>
            </p:nvSpPr>
            <p:spPr bwMode="auto">
              <a:xfrm flipV="1">
                <a:off x="1562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47" name="Line 339"/>
              <p:cNvSpPr>
                <a:spLocks noChangeShapeType="1"/>
              </p:cNvSpPr>
              <p:nvPr/>
            </p:nvSpPr>
            <p:spPr bwMode="auto">
              <a:xfrm>
                <a:off x="1562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48" name="Line 340"/>
              <p:cNvSpPr>
                <a:spLocks noChangeShapeType="1"/>
              </p:cNvSpPr>
              <p:nvPr/>
            </p:nvSpPr>
            <p:spPr bwMode="auto">
              <a:xfrm flipV="1">
                <a:off x="1741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49" name="Line 341"/>
              <p:cNvSpPr>
                <a:spLocks noChangeShapeType="1"/>
              </p:cNvSpPr>
              <p:nvPr/>
            </p:nvSpPr>
            <p:spPr bwMode="auto">
              <a:xfrm>
                <a:off x="1741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50" name="Line 342"/>
              <p:cNvSpPr>
                <a:spLocks noChangeShapeType="1"/>
              </p:cNvSpPr>
              <p:nvPr/>
            </p:nvSpPr>
            <p:spPr bwMode="auto">
              <a:xfrm flipV="1">
                <a:off x="1919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51" name="Line 343"/>
              <p:cNvSpPr>
                <a:spLocks noChangeShapeType="1"/>
              </p:cNvSpPr>
              <p:nvPr/>
            </p:nvSpPr>
            <p:spPr bwMode="auto">
              <a:xfrm>
                <a:off x="1919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52" name="Line 344"/>
              <p:cNvSpPr>
                <a:spLocks noChangeShapeType="1"/>
              </p:cNvSpPr>
              <p:nvPr/>
            </p:nvSpPr>
            <p:spPr bwMode="auto">
              <a:xfrm flipV="1">
                <a:off x="2096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53" name="Line 345"/>
              <p:cNvSpPr>
                <a:spLocks noChangeShapeType="1"/>
              </p:cNvSpPr>
              <p:nvPr/>
            </p:nvSpPr>
            <p:spPr bwMode="auto">
              <a:xfrm>
                <a:off x="2096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54" name="Line 346"/>
              <p:cNvSpPr>
                <a:spLocks noChangeShapeType="1"/>
              </p:cNvSpPr>
              <p:nvPr/>
            </p:nvSpPr>
            <p:spPr bwMode="auto">
              <a:xfrm flipV="1">
                <a:off x="761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55" name="Line 347"/>
              <p:cNvSpPr>
                <a:spLocks noChangeShapeType="1"/>
              </p:cNvSpPr>
              <p:nvPr/>
            </p:nvSpPr>
            <p:spPr bwMode="auto">
              <a:xfrm>
                <a:off x="761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56" name="Line 348"/>
              <p:cNvSpPr>
                <a:spLocks noChangeShapeType="1"/>
              </p:cNvSpPr>
              <p:nvPr/>
            </p:nvSpPr>
            <p:spPr bwMode="auto">
              <a:xfrm flipV="1">
                <a:off x="939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57" name="Line 349"/>
              <p:cNvSpPr>
                <a:spLocks noChangeShapeType="1"/>
              </p:cNvSpPr>
              <p:nvPr/>
            </p:nvSpPr>
            <p:spPr bwMode="auto">
              <a:xfrm>
                <a:off x="939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58" name="Line 350"/>
              <p:cNvSpPr>
                <a:spLocks noChangeShapeType="1"/>
              </p:cNvSpPr>
              <p:nvPr/>
            </p:nvSpPr>
            <p:spPr bwMode="auto">
              <a:xfrm flipV="1">
                <a:off x="1116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59" name="Line 351"/>
              <p:cNvSpPr>
                <a:spLocks noChangeShapeType="1"/>
              </p:cNvSpPr>
              <p:nvPr/>
            </p:nvSpPr>
            <p:spPr bwMode="auto">
              <a:xfrm>
                <a:off x="1116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60" name="Line 352"/>
              <p:cNvSpPr>
                <a:spLocks noChangeShapeType="1"/>
              </p:cNvSpPr>
              <p:nvPr/>
            </p:nvSpPr>
            <p:spPr bwMode="auto">
              <a:xfrm flipV="1">
                <a:off x="1295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61" name="Line 353"/>
              <p:cNvSpPr>
                <a:spLocks noChangeShapeType="1"/>
              </p:cNvSpPr>
              <p:nvPr/>
            </p:nvSpPr>
            <p:spPr bwMode="auto">
              <a:xfrm>
                <a:off x="1295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62" name="Line 354"/>
              <p:cNvSpPr>
                <a:spLocks noChangeShapeType="1"/>
              </p:cNvSpPr>
              <p:nvPr/>
            </p:nvSpPr>
            <p:spPr bwMode="auto">
              <a:xfrm flipV="1">
                <a:off x="1474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63" name="Line 355"/>
              <p:cNvSpPr>
                <a:spLocks noChangeShapeType="1"/>
              </p:cNvSpPr>
              <p:nvPr/>
            </p:nvSpPr>
            <p:spPr bwMode="auto">
              <a:xfrm>
                <a:off x="1474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64" name="Line 356"/>
              <p:cNvSpPr>
                <a:spLocks noChangeShapeType="1"/>
              </p:cNvSpPr>
              <p:nvPr/>
            </p:nvSpPr>
            <p:spPr bwMode="auto">
              <a:xfrm flipV="1">
                <a:off x="1652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65" name="Line 357"/>
              <p:cNvSpPr>
                <a:spLocks noChangeShapeType="1"/>
              </p:cNvSpPr>
              <p:nvPr/>
            </p:nvSpPr>
            <p:spPr bwMode="auto">
              <a:xfrm>
                <a:off x="1652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66" name="Line 358"/>
              <p:cNvSpPr>
                <a:spLocks noChangeShapeType="1"/>
              </p:cNvSpPr>
              <p:nvPr/>
            </p:nvSpPr>
            <p:spPr bwMode="auto">
              <a:xfrm flipV="1">
                <a:off x="1829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67" name="Line 359"/>
              <p:cNvSpPr>
                <a:spLocks noChangeShapeType="1"/>
              </p:cNvSpPr>
              <p:nvPr/>
            </p:nvSpPr>
            <p:spPr bwMode="auto">
              <a:xfrm>
                <a:off x="1829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68" name="Line 360"/>
              <p:cNvSpPr>
                <a:spLocks noChangeShapeType="1"/>
              </p:cNvSpPr>
              <p:nvPr/>
            </p:nvSpPr>
            <p:spPr bwMode="auto">
              <a:xfrm flipV="1">
                <a:off x="2008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69" name="Line 361"/>
              <p:cNvSpPr>
                <a:spLocks noChangeShapeType="1"/>
              </p:cNvSpPr>
              <p:nvPr/>
            </p:nvSpPr>
            <p:spPr bwMode="auto">
              <a:xfrm>
                <a:off x="2008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70" name="Rectangle 362"/>
              <p:cNvSpPr>
                <a:spLocks noChangeArrowheads="1"/>
              </p:cNvSpPr>
              <p:nvPr/>
            </p:nvSpPr>
            <p:spPr bwMode="auto">
              <a:xfrm>
                <a:off x="708" y="3323"/>
                <a:ext cx="22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71" name="Freeform 363"/>
              <p:cNvSpPr>
                <a:spLocks/>
              </p:cNvSpPr>
              <p:nvPr/>
            </p:nvSpPr>
            <p:spPr bwMode="auto">
              <a:xfrm>
                <a:off x="744" y="3287"/>
                <a:ext cx="21" cy="5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5" y="0"/>
                  </a:cxn>
                  <a:cxn ang="0">
                    <a:pos x="15" y="57"/>
                  </a:cxn>
                  <a:cxn ang="0">
                    <a:pos x="21" y="57"/>
                  </a:cxn>
                  <a:cxn ang="0">
                    <a:pos x="21" y="59"/>
                  </a:cxn>
                  <a:cxn ang="0">
                    <a:pos x="1" y="59"/>
                  </a:cxn>
                  <a:cxn ang="0">
                    <a:pos x="1" y="57"/>
                  </a:cxn>
                  <a:cxn ang="0">
                    <a:pos x="6" y="57"/>
                  </a:cxn>
                  <a:cxn ang="0">
                    <a:pos x="7" y="56"/>
                  </a:cxn>
                  <a:cxn ang="0">
                    <a:pos x="7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1" y="8"/>
                  </a:cxn>
                  <a:cxn ang="0">
                    <a:pos x="0" y="6"/>
                  </a:cxn>
                </a:cxnLst>
                <a:rect l="0" t="0" r="r" b="b"/>
                <a:pathLst>
                  <a:path w="21" h="59">
                    <a:moveTo>
                      <a:pt x="0" y="6"/>
                    </a:moveTo>
                    <a:lnTo>
                      <a:pt x="14" y="0"/>
                    </a:lnTo>
                    <a:lnTo>
                      <a:pt x="15" y="0"/>
                    </a:lnTo>
                    <a:lnTo>
                      <a:pt x="15" y="57"/>
                    </a:lnTo>
                    <a:lnTo>
                      <a:pt x="21" y="57"/>
                    </a:lnTo>
                    <a:lnTo>
                      <a:pt x="21" y="59"/>
                    </a:lnTo>
                    <a:lnTo>
                      <a:pt x="1" y="59"/>
                    </a:lnTo>
                    <a:lnTo>
                      <a:pt x="1" y="57"/>
                    </a:lnTo>
                    <a:lnTo>
                      <a:pt x="6" y="57"/>
                    </a:lnTo>
                    <a:lnTo>
                      <a:pt x="7" y="5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72" name="Freeform 364"/>
              <p:cNvSpPr>
                <a:spLocks noEditPoints="1"/>
              </p:cNvSpPr>
              <p:nvPr/>
            </p:nvSpPr>
            <p:spPr bwMode="auto">
              <a:xfrm>
                <a:off x="781" y="3287"/>
                <a:ext cx="36" cy="60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1"/>
                  </a:cxn>
                  <a:cxn ang="0">
                    <a:pos x="29" y="3"/>
                  </a:cxn>
                  <a:cxn ang="0">
                    <a:pos x="23" y="6"/>
                  </a:cxn>
                  <a:cxn ang="0">
                    <a:pos x="22" y="8"/>
                  </a:cxn>
                  <a:cxn ang="0">
                    <a:pos x="18" y="9"/>
                  </a:cxn>
                  <a:cxn ang="0">
                    <a:pos x="15" y="12"/>
                  </a:cxn>
                  <a:cxn ang="0">
                    <a:pos x="12" y="17"/>
                  </a:cxn>
                  <a:cxn ang="0">
                    <a:pos x="11" y="22"/>
                  </a:cxn>
                  <a:cxn ang="0">
                    <a:pos x="9" y="28"/>
                  </a:cxn>
                  <a:cxn ang="0">
                    <a:pos x="14" y="25"/>
                  </a:cxn>
                  <a:cxn ang="0">
                    <a:pos x="17" y="23"/>
                  </a:cxn>
                  <a:cxn ang="0">
                    <a:pos x="25" y="23"/>
                  </a:cxn>
                  <a:cxn ang="0">
                    <a:pos x="28" y="25"/>
                  </a:cxn>
                  <a:cxn ang="0">
                    <a:pos x="34" y="31"/>
                  </a:cxn>
                  <a:cxn ang="0">
                    <a:pos x="36" y="36"/>
                  </a:cxn>
                  <a:cxn ang="0">
                    <a:pos x="36" y="40"/>
                  </a:cxn>
                  <a:cxn ang="0">
                    <a:pos x="34" y="46"/>
                  </a:cxn>
                  <a:cxn ang="0">
                    <a:pos x="31" y="53"/>
                  </a:cxn>
                  <a:cxn ang="0">
                    <a:pos x="28" y="56"/>
                  </a:cxn>
                  <a:cxn ang="0">
                    <a:pos x="23" y="59"/>
                  </a:cxn>
                  <a:cxn ang="0">
                    <a:pos x="17" y="60"/>
                  </a:cxn>
                  <a:cxn ang="0">
                    <a:pos x="14" y="59"/>
                  </a:cxn>
                  <a:cxn ang="0">
                    <a:pos x="11" y="59"/>
                  </a:cxn>
                  <a:cxn ang="0">
                    <a:pos x="8" y="56"/>
                  </a:cxn>
                  <a:cxn ang="0">
                    <a:pos x="3" y="50"/>
                  </a:cxn>
                  <a:cxn ang="0">
                    <a:pos x="0" y="43"/>
                  </a:cxn>
                  <a:cxn ang="0">
                    <a:pos x="0" y="29"/>
                  </a:cxn>
                  <a:cxn ang="0">
                    <a:pos x="1" y="22"/>
                  </a:cxn>
                  <a:cxn ang="0">
                    <a:pos x="11" y="9"/>
                  </a:cxn>
                  <a:cxn ang="0">
                    <a:pos x="15" y="6"/>
                  </a:cxn>
                  <a:cxn ang="0">
                    <a:pos x="18" y="3"/>
                  </a:cxn>
                  <a:cxn ang="0">
                    <a:pos x="22" y="1"/>
                  </a:cxn>
                  <a:cxn ang="0">
                    <a:pos x="28" y="1"/>
                  </a:cxn>
                  <a:cxn ang="0">
                    <a:pos x="32" y="0"/>
                  </a:cxn>
                  <a:cxn ang="0">
                    <a:pos x="34" y="0"/>
                  </a:cxn>
                  <a:cxn ang="0">
                    <a:pos x="9" y="29"/>
                  </a:cxn>
                  <a:cxn ang="0">
                    <a:pos x="8" y="32"/>
                  </a:cxn>
                  <a:cxn ang="0">
                    <a:pos x="8" y="43"/>
                  </a:cxn>
                  <a:cxn ang="0">
                    <a:pos x="11" y="53"/>
                  </a:cxn>
                  <a:cxn ang="0">
                    <a:pos x="12" y="56"/>
                  </a:cxn>
                  <a:cxn ang="0">
                    <a:pos x="15" y="57"/>
                  </a:cxn>
                  <a:cxn ang="0">
                    <a:pos x="18" y="57"/>
                  </a:cxn>
                  <a:cxn ang="0">
                    <a:pos x="25" y="54"/>
                  </a:cxn>
                  <a:cxn ang="0">
                    <a:pos x="26" y="50"/>
                  </a:cxn>
                  <a:cxn ang="0">
                    <a:pos x="28" y="43"/>
                  </a:cxn>
                  <a:cxn ang="0">
                    <a:pos x="26" y="37"/>
                  </a:cxn>
                  <a:cxn ang="0">
                    <a:pos x="25" y="32"/>
                  </a:cxn>
                  <a:cxn ang="0">
                    <a:pos x="23" y="29"/>
                  </a:cxn>
                  <a:cxn ang="0">
                    <a:pos x="17" y="26"/>
                  </a:cxn>
                  <a:cxn ang="0">
                    <a:pos x="15" y="26"/>
                  </a:cxn>
                  <a:cxn ang="0">
                    <a:pos x="14" y="28"/>
                  </a:cxn>
                  <a:cxn ang="0">
                    <a:pos x="11" y="28"/>
                  </a:cxn>
                  <a:cxn ang="0">
                    <a:pos x="9" y="29"/>
                  </a:cxn>
                </a:cxnLst>
                <a:rect l="0" t="0" r="r" b="b"/>
                <a:pathLst>
                  <a:path w="36" h="60">
                    <a:moveTo>
                      <a:pt x="34" y="0"/>
                    </a:moveTo>
                    <a:lnTo>
                      <a:pt x="34" y="1"/>
                    </a:lnTo>
                    <a:lnTo>
                      <a:pt x="29" y="3"/>
                    </a:lnTo>
                    <a:lnTo>
                      <a:pt x="23" y="6"/>
                    </a:lnTo>
                    <a:lnTo>
                      <a:pt x="22" y="8"/>
                    </a:lnTo>
                    <a:lnTo>
                      <a:pt x="18" y="9"/>
                    </a:lnTo>
                    <a:lnTo>
                      <a:pt x="15" y="12"/>
                    </a:lnTo>
                    <a:lnTo>
                      <a:pt x="12" y="17"/>
                    </a:lnTo>
                    <a:lnTo>
                      <a:pt x="11" y="22"/>
                    </a:lnTo>
                    <a:lnTo>
                      <a:pt x="9" y="28"/>
                    </a:lnTo>
                    <a:lnTo>
                      <a:pt x="14" y="25"/>
                    </a:lnTo>
                    <a:lnTo>
                      <a:pt x="17" y="23"/>
                    </a:lnTo>
                    <a:lnTo>
                      <a:pt x="25" y="23"/>
                    </a:lnTo>
                    <a:lnTo>
                      <a:pt x="28" y="25"/>
                    </a:lnTo>
                    <a:lnTo>
                      <a:pt x="34" y="31"/>
                    </a:lnTo>
                    <a:lnTo>
                      <a:pt x="36" y="36"/>
                    </a:lnTo>
                    <a:lnTo>
                      <a:pt x="36" y="40"/>
                    </a:lnTo>
                    <a:lnTo>
                      <a:pt x="34" y="46"/>
                    </a:lnTo>
                    <a:lnTo>
                      <a:pt x="31" y="53"/>
                    </a:lnTo>
                    <a:lnTo>
                      <a:pt x="28" y="56"/>
                    </a:lnTo>
                    <a:lnTo>
                      <a:pt x="23" y="59"/>
                    </a:lnTo>
                    <a:lnTo>
                      <a:pt x="17" y="60"/>
                    </a:lnTo>
                    <a:lnTo>
                      <a:pt x="14" y="59"/>
                    </a:lnTo>
                    <a:lnTo>
                      <a:pt x="11" y="59"/>
                    </a:lnTo>
                    <a:lnTo>
                      <a:pt x="8" y="56"/>
                    </a:lnTo>
                    <a:lnTo>
                      <a:pt x="3" y="50"/>
                    </a:lnTo>
                    <a:lnTo>
                      <a:pt x="0" y="43"/>
                    </a:lnTo>
                    <a:lnTo>
                      <a:pt x="0" y="29"/>
                    </a:lnTo>
                    <a:lnTo>
                      <a:pt x="1" y="22"/>
                    </a:lnTo>
                    <a:lnTo>
                      <a:pt x="11" y="9"/>
                    </a:lnTo>
                    <a:lnTo>
                      <a:pt x="15" y="6"/>
                    </a:lnTo>
                    <a:lnTo>
                      <a:pt x="18" y="3"/>
                    </a:lnTo>
                    <a:lnTo>
                      <a:pt x="22" y="1"/>
                    </a:lnTo>
                    <a:lnTo>
                      <a:pt x="28" y="1"/>
                    </a:lnTo>
                    <a:lnTo>
                      <a:pt x="32" y="0"/>
                    </a:lnTo>
                    <a:lnTo>
                      <a:pt x="34" y="0"/>
                    </a:lnTo>
                    <a:close/>
                    <a:moveTo>
                      <a:pt x="9" y="29"/>
                    </a:moveTo>
                    <a:lnTo>
                      <a:pt x="8" y="32"/>
                    </a:lnTo>
                    <a:lnTo>
                      <a:pt x="8" y="43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5" y="57"/>
                    </a:lnTo>
                    <a:lnTo>
                      <a:pt x="18" y="57"/>
                    </a:lnTo>
                    <a:lnTo>
                      <a:pt x="25" y="54"/>
                    </a:lnTo>
                    <a:lnTo>
                      <a:pt x="26" y="50"/>
                    </a:lnTo>
                    <a:lnTo>
                      <a:pt x="28" y="43"/>
                    </a:lnTo>
                    <a:lnTo>
                      <a:pt x="26" y="37"/>
                    </a:lnTo>
                    <a:lnTo>
                      <a:pt x="25" y="32"/>
                    </a:lnTo>
                    <a:lnTo>
                      <a:pt x="23" y="29"/>
                    </a:lnTo>
                    <a:lnTo>
                      <a:pt x="17" y="26"/>
                    </a:lnTo>
                    <a:lnTo>
                      <a:pt x="15" y="26"/>
                    </a:lnTo>
                    <a:lnTo>
                      <a:pt x="14" y="28"/>
                    </a:lnTo>
                    <a:lnTo>
                      <a:pt x="11" y="28"/>
                    </a:lnTo>
                    <a:lnTo>
                      <a:pt x="9" y="2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73" name="Rectangle 365"/>
              <p:cNvSpPr>
                <a:spLocks noChangeArrowheads="1"/>
              </p:cNvSpPr>
              <p:nvPr/>
            </p:nvSpPr>
            <p:spPr bwMode="auto">
              <a:xfrm>
                <a:off x="885" y="3323"/>
                <a:ext cx="22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74" name="Freeform 366"/>
              <p:cNvSpPr>
                <a:spLocks/>
              </p:cNvSpPr>
              <p:nvPr/>
            </p:nvSpPr>
            <p:spPr bwMode="auto">
              <a:xfrm>
                <a:off x="921" y="3287"/>
                <a:ext cx="21" cy="5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5" y="0"/>
                  </a:cxn>
                  <a:cxn ang="0">
                    <a:pos x="15" y="57"/>
                  </a:cxn>
                  <a:cxn ang="0">
                    <a:pos x="21" y="57"/>
                  </a:cxn>
                  <a:cxn ang="0">
                    <a:pos x="21" y="59"/>
                  </a:cxn>
                  <a:cxn ang="0">
                    <a:pos x="1" y="59"/>
                  </a:cxn>
                  <a:cxn ang="0">
                    <a:pos x="1" y="57"/>
                  </a:cxn>
                  <a:cxn ang="0">
                    <a:pos x="6" y="57"/>
                  </a:cxn>
                  <a:cxn ang="0">
                    <a:pos x="7" y="56"/>
                  </a:cxn>
                  <a:cxn ang="0">
                    <a:pos x="7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1" y="8"/>
                  </a:cxn>
                  <a:cxn ang="0">
                    <a:pos x="0" y="6"/>
                  </a:cxn>
                </a:cxnLst>
                <a:rect l="0" t="0" r="r" b="b"/>
                <a:pathLst>
                  <a:path w="21" h="59">
                    <a:moveTo>
                      <a:pt x="0" y="6"/>
                    </a:moveTo>
                    <a:lnTo>
                      <a:pt x="14" y="0"/>
                    </a:lnTo>
                    <a:lnTo>
                      <a:pt x="15" y="0"/>
                    </a:lnTo>
                    <a:lnTo>
                      <a:pt x="15" y="57"/>
                    </a:lnTo>
                    <a:lnTo>
                      <a:pt x="21" y="57"/>
                    </a:lnTo>
                    <a:lnTo>
                      <a:pt x="21" y="59"/>
                    </a:lnTo>
                    <a:lnTo>
                      <a:pt x="1" y="59"/>
                    </a:lnTo>
                    <a:lnTo>
                      <a:pt x="1" y="57"/>
                    </a:lnTo>
                    <a:lnTo>
                      <a:pt x="6" y="57"/>
                    </a:lnTo>
                    <a:lnTo>
                      <a:pt x="7" y="5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75" name="Freeform 367"/>
              <p:cNvSpPr>
                <a:spLocks noEditPoints="1"/>
              </p:cNvSpPr>
              <p:nvPr/>
            </p:nvSpPr>
            <p:spPr bwMode="auto">
              <a:xfrm>
                <a:off x="956" y="3287"/>
                <a:ext cx="38" cy="59"/>
              </a:xfrm>
              <a:custGeom>
                <a:avLst/>
                <a:gdLst/>
                <a:ahLst/>
                <a:cxnLst>
                  <a:cxn ang="0">
                    <a:pos x="38" y="39"/>
                  </a:cxn>
                  <a:cxn ang="0">
                    <a:pos x="38" y="43"/>
                  </a:cxn>
                  <a:cxn ang="0">
                    <a:pos x="30" y="43"/>
                  </a:cxn>
                  <a:cxn ang="0">
                    <a:pos x="30" y="59"/>
                  </a:cxn>
                  <a:cxn ang="0">
                    <a:pos x="22" y="59"/>
                  </a:cxn>
                  <a:cxn ang="0">
                    <a:pos x="22" y="43"/>
                  </a:cxn>
                  <a:cxn ang="0">
                    <a:pos x="0" y="43"/>
                  </a:cxn>
                  <a:cxn ang="0">
                    <a:pos x="0" y="39"/>
                  </a:cxn>
                  <a:cxn ang="0">
                    <a:pos x="25" y="0"/>
                  </a:cxn>
                  <a:cxn ang="0">
                    <a:pos x="30" y="0"/>
                  </a:cxn>
                  <a:cxn ang="0">
                    <a:pos x="30" y="39"/>
                  </a:cxn>
                  <a:cxn ang="0">
                    <a:pos x="38" y="39"/>
                  </a:cxn>
                  <a:cxn ang="0">
                    <a:pos x="22" y="39"/>
                  </a:cxn>
                  <a:cxn ang="0">
                    <a:pos x="22" y="9"/>
                  </a:cxn>
                  <a:cxn ang="0">
                    <a:pos x="3" y="39"/>
                  </a:cxn>
                  <a:cxn ang="0">
                    <a:pos x="22" y="39"/>
                  </a:cxn>
                </a:cxnLst>
                <a:rect l="0" t="0" r="r" b="b"/>
                <a:pathLst>
                  <a:path w="38" h="59">
                    <a:moveTo>
                      <a:pt x="38" y="39"/>
                    </a:moveTo>
                    <a:lnTo>
                      <a:pt x="38" y="43"/>
                    </a:lnTo>
                    <a:lnTo>
                      <a:pt x="30" y="43"/>
                    </a:lnTo>
                    <a:lnTo>
                      <a:pt x="30" y="59"/>
                    </a:lnTo>
                    <a:lnTo>
                      <a:pt x="22" y="59"/>
                    </a:lnTo>
                    <a:lnTo>
                      <a:pt x="22" y="43"/>
                    </a:lnTo>
                    <a:lnTo>
                      <a:pt x="0" y="43"/>
                    </a:lnTo>
                    <a:lnTo>
                      <a:pt x="0" y="39"/>
                    </a:lnTo>
                    <a:lnTo>
                      <a:pt x="25" y="0"/>
                    </a:lnTo>
                    <a:lnTo>
                      <a:pt x="30" y="0"/>
                    </a:lnTo>
                    <a:lnTo>
                      <a:pt x="30" y="39"/>
                    </a:lnTo>
                    <a:lnTo>
                      <a:pt x="38" y="39"/>
                    </a:lnTo>
                    <a:close/>
                    <a:moveTo>
                      <a:pt x="22" y="39"/>
                    </a:moveTo>
                    <a:lnTo>
                      <a:pt x="22" y="9"/>
                    </a:lnTo>
                    <a:lnTo>
                      <a:pt x="3" y="39"/>
                    </a:lnTo>
                    <a:lnTo>
                      <a:pt x="22" y="3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76" name="Rectangle 368"/>
              <p:cNvSpPr>
                <a:spLocks noChangeArrowheads="1"/>
              </p:cNvSpPr>
              <p:nvPr/>
            </p:nvSpPr>
            <p:spPr bwMode="auto">
              <a:xfrm>
                <a:off x="1064" y="3323"/>
                <a:ext cx="21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77" name="Freeform 369"/>
              <p:cNvSpPr>
                <a:spLocks/>
              </p:cNvSpPr>
              <p:nvPr/>
            </p:nvSpPr>
            <p:spPr bwMode="auto">
              <a:xfrm>
                <a:off x="1099" y="3287"/>
                <a:ext cx="22" cy="5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57"/>
                  </a:cxn>
                  <a:cxn ang="0">
                    <a:pos x="22" y="57"/>
                  </a:cxn>
                  <a:cxn ang="0">
                    <a:pos x="22" y="59"/>
                  </a:cxn>
                  <a:cxn ang="0">
                    <a:pos x="2" y="59"/>
                  </a:cxn>
                  <a:cxn ang="0">
                    <a:pos x="2" y="57"/>
                  </a:cxn>
                  <a:cxn ang="0">
                    <a:pos x="6" y="57"/>
                  </a:cxn>
                  <a:cxn ang="0">
                    <a:pos x="8" y="56"/>
                  </a:cxn>
                  <a:cxn ang="0">
                    <a:pos x="8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2" y="8"/>
                  </a:cxn>
                  <a:cxn ang="0">
                    <a:pos x="0" y="6"/>
                  </a:cxn>
                </a:cxnLst>
                <a:rect l="0" t="0" r="r" b="b"/>
                <a:pathLst>
                  <a:path w="22" h="59">
                    <a:moveTo>
                      <a:pt x="0" y="6"/>
                    </a:moveTo>
                    <a:lnTo>
                      <a:pt x="14" y="0"/>
                    </a:lnTo>
                    <a:lnTo>
                      <a:pt x="16" y="0"/>
                    </a:lnTo>
                    <a:lnTo>
                      <a:pt x="16" y="57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" y="59"/>
                    </a:lnTo>
                    <a:lnTo>
                      <a:pt x="2" y="57"/>
                    </a:lnTo>
                    <a:lnTo>
                      <a:pt x="6" y="57"/>
                    </a:lnTo>
                    <a:lnTo>
                      <a:pt x="8" y="56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78" name="Freeform 370"/>
              <p:cNvSpPr>
                <a:spLocks/>
              </p:cNvSpPr>
              <p:nvPr/>
            </p:nvSpPr>
            <p:spPr bwMode="auto">
              <a:xfrm>
                <a:off x="1135" y="3287"/>
                <a:ext cx="37" cy="59"/>
              </a:xfrm>
              <a:custGeom>
                <a:avLst/>
                <a:gdLst/>
                <a:ahLst/>
                <a:cxnLst>
                  <a:cxn ang="0">
                    <a:pos x="37" y="48"/>
                  </a:cxn>
                  <a:cxn ang="0">
                    <a:pos x="34" y="59"/>
                  </a:cxn>
                  <a:cxn ang="0">
                    <a:pos x="0" y="59"/>
                  </a:cxn>
                  <a:cxn ang="0">
                    <a:pos x="0" y="57"/>
                  </a:cxn>
                  <a:cxn ang="0">
                    <a:pos x="17" y="40"/>
                  </a:cxn>
                  <a:cxn ang="0">
                    <a:pos x="20" y="36"/>
                  </a:cxn>
                  <a:cxn ang="0">
                    <a:pos x="23" y="29"/>
                  </a:cxn>
                  <a:cxn ang="0">
                    <a:pos x="26" y="25"/>
                  </a:cxn>
                  <a:cxn ang="0">
                    <a:pos x="26" y="18"/>
                  </a:cxn>
                  <a:cxn ang="0">
                    <a:pos x="25" y="14"/>
                  </a:cxn>
                  <a:cxn ang="0">
                    <a:pos x="23" y="11"/>
                  </a:cxn>
                  <a:cxn ang="0">
                    <a:pos x="20" y="8"/>
                  </a:cxn>
                  <a:cxn ang="0">
                    <a:pos x="19" y="8"/>
                  </a:cxn>
                  <a:cxn ang="0">
                    <a:pos x="14" y="6"/>
                  </a:cxn>
                  <a:cxn ang="0">
                    <a:pos x="11" y="8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2" y="17"/>
                  </a:cxn>
                  <a:cxn ang="0">
                    <a:pos x="0" y="17"/>
                  </a:cxn>
                  <a:cxn ang="0">
                    <a:pos x="3" y="8"/>
                  </a:cxn>
                  <a:cxn ang="0">
                    <a:pos x="6" y="4"/>
                  </a:cxn>
                  <a:cxn ang="0">
                    <a:pos x="12" y="1"/>
                  </a:cxn>
                  <a:cxn ang="0">
                    <a:pos x="17" y="0"/>
                  </a:cxn>
                  <a:cxn ang="0">
                    <a:pos x="22" y="1"/>
                  </a:cxn>
                  <a:cxn ang="0">
                    <a:pos x="25" y="3"/>
                  </a:cxn>
                  <a:cxn ang="0">
                    <a:pos x="29" y="4"/>
                  </a:cxn>
                  <a:cxn ang="0">
                    <a:pos x="33" y="11"/>
                  </a:cxn>
                  <a:cxn ang="0">
                    <a:pos x="34" y="15"/>
                  </a:cxn>
                  <a:cxn ang="0">
                    <a:pos x="33" y="20"/>
                  </a:cxn>
                  <a:cxn ang="0">
                    <a:pos x="31" y="23"/>
                  </a:cxn>
                  <a:cxn ang="0">
                    <a:pos x="29" y="28"/>
                  </a:cxn>
                  <a:cxn ang="0">
                    <a:pos x="25" y="34"/>
                  </a:cxn>
                  <a:cxn ang="0">
                    <a:pos x="16" y="43"/>
                  </a:cxn>
                  <a:cxn ang="0">
                    <a:pos x="12" y="48"/>
                  </a:cxn>
                  <a:cxn ang="0">
                    <a:pos x="8" y="53"/>
                  </a:cxn>
                  <a:cxn ang="0">
                    <a:pos x="29" y="53"/>
                  </a:cxn>
                  <a:cxn ang="0">
                    <a:pos x="31" y="51"/>
                  </a:cxn>
                  <a:cxn ang="0">
                    <a:pos x="33" y="51"/>
                  </a:cxn>
                  <a:cxn ang="0">
                    <a:pos x="36" y="48"/>
                  </a:cxn>
                  <a:cxn ang="0">
                    <a:pos x="37" y="48"/>
                  </a:cxn>
                </a:cxnLst>
                <a:rect l="0" t="0" r="r" b="b"/>
                <a:pathLst>
                  <a:path w="37" h="59">
                    <a:moveTo>
                      <a:pt x="37" y="48"/>
                    </a:moveTo>
                    <a:lnTo>
                      <a:pt x="34" y="59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17" y="40"/>
                    </a:lnTo>
                    <a:lnTo>
                      <a:pt x="20" y="36"/>
                    </a:lnTo>
                    <a:lnTo>
                      <a:pt x="23" y="29"/>
                    </a:lnTo>
                    <a:lnTo>
                      <a:pt x="26" y="25"/>
                    </a:lnTo>
                    <a:lnTo>
                      <a:pt x="26" y="18"/>
                    </a:lnTo>
                    <a:lnTo>
                      <a:pt x="25" y="14"/>
                    </a:lnTo>
                    <a:lnTo>
                      <a:pt x="23" y="11"/>
                    </a:lnTo>
                    <a:lnTo>
                      <a:pt x="20" y="8"/>
                    </a:lnTo>
                    <a:lnTo>
                      <a:pt x="19" y="8"/>
                    </a:lnTo>
                    <a:lnTo>
                      <a:pt x="14" y="6"/>
                    </a:lnTo>
                    <a:lnTo>
                      <a:pt x="11" y="8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2" y="17"/>
                    </a:lnTo>
                    <a:lnTo>
                      <a:pt x="0" y="17"/>
                    </a:lnTo>
                    <a:lnTo>
                      <a:pt x="3" y="8"/>
                    </a:lnTo>
                    <a:lnTo>
                      <a:pt x="6" y="4"/>
                    </a:lnTo>
                    <a:lnTo>
                      <a:pt x="12" y="1"/>
                    </a:lnTo>
                    <a:lnTo>
                      <a:pt x="17" y="0"/>
                    </a:lnTo>
                    <a:lnTo>
                      <a:pt x="22" y="1"/>
                    </a:lnTo>
                    <a:lnTo>
                      <a:pt x="25" y="3"/>
                    </a:lnTo>
                    <a:lnTo>
                      <a:pt x="29" y="4"/>
                    </a:lnTo>
                    <a:lnTo>
                      <a:pt x="33" y="11"/>
                    </a:lnTo>
                    <a:lnTo>
                      <a:pt x="34" y="15"/>
                    </a:lnTo>
                    <a:lnTo>
                      <a:pt x="33" y="20"/>
                    </a:lnTo>
                    <a:lnTo>
                      <a:pt x="31" y="23"/>
                    </a:lnTo>
                    <a:lnTo>
                      <a:pt x="29" y="28"/>
                    </a:lnTo>
                    <a:lnTo>
                      <a:pt x="25" y="34"/>
                    </a:lnTo>
                    <a:lnTo>
                      <a:pt x="16" y="43"/>
                    </a:lnTo>
                    <a:lnTo>
                      <a:pt x="12" y="48"/>
                    </a:lnTo>
                    <a:lnTo>
                      <a:pt x="8" y="53"/>
                    </a:lnTo>
                    <a:lnTo>
                      <a:pt x="29" y="53"/>
                    </a:lnTo>
                    <a:lnTo>
                      <a:pt x="31" y="51"/>
                    </a:lnTo>
                    <a:lnTo>
                      <a:pt x="33" y="51"/>
                    </a:lnTo>
                    <a:lnTo>
                      <a:pt x="36" y="48"/>
                    </a:lnTo>
                    <a:lnTo>
                      <a:pt x="37" y="4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79" name="Rectangle 371"/>
              <p:cNvSpPr>
                <a:spLocks noChangeArrowheads="1"/>
              </p:cNvSpPr>
              <p:nvPr/>
            </p:nvSpPr>
            <p:spPr bwMode="auto">
              <a:xfrm>
                <a:off x="1242" y="3323"/>
                <a:ext cx="22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80" name="Freeform 372"/>
              <p:cNvSpPr>
                <a:spLocks/>
              </p:cNvSpPr>
              <p:nvPr/>
            </p:nvSpPr>
            <p:spPr bwMode="auto">
              <a:xfrm>
                <a:off x="1278" y="3287"/>
                <a:ext cx="22" cy="5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5" y="0"/>
                  </a:cxn>
                  <a:cxn ang="0">
                    <a:pos x="15" y="57"/>
                  </a:cxn>
                  <a:cxn ang="0">
                    <a:pos x="22" y="57"/>
                  </a:cxn>
                  <a:cxn ang="0">
                    <a:pos x="22" y="59"/>
                  </a:cxn>
                  <a:cxn ang="0">
                    <a:pos x="1" y="59"/>
                  </a:cxn>
                  <a:cxn ang="0">
                    <a:pos x="1" y="57"/>
                  </a:cxn>
                  <a:cxn ang="0">
                    <a:pos x="6" y="57"/>
                  </a:cxn>
                  <a:cxn ang="0">
                    <a:pos x="8" y="56"/>
                  </a:cxn>
                  <a:cxn ang="0">
                    <a:pos x="8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1" y="8"/>
                  </a:cxn>
                  <a:cxn ang="0">
                    <a:pos x="0" y="6"/>
                  </a:cxn>
                </a:cxnLst>
                <a:rect l="0" t="0" r="r" b="b"/>
                <a:pathLst>
                  <a:path w="22" h="59">
                    <a:moveTo>
                      <a:pt x="0" y="6"/>
                    </a:moveTo>
                    <a:lnTo>
                      <a:pt x="14" y="0"/>
                    </a:lnTo>
                    <a:lnTo>
                      <a:pt x="15" y="0"/>
                    </a:lnTo>
                    <a:lnTo>
                      <a:pt x="15" y="57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1" y="59"/>
                    </a:lnTo>
                    <a:lnTo>
                      <a:pt x="1" y="57"/>
                    </a:lnTo>
                    <a:lnTo>
                      <a:pt x="6" y="57"/>
                    </a:lnTo>
                    <a:lnTo>
                      <a:pt x="8" y="56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81" name="Freeform 373"/>
              <p:cNvSpPr>
                <a:spLocks noEditPoints="1"/>
              </p:cNvSpPr>
              <p:nvPr/>
            </p:nvSpPr>
            <p:spPr bwMode="auto">
              <a:xfrm>
                <a:off x="1315" y="3287"/>
                <a:ext cx="36" cy="6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0" y="22"/>
                  </a:cxn>
                  <a:cxn ang="0">
                    <a:pos x="2" y="14"/>
                  </a:cxn>
                  <a:cxn ang="0">
                    <a:pos x="6" y="8"/>
                  </a:cxn>
                  <a:cxn ang="0">
                    <a:pos x="11" y="3"/>
                  </a:cxn>
                  <a:cxn ang="0">
                    <a:pos x="17" y="0"/>
                  </a:cxn>
                  <a:cxn ang="0">
                    <a:pos x="27" y="3"/>
                  </a:cxn>
                  <a:cxn ang="0">
                    <a:pos x="30" y="6"/>
                  </a:cxn>
                  <a:cxn ang="0">
                    <a:pos x="33" y="11"/>
                  </a:cxn>
                  <a:cxn ang="0">
                    <a:pos x="36" y="23"/>
                  </a:cxn>
                  <a:cxn ang="0">
                    <a:pos x="36" y="36"/>
                  </a:cxn>
                  <a:cxn ang="0">
                    <a:pos x="34" y="42"/>
                  </a:cxn>
                  <a:cxn ang="0">
                    <a:pos x="33" y="46"/>
                  </a:cxn>
                  <a:cxn ang="0">
                    <a:pos x="30" y="53"/>
                  </a:cxn>
                  <a:cxn ang="0">
                    <a:pos x="27" y="57"/>
                  </a:cxn>
                  <a:cxn ang="0">
                    <a:pos x="17" y="60"/>
                  </a:cxn>
                  <a:cxn ang="0">
                    <a:pos x="13" y="59"/>
                  </a:cxn>
                  <a:cxn ang="0">
                    <a:pos x="8" y="56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29"/>
                  </a:cxn>
                  <a:cxn ang="0">
                    <a:pos x="8" y="32"/>
                  </a:cxn>
                  <a:cxn ang="0">
                    <a:pos x="8" y="42"/>
                  </a:cxn>
                  <a:cxn ang="0">
                    <a:pos x="11" y="51"/>
                  </a:cxn>
                  <a:cxn ang="0">
                    <a:pos x="13" y="54"/>
                  </a:cxn>
                  <a:cxn ang="0">
                    <a:pos x="14" y="56"/>
                  </a:cxn>
                  <a:cxn ang="0">
                    <a:pos x="17" y="57"/>
                  </a:cxn>
                  <a:cxn ang="0">
                    <a:pos x="19" y="57"/>
                  </a:cxn>
                  <a:cxn ang="0">
                    <a:pos x="20" y="56"/>
                  </a:cxn>
                  <a:cxn ang="0">
                    <a:pos x="22" y="56"/>
                  </a:cxn>
                  <a:cxn ang="0">
                    <a:pos x="25" y="53"/>
                  </a:cxn>
                  <a:cxn ang="0">
                    <a:pos x="27" y="48"/>
                  </a:cxn>
                  <a:cxn ang="0">
                    <a:pos x="27" y="43"/>
                  </a:cxn>
                  <a:cxn ang="0">
                    <a:pos x="28" y="36"/>
                  </a:cxn>
                  <a:cxn ang="0">
                    <a:pos x="28" y="28"/>
                  </a:cxn>
                  <a:cxn ang="0">
                    <a:pos x="27" y="18"/>
                  </a:cxn>
                  <a:cxn ang="0">
                    <a:pos x="27" y="11"/>
                  </a:cxn>
                  <a:cxn ang="0">
                    <a:pos x="25" y="8"/>
                  </a:cxn>
                  <a:cxn ang="0">
                    <a:pos x="20" y="3"/>
                  </a:cxn>
                  <a:cxn ang="0">
                    <a:pos x="16" y="3"/>
                  </a:cxn>
                  <a:cxn ang="0">
                    <a:pos x="13" y="6"/>
                  </a:cxn>
                  <a:cxn ang="0">
                    <a:pos x="9" y="12"/>
                  </a:cxn>
                  <a:cxn ang="0">
                    <a:pos x="9" y="17"/>
                  </a:cxn>
                  <a:cxn ang="0">
                    <a:pos x="8" y="22"/>
                  </a:cxn>
                  <a:cxn ang="0">
                    <a:pos x="8" y="32"/>
                  </a:cxn>
                </a:cxnLst>
                <a:rect l="0" t="0" r="r" b="b"/>
                <a:pathLst>
                  <a:path w="36" h="60">
                    <a:moveTo>
                      <a:pt x="0" y="29"/>
                    </a:moveTo>
                    <a:lnTo>
                      <a:pt x="0" y="22"/>
                    </a:lnTo>
                    <a:lnTo>
                      <a:pt x="2" y="14"/>
                    </a:lnTo>
                    <a:lnTo>
                      <a:pt x="6" y="8"/>
                    </a:lnTo>
                    <a:lnTo>
                      <a:pt x="11" y="3"/>
                    </a:lnTo>
                    <a:lnTo>
                      <a:pt x="17" y="0"/>
                    </a:lnTo>
                    <a:lnTo>
                      <a:pt x="27" y="3"/>
                    </a:lnTo>
                    <a:lnTo>
                      <a:pt x="30" y="6"/>
                    </a:lnTo>
                    <a:lnTo>
                      <a:pt x="33" y="11"/>
                    </a:lnTo>
                    <a:lnTo>
                      <a:pt x="36" y="23"/>
                    </a:lnTo>
                    <a:lnTo>
                      <a:pt x="36" y="36"/>
                    </a:lnTo>
                    <a:lnTo>
                      <a:pt x="34" y="42"/>
                    </a:lnTo>
                    <a:lnTo>
                      <a:pt x="33" y="46"/>
                    </a:lnTo>
                    <a:lnTo>
                      <a:pt x="30" y="53"/>
                    </a:lnTo>
                    <a:lnTo>
                      <a:pt x="27" y="57"/>
                    </a:lnTo>
                    <a:lnTo>
                      <a:pt x="17" y="60"/>
                    </a:lnTo>
                    <a:lnTo>
                      <a:pt x="13" y="59"/>
                    </a:lnTo>
                    <a:lnTo>
                      <a:pt x="8" y="56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29"/>
                    </a:lnTo>
                    <a:close/>
                    <a:moveTo>
                      <a:pt x="8" y="32"/>
                    </a:moveTo>
                    <a:lnTo>
                      <a:pt x="8" y="42"/>
                    </a:lnTo>
                    <a:lnTo>
                      <a:pt x="11" y="51"/>
                    </a:lnTo>
                    <a:lnTo>
                      <a:pt x="13" y="54"/>
                    </a:lnTo>
                    <a:lnTo>
                      <a:pt x="14" y="56"/>
                    </a:lnTo>
                    <a:lnTo>
                      <a:pt x="17" y="57"/>
                    </a:lnTo>
                    <a:lnTo>
                      <a:pt x="19" y="57"/>
                    </a:lnTo>
                    <a:lnTo>
                      <a:pt x="20" y="56"/>
                    </a:lnTo>
                    <a:lnTo>
                      <a:pt x="22" y="56"/>
                    </a:lnTo>
                    <a:lnTo>
                      <a:pt x="25" y="53"/>
                    </a:lnTo>
                    <a:lnTo>
                      <a:pt x="27" y="48"/>
                    </a:lnTo>
                    <a:lnTo>
                      <a:pt x="27" y="43"/>
                    </a:lnTo>
                    <a:lnTo>
                      <a:pt x="28" y="36"/>
                    </a:lnTo>
                    <a:lnTo>
                      <a:pt x="28" y="28"/>
                    </a:lnTo>
                    <a:lnTo>
                      <a:pt x="27" y="18"/>
                    </a:lnTo>
                    <a:lnTo>
                      <a:pt x="27" y="11"/>
                    </a:lnTo>
                    <a:lnTo>
                      <a:pt x="25" y="8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3" y="6"/>
                    </a:lnTo>
                    <a:lnTo>
                      <a:pt x="9" y="12"/>
                    </a:lnTo>
                    <a:lnTo>
                      <a:pt x="9" y="17"/>
                    </a:lnTo>
                    <a:lnTo>
                      <a:pt x="8" y="22"/>
                    </a:lnTo>
                    <a:lnTo>
                      <a:pt x="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82" name="Rectangle 374"/>
              <p:cNvSpPr>
                <a:spLocks noChangeArrowheads="1"/>
              </p:cNvSpPr>
              <p:nvPr/>
            </p:nvSpPr>
            <p:spPr bwMode="auto">
              <a:xfrm>
                <a:off x="1442" y="3323"/>
                <a:ext cx="22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83" name="Freeform 375"/>
              <p:cNvSpPr>
                <a:spLocks noEditPoints="1"/>
              </p:cNvSpPr>
              <p:nvPr/>
            </p:nvSpPr>
            <p:spPr bwMode="auto">
              <a:xfrm>
                <a:off x="1474" y="3287"/>
                <a:ext cx="34" cy="60"/>
              </a:xfrm>
              <a:custGeom>
                <a:avLst/>
                <a:gdLst/>
                <a:ahLst/>
                <a:cxnLst>
                  <a:cxn ang="0">
                    <a:pos x="12" y="29"/>
                  </a:cxn>
                  <a:cxn ang="0">
                    <a:pos x="7" y="26"/>
                  </a:cxn>
                  <a:cxn ang="0">
                    <a:pos x="3" y="22"/>
                  </a:cxn>
                  <a:cxn ang="0">
                    <a:pos x="1" y="17"/>
                  </a:cxn>
                  <a:cxn ang="0">
                    <a:pos x="1" y="11"/>
                  </a:cxn>
                  <a:cxn ang="0">
                    <a:pos x="3" y="8"/>
                  </a:cxn>
                  <a:cxn ang="0">
                    <a:pos x="9" y="1"/>
                  </a:cxn>
                  <a:cxn ang="0">
                    <a:pos x="12" y="1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4" y="1"/>
                  </a:cxn>
                  <a:cxn ang="0">
                    <a:pos x="28" y="4"/>
                  </a:cxn>
                  <a:cxn ang="0">
                    <a:pos x="31" y="6"/>
                  </a:cxn>
                  <a:cxn ang="0">
                    <a:pos x="32" y="9"/>
                  </a:cxn>
                  <a:cxn ang="0">
                    <a:pos x="32" y="15"/>
                  </a:cxn>
                  <a:cxn ang="0">
                    <a:pos x="29" y="18"/>
                  </a:cxn>
                  <a:cxn ang="0">
                    <a:pos x="28" y="22"/>
                  </a:cxn>
                  <a:cxn ang="0">
                    <a:pos x="24" y="25"/>
                  </a:cxn>
                  <a:cxn ang="0">
                    <a:pos x="20" y="28"/>
                  </a:cxn>
                  <a:cxn ang="0">
                    <a:pos x="24" y="31"/>
                  </a:cxn>
                  <a:cxn ang="0">
                    <a:pos x="32" y="39"/>
                  </a:cxn>
                  <a:cxn ang="0">
                    <a:pos x="32" y="42"/>
                  </a:cxn>
                  <a:cxn ang="0">
                    <a:pos x="34" y="45"/>
                  </a:cxn>
                  <a:cxn ang="0">
                    <a:pos x="32" y="51"/>
                  </a:cxn>
                  <a:cxn ang="0">
                    <a:pos x="29" y="56"/>
                  </a:cxn>
                  <a:cxn ang="0">
                    <a:pos x="24" y="57"/>
                  </a:cxn>
                  <a:cxn ang="0">
                    <a:pos x="21" y="59"/>
                  </a:cxn>
                  <a:cxn ang="0">
                    <a:pos x="15" y="60"/>
                  </a:cxn>
                  <a:cxn ang="0">
                    <a:pos x="6" y="57"/>
                  </a:cxn>
                  <a:cxn ang="0">
                    <a:pos x="3" y="54"/>
                  </a:cxn>
                  <a:cxn ang="0">
                    <a:pos x="0" y="45"/>
                  </a:cxn>
                  <a:cxn ang="0">
                    <a:pos x="0" y="42"/>
                  </a:cxn>
                  <a:cxn ang="0">
                    <a:pos x="3" y="39"/>
                  </a:cxn>
                  <a:cxn ang="0">
                    <a:pos x="6" y="34"/>
                  </a:cxn>
                  <a:cxn ang="0">
                    <a:pos x="12" y="29"/>
                  </a:cxn>
                  <a:cxn ang="0">
                    <a:pos x="18" y="26"/>
                  </a:cxn>
                  <a:cxn ang="0">
                    <a:pos x="21" y="22"/>
                  </a:cxn>
                  <a:cxn ang="0">
                    <a:pos x="24" y="15"/>
                  </a:cxn>
                  <a:cxn ang="0">
                    <a:pos x="24" y="12"/>
                  </a:cxn>
                  <a:cxn ang="0">
                    <a:pos x="23" y="9"/>
                  </a:cxn>
                  <a:cxn ang="0">
                    <a:pos x="23" y="6"/>
                  </a:cxn>
                  <a:cxn ang="0">
                    <a:pos x="20" y="3"/>
                  </a:cxn>
                  <a:cxn ang="0">
                    <a:pos x="14" y="3"/>
                  </a:cxn>
                  <a:cxn ang="0">
                    <a:pos x="10" y="6"/>
                  </a:cxn>
                  <a:cxn ang="0">
                    <a:pos x="9" y="9"/>
                  </a:cxn>
                  <a:cxn ang="0">
                    <a:pos x="9" y="15"/>
                  </a:cxn>
                  <a:cxn ang="0">
                    <a:pos x="10" y="18"/>
                  </a:cxn>
                  <a:cxn ang="0">
                    <a:pos x="12" y="20"/>
                  </a:cxn>
                  <a:cxn ang="0">
                    <a:pos x="18" y="26"/>
                  </a:cxn>
                  <a:cxn ang="0">
                    <a:pos x="14" y="32"/>
                  </a:cxn>
                  <a:cxn ang="0">
                    <a:pos x="10" y="34"/>
                  </a:cxn>
                  <a:cxn ang="0">
                    <a:pos x="9" y="39"/>
                  </a:cxn>
                  <a:cxn ang="0">
                    <a:pos x="7" y="40"/>
                  </a:cxn>
                  <a:cxn ang="0">
                    <a:pos x="7" y="45"/>
                  </a:cxn>
                  <a:cxn ang="0">
                    <a:pos x="10" y="54"/>
                  </a:cxn>
                  <a:cxn ang="0">
                    <a:pos x="17" y="57"/>
                  </a:cxn>
                  <a:cxn ang="0">
                    <a:pos x="23" y="54"/>
                  </a:cxn>
                  <a:cxn ang="0">
                    <a:pos x="24" y="51"/>
                  </a:cxn>
                  <a:cxn ang="0">
                    <a:pos x="24" y="45"/>
                  </a:cxn>
                  <a:cxn ang="0">
                    <a:pos x="23" y="43"/>
                  </a:cxn>
                  <a:cxn ang="0">
                    <a:pos x="21" y="40"/>
                  </a:cxn>
                  <a:cxn ang="0">
                    <a:pos x="18" y="36"/>
                  </a:cxn>
                  <a:cxn ang="0">
                    <a:pos x="14" y="32"/>
                  </a:cxn>
                </a:cxnLst>
                <a:rect l="0" t="0" r="r" b="b"/>
                <a:pathLst>
                  <a:path w="34" h="60">
                    <a:moveTo>
                      <a:pt x="12" y="29"/>
                    </a:moveTo>
                    <a:lnTo>
                      <a:pt x="7" y="26"/>
                    </a:lnTo>
                    <a:lnTo>
                      <a:pt x="3" y="22"/>
                    </a:lnTo>
                    <a:lnTo>
                      <a:pt x="1" y="17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9" y="1"/>
                    </a:lnTo>
                    <a:lnTo>
                      <a:pt x="12" y="1"/>
                    </a:lnTo>
                    <a:lnTo>
                      <a:pt x="17" y="0"/>
                    </a:lnTo>
                    <a:lnTo>
                      <a:pt x="21" y="0"/>
                    </a:lnTo>
                    <a:lnTo>
                      <a:pt x="24" y="1"/>
                    </a:lnTo>
                    <a:lnTo>
                      <a:pt x="28" y="4"/>
                    </a:lnTo>
                    <a:lnTo>
                      <a:pt x="31" y="6"/>
                    </a:lnTo>
                    <a:lnTo>
                      <a:pt x="32" y="9"/>
                    </a:lnTo>
                    <a:lnTo>
                      <a:pt x="32" y="15"/>
                    </a:lnTo>
                    <a:lnTo>
                      <a:pt x="29" y="18"/>
                    </a:lnTo>
                    <a:lnTo>
                      <a:pt x="28" y="22"/>
                    </a:lnTo>
                    <a:lnTo>
                      <a:pt x="24" y="25"/>
                    </a:lnTo>
                    <a:lnTo>
                      <a:pt x="20" y="28"/>
                    </a:lnTo>
                    <a:lnTo>
                      <a:pt x="24" y="31"/>
                    </a:lnTo>
                    <a:lnTo>
                      <a:pt x="32" y="39"/>
                    </a:lnTo>
                    <a:lnTo>
                      <a:pt x="32" y="42"/>
                    </a:lnTo>
                    <a:lnTo>
                      <a:pt x="34" y="45"/>
                    </a:lnTo>
                    <a:lnTo>
                      <a:pt x="32" y="51"/>
                    </a:lnTo>
                    <a:lnTo>
                      <a:pt x="29" y="56"/>
                    </a:lnTo>
                    <a:lnTo>
                      <a:pt x="24" y="57"/>
                    </a:lnTo>
                    <a:lnTo>
                      <a:pt x="21" y="59"/>
                    </a:lnTo>
                    <a:lnTo>
                      <a:pt x="15" y="60"/>
                    </a:lnTo>
                    <a:lnTo>
                      <a:pt x="6" y="57"/>
                    </a:lnTo>
                    <a:lnTo>
                      <a:pt x="3" y="54"/>
                    </a:lnTo>
                    <a:lnTo>
                      <a:pt x="0" y="45"/>
                    </a:lnTo>
                    <a:lnTo>
                      <a:pt x="0" y="42"/>
                    </a:lnTo>
                    <a:lnTo>
                      <a:pt x="3" y="39"/>
                    </a:lnTo>
                    <a:lnTo>
                      <a:pt x="6" y="34"/>
                    </a:lnTo>
                    <a:lnTo>
                      <a:pt x="12" y="29"/>
                    </a:lnTo>
                    <a:close/>
                    <a:moveTo>
                      <a:pt x="18" y="26"/>
                    </a:moveTo>
                    <a:lnTo>
                      <a:pt x="21" y="22"/>
                    </a:lnTo>
                    <a:lnTo>
                      <a:pt x="24" y="15"/>
                    </a:lnTo>
                    <a:lnTo>
                      <a:pt x="24" y="12"/>
                    </a:lnTo>
                    <a:lnTo>
                      <a:pt x="23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4" y="3"/>
                    </a:lnTo>
                    <a:lnTo>
                      <a:pt x="10" y="6"/>
                    </a:lnTo>
                    <a:lnTo>
                      <a:pt x="9" y="9"/>
                    </a:lnTo>
                    <a:lnTo>
                      <a:pt x="9" y="15"/>
                    </a:lnTo>
                    <a:lnTo>
                      <a:pt x="10" y="18"/>
                    </a:lnTo>
                    <a:lnTo>
                      <a:pt x="12" y="20"/>
                    </a:lnTo>
                    <a:lnTo>
                      <a:pt x="18" y="26"/>
                    </a:lnTo>
                    <a:close/>
                    <a:moveTo>
                      <a:pt x="14" y="32"/>
                    </a:moveTo>
                    <a:lnTo>
                      <a:pt x="10" y="34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5"/>
                    </a:lnTo>
                    <a:lnTo>
                      <a:pt x="10" y="54"/>
                    </a:lnTo>
                    <a:lnTo>
                      <a:pt x="17" y="57"/>
                    </a:lnTo>
                    <a:lnTo>
                      <a:pt x="23" y="54"/>
                    </a:lnTo>
                    <a:lnTo>
                      <a:pt x="24" y="51"/>
                    </a:lnTo>
                    <a:lnTo>
                      <a:pt x="24" y="45"/>
                    </a:lnTo>
                    <a:lnTo>
                      <a:pt x="23" y="43"/>
                    </a:lnTo>
                    <a:lnTo>
                      <a:pt x="21" y="40"/>
                    </a:lnTo>
                    <a:lnTo>
                      <a:pt x="18" y="36"/>
                    </a:lnTo>
                    <a:lnTo>
                      <a:pt x="14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84" name="Rectangle 376"/>
              <p:cNvSpPr>
                <a:spLocks noChangeArrowheads="1"/>
              </p:cNvSpPr>
              <p:nvPr/>
            </p:nvSpPr>
            <p:spPr bwMode="auto">
              <a:xfrm>
                <a:off x="1620" y="3323"/>
                <a:ext cx="21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85" name="Freeform 377"/>
              <p:cNvSpPr>
                <a:spLocks noEditPoints="1"/>
              </p:cNvSpPr>
              <p:nvPr/>
            </p:nvSpPr>
            <p:spPr bwMode="auto">
              <a:xfrm>
                <a:off x="1649" y="3287"/>
                <a:ext cx="36" cy="60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36" y="1"/>
                  </a:cxn>
                  <a:cxn ang="0">
                    <a:pos x="30" y="3"/>
                  </a:cxn>
                  <a:cxn ang="0">
                    <a:pos x="26" y="4"/>
                  </a:cxn>
                  <a:cxn ang="0">
                    <a:pos x="22" y="6"/>
                  </a:cxn>
                  <a:cxn ang="0">
                    <a:pos x="16" y="12"/>
                  </a:cxn>
                  <a:cxn ang="0">
                    <a:pos x="14" y="17"/>
                  </a:cxn>
                  <a:cxn ang="0">
                    <a:pos x="11" y="22"/>
                  </a:cxn>
                  <a:cxn ang="0">
                    <a:pos x="9" y="28"/>
                  </a:cxn>
                  <a:cxn ang="0">
                    <a:pos x="14" y="25"/>
                  </a:cxn>
                  <a:cxn ang="0">
                    <a:pos x="17" y="23"/>
                  </a:cxn>
                  <a:cxn ang="0">
                    <a:pos x="25" y="23"/>
                  </a:cxn>
                  <a:cxn ang="0">
                    <a:pos x="28" y="25"/>
                  </a:cxn>
                  <a:cxn ang="0">
                    <a:pos x="34" y="31"/>
                  </a:cxn>
                  <a:cxn ang="0">
                    <a:pos x="36" y="36"/>
                  </a:cxn>
                  <a:cxn ang="0">
                    <a:pos x="36" y="45"/>
                  </a:cxn>
                  <a:cxn ang="0">
                    <a:pos x="34" y="48"/>
                  </a:cxn>
                  <a:cxn ang="0">
                    <a:pos x="31" y="53"/>
                  </a:cxn>
                  <a:cxn ang="0">
                    <a:pos x="28" y="56"/>
                  </a:cxn>
                  <a:cxn ang="0">
                    <a:pos x="23" y="59"/>
                  </a:cxn>
                  <a:cxn ang="0">
                    <a:pos x="17" y="60"/>
                  </a:cxn>
                  <a:cxn ang="0">
                    <a:pos x="14" y="59"/>
                  </a:cxn>
                  <a:cxn ang="0">
                    <a:pos x="11" y="59"/>
                  </a:cxn>
                  <a:cxn ang="0">
                    <a:pos x="8" y="56"/>
                  </a:cxn>
                  <a:cxn ang="0">
                    <a:pos x="3" y="50"/>
                  </a:cxn>
                  <a:cxn ang="0">
                    <a:pos x="0" y="43"/>
                  </a:cxn>
                  <a:cxn ang="0">
                    <a:pos x="0" y="29"/>
                  </a:cxn>
                  <a:cxn ang="0">
                    <a:pos x="3" y="22"/>
                  </a:cxn>
                  <a:cxn ang="0">
                    <a:pos x="6" y="15"/>
                  </a:cxn>
                  <a:cxn ang="0">
                    <a:pos x="11" y="9"/>
                  </a:cxn>
                  <a:cxn ang="0">
                    <a:pos x="16" y="6"/>
                  </a:cxn>
                  <a:cxn ang="0">
                    <a:pos x="19" y="3"/>
                  </a:cxn>
                  <a:cxn ang="0">
                    <a:pos x="22" y="1"/>
                  </a:cxn>
                  <a:cxn ang="0">
                    <a:pos x="28" y="1"/>
                  </a:cxn>
                  <a:cxn ang="0">
                    <a:pos x="33" y="0"/>
                  </a:cxn>
                  <a:cxn ang="0">
                    <a:pos x="36" y="0"/>
                  </a:cxn>
                  <a:cxn ang="0">
                    <a:pos x="9" y="29"/>
                  </a:cxn>
                  <a:cxn ang="0">
                    <a:pos x="8" y="32"/>
                  </a:cxn>
                  <a:cxn ang="0">
                    <a:pos x="8" y="43"/>
                  </a:cxn>
                  <a:cxn ang="0">
                    <a:pos x="11" y="53"/>
                  </a:cxn>
                  <a:cxn ang="0">
                    <a:pos x="16" y="57"/>
                  </a:cxn>
                  <a:cxn ang="0">
                    <a:pos x="19" y="57"/>
                  </a:cxn>
                  <a:cxn ang="0">
                    <a:pos x="25" y="54"/>
                  </a:cxn>
                  <a:cxn ang="0">
                    <a:pos x="28" y="48"/>
                  </a:cxn>
                  <a:cxn ang="0">
                    <a:pos x="28" y="43"/>
                  </a:cxn>
                  <a:cxn ang="0">
                    <a:pos x="26" y="37"/>
                  </a:cxn>
                  <a:cxn ang="0">
                    <a:pos x="25" y="32"/>
                  </a:cxn>
                  <a:cxn ang="0">
                    <a:pos x="23" y="29"/>
                  </a:cxn>
                  <a:cxn ang="0">
                    <a:pos x="17" y="26"/>
                  </a:cxn>
                  <a:cxn ang="0">
                    <a:pos x="16" y="26"/>
                  </a:cxn>
                  <a:cxn ang="0">
                    <a:pos x="14" y="28"/>
                  </a:cxn>
                  <a:cxn ang="0">
                    <a:pos x="11" y="28"/>
                  </a:cxn>
                  <a:cxn ang="0">
                    <a:pos x="9" y="29"/>
                  </a:cxn>
                </a:cxnLst>
                <a:rect l="0" t="0" r="r" b="b"/>
                <a:pathLst>
                  <a:path w="36" h="60">
                    <a:moveTo>
                      <a:pt x="36" y="0"/>
                    </a:moveTo>
                    <a:lnTo>
                      <a:pt x="36" y="1"/>
                    </a:lnTo>
                    <a:lnTo>
                      <a:pt x="30" y="3"/>
                    </a:lnTo>
                    <a:lnTo>
                      <a:pt x="26" y="4"/>
                    </a:lnTo>
                    <a:lnTo>
                      <a:pt x="22" y="6"/>
                    </a:lnTo>
                    <a:lnTo>
                      <a:pt x="16" y="12"/>
                    </a:lnTo>
                    <a:lnTo>
                      <a:pt x="14" y="17"/>
                    </a:lnTo>
                    <a:lnTo>
                      <a:pt x="11" y="22"/>
                    </a:lnTo>
                    <a:lnTo>
                      <a:pt x="9" y="28"/>
                    </a:lnTo>
                    <a:lnTo>
                      <a:pt x="14" y="25"/>
                    </a:lnTo>
                    <a:lnTo>
                      <a:pt x="17" y="23"/>
                    </a:lnTo>
                    <a:lnTo>
                      <a:pt x="25" y="23"/>
                    </a:lnTo>
                    <a:lnTo>
                      <a:pt x="28" y="25"/>
                    </a:lnTo>
                    <a:lnTo>
                      <a:pt x="34" y="31"/>
                    </a:lnTo>
                    <a:lnTo>
                      <a:pt x="36" y="36"/>
                    </a:lnTo>
                    <a:lnTo>
                      <a:pt x="36" y="45"/>
                    </a:lnTo>
                    <a:lnTo>
                      <a:pt x="34" y="48"/>
                    </a:lnTo>
                    <a:lnTo>
                      <a:pt x="31" y="53"/>
                    </a:lnTo>
                    <a:lnTo>
                      <a:pt x="28" y="56"/>
                    </a:lnTo>
                    <a:lnTo>
                      <a:pt x="23" y="59"/>
                    </a:lnTo>
                    <a:lnTo>
                      <a:pt x="17" y="60"/>
                    </a:lnTo>
                    <a:lnTo>
                      <a:pt x="14" y="59"/>
                    </a:lnTo>
                    <a:lnTo>
                      <a:pt x="11" y="59"/>
                    </a:lnTo>
                    <a:lnTo>
                      <a:pt x="8" y="56"/>
                    </a:lnTo>
                    <a:lnTo>
                      <a:pt x="3" y="50"/>
                    </a:lnTo>
                    <a:lnTo>
                      <a:pt x="0" y="43"/>
                    </a:lnTo>
                    <a:lnTo>
                      <a:pt x="0" y="29"/>
                    </a:lnTo>
                    <a:lnTo>
                      <a:pt x="3" y="22"/>
                    </a:lnTo>
                    <a:lnTo>
                      <a:pt x="6" y="15"/>
                    </a:lnTo>
                    <a:lnTo>
                      <a:pt x="11" y="9"/>
                    </a:lnTo>
                    <a:lnTo>
                      <a:pt x="16" y="6"/>
                    </a:lnTo>
                    <a:lnTo>
                      <a:pt x="19" y="3"/>
                    </a:lnTo>
                    <a:lnTo>
                      <a:pt x="22" y="1"/>
                    </a:lnTo>
                    <a:lnTo>
                      <a:pt x="28" y="1"/>
                    </a:lnTo>
                    <a:lnTo>
                      <a:pt x="33" y="0"/>
                    </a:lnTo>
                    <a:lnTo>
                      <a:pt x="36" y="0"/>
                    </a:lnTo>
                    <a:close/>
                    <a:moveTo>
                      <a:pt x="9" y="29"/>
                    </a:moveTo>
                    <a:lnTo>
                      <a:pt x="8" y="32"/>
                    </a:lnTo>
                    <a:lnTo>
                      <a:pt x="8" y="43"/>
                    </a:lnTo>
                    <a:lnTo>
                      <a:pt x="11" y="53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5" y="54"/>
                    </a:lnTo>
                    <a:lnTo>
                      <a:pt x="28" y="48"/>
                    </a:lnTo>
                    <a:lnTo>
                      <a:pt x="28" y="43"/>
                    </a:lnTo>
                    <a:lnTo>
                      <a:pt x="26" y="37"/>
                    </a:lnTo>
                    <a:lnTo>
                      <a:pt x="25" y="32"/>
                    </a:lnTo>
                    <a:lnTo>
                      <a:pt x="23" y="29"/>
                    </a:lnTo>
                    <a:lnTo>
                      <a:pt x="17" y="26"/>
                    </a:lnTo>
                    <a:lnTo>
                      <a:pt x="16" y="26"/>
                    </a:lnTo>
                    <a:lnTo>
                      <a:pt x="14" y="28"/>
                    </a:lnTo>
                    <a:lnTo>
                      <a:pt x="11" y="28"/>
                    </a:lnTo>
                    <a:lnTo>
                      <a:pt x="9" y="2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86" name="Rectangle 378"/>
              <p:cNvSpPr>
                <a:spLocks noChangeArrowheads="1"/>
              </p:cNvSpPr>
              <p:nvPr/>
            </p:nvSpPr>
            <p:spPr bwMode="auto">
              <a:xfrm>
                <a:off x="1798" y="3323"/>
                <a:ext cx="22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87" name="Freeform 379"/>
              <p:cNvSpPr>
                <a:spLocks noEditPoints="1"/>
              </p:cNvSpPr>
              <p:nvPr/>
            </p:nvSpPr>
            <p:spPr bwMode="auto">
              <a:xfrm>
                <a:off x="1826" y="3287"/>
                <a:ext cx="37" cy="59"/>
              </a:xfrm>
              <a:custGeom>
                <a:avLst/>
                <a:gdLst/>
                <a:ahLst/>
                <a:cxnLst>
                  <a:cxn ang="0">
                    <a:pos x="37" y="39"/>
                  </a:cxn>
                  <a:cxn ang="0">
                    <a:pos x="37" y="43"/>
                  </a:cxn>
                  <a:cxn ang="0">
                    <a:pos x="30" y="43"/>
                  </a:cxn>
                  <a:cxn ang="0">
                    <a:pos x="30" y="59"/>
                  </a:cxn>
                  <a:cxn ang="0">
                    <a:pos x="22" y="59"/>
                  </a:cxn>
                  <a:cxn ang="0">
                    <a:pos x="22" y="43"/>
                  </a:cxn>
                  <a:cxn ang="0">
                    <a:pos x="0" y="43"/>
                  </a:cxn>
                  <a:cxn ang="0">
                    <a:pos x="0" y="39"/>
                  </a:cxn>
                  <a:cxn ang="0">
                    <a:pos x="25" y="0"/>
                  </a:cxn>
                  <a:cxn ang="0">
                    <a:pos x="30" y="0"/>
                  </a:cxn>
                  <a:cxn ang="0">
                    <a:pos x="30" y="39"/>
                  </a:cxn>
                  <a:cxn ang="0">
                    <a:pos x="37" y="39"/>
                  </a:cxn>
                  <a:cxn ang="0">
                    <a:pos x="22" y="39"/>
                  </a:cxn>
                  <a:cxn ang="0">
                    <a:pos x="22" y="9"/>
                  </a:cxn>
                  <a:cxn ang="0">
                    <a:pos x="3" y="39"/>
                  </a:cxn>
                  <a:cxn ang="0">
                    <a:pos x="22" y="39"/>
                  </a:cxn>
                </a:cxnLst>
                <a:rect l="0" t="0" r="r" b="b"/>
                <a:pathLst>
                  <a:path w="37" h="59">
                    <a:moveTo>
                      <a:pt x="37" y="39"/>
                    </a:moveTo>
                    <a:lnTo>
                      <a:pt x="37" y="43"/>
                    </a:lnTo>
                    <a:lnTo>
                      <a:pt x="30" y="43"/>
                    </a:lnTo>
                    <a:lnTo>
                      <a:pt x="30" y="59"/>
                    </a:lnTo>
                    <a:lnTo>
                      <a:pt x="22" y="59"/>
                    </a:lnTo>
                    <a:lnTo>
                      <a:pt x="22" y="43"/>
                    </a:lnTo>
                    <a:lnTo>
                      <a:pt x="0" y="43"/>
                    </a:lnTo>
                    <a:lnTo>
                      <a:pt x="0" y="39"/>
                    </a:lnTo>
                    <a:lnTo>
                      <a:pt x="25" y="0"/>
                    </a:lnTo>
                    <a:lnTo>
                      <a:pt x="30" y="0"/>
                    </a:lnTo>
                    <a:lnTo>
                      <a:pt x="30" y="39"/>
                    </a:lnTo>
                    <a:lnTo>
                      <a:pt x="37" y="39"/>
                    </a:lnTo>
                    <a:close/>
                    <a:moveTo>
                      <a:pt x="22" y="39"/>
                    </a:moveTo>
                    <a:lnTo>
                      <a:pt x="22" y="9"/>
                    </a:lnTo>
                    <a:lnTo>
                      <a:pt x="3" y="39"/>
                    </a:lnTo>
                    <a:lnTo>
                      <a:pt x="22" y="3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88" name="Rectangle 380"/>
              <p:cNvSpPr>
                <a:spLocks noChangeArrowheads="1"/>
              </p:cNvSpPr>
              <p:nvPr/>
            </p:nvSpPr>
            <p:spPr bwMode="auto">
              <a:xfrm>
                <a:off x="1975" y="3323"/>
                <a:ext cx="22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89" name="Freeform 381"/>
              <p:cNvSpPr>
                <a:spLocks/>
              </p:cNvSpPr>
              <p:nvPr/>
            </p:nvSpPr>
            <p:spPr bwMode="auto">
              <a:xfrm>
                <a:off x="2003" y="3287"/>
                <a:ext cx="37" cy="59"/>
              </a:xfrm>
              <a:custGeom>
                <a:avLst/>
                <a:gdLst/>
                <a:ahLst/>
                <a:cxnLst>
                  <a:cxn ang="0">
                    <a:pos x="37" y="48"/>
                  </a:cxn>
                  <a:cxn ang="0">
                    <a:pos x="34" y="59"/>
                  </a:cxn>
                  <a:cxn ang="0">
                    <a:pos x="0" y="59"/>
                  </a:cxn>
                  <a:cxn ang="0">
                    <a:pos x="0" y="57"/>
                  </a:cxn>
                  <a:cxn ang="0">
                    <a:pos x="17" y="40"/>
                  </a:cxn>
                  <a:cxn ang="0">
                    <a:pos x="20" y="36"/>
                  </a:cxn>
                  <a:cxn ang="0">
                    <a:pos x="23" y="29"/>
                  </a:cxn>
                  <a:cxn ang="0">
                    <a:pos x="27" y="25"/>
                  </a:cxn>
                  <a:cxn ang="0">
                    <a:pos x="27" y="14"/>
                  </a:cxn>
                  <a:cxn ang="0">
                    <a:pos x="23" y="11"/>
                  </a:cxn>
                  <a:cxn ang="0">
                    <a:pos x="22" y="8"/>
                  </a:cxn>
                  <a:cxn ang="0">
                    <a:pos x="19" y="8"/>
                  </a:cxn>
                  <a:cxn ang="0">
                    <a:pos x="1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2" y="17"/>
                  </a:cxn>
                  <a:cxn ang="0">
                    <a:pos x="0" y="17"/>
                  </a:cxn>
                  <a:cxn ang="0">
                    <a:pos x="3" y="8"/>
                  </a:cxn>
                  <a:cxn ang="0">
                    <a:pos x="6" y="4"/>
                  </a:cxn>
                  <a:cxn ang="0">
                    <a:pos x="13" y="1"/>
                  </a:cxn>
                  <a:cxn ang="0">
                    <a:pos x="17" y="0"/>
                  </a:cxn>
                  <a:cxn ang="0">
                    <a:pos x="27" y="3"/>
                  </a:cxn>
                  <a:cxn ang="0">
                    <a:pos x="30" y="4"/>
                  </a:cxn>
                  <a:cxn ang="0">
                    <a:pos x="33" y="11"/>
                  </a:cxn>
                  <a:cxn ang="0">
                    <a:pos x="34" y="15"/>
                  </a:cxn>
                  <a:cxn ang="0">
                    <a:pos x="33" y="20"/>
                  </a:cxn>
                  <a:cxn ang="0">
                    <a:pos x="33" y="23"/>
                  </a:cxn>
                  <a:cxn ang="0">
                    <a:pos x="30" y="28"/>
                  </a:cxn>
                  <a:cxn ang="0">
                    <a:pos x="27" y="34"/>
                  </a:cxn>
                  <a:cxn ang="0">
                    <a:pos x="8" y="53"/>
                  </a:cxn>
                  <a:cxn ang="0">
                    <a:pos x="30" y="53"/>
                  </a:cxn>
                  <a:cxn ang="0">
                    <a:pos x="31" y="51"/>
                  </a:cxn>
                  <a:cxn ang="0">
                    <a:pos x="33" y="51"/>
                  </a:cxn>
                  <a:cxn ang="0">
                    <a:pos x="36" y="48"/>
                  </a:cxn>
                  <a:cxn ang="0">
                    <a:pos x="37" y="48"/>
                  </a:cxn>
                </a:cxnLst>
                <a:rect l="0" t="0" r="r" b="b"/>
                <a:pathLst>
                  <a:path w="37" h="59">
                    <a:moveTo>
                      <a:pt x="37" y="48"/>
                    </a:moveTo>
                    <a:lnTo>
                      <a:pt x="34" y="59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17" y="40"/>
                    </a:lnTo>
                    <a:lnTo>
                      <a:pt x="20" y="36"/>
                    </a:lnTo>
                    <a:lnTo>
                      <a:pt x="23" y="29"/>
                    </a:lnTo>
                    <a:lnTo>
                      <a:pt x="27" y="25"/>
                    </a:lnTo>
                    <a:lnTo>
                      <a:pt x="27" y="14"/>
                    </a:lnTo>
                    <a:lnTo>
                      <a:pt x="23" y="11"/>
                    </a:lnTo>
                    <a:lnTo>
                      <a:pt x="22" y="8"/>
                    </a:lnTo>
                    <a:lnTo>
                      <a:pt x="19" y="8"/>
                    </a:lnTo>
                    <a:lnTo>
                      <a:pt x="1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2" y="17"/>
                    </a:lnTo>
                    <a:lnTo>
                      <a:pt x="0" y="17"/>
                    </a:lnTo>
                    <a:lnTo>
                      <a:pt x="3" y="8"/>
                    </a:lnTo>
                    <a:lnTo>
                      <a:pt x="6" y="4"/>
                    </a:lnTo>
                    <a:lnTo>
                      <a:pt x="13" y="1"/>
                    </a:lnTo>
                    <a:lnTo>
                      <a:pt x="17" y="0"/>
                    </a:lnTo>
                    <a:lnTo>
                      <a:pt x="27" y="3"/>
                    </a:lnTo>
                    <a:lnTo>
                      <a:pt x="30" y="4"/>
                    </a:lnTo>
                    <a:lnTo>
                      <a:pt x="33" y="11"/>
                    </a:lnTo>
                    <a:lnTo>
                      <a:pt x="34" y="15"/>
                    </a:lnTo>
                    <a:lnTo>
                      <a:pt x="33" y="20"/>
                    </a:lnTo>
                    <a:lnTo>
                      <a:pt x="33" y="23"/>
                    </a:lnTo>
                    <a:lnTo>
                      <a:pt x="30" y="28"/>
                    </a:lnTo>
                    <a:lnTo>
                      <a:pt x="27" y="34"/>
                    </a:lnTo>
                    <a:lnTo>
                      <a:pt x="8" y="53"/>
                    </a:lnTo>
                    <a:lnTo>
                      <a:pt x="30" y="53"/>
                    </a:lnTo>
                    <a:lnTo>
                      <a:pt x="31" y="51"/>
                    </a:lnTo>
                    <a:lnTo>
                      <a:pt x="33" y="51"/>
                    </a:lnTo>
                    <a:lnTo>
                      <a:pt x="36" y="48"/>
                    </a:lnTo>
                    <a:lnTo>
                      <a:pt x="37" y="4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90" name="Line 382"/>
              <p:cNvSpPr>
                <a:spLocks noChangeShapeType="1"/>
              </p:cNvSpPr>
              <p:nvPr/>
            </p:nvSpPr>
            <p:spPr bwMode="auto">
              <a:xfrm flipV="1">
                <a:off x="591" y="1417"/>
                <a:ext cx="1" cy="1825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91" name="Line 383"/>
              <p:cNvSpPr>
                <a:spLocks noChangeShapeType="1"/>
              </p:cNvSpPr>
              <p:nvPr/>
            </p:nvSpPr>
            <p:spPr bwMode="auto">
              <a:xfrm flipV="1">
                <a:off x="2185" y="1417"/>
                <a:ext cx="1" cy="1825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92" name="Line 384"/>
              <p:cNvSpPr>
                <a:spLocks noChangeShapeType="1"/>
              </p:cNvSpPr>
              <p:nvPr/>
            </p:nvSpPr>
            <p:spPr bwMode="auto">
              <a:xfrm>
                <a:off x="591" y="3119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93" name="Line 385"/>
              <p:cNvSpPr>
                <a:spLocks noChangeShapeType="1"/>
              </p:cNvSpPr>
              <p:nvPr/>
            </p:nvSpPr>
            <p:spPr bwMode="auto">
              <a:xfrm flipH="1">
                <a:off x="2165" y="311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94" name="Line 386"/>
              <p:cNvSpPr>
                <a:spLocks noChangeShapeType="1"/>
              </p:cNvSpPr>
              <p:nvPr/>
            </p:nvSpPr>
            <p:spPr bwMode="auto">
              <a:xfrm>
                <a:off x="591" y="3047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95" name="Line 387"/>
              <p:cNvSpPr>
                <a:spLocks noChangeShapeType="1"/>
              </p:cNvSpPr>
              <p:nvPr/>
            </p:nvSpPr>
            <p:spPr bwMode="auto">
              <a:xfrm flipH="1">
                <a:off x="2165" y="304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96" name="Line 388"/>
              <p:cNvSpPr>
                <a:spLocks noChangeShapeType="1"/>
              </p:cNvSpPr>
              <p:nvPr/>
            </p:nvSpPr>
            <p:spPr bwMode="auto">
              <a:xfrm>
                <a:off x="591" y="2996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97" name="Line 389"/>
              <p:cNvSpPr>
                <a:spLocks noChangeShapeType="1"/>
              </p:cNvSpPr>
              <p:nvPr/>
            </p:nvSpPr>
            <p:spPr bwMode="auto">
              <a:xfrm flipH="1">
                <a:off x="2165" y="299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98" name="Line 390"/>
              <p:cNvSpPr>
                <a:spLocks noChangeShapeType="1"/>
              </p:cNvSpPr>
              <p:nvPr/>
            </p:nvSpPr>
            <p:spPr bwMode="auto">
              <a:xfrm>
                <a:off x="591" y="2957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599" name="Line 391"/>
              <p:cNvSpPr>
                <a:spLocks noChangeShapeType="1"/>
              </p:cNvSpPr>
              <p:nvPr/>
            </p:nvSpPr>
            <p:spPr bwMode="auto">
              <a:xfrm flipH="1">
                <a:off x="2165" y="295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00" name="Line 392"/>
              <p:cNvSpPr>
                <a:spLocks noChangeShapeType="1"/>
              </p:cNvSpPr>
              <p:nvPr/>
            </p:nvSpPr>
            <p:spPr bwMode="auto">
              <a:xfrm>
                <a:off x="591" y="2924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01" name="Line 393"/>
              <p:cNvSpPr>
                <a:spLocks noChangeShapeType="1"/>
              </p:cNvSpPr>
              <p:nvPr/>
            </p:nvSpPr>
            <p:spPr bwMode="auto">
              <a:xfrm flipH="1">
                <a:off x="2165" y="292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02" name="Line 394"/>
              <p:cNvSpPr>
                <a:spLocks noChangeShapeType="1"/>
              </p:cNvSpPr>
              <p:nvPr/>
            </p:nvSpPr>
            <p:spPr bwMode="auto">
              <a:xfrm>
                <a:off x="591" y="2896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03" name="Line 395"/>
              <p:cNvSpPr>
                <a:spLocks noChangeShapeType="1"/>
              </p:cNvSpPr>
              <p:nvPr/>
            </p:nvSpPr>
            <p:spPr bwMode="auto">
              <a:xfrm flipH="1">
                <a:off x="2165" y="289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04" name="Line 396"/>
              <p:cNvSpPr>
                <a:spLocks noChangeShapeType="1"/>
              </p:cNvSpPr>
              <p:nvPr/>
            </p:nvSpPr>
            <p:spPr bwMode="auto">
              <a:xfrm>
                <a:off x="591" y="2873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05" name="Line 397"/>
              <p:cNvSpPr>
                <a:spLocks noChangeShapeType="1"/>
              </p:cNvSpPr>
              <p:nvPr/>
            </p:nvSpPr>
            <p:spPr bwMode="auto">
              <a:xfrm flipH="1">
                <a:off x="2165" y="2873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06" name="Line 398"/>
              <p:cNvSpPr>
                <a:spLocks noChangeShapeType="1"/>
              </p:cNvSpPr>
              <p:nvPr/>
            </p:nvSpPr>
            <p:spPr bwMode="auto">
              <a:xfrm>
                <a:off x="591" y="2853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07" name="Line 399"/>
              <p:cNvSpPr>
                <a:spLocks noChangeShapeType="1"/>
              </p:cNvSpPr>
              <p:nvPr/>
            </p:nvSpPr>
            <p:spPr bwMode="auto">
              <a:xfrm flipH="1">
                <a:off x="2165" y="2853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08" name="Line 400"/>
              <p:cNvSpPr>
                <a:spLocks noChangeShapeType="1"/>
              </p:cNvSpPr>
              <p:nvPr/>
            </p:nvSpPr>
            <p:spPr bwMode="auto">
              <a:xfrm>
                <a:off x="591" y="2834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09" name="Line 401"/>
              <p:cNvSpPr>
                <a:spLocks noChangeShapeType="1"/>
              </p:cNvSpPr>
              <p:nvPr/>
            </p:nvSpPr>
            <p:spPr bwMode="auto">
              <a:xfrm flipH="1">
                <a:off x="2165" y="283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10" name="Line 402"/>
              <p:cNvSpPr>
                <a:spLocks noChangeShapeType="1"/>
              </p:cNvSpPr>
              <p:nvPr/>
            </p:nvSpPr>
            <p:spPr bwMode="auto">
              <a:xfrm>
                <a:off x="591" y="2711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11" name="Line 403"/>
              <p:cNvSpPr>
                <a:spLocks noChangeShapeType="1"/>
              </p:cNvSpPr>
              <p:nvPr/>
            </p:nvSpPr>
            <p:spPr bwMode="auto">
              <a:xfrm flipH="1">
                <a:off x="2165" y="271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12" name="Line 404"/>
              <p:cNvSpPr>
                <a:spLocks noChangeShapeType="1"/>
              </p:cNvSpPr>
              <p:nvPr/>
            </p:nvSpPr>
            <p:spPr bwMode="auto">
              <a:xfrm>
                <a:off x="591" y="2640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13" name="Line 405"/>
              <p:cNvSpPr>
                <a:spLocks noChangeShapeType="1"/>
              </p:cNvSpPr>
              <p:nvPr/>
            </p:nvSpPr>
            <p:spPr bwMode="auto">
              <a:xfrm flipH="1">
                <a:off x="2165" y="264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06815" name="Group 607"/>
            <p:cNvGrpSpPr>
              <a:grpSpLocks/>
            </p:cNvGrpSpPr>
            <p:nvPr/>
          </p:nvGrpSpPr>
          <p:grpSpPr bwMode="auto">
            <a:xfrm>
              <a:off x="438" y="1417"/>
              <a:ext cx="3312" cy="1893"/>
              <a:chOff x="438" y="1417"/>
              <a:chExt cx="3312" cy="1893"/>
            </a:xfrm>
          </p:grpSpPr>
          <p:sp>
            <p:nvSpPr>
              <p:cNvPr id="606615" name="Line 407"/>
              <p:cNvSpPr>
                <a:spLocks noChangeShapeType="1"/>
              </p:cNvSpPr>
              <p:nvPr/>
            </p:nvSpPr>
            <p:spPr bwMode="auto">
              <a:xfrm>
                <a:off x="591" y="2589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16" name="Line 408"/>
              <p:cNvSpPr>
                <a:spLocks noChangeShapeType="1"/>
              </p:cNvSpPr>
              <p:nvPr/>
            </p:nvSpPr>
            <p:spPr bwMode="auto">
              <a:xfrm flipH="1">
                <a:off x="2165" y="258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17" name="Line 409"/>
              <p:cNvSpPr>
                <a:spLocks noChangeShapeType="1"/>
              </p:cNvSpPr>
              <p:nvPr/>
            </p:nvSpPr>
            <p:spPr bwMode="auto">
              <a:xfrm>
                <a:off x="591" y="2550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18" name="Line 410"/>
              <p:cNvSpPr>
                <a:spLocks noChangeShapeType="1"/>
              </p:cNvSpPr>
              <p:nvPr/>
            </p:nvSpPr>
            <p:spPr bwMode="auto">
              <a:xfrm flipH="1">
                <a:off x="2165" y="255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19" name="Line 411"/>
              <p:cNvSpPr>
                <a:spLocks noChangeShapeType="1"/>
              </p:cNvSpPr>
              <p:nvPr/>
            </p:nvSpPr>
            <p:spPr bwMode="auto">
              <a:xfrm>
                <a:off x="591" y="2517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20" name="Line 412"/>
              <p:cNvSpPr>
                <a:spLocks noChangeShapeType="1"/>
              </p:cNvSpPr>
              <p:nvPr/>
            </p:nvSpPr>
            <p:spPr bwMode="auto">
              <a:xfrm flipH="1">
                <a:off x="2165" y="251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21" name="Line 413"/>
              <p:cNvSpPr>
                <a:spLocks noChangeShapeType="1"/>
              </p:cNvSpPr>
              <p:nvPr/>
            </p:nvSpPr>
            <p:spPr bwMode="auto">
              <a:xfrm>
                <a:off x="591" y="2491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22" name="Line 414"/>
              <p:cNvSpPr>
                <a:spLocks noChangeShapeType="1"/>
              </p:cNvSpPr>
              <p:nvPr/>
            </p:nvSpPr>
            <p:spPr bwMode="auto">
              <a:xfrm flipH="1">
                <a:off x="2165" y="249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23" name="Line 415"/>
              <p:cNvSpPr>
                <a:spLocks noChangeShapeType="1"/>
              </p:cNvSpPr>
              <p:nvPr/>
            </p:nvSpPr>
            <p:spPr bwMode="auto">
              <a:xfrm>
                <a:off x="591" y="2466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24" name="Line 416"/>
              <p:cNvSpPr>
                <a:spLocks noChangeShapeType="1"/>
              </p:cNvSpPr>
              <p:nvPr/>
            </p:nvSpPr>
            <p:spPr bwMode="auto">
              <a:xfrm flipH="1">
                <a:off x="2165" y="246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25" name="Line 417"/>
              <p:cNvSpPr>
                <a:spLocks noChangeShapeType="1"/>
              </p:cNvSpPr>
              <p:nvPr/>
            </p:nvSpPr>
            <p:spPr bwMode="auto">
              <a:xfrm>
                <a:off x="591" y="2445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26" name="Line 418"/>
              <p:cNvSpPr>
                <a:spLocks noChangeShapeType="1"/>
              </p:cNvSpPr>
              <p:nvPr/>
            </p:nvSpPr>
            <p:spPr bwMode="auto">
              <a:xfrm flipH="1">
                <a:off x="2165" y="244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27" name="Line 419"/>
              <p:cNvSpPr>
                <a:spLocks noChangeShapeType="1"/>
              </p:cNvSpPr>
              <p:nvPr/>
            </p:nvSpPr>
            <p:spPr bwMode="auto">
              <a:xfrm>
                <a:off x="591" y="2427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28" name="Line 420"/>
              <p:cNvSpPr>
                <a:spLocks noChangeShapeType="1"/>
              </p:cNvSpPr>
              <p:nvPr/>
            </p:nvSpPr>
            <p:spPr bwMode="auto">
              <a:xfrm flipH="1">
                <a:off x="2165" y="242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29" name="Line 421"/>
              <p:cNvSpPr>
                <a:spLocks noChangeShapeType="1"/>
              </p:cNvSpPr>
              <p:nvPr/>
            </p:nvSpPr>
            <p:spPr bwMode="auto">
              <a:xfrm>
                <a:off x="591" y="2304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30" name="Line 422"/>
              <p:cNvSpPr>
                <a:spLocks noChangeShapeType="1"/>
              </p:cNvSpPr>
              <p:nvPr/>
            </p:nvSpPr>
            <p:spPr bwMode="auto">
              <a:xfrm flipH="1">
                <a:off x="2165" y="230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31" name="Line 423"/>
              <p:cNvSpPr>
                <a:spLocks noChangeShapeType="1"/>
              </p:cNvSpPr>
              <p:nvPr/>
            </p:nvSpPr>
            <p:spPr bwMode="auto">
              <a:xfrm>
                <a:off x="591" y="2232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32" name="Line 424"/>
              <p:cNvSpPr>
                <a:spLocks noChangeShapeType="1"/>
              </p:cNvSpPr>
              <p:nvPr/>
            </p:nvSpPr>
            <p:spPr bwMode="auto">
              <a:xfrm flipH="1">
                <a:off x="2165" y="223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33" name="Line 425"/>
              <p:cNvSpPr>
                <a:spLocks noChangeShapeType="1"/>
              </p:cNvSpPr>
              <p:nvPr/>
            </p:nvSpPr>
            <p:spPr bwMode="auto">
              <a:xfrm>
                <a:off x="591" y="2181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34" name="Line 426"/>
              <p:cNvSpPr>
                <a:spLocks noChangeShapeType="1"/>
              </p:cNvSpPr>
              <p:nvPr/>
            </p:nvSpPr>
            <p:spPr bwMode="auto">
              <a:xfrm flipH="1">
                <a:off x="2165" y="218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35" name="Line 427"/>
              <p:cNvSpPr>
                <a:spLocks noChangeShapeType="1"/>
              </p:cNvSpPr>
              <p:nvPr/>
            </p:nvSpPr>
            <p:spPr bwMode="auto">
              <a:xfrm>
                <a:off x="591" y="2142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36" name="Line 428"/>
              <p:cNvSpPr>
                <a:spLocks noChangeShapeType="1"/>
              </p:cNvSpPr>
              <p:nvPr/>
            </p:nvSpPr>
            <p:spPr bwMode="auto">
              <a:xfrm flipH="1">
                <a:off x="2165" y="214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37" name="Line 429"/>
              <p:cNvSpPr>
                <a:spLocks noChangeShapeType="1"/>
              </p:cNvSpPr>
              <p:nvPr/>
            </p:nvSpPr>
            <p:spPr bwMode="auto">
              <a:xfrm>
                <a:off x="591" y="2110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38" name="Line 430"/>
              <p:cNvSpPr>
                <a:spLocks noChangeShapeType="1"/>
              </p:cNvSpPr>
              <p:nvPr/>
            </p:nvSpPr>
            <p:spPr bwMode="auto">
              <a:xfrm flipH="1">
                <a:off x="2165" y="211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39" name="Line 431"/>
              <p:cNvSpPr>
                <a:spLocks noChangeShapeType="1"/>
              </p:cNvSpPr>
              <p:nvPr/>
            </p:nvSpPr>
            <p:spPr bwMode="auto">
              <a:xfrm>
                <a:off x="591" y="2083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40" name="Line 432"/>
              <p:cNvSpPr>
                <a:spLocks noChangeShapeType="1"/>
              </p:cNvSpPr>
              <p:nvPr/>
            </p:nvSpPr>
            <p:spPr bwMode="auto">
              <a:xfrm flipH="1">
                <a:off x="2165" y="2083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41" name="Line 433"/>
              <p:cNvSpPr>
                <a:spLocks noChangeShapeType="1"/>
              </p:cNvSpPr>
              <p:nvPr/>
            </p:nvSpPr>
            <p:spPr bwMode="auto">
              <a:xfrm>
                <a:off x="591" y="2058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42" name="Line 434"/>
              <p:cNvSpPr>
                <a:spLocks noChangeShapeType="1"/>
              </p:cNvSpPr>
              <p:nvPr/>
            </p:nvSpPr>
            <p:spPr bwMode="auto">
              <a:xfrm flipH="1">
                <a:off x="2165" y="205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43" name="Line 435"/>
              <p:cNvSpPr>
                <a:spLocks noChangeShapeType="1"/>
              </p:cNvSpPr>
              <p:nvPr/>
            </p:nvSpPr>
            <p:spPr bwMode="auto">
              <a:xfrm>
                <a:off x="591" y="2038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44" name="Line 436"/>
              <p:cNvSpPr>
                <a:spLocks noChangeShapeType="1"/>
              </p:cNvSpPr>
              <p:nvPr/>
            </p:nvSpPr>
            <p:spPr bwMode="auto">
              <a:xfrm flipH="1">
                <a:off x="2165" y="203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45" name="Line 437"/>
              <p:cNvSpPr>
                <a:spLocks noChangeShapeType="1"/>
              </p:cNvSpPr>
              <p:nvPr/>
            </p:nvSpPr>
            <p:spPr bwMode="auto">
              <a:xfrm>
                <a:off x="591" y="2019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46" name="Line 438"/>
              <p:cNvSpPr>
                <a:spLocks noChangeShapeType="1"/>
              </p:cNvSpPr>
              <p:nvPr/>
            </p:nvSpPr>
            <p:spPr bwMode="auto">
              <a:xfrm flipH="1">
                <a:off x="2165" y="201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47" name="Line 439"/>
              <p:cNvSpPr>
                <a:spLocks noChangeShapeType="1"/>
              </p:cNvSpPr>
              <p:nvPr/>
            </p:nvSpPr>
            <p:spPr bwMode="auto">
              <a:xfrm>
                <a:off x="591" y="1896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48" name="Line 440"/>
              <p:cNvSpPr>
                <a:spLocks noChangeShapeType="1"/>
              </p:cNvSpPr>
              <p:nvPr/>
            </p:nvSpPr>
            <p:spPr bwMode="auto">
              <a:xfrm flipH="1">
                <a:off x="2165" y="189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49" name="Line 441"/>
              <p:cNvSpPr>
                <a:spLocks noChangeShapeType="1"/>
              </p:cNvSpPr>
              <p:nvPr/>
            </p:nvSpPr>
            <p:spPr bwMode="auto">
              <a:xfrm>
                <a:off x="591" y="1825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50" name="Line 442"/>
              <p:cNvSpPr>
                <a:spLocks noChangeShapeType="1"/>
              </p:cNvSpPr>
              <p:nvPr/>
            </p:nvSpPr>
            <p:spPr bwMode="auto">
              <a:xfrm flipH="1">
                <a:off x="2165" y="182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51" name="Line 443"/>
              <p:cNvSpPr>
                <a:spLocks noChangeShapeType="1"/>
              </p:cNvSpPr>
              <p:nvPr/>
            </p:nvSpPr>
            <p:spPr bwMode="auto">
              <a:xfrm>
                <a:off x="591" y="1774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52" name="Line 444"/>
              <p:cNvSpPr>
                <a:spLocks noChangeShapeType="1"/>
              </p:cNvSpPr>
              <p:nvPr/>
            </p:nvSpPr>
            <p:spPr bwMode="auto">
              <a:xfrm flipH="1">
                <a:off x="2165" y="177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53" name="Line 445"/>
              <p:cNvSpPr>
                <a:spLocks noChangeShapeType="1"/>
              </p:cNvSpPr>
              <p:nvPr/>
            </p:nvSpPr>
            <p:spPr bwMode="auto">
              <a:xfrm>
                <a:off x="591" y="1735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54" name="Line 446"/>
              <p:cNvSpPr>
                <a:spLocks noChangeShapeType="1"/>
              </p:cNvSpPr>
              <p:nvPr/>
            </p:nvSpPr>
            <p:spPr bwMode="auto">
              <a:xfrm flipH="1">
                <a:off x="2165" y="173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55" name="Line 447"/>
              <p:cNvSpPr>
                <a:spLocks noChangeShapeType="1"/>
              </p:cNvSpPr>
              <p:nvPr/>
            </p:nvSpPr>
            <p:spPr bwMode="auto">
              <a:xfrm>
                <a:off x="591" y="1702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56" name="Line 448"/>
              <p:cNvSpPr>
                <a:spLocks noChangeShapeType="1"/>
              </p:cNvSpPr>
              <p:nvPr/>
            </p:nvSpPr>
            <p:spPr bwMode="auto">
              <a:xfrm flipH="1">
                <a:off x="2165" y="170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57" name="Line 449"/>
              <p:cNvSpPr>
                <a:spLocks noChangeShapeType="1"/>
              </p:cNvSpPr>
              <p:nvPr/>
            </p:nvSpPr>
            <p:spPr bwMode="auto">
              <a:xfrm>
                <a:off x="591" y="1676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58" name="Line 450"/>
              <p:cNvSpPr>
                <a:spLocks noChangeShapeType="1"/>
              </p:cNvSpPr>
              <p:nvPr/>
            </p:nvSpPr>
            <p:spPr bwMode="auto">
              <a:xfrm flipH="1">
                <a:off x="2165" y="167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59" name="Line 451"/>
              <p:cNvSpPr>
                <a:spLocks noChangeShapeType="1"/>
              </p:cNvSpPr>
              <p:nvPr/>
            </p:nvSpPr>
            <p:spPr bwMode="auto">
              <a:xfrm>
                <a:off x="591" y="1652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60" name="Line 452"/>
              <p:cNvSpPr>
                <a:spLocks noChangeShapeType="1"/>
              </p:cNvSpPr>
              <p:nvPr/>
            </p:nvSpPr>
            <p:spPr bwMode="auto">
              <a:xfrm flipH="1">
                <a:off x="2165" y="165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61" name="Line 453"/>
              <p:cNvSpPr>
                <a:spLocks noChangeShapeType="1"/>
              </p:cNvSpPr>
              <p:nvPr/>
            </p:nvSpPr>
            <p:spPr bwMode="auto">
              <a:xfrm>
                <a:off x="591" y="1630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62" name="Line 454"/>
              <p:cNvSpPr>
                <a:spLocks noChangeShapeType="1"/>
              </p:cNvSpPr>
              <p:nvPr/>
            </p:nvSpPr>
            <p:spPr bwMode="auto">
              <a:xfrm flipH="1">
                <a:off x="2165" y="163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63" name="Line 455"/>
              <p:cNvSpPr>
                <a:spLocks noChangeShapeType="1"/>
              </p:cNvSpPr>
              <p:nvPr/>
            </p:nvSpPr>
            <p:spPr bwMode="auto">
              <a:xfrm>
                <a:off x="591" y="1612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64" name="Line 456"/>
              <p:cNvSpPr>
                <a:spLocks noChangeShapeType="1"/>
              </p:cNvSpPr>
              <p:nvPr/>
            </p:nvSpPr>
            <p:spPr bwMode="auto">
              <a:xfrm flipH="1">
                <a:off x="2165" y="161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65" name="Line 457"/>
              <p:cNvSpPr>
                <a:spLocks noChangeShapeType="1"/>
              </p:cNvSpPr>
              <p:nvPr/>
            </p:nvSpPr>
            <p:spPr bwMode="auto">
              <a:xfrm>
                <a:off x="591" y="1489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66" name="Line 458"/>
              <p:cNvSpPr>
                <a:spLocks noChangeShapeType="1"/>
              </p:cNvSpPr>
              <p:nvPr/>
            </p:nvSpPr>
            <p:spPr bwMode="auto">
              <a:xfrm flipH="1">
                <a:off x="2165" y="148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67" name="Line 459"/>
              <p:cNvSpPr>
                <a:spLocks noChangeShapeType="1"/>
              </p:cNvSpPr>
              <p:nvPr/>
            </p:nvSpPr>
            <p:spPr bwMode="auto">
              <a:xfrm>
                <a:off x="591" y="1417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68" name="Line 460"/>
              <p:cNvSpPr>
                <a:spLocks noChangeShapeType="1"/>
              </p:cNvSpPr>
              <p:nvPr/>
            </p:nvSpPr>
            <p:spPr bwMode="auto">
              <a:xfrm flipH="1">
                <a:off x="2165" y="141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69" name="Line 461"/>
              <p:cNvSpPr>
                <a:spLocks noChangeShapeType="1"/>
              </p:cNvSpPr>
              <p:nvPr/>
            </p:nvSpPr>
            <p:spPr bwMode="auto">
              <a:xfrm>
                <a:off x="591" y="3242"/>
                <a:ext cx="55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70" name="Line 462"/>
              <p:cNvSpPr>
                <a:spLocks noChangeShapeType="1"/>
              </p:cNvSpPr>
              <p:nvPr/>
            </p:nvSpPr>
            <p:spPr bwMode="auto">
              <a:xfrm flipH="1">
                <a:off x="2131" y="3242"/>
                <a:ext cx="54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71" name="Line 463"/>
              <p:cNvSpPr>
                <a:spLocks noChangeShapeType="1"/>
              </p:cNvSpPr>
              <p:nvPr/>
            </p:nvSpPr>
            <p:spPr bwMode="auto">
              <a:xfrm>
                <a:off x="591" y="2834"/>
                <a:ext cx="55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72" name="Line 464"/>
              <p:cNvSpPr>
                <a:spLocks noChangeShapeType="1"/>
              </p:cNvSpPr>
              <p:nvPr/>
            </p:nvSpPr>
            <p:spPr bwMode="auto">
              <a:xfrm flipH="1">
                <a:off x="2131" y="2834"/>
                <a:ext cx="54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73" name="Line 465"/>
              <p:cNvSpPr>
                <a:spLocks noChangeShapeType="1"/>
              </p:cNvSpPr>
              <p:nvPr/>
            </p:nvSpPr>
            <p:spPr bwMode="auto">
              <a:xfrm>
                <a:off x="591" y="2427"/>
                <a:ext cx="55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74" name="Line 466"/>
              <p:cNvSpPr>
                <a:spLocks noChangeShapeType="1"/>
              </p:cNvSpPr>
              <p:nvPr/>
            </p:nvSpPr>
            <p:spPr bwMode="auto">
              <a:xfrm flipH="1">
                <a:off x="2131" y="2427"/>
                <a:ext cx="54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75" name="Line 467"/>
              <p:cNvSpPr>
                <a:spLocks noChangeShapeType="1"/>
              </p:cNvSpPr>
              <p:nvPr/>
            </p:nvSpPr>
            <p:spPr bwMode="auto">
              <a:xfrm>
                <a:off x="591" y="2019"/>
                <a:ext cx="55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76" name="Line 468"/>
              <p:cNvSpPr>
                <a:spLocks noChangeShapeType="1"/>
              </p:cNvSpPr>
              <p:nvPr/>
            </p:nvSpPr>
            <p:spPr bwMode="auto">
              <a:xfrm flipH="1">
                <a:off x="2131" y="2019"/>
                <a:ext cx="54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77" name="Line 469"/>
              <p:cNvSpPr>
                <a:spLocks noChangeShapeType="1"/>
              </p:cNvSpPr>
              <p:nvPr/>
            </p:nvSpPr>
            <p:spPr bwMode="auto">
              <a:xfrm>
                <a:off x="591" y="1612"/>
                <a:ext cx="55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78" name="Line 470"/>
              <p:cNvSpPr>
                <a:spLocks noChangeShapeType="1"/>
              </p:cNvSpPr>
              <p:nvPr/>
            </p:nvSpPr>
            <p:spPr bwMode="auto">
              <a:xfrm flipH="1">
                <a:off x="2131" y="1612"/>
                <a:ext cx="54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79" name="Freeform 471"/>
              <p:cNvSpPr>
                <a:spLocks/>
              </p:cNvSpPr>
              <p:nvPr/>
            </p:nvSpPr>
            <p:spPr bwMode="auto">
              <a:xfrm>
                <a:off x="439" y="3228"/>
                <a:ext cx="23" cy="5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56"/>
                  </a:cxn>
                  <a:cxn ang="0">
                    <a:pos x="17" y="57"/>
                  </a:cxn>
                  <a:cxn ang="0">
                    <a:pos x="23" y="57"/>
                  </a:cxn>
                  <a:cxn ang="0">
                    <a:pos x="23" y="59"/>
                  </a:cxn>
                  <a:cxn ang="0">
                    <a:pos x="2" y="59"/>
                  </a:cxn>
                  <a:cxn ang="0">
                    <a:pos x="2" y="57"/>
                  </a:cxn>
                  <a:cxn ang="0">
                    <a:pos x="8" y="57"/>
                  </a:cxn>
                  <a:cxn ang="0">
                    <a:pos x="8" y="56"/>
                  </a:cxn>
                  <a:cxn ang="0">
                    <a:pos x="9" y="53"/>
                  </a:cxn>
                  <a:cxn ang="0">
                    <a:pos x="9" y="9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2" y="8"/>
                  </a:cxn>
                  <a:cxn ang="0">
                    <a:pos x="0" y="6"/>
                  </a:cxn>
                </a:cxnLst>
                <a:rect l="0" t="0" r="r" b="b"/>
                <a:pathLst>
                  <a:path w="23" h="59">
                    <a:moveTo>
                      <a:pt x="0" y="6"/>
                    </a:moveTo>
                    <a:lnTo>
                      <a:pt x="14" y="0"/>
                    </a:lnTo>
                    <a:lnTo>
                      <a:pt x="16" y="0"/>
                    </a:lnTo>
                    <a:lnTo>
                      <a:pt x="16" y="56"/>
                    </a:lnTo>
                    <a:lnTo>
                      <a:pt x="17" y="57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2" y="59"/>
                    </a:lnTo>
                    <a:lnTo>
                      <a:pt x="2" y="57"/>
                    </a:lnTo>
                    <a:lnTo>
                      <a:pt x="8" y="57"/>
                    </a:lnTo>
                    <a:lnTo>
                      <a:pt x="8" y="56"/>
                    </a:lnTo>
                    <a:lnTo>
                      <a:pt x="9" y="53"/>
                    </a:lnTo>
                    <a:lnTo>
                      <a:pt x="9" y="9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80" name="Freeform 472"/>
              <p:cNvSpPr>
                <a:spLocks noEditPoints="1"/>
              </p:cNvSpPr>
              <p:nvPr/>
            </p:nvSpPr>
            <p:spPr bwMode="auto">
              <a:xfrm>
                <a:off x="476" y="3228"/>
                <a:ext cx="36" cy="6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4" y="14"/>
                  </a:cxn>
                  <a:cxn ang="0">
                    <a:pos x="7" y="8"/>
                  </a:cxn>
                  <a:cxn ang="0">
                    <a:pos x="11" y="3"/>
                  </a:cxn>
                  <a:cxn ang="0">
                    <a:pos x="14" y="1"/>
                  </a:cxn>
                  <a:cxn ang="0">
                    <a:pos x="19" y="0"/>
                  </a:cxn>
                  <a:cxn ang="0">
                    <a:pos x="24" y="1"/>
                  </a:cxn>
                  <a:cxn ang="0">
                    <a:pos x="27" y="3"/>
                  </a:cxn>
                  <a:cxn ang="0">
                    <a:pos x="30" y="6"/>
                  </a:cxn>
                  <a:cxn ang="0">
                    <a:pos x="33" y="11"/>
                  </a:cxn>
                  <a:cxn ang="0">
                    <a:pos x="36" y="23"/>
                  </a:cxn>
                  <a:cxn ang="0">
                    <a:pos x="36" y="42"/>
                  </a:cxn>
                  <a:cxn ang="0">
                    <a:pos x="35" y="46"/>
                  </a:cxn>
                  <a:cxn ang="0">
                    <a:pos x="32" y="53"/>
                  </a:cxn>
                  <a:cxn ang="0">
                    <a:pos x="27" y="57"/>
                  </a:cxn>
                  <a:cxn ang="0">
                    <a:pos x="22" y="59"/>
                  </a:cxn>
                  <a:cxn ang="0">
                    <a:pos x="19" y="60"/>
                  </a:cxn>
                  <a:cxn ang="0">
                    <a:pos x="14" y="59"/>
                  </a:cxn>
                  <a:cxn ang="0">
                    <a:pos x="10" y="56"/>
                  </a:cxn>
                  <a:cxn ang="0">
                    <a:pos x="5" y="50"/>
                  </a:cxn>
                  <a:cxn ang="0">
                    <a:pos x="2" y="37"/>
                  </a:cxn>
                  <a:cxn ang="0">
                    <a:pos x="0" y="29"/>
                  </a:cxn>
                  <a:cxn ang="0">
                    <a:pos x="8" y="32"/>
                  </a:cxn>
                  <a:cxn ang="0">
                    <a:pos x="11" y="51"/>
                  </a:cxn>
                  <a:cxn ang="0">
                    <a:pos x="13" y="54"/>
                  </a:cxn>
                  <a:cxn ang="0">
                    <a:pos x="19" y="57"/>
                  </a:cxn>
                  <a:cxn ang="0">
                    <a:pos x="21" y="56"/>
                  </a:cxn>
                  <a:cxn ang="0">
                    <a:pos x="24" y="56"/>
                  </a:cxn>
                  <a:cxn ang="0">
                    <a:pos x="25" y="53"/>
                  </a:cxn>
                  <a:cxn ang="0">
                    <a:pos x="28" y="43"/>
                  </a:cxn>
                  <a:cxn ang="0">
                    <a:pos x="28" y="15"/>
                  </a:cxn>
                  <a:cxn ang="0">
                    <a:pos x="27" y="11"/>
                  </a:cxn>
                  <a:cxn ang="0">
                    <a:pos x="25" y="8"/>
                  </a:cxn>
                  <a:cxn ang="0">
                    <a:pos x="24" y="6"/>
                  </a:cxn>
                  <a:cxn ang="0">
                    <a:pos x="24" y="4"/>
                  </a:cxn>
                  <a:cxn ang="0">
                    <a:pos x="21" y="3"/>
                  </a:cxn>
                  <a:cxn ang="0">
                    <a:pos x="16" y="3"/>
                  </a:cxn>
                  <a:cxn ang="0">
                    <a:pos x="11" y="12"/>
                  </a:cxn>
                  <a:cxn ang="0">
                    <a:pos x="10" y="17"/>
                  </a:cxn>
                  <a:cxn ang="0">
                    <a:pos x="8" y="25"/>
                  </a:cxn>
                  <a:cxn ang="0">
                    <a:pos x="8" y="32"/>
                  </a:cxn>
                </a:cxnLst>
                <a:rect l="0" t="0" r="r" b="b"/>
                <a:pathLst>
                  <a:path w="36" h="60">
                    <a:moveTo>
                      <a:pt x="0" y="29"/>
                    </a:moveTo>
                    <a:lnTo>
                      <a:pt x="4" y="14"/>
                    </a:lnTo>
                    <a:lnTo>
                      <a:pt x="7" y="8"/>
                    </a:lnTo>
                    <a:lnTo>
                      <a:pt x="11" y="3"/>
                    </a:lnTo>
                    <a:lnTo>
                      <a:pt x="14" y="1"/>
                    </a:lnTo>
                    <a:lnTo>
                      <a:pt x="19" y="0"/>
                    </a:lnTo>
                    <a:lnTo>
                      <a:pt x="24" y="1"/>
                    </a:lnTo>
                    <a:lnTo>
                      <a:pt x="27" y="3"/>
                    </a:lnTo>
                    <a:lnTo>
                      <a:pt x="30" y="6"/>
                    </a:lnTo>
                    <a:lnTo>
                      <a:pt x="33" y="11"/>
                    </a:lnTo>
                    <a:lnTo>
                      <a:pt x="36" y="23"/>
                    </a:lnTo>
                    <a:lnTo>
                      <a:pt x="36" y="42"/>
                    </a:lnTo>
                    <a:lnTo>
                      <a:pt x="35" y="46"/>
                    </a:lnTo>
                    <a:lnTo>
                      <a:pt x="32" y="53"/>
                    </a:lnTo>
                    <a:lnTo>
                      <a:pt x="27" y="57"/>
                    </a:lnTo>
                    <a:lnTo>
                      <a:pt x="22" y="59"/>
                    </a:lnTo>
                    <a:lnTo>
                      <a:pt x="19" y="60"/>
                    </a:lnTo>
                    <a:lnTo>
                      <a:pt x="14" y="59"/>
                    </a:lnTo>
                    <a:lnTo>
                      <a:pt x="10" y="56"/>
                    </a:lnTo>
                    <a:lnTo>
                      <a:pt x="5" y="50"/>
                    </a:lnTo>
                    <a:lnTo>
                      <a:pt x="2" y="37"/>
                    </a:lnTo>
                    <a:lnTo>
                      <a:pt x="0" y="29"/>
                    </a:lnTo>
                    <a:close/>
                    <a:moveTo>
                      <a:pt x="8" y="32"/>
                    </a:moveTo>
                    <a:lnTo>
                      <a:pt x="11" y="51"/>
                    </a:lnTo>
                    <a:lnTo>
                      <a:pt x="13" y="54"/>
                    </a:lnTo>
                    <a:lnTo>
                      <a:pt x="19" y="57"/>
                    </a:lnTo>
                    <a:lnTo>
                      <a:pt x="21" y="56"/>
                    </a:lnTo>
                    <a:lnTo>
                      <a:pt x="24" y="56"/>
                    </a:lnTo>
                    <a:lnTo>
                      <a:pt x="25" y="53"/>
                    </a:lnTo>
                    <a:lnTo>
                      <a:pt x="28" y="43"/>
                    </a:lnTo>
                    <a:lnTo>
                      <a:pt x="28" y="15"/>
                    </a:lnTo>
                    <a:lnTo>
                      <a:pt x="27" y="11"/>
                    </a:lnTo>
                    <a:lnTo>
                      <a:pt x="25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1" y="3"/>
                    </a:lnTo>
                    <a:lnTo>
                      <a:pt x="16" y="3"/>
                    </a:lnTo>
                    <a:lnTo>
                      <a:pt x="11" y="12"/>
                    </a:lnTo>
                    <a:lnTo>
                      <a:pt x="10" y="17"/>
                    </a:lnTo>
                    <a:lnTo>
                      <a:pt x="8" y="25"/>
                    </a:lnTo>
                    <a:lnTo>
                      <a:pt x="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81" name="Freeform 473"/>
              <p:cNvSpPr>
                <a:spLocks noEditPoints="1"/>
              </p:cNvSpPr>
              <p:nvPr/>
            </p:nvSpPr>
            <p:spPr bwMode="auto">
              <a:xfrm>
                <a:off x="520" y="3194"/>
                <a:ext cx="25" cy="42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0" y="14"/>
                  </a:cxn>
                  <a:cxn ang="0">
                    <a:pos x="1" y="9"/>
                  </a:cxn>
                  <a:cxn ang="0">
                    <a:pos x="3" y="6"/>
                  </a:cxn>
                  <a:cxn ang="0">
                    <a:pos x="9" y="0"/>
                  </a:cxn>
                  <a:cxn ang="0">
                    <a:pos x="12" y="0"/>
                  </a:cxn>
                  <a:cxn ang="0">
                    <a:pos x="17" y="1"/>
                  </a:cxn>
                  <a:cxn ang="0">
                    <a:pos x="20" y="4"/>
                  </a:cxn>
                  <a:cxn ang="0">
                    <a:pos x="23" y="9"/>
                  </a:cxn>
                  <a:cxn ang="0">
                    <a:pos x="25" y="14"/>
                  </a:cxn>
                  <a:cxn ang="0">
                    <a:pos x="25" y="29"/>
                  </a:cxn>
                  <a:cxn ang="0">
                    <a:pos x="23" y="32"/>
                  </a:cxn>
                  <a:cxn ang="0">
                    <a:pos x="20" y="37"/>
                  </a:cxn>
                  <a:cxn ang="0">
                    <a:pos x="19" y="40"/>
                  </a:cxn>
                  <a:cxn ang="0">
                    <a:pos x="15" y="42"/>
                  </a:cxn>
                  <a:cxn ang="0">
                    <a:pos x="9" y="42"/>
                  </a:cxn>
                  <a:cxn ang="0">
                    <a:pos x="5" y="38"/>
                  </a:cxn>
                  <a:cxn ang="0">
                    <a:pos x="3" y="35"/>
                  </a:cxn>
                  <a:cxn ang="0">
                    <a:pos x="0" y="26"/>
                  </a:cxn>
                  <a:cxn ang="0">
                    <a:pos x="0" y="21"/>
                  </a:cxn>
                  <a:cxn ang="0">
                    <a:pos x="5" y="23"/>
                  </a:cxn>
                  <a:cxn ang="0">
                    <a:pos x="8" y="35"/>
                  </a:cxn>
                  <a:cxn ang="0">
                    <a:pos x="9" y="38"/>
                  </a:cxn>
                  <a:cxn ang="0">
                    <a:pos x="11" y="40"/>
                  </a:cxn>
                  <a:cxn ang="0">
                    <a:pos x="14" y="40"/>
                  </a:cxn>
                  <a:cxn ang="0">
                    <a:pos x="17" y="37"/>
                  </a:cxn>
                  <a:cxn ang="0">
                    <a:pos x="19" y="34"/>
                  </a:cxn>
                  <a:cxn ang="0">
                    <a:pos x="19" y="7"/>
                  </a:cxn>
                  <a:cxn ang="0">
                    <a:pos x="17" y="4"/>
                  </a:cxn>
                  <a:cxn ang="0">
                    <a:pos x="15" y="3"/>
                  </a:cxn>
                  <a:cxn ang="0">
                    <a:pos x="14" y="3"/>
                  </a:cxn>
                  <a:cxn ang="0">
                    <a:pos x="12" y="1"/>
                  </a:cxn>
                  <a:cxn ang="0">
                    <a:pos x="8" y="6"/>
                  </a:cxn>
                  <a:cxn ang="0">
                    <a:pos x="6" y="9"/>
                  </a:cxn>
                  <a:cxn ang="0">
                    <a:pos x="6" y="12"/>
                  </a:cxn>
                  <a:cxn ang="0">
                    <a:pos x="5" y="17"/>
                  </a:cxn>
                  <a:cxn ang="0">
                    <a:pos x="5" y="23"/>
                  </a:cxn>
                </a:cxnLst>
                <a:rect l="0" t="0" r="r" b="b"/>
                <a:pathLst>
                  <a:path w="25" h="42">
                    <a:moveTo>
                      <a:pt x="0" y="21"/>
                    </a:moveTo>
                    <a:lnTo>
                      <a:pt x="0" y="14"/>
                    </a:lnTo>
                    <a:lnTo>
                      <a:pt x="1" y="9"/>
                    </a:lnTo>
                    <a:lnTo>
                      <a:pt x="3" y="6"/>
                    </a:lnTo>
                    <a:lnTo>
                      <a:pt x="9" y="0"/>
                    </a:lnTo>
                    <a:lnTo>
                      <a:pt x="12" y="0"/>
                    </a:lnTo>
                    <a:lnTo>
                      <a:pt x="17" y="1"/>
                    </a:lnTo>
                    <a:lnTo>
                      <a:pt x="20" y="4"/>
                    </a:lnTo>
                    <a:lnTo>
                      <a:pt x="23" y="9"/>
                    </a:lnTo>
                    <a:lnTo>
                      <a:pt x="25" y="14"/>
                    </a:lnTo>
                    <a:lnTo>
                      <a:pt x="25" y="29"/>
                    </a:lnTo>
                    <a:lnTo>
                      <a:pt x="23" y="32"/>
                    </a:lnTo>
                    <a:lnTo>
                      <a:pt x="20" y="37"/>
                    </a:lnTo>
                    <a:lnTo>
                      <a:pt x="19" y="40"/>
                    </a:lnTo>
                    <a:lnTo>
                      <a:pt x="15" y="42"/>
                    </a:lnTo>
                    <a:lnTo>
                      <a:pt x="9" y="42"/>
                    </a:lnTo>
                    <a:lnTo>
                      <a:pt x="5" y="38"/>
                    </a:lnTo>
                    <a:lnTo>
                      <a:pt x="3" y="35"/>
                    </a:lnTo>
                    <a:lnTo>
                      <a:pt x="0" y="26"/>
                    </a:lnTo>
                    <a:lnTo>
                      <a:pt x="0" y="21"/>
                    </a:lnTo>
                    <a:close/>
                    <a:moveTo>
                      <a:pt x="5" y="23"/>
                    </a:moveTo>
                    <a:lnTo>
                      <a:pt x="8" y="35"/>
                    </a:lnTo>
                    <a:lnTo>
                      <a:pt x="9" y="38"/>
                    </a:lnTo>
                    <a:lnTo>
                      <a:pt x="11" y="40"/>
                    </a:lnTo>
                    <a:lnTo>
                      <a:pt x="14" y="40"/>
                    </a:lnTo>
                    <a:lnTo>
                      <a:pt x="17" y="37"/>
                    </a:lnTo>
                    <a:lnTo>
                      <a:pt x="19" y="34"/>
                    </a:lnTo>
                    <a:lnTo>
                      <a:pt x="19" y="7"/>
                    </a:lnTo>
                    <a:lnTo>
                      <a:pt x="17" y="4"/>
                    </a:lnTo>
                    <a:lnTo>
                      <a:pt x="15" y="3"/>
                    </a:lnTo>
                    <a:lnTo>
                      <a:pt x="14" y="3"/>
                    </a:lnTo>
                    <a:lnTo>
                      <a:pt x="12" y="1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6" y="12"/>
                    </a:lnTo>
                    <a:lnTo>
                      <a:pt x="5" y="17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82" name="Freeform 474"/>
              <p:cNvSpPr>
                <a:spLocks/>
              </p:cNvSpPr>
              <p:nvPr/>
            </p:nvSpPr>
            <p:spPr bwMode="auto">
              <a:xfrm>
                <a:off x="442" y="2820"/>
                <a:ext cx="24" cy="5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56"/>
                  </a:cxn>
                  <a:cxn ang="0">
                    <a:pos x="17" y="58"/>
                  </a:cxn>
                  <a:cxn ang="0">
                    <a:pos x="24" y="58"/>
                  </a:cxn>
                  <a:cxn ang="0">
                    <a:pos x="24" y="59"/>
                  </a:cxn>
                  <a:cxn ang="0">
                    <a:pos x="2" y="59"/>
                  </a:cxn>
                  <a:cxn ang="0">
                    <a:pos x="2" y="58"/>
                  </a:cxn>
                  <a:cxn ang="0">
                    <a:pos x="8" y="58"/>
                  </a:cxn>
                  <a:cxn ang="0">
                    <a:pos x="8" y="56"/>
                  </a:cxn>
                  <a:cxn ang="0">
                    <a:pos x="10" y="53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2" y="8"/>
                  </a:cxn>
                  <a:cxn ang="0">
                    <a:pos x="0" y="6"/>
                  </a:cxn>
                </a:cxnLst>
                <a:rect l="0" t="0" r="r" b="b"/>
                <a:pathLst>
                  <a:path w="24" h="59">
                    <a:moveTo>
                      <a:pt x="0" y="6"/>
                    </a:moveTo>
                    <a:lnTo>
                      <a:pt x="14" y="0"/>
                    </a:lnTo>
                    <a:lnTo>
                      <a:pt x="16" y="0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24" y="58"/>
                    </a:lnTo>
                    <a:lnTo>
                      <a:pt x="24" y="59"/>
                    </a:lnTo>
                    <a:lnTo>
                      <a:pt x="2" y="59"/>
                    </a:lnTo>
                    <a:lnTo>
                      <a:pt x="2" y="58"/>
                    </a:lnTo>
                    <a:lnTo>
                      <a:pt x="8" y="58"/>
                    </a:lnTo>
                    <a:lnTo>
                      <a:pt x="8" y="56"/>
                    </a:lnTo>
                    <a:lnTo>
                      <a:pt x="10" y="53"/>
                    </a:lnTo>
                    <a:lnTo>
                      <a:pt x="10" y="10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83" name="Freeform 475"/>
              <p:cNvSpPr>
                <a:spLocks noEditPoints="1"/>
              </p:cNvSpPr>
              <p:nvPr/>
            </p:nvSpPr>
            <p:spPr bwMode="auto">
              <a:xfrm>
                <a:off x="480" y="2820"/>
                <a:ext cx="35" cy="6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3" y="14"/>
                  </a:cxn>
                  <a:cxn ang="0">
                    <a:pos x="6" y="8"/>
                  </a:cxn>
                  <a:cxn ang="0">
                    <a:pos x="10" y="3"/>
                  </a:cxn>
                  <a:cxn ang="0">
                    <a:pos x="14" y="2"/>
                  </a:cxn>
                  <a:cxn ang="0">
                    <a:pos x="18" y="0"/>
                  </a:cxn>
                  <a:cxn ang="0">
                    <a:pos x="23" y="2"/>
                  </a:cxn>
                  <a:cxn ang="0">
                    <a:pos x="26" y="3"/>
                  </a:cxn>
                  <a:cxn ang="0">
                    <a:pos x="29" y="6"/>
                  </a:cxn>
                  <a:cxn ang="0">
                    <a:pos x="32" y="11"/>
                  </a:cxn>
                  <a:cxn ang="0">
                    <a:pos x="35" y="24"/>
                  </a:cxn>
                  <a:cxn ang="0">
                    <a:pos x="35" y="42"/>
                  </a:cxn>
                  <a:cxn ang="0">
                    <a:pos x="34" y="47"/>
                  </a:cxn>
                  <a:cxn ang="0">
                    <a:pos x="31" y="53"/>
                  </a:cxn>
                  <a:cxn ang="0">
                    <a:pos x="26" y="58"/>
                  </a:cxn>
                  <a:cxn ang="0">
                    <a:pos x="21" y="59"/>
                  </a:cxn>
                  <a:cxn ang="0">
                    <a:pos x="18" y="61"/>
                  </a:cxn>
                  <a:cxn ang="0">
                    <a:pos x="14" y="59"/>
                  </a:cxn>
                  <a:cxn ang="0">
                    <a:pos x="9" y="56"/>
                  </a:cxn>
                  <a:cxn ang="0">
                    <a:pos x="4" y="50"/>
                  </a:cxn>
                  <a:cxn ang="0">
                    <a:pos x="1" y="38"/>
                  </a:cxn>
                  <a:cxn ang="0">
                    <a:pos x="0" y="30"/>
                  </a:cxn>
                  <a:cxn ang="0">
                    <a:pos x="7" y="33"/>
                  </a:cxn>
                  <a:cxn ang="0">
                    <a:pos x="10" y="52"/>
                  </a:cxn>
                  <a:cxn ang="0">
                    <a:pos x="12" y="55"/>
                  </a:cxn>
                  <a:cxn ang="0">
                    <a:pos x="18" y="58"/>
                  </a:cxn>
                  <a:cxn ang="0">
                    <a:pos x="20" y="56"/>
                  </a:cxn>
                  <a:cxn ang="0">
                    <a:pos x="23" y="56"/>
                  </a:cxn>
                  <a:cxn ang="0">
                    <a:pos x="24" y="53"/>
                  </a:cxn>
                  <a:cxn ang="0">
                    <a:pos x="28" y="44"/>
                  </a:cxn>
                  <a:cxn ang="0">
                    <a:pos x="28" y="16"/>
                  </a:cxn>
                  <a:cxn ang="0">
                    <a:pos x="26" y="11"/>
                  </a:cxn>
                  <a:cxn ang="0">
                    <a:pos x="24" y="8"/>
                  </a:cxn>
                  <a:cxn ang="0">
                    <a:pos x="23" y="6"/>
                  </a:cxn>
                  <a:cxn ang="0">
                    <a:pos x="23" y="5"/>
                  </a:cxn>
                  <a:cxn ang="0">
                    <a:pos x="20" y="3"/>
                  </a:cxn>
                  <a:cxn ang="0">
                    <a:pos x="15" y="3"/>
                  </a:cxn>
                  <a:cxn ang="0">
                    <a:pos x="10" y="13"/>
                  </a:cxn>
                  <a:cxn ang="0">
                    <a:pos x="9" y="17"/>
                  </a:cxn>
                  <a:cxn ang="0">
                    <a:pos x="7" y="25"/>
                  </a:cxn>
                  <a:cxn ang="0">
                    <a:pos x="7" y="33"/>
                  </a:cxn>
                </a:cxnLst>
                <a:rect l="0" t="0" r="r" b="b"/>
                <a:pathLst>
                  <a:path w="35" h="61">
                    <a:moveTo>
                      <a:pt x="0" y="30"/>
                    </a:moveTo>
                    <a:lnTo>
                      <a:pt x="3" y="14"/>
                    </a:lnTo>
                    <a:lnTo>
                      <a:pt x="6" y="8"/>
                    </a:lnTo>
                    <a:lnTo>
                      <a:pt x="10" y="3"/>
                    </a:lnTo>
                    <a:lnTo>
                      <a:pt x="14" y="2"/>
                    </a:lnTo>
                    <a:lnTo>
                      <a:pt x="18" y="0"/>
                    </a:lnTo>
                    <a:lnTo>
                      <a:pt x="23" y="2"/>
                    </a:lnTo>
                    <a:lnTo>
                      <a:pt x="26" y="3"/>
                    </a:lnTo>
                    <a:lnTo>
                      <a:pt x="29" y="6"/>
                    </a:lnTo>
                    <a:lnTo>
                      <a:pt x="32" y="11"/>
                    </a:lnTo>
                    <a:lnTo>
                      <a:pt x="35" y="24"/>
                    </a:lnTo>
                    <a:lnTo>
                      <a:pt x="35" y="42"/>
                    </a:lnTo>
                    <a:lnTo>
                      <a:pt x="34" y="47"/>
                    </a:lnTo>
                    <a:lnTo>
                      <a:pt x="31" y="53"/>
                    </a:lnTo>
                    <a:lnTo>
                      <a:pt x="26" y="58"/>
                    </a:lnTo>
                    <a:lnTo>
                      <a:pt x="21" y="59"/>
                    </a:lnTo>
                    <a:lnTo>
                      <a:pt x="18" y="61"/>
                    </a:lnTo>
                    <a:lnTo>
                      <a:pt x="14" y="59"/>
                    </a:lnTo>
                    <a:lnTo>
                      <a:pt x="9" y="56"/>
                    </a:lnTo>
                    <a:lnTo>
                      <a:pt x="4" y="50"/>
                    </a:lnTo>
                    <a:lnTo>
                      <a:pt x="1" y="38"/>
                    </a:lnTo>
                    <a:lnTo>
                      <a:pt x="0" y="30"/>
                    </a:lnTo>
                    <a:close/>
                    <a:moveTo>
                      <a:pt x="7" y="33"/>
                    </a:moveTo>
                    <a:lnTo>
                      <a:pt x="10" y="52"/>
                    </a:lnTo>
                    <a:lnTo>
                      <a:pt x="12" y="55"/>
                    </a:lnTo>
                    <a:lnTo>
                      <a:pt x="18" y="58"/>
                    </a:lnTo>
                    <a:lnTo>
                      <a:pt x="20" y="56"/>
                    </a:lnTo>
                    <a:lnTo>
                      <a:pt x="23" y="56"/>
                    </a:lnTo>
                    <a:lnTo>
                      <a:pt x="24" y="53"/>
                    </a:lnTo>
                    <a:lnTo>
                      <a:pt x="28" y="44"/>
                    </a:lnTo>
                    <a:lnTo>
                      <a:pt x="28" y="16"/>
                    </a:lnTo>
                    <a:lnTo>
                      <a:pt x="26" y="11"/>
                    </a:lnTo>
                    <a:lnTo>
                      <a:pt x="24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0" y="3"/>
                    </a:lnTo>
                    <a:lnTo>
                      <a:pt x="15" y="3"/>
                    </a:lnTo>
                    <a:lnTo>
                      <a:pt x="10" y="13"/>
                    </a:lnTo>
                    <a:lnTo>
                      <a:pt x="9" y="17"/>
                    </a:lnTo>
                    <a:lnTo>
                      <a:pt x="7" y="25"/>
                    </a:lnTo>
                    <a:lnTo>
                      <a:pt x="7" y="3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84" name="Freeform 476"/>
              <p:cNvSpPr>
                <a:spLocks/>
              </p:cNvSpPr>
              <p:nvPr/>
            </p:nvSpPr>
            <p:spPr bwMode="auto">
              <a:xfrm>
                <a:off x="529" y="2786"/>
                <a:ext cx="16" cy="42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10" y="0"/>
                  </a:cxn>
                  <a:cxn ang="0">
                    <a:pos x="11" y="0"/>
                  </a:cxn>
                  <a:cxn ang="0">
                    <a:pos x="11" y="40"/>
                  </a:cxn>
                  <a:cxn ang="0">
                    <a:pos x="13" y="42"/>
                  </a:cxn>
                  <a:cxn ang="0">
                    <a:pos x="16" y="42"/>
                  </a:cxn>
                  <a:cxn ang="0">
                    <a:pos x="0" y="42"/>
                  </a:cxn>
                  <a:cxn ang="0">
                    <a:pos x="2" y="42"/>
                  </a:cxn>
                  <a:cxn ang="0">
                    <a:pos x="3" y="40"/>
                  </a:cxn>
                  <a:cxn ang="0">
                    <a:pos x="5" y="40"/>
                  </a:cxn>
                  <a:cxn ang="0">
                    <a:pos x="5" y="6"/>
                  </a:cxn>
                  <a:cxn ang="0">
                    <a:pos x="3" y="5"/>
                  </a:cxn>
                  <a:cxn ang="0">
                    <a:pos x="2" y="5"/>
                  </a:cxn>
                  <a:cxn ang="0">
                    <a:pos x="0" y="6"/>
                  </a:cxn>
                  <a:cxn ang="0">
                    <a:pos x="0" y="5"/>
                  </a:cxn>
                </a:cxnLst>
                <a:rect l="0" t="0" r="r" b="b"/>
                <a:pathLst>
                  <a:path w="16" h="42">
                    <a:moveTo>
                      <a:pt x="0" y="5"/>
                    </a:moveTo>
                    <a:lnTo>
                      <a:pt x="10" y="0"/>
                    </a:lnTo>
                    <a:lnTo>
                      <a:pt x="11" y="0"/>
                    </a:lnTo>
                    <a:lnTo>
                      <a:pt x="11" y="40"/>
                    </a:lnTo>
                    <a:lnTo>
                      <a:pt x="13" y="42"/>
                    </a:lnTo>
                    <a:lnTo>
                      <a:pt x="16" y="42"/>
                    </a:lnTo>
                    <a:lnTo>
                      <a:pt x="0" y="42"/>
                    </a:lnTo>
                    <a:lnTo>
                      <a:pt x="2" y="42"/>
                    </a:lnTo>
                    <a:lnTo>
                      <a:pt x="3" y="40"/>
                    </a:lnTo>
                    <a:lnTo>
                      <a:pt x="5" y="40"/>
                    </a:lnTo>
                    <a:lnTo>
                      <a:pt x="5" y="6"/>
                    </a:lnTo>
                    <a:lnTo>
                      <a:pt x="3" y="5"/>
                    </a:lnTo>
                    <a:lnTo>
                      <a:pt x="2" y="5"/>
                    </a:lnTo>
                    <a:lnTo>
                      <a:pt x="0" y="6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85" name="Freeform 477"/>
              <p:cNvSpPr>
                <a:spLocks/>
              </p:cNvSpPr>
              <p:nvPr/>
            </p:nvSpPr>
            <p:spPr bwMode="auto">
              <a:xfrm>
                <a:off x="438" y="2413"/>
                <a:ext cx="23" cy="5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5" y="0"/>
                  </a:cxn>
                  <a:cxn ang="0">
                    <a:pos x="15" y="56"/>
                  </a:cxn>
                  <a:cxn ang="0">
                    <a:pos x="17" y="57"/>
                  </a:cxn>
                  <a:cxn ang="0">
                    <a:pos x="23" y="57"/>
                  </a:cxn>
                  <a:cxn ang="0">
                    <a:pos x="23" y="59"/>
                  </a:cxn>
                  <a:cxn ang="0">
                    <a:pos x="1" y="59"/>
                  </a:cxn>
                  <a:cxn ang="0">
                    <a:pos x="1" y="57"/>
                  </a:cxn>
                  <a:cxn ang="0">
                    <a:pos x="7" y="57"/>
                  </a:cxn>
                  <a:cxn ang="0">
                    <a:pos x="7" y="56"/>
                  </a:cxn>
                  <a:cxn ang="0">
                    <a:pos x="9" y="53"/>
                  </a:cxn>
                  <a:cxn ang="0">
                    <a:pos x="9" y="9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1" y="8"/>
                  </a:cxn>
                  <a:cxn ang="0">
                    <a:pos x="0" y="6"/>
                  </a:cxn>
                </a:cxnLst>
                <a:rect l="0" t="0" r="r" b="b"/>
                <a:pathLst>
                  <a:path w="23" h="59">
                    <a:moveTo>
                      <a:pt x="0" y="6"/>
                    </a:moveTo>
                    <a:lnTo>
                      <a:pt x="14" y="0"/>
                    </a:lnTo>
                    <a:lnTo>
                      <a:pt x="15" y="0"/>
                    </a:lnTo>
                    <a:lnTo>
                      <a:pt x="15" y="56"/>
                    </a:lnTo>
                    <a:lnTo>
                      <a:pt x="17" y="57"/>
                    </a:lnTo>
                    <a:lnTo>
                      <a:pt x="23" y="57"/>
                    </a:lnTo>
                    <a:lnTo>
                      <a:pt x="23" y="59"/>
                    </a:lnTo>
                    <a:lnTo>
                      <a:pt x="1" y="59"/>
                    </a:lnTo>
                    <a:lnTo>
                      <a:pt x="1" y="57"/>
                    </a:lnTo>
                    <a:lnTo>
                      <a:pt x="7" y="57"/>
                    </a:lnTo>
                    <a:lnTo>
                      <a:pt x="7" y="56"/>
                    </a:lnTo>
                    <a:lnTo>
                      <a:pt x="9" y="53"/>
                    </a:lnTo>
                    <a:lnTo>
                      <a:pt x="9" y="9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86" name="Freeform 478"/>
              <p:cNvSpPr>
                <a:spLocks noEditPoints="1"/>
              </p:cNvSpPr>
              <p:nvPr/>
            </p:nvSpPr>
            <p:spPr bwMode="auto">
              <a:xfrm>
                <a:off x="475" y="2413"/>
                <a:ext cx="36" cy="6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3" y="14"/>
                  </a:cxn>
                  <a:cxn ang="0">
                    <a:pos x="6" y="8"/>
                  </a:cxn>
                  <a:cxn ang="0">
                    <a:pos x="11" y="3"/>
                  </a:cxn>
                  <a:cxn ang="0">
                    <a:pos x="14" y="1"/>
                  </a:cxn>
                  <a:cxn ang="0">
                    <a:pos x="19" y="0"/>
                  </a:cxn>
                  <a:cxn ang="0">
                    <a:pos x="23" y="1"/>
                  </a:cxn>
                  <a:cxn ang="0">
                    <a:pos x="26" y="3"/>
                  </a:cxn>
                  <a:cxn ang="0">
                    <a:pos x="29" y="6"/>
                  </a:cxn>
                  <a:cxn ang="0">
                    <a:pos x="33" y="11"/>
                  </a:cxn>
                  <a:cxn ang="0">
                    <a:pos x="36" y="23"/>
                  </a:cxn>
                  <a:cxn ang="0">
                    <a:pos x="36" y="42"/>
                  </a:cxn>
                  <a:cxn ang="0">
                    <a:pos x="34" y="46"/>
                  </a:cxn>
                  <a:cxn ang="0">
                    <a:pos x="31" y="53"/>
                  </a:cxn>
                  <a:cxn ang="0">
                    <a:pos x="26" y="57"/>
                  </a:cxn>
                  <a:cxn ang="0">
                    <a:pos x="22" y="59"/>
                  </a:cxn>
                  <a:cxn ang="0">
                    <a:pos x="19" y="60"/>
                  </a:cxn>
                  <a:cxn ang="0">
                    <a:pos x="14" y="59"/>
                  </a:cxn>
                  <a:cxn ang="0">
                    <a:pos x="9" y="56"/>
                  </a:cxn>
                  <a:cxn ang="0">
                    <a:pos x="5" y="50"/>
                  </a:cxn>
                  <a:cxn ang="0">
                    <a:pos x="1" y="37"/>
                  </a:cxn>
                  <a:cxn ang="0">
                    <a:pos x="0" y="29"/>
                  </a:cxn>
                  <a:cxn ang="0">
                    <a:pos x="8" y="32"/>
                  </a:cxn>
                  <a:cxn ang="0">
                    <a:pos x="11" y="51"/>
                  </a:cxn>
                  <a:cxn ang="0">
                    <a:pos x="12" y="54"/>
                  </a:cxn>
                  <a:cxn ang="0">
                    <a:pos x="19" y="57"/>
                  </a:cxn>
                  <a:cxn ang="0">
                    <a:pos x="20" y="56"/>
                  </a:cxn>
                  <a:cxn ang="0">
                    <a:pos x="23" y="56"/>
                  </a:cxn>
                  <a:cxn ang="0">
                    <a:pos x="25" y="53"/>
                  </a:cxn>
                  <a:cxn ang="0">
                    <a:pos x="28" y="43"/>
                  </a:cxn>
                  <a:cxn ang="0">
                    <a:pos x="28" y="15"/>
                  </a:cxn>
                  <a:cxn ang="0">
                    <a:pos x="26" y="11"/>
                  </a:cxn>
                  <a:cxn ang="0">
                    <a:pos x="25" y="8"/>
                  </a:cxn>
                  <a:cxn ang="0">
                    <a:pos x="23" y="6"/>
                  </a:cxn>
                  <a:cxn ang="0">
                    <a:pos x="23" y="4"/>
                  </a:cxn>
                  <a:cxn ang="0">
                    <a:pos x="20" y="3"/>
                  </a:cxn>
                  <a:cxn ang="0">
                    <a:pos x="15" y="3"/>
                  </a:cxn>
                  <a:cxn ang="0">
                    <a:pos x="11" y="12"/>
                  </a:cxn>
                  <a:cxn ang="0">
                    <a:pos x="9" y="17"/>
                  </a:cxn>
                  <a:cxn ang="0">
                    <a:pos x="8" y="25"/>
                  </a:cxn>
                  <a:cxn ang="0">
                    <a:pos x="8" y="32"/>
                  </a:cxn>
                </a:cxnLst>
                <a:rect l="0" t="0" r="r" b="b"/>
                <a:pathLst>
                  <a:path w="36" h="60">
                    <a:moveTo>
                      <a:pt x="0" y="29"/>
                    </a:moveTo>
                    <a:lnTo>
                      <a:pt x="3" y="14"/>
                    </a:lnTo>
                    <a:lnTo>
                      <a:pt x="6" y="8"/>
                    </a:lnTo>
                    <a:lnTo>
                      <a:pt x="11" y="3"/>
                    </a:lnTo>
                    <a:lnTo>
                      <a:pt x="14" y="1"/>
                    </a:lnTo>
                    <a:lnTo>
                      <a:pt x="19" y="0"/>
                    </a:lnTo>
                    <a:lnTo>
                      <a:pt x="23" y="1"/>
                    </a:lnTo>
                    <a:lnTo>
                      <a:pt x="26" y="3"/>
                    </a:lnTo>
                    <a:lnTo>
                      <a:pt x="29" y="6"/>
                    </a:lnTo>
                    <a:lnTo>
                      <a:pt x="33" y="11"/>
                    </a:lnTo>
                    <a:lnTo>
                      <a:pt x="36" y="23"/>
                    </a:lnTo>
                    <a:lnTo>
                      <a:pt x="36" y="42"/>
                    </a:lnTo>
                    <a:lnTo>
                      <a:pt x="34" y="46"/>
                    </a:lnTo>
                    <a:lnTo>
                      <a:pt x="31" y="53"/>
                    </a:lnTo>
                    <a:lnTo>
                      <a:pt x="26" y="57"/>
                    </a:lnTo>
                    <a:lnTo>
                      <a:pt x="22" y="59"/>
                    </a:lnTo>
                    <a:lnTo>
                      <a:pt x="19" y="60"/>
                    </a:lnTo>
                    <a:lnTo>
                      <a:pt x="14" y="59"/>
                    </a:lnTo>
                    <a:lnTo>
                      <a:pt x="9" y="56"/>
                    </a:lnTo>
                    <a:lnTo>
                      <a:pt x="5" y="50"/>
                    </a:lnTo>
                    <a:lnTo>
                      <a:pt x="1" y="37"/>
                    </a:lnTo>
                    <a:lnTo>
                      <a:pt x="0" y="29"/>
                    </a:lnTo>
                    <a:close/>
                    <a:moveTo>
                      <a:pt x="8" y="32"/>
                    </a:moveTo>
                    <a:lnTo>
                      <a:pt x="11" y="51"/>
                    </a:lnTo>
                    <a:lnTo>
                      <a:pt x="12" y="54"/>
                    </a:lnTo>
                    <a:lnTo>
                      <a:pt x="19" y="57"/>
                    </a:lnTo>
                    <a:lnTo>
                      <a:pt x="20" y="56"/>
                    </a:lnTo>
                    <a:lnTo>
                      <a:pt x="23" y="56"/>
                    </a:lnTo>
                    <a:lnTo>
                      <a:pt x="25" y="53"/>
                    </a:lnTo>
                    <a:lnTo>
                      <a:pt x="28" y="43"/>
                    </a:lnTo>
                    <a:lnTo>
                      <a:pt x="28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5" y="3"/>
                    </a:lnTo>
                    <a:lnTo>
                      <a:pt x="11" y="12"/>
                    </a:lnTo>
                    <a:lnTo>
                      <a:pt x="9" y="17"/>
                    </a:lnTo>
                    <a:lnTo>
                      <a:pt x="8" y="25"/>
                    </a:lnTo>
                    <a:lnTo>
                      <a:pt x="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87" name="Freeform 479"/>
              <p:cNvSpPr>
                <a:spLocks/>
              </p:cNvSpPr>
              <p:nvPr/>
            </p:nvSpPr>
            <p:spPr bwMode="auto">
              <a:xfrm>
                <a:off x="517" y="2379"/>
                <a:ext cx="26" cy="42"/>
              </a:xfrm>
              <a:custGeom>
                <a:avLst/>
                <a:gdLst/>
                <a:ahLst/>
                <a:cxnLst>
                  <a:cxn ang="0">
                    <a:pos x="26" y="34"/>
                  </a:cxn>
                  <a:cxn ang="0">
                    <a:pos x="23" y="42"/>
                  </a:cxn>
                  <a:cxn ang="0">
                    <a:pos x="0" y="42"/>
                  </a:cxn>
                  <a:cxn ang="0">
                    <a:pos x="0" y="40"/>
                  </a:cxn>
                  <a:cxn ang="0">
                    <a:pos x="11" y="29"/>
                  </a:cxn>
                  <a:cxn ang="0">
                    <a:pos x="17" y="20"/>
                  </a:cxn>
                  <a:cxn ang="0">
                    <a:pos x="18" y="17"/>
                  </a:cxn>
                  <a:cxn ang="0">
                    <a:pos x="18" y="10"/>
                  </a:cxn>
                  <a:cxn ang="0">
                    <a:pos x="17" y="7"/>
                  </a:cxn>
                  <a:cxn ang="0">
                    <a:pos x="14" y="4"/>
                  </a:cxn>
                  <a:cxn ang="0">
                    <a:pos x="8" y="4"/>
                  </a:cxn>
                  <a:cxn ang="0">
                    <a:pos x="4" y="6"/>
                  </a:cxn>
                  <a:cxn ang="0">
                    <a:pos x="1" y="12"/>
                  </a:cxn>
                  <a:cxn ang="0">
                    <a:pos x="0" y="12"/>
                  </a:cxn>
                  <a:cxn ang="0">
                    <a:pos x="4" y="3"/>
                  </a:cxn>
                  <a:cxn ang="0">
                    <a:pos x="8" y="0"/>
                  </a:cxn>
                  <a:cxn ang="0">
                    <a:pos x="17" y="0"/>
                  </a:cxn>
                  <a:cxn ang="0">
                    <a:pos x="23" y="6"/>
                  </a:cxn>
                  <a:cxn ang="0">
                    <a:pos x="23" y="17"/>
                  </a:cxn>
                  <a:cxn ang="0">
                    <a:pos x="20" y="21"/>
                  </a:cxn>
                  <a:cxn ang="0">
                    <a:pos x="15" y="28"/>
                  </a:cxn>
                  <a:cxn ang="0">
                    <a:pos x="6" y="37"/>
                  </a:cxn>
                  <a:cxn ang="0">
                    <a:pos x="22" y="37"/>
                  </a:cxn>
                  <a:cxn ang="0">
                    <a:pos x="23" y="35"/>
                  </a:cxn>
                  <a:cxn ang="0">
                    <a:pos x="25" y="35"/>
                  </a:cxn>
                  <a:cxn ang="0">
                    <a:pos x="25" y="34"/>
                  </a:cxn>
                  <a:cxn ang="0">
                    <a:pos x="26" y="34"/>
                  </a:cxn>
                </a:cxnLst>
                <a:rect l="0" t="0" r="r" b="b"/>
                <a:pathLst>
                  <a:path w="26" h="42">
                    <a:moveTo>
                      <a:pt x="26" y="34"/>
                    </a:moveTo>
                    <a:lnTo>
                      <a:pt x="23" y="42"/>
                    </a:lnTo>
                    <a:lnTo>
                      <a:pt x="0" y="42"/>
                    </a:lnTo>
                    <a:lnTo>
                      <a:pt x="0" y="40"/>
                    </a:lnTo>
                    <a:lnTo>
                      <a:pt x="11" y="29"/>
                    </a:lnTo>
                    <a:lnTo>
                      <a:pt x="17" y="20"/>
                    </a:lnTo>
                    <a:lnTo>
                      <a:pt x="18" y="17"/>
                    </a:lnTo>
                    <a:lnTo>
                      <a:pt x="18" y="10"/>
                    </a:lnTo>
                    <a:lnTo>
                      <a:pt x="17" y="7"/>
                    </a:lnTo>
                    <a:lnTo>
                      <a:pt x="14" y="4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1" y="12"/>
                    </a:lnTo>
                    <a:lnTo>
                      <a:pt x="0" y="12"/>
                    </a:lnTo>
                    <a:lnTo>
                      <a:pt x="4" y="3"/>
                    </a:lnTo>
                    <a:lnTo>
                      <a:pt x="8" y="0"/>
                    </a:lnTo>
                    <a:lnTo>
                      <a:pt x="17" y="0"/>
                    </a:lnTo>
                    <a:lnTo>
                      <a:pt x="23" y="6"/>
                    </a:lnTo>
                    <a:lnTo>
                      <a:pt x="23" y="17"/>
                    </a:lnTo>
                    <a:lnTo>
                      <a:pt x="20" y="21"/>
                    </a:lnTo>
                    <a:lnTo>
                      <a:pt x="15" y="28"/>
                    </a:lnTo>
                    <a:lnTo>
                      <a:pt x="6" y="37"/>
                    </a:lnTo>
                    <a:lnTo>
                      <a:pt x="22" y="37"/>
                    </a:lnTo>
                    <a:lnTo>
                      <a:pt x="23" y="35"/>
                    </a:lnTo>
                    <a:lnTo>
                      <a:pt x="25" y="35"/>
                    </a:lnTo>
                    <a:lnTo>
                      <a:pt x="25" y="34"/>
                    </a:lnTo>
                    <a:lnTo>
                      <a:pt x="26" y="3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88" name="Freeform 480"/>
              <p:cNvSpPr>
                <a:spLocks/>
              </p:cNvSpPr>
              <p:nvPr/>
            </p:nvSpPr>
            <p:spPr bwMode="auto">
              <a:xfrm>
                <a:off x="441" y="2005"/>
                <a:ext cx="23" cy="59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" y="0"/>
                  </a:cxn>
                  <a:cxn ang="0">
                    <a:pos x="15" y="0"/>
                  </a:cxn>
                  <a:cxn ang="0">
                    <a:pos x="15" y="56"/>
                  </a:cxn>
                  <a:cxn ang="0">
                    <a:pos x="17" y="58"/>
                  </a:cxn>
                  <a:cxn ang="0">
                    <a:pos x="23" y="58"/>
                  </a:cxn>
                  <a:cxn ang="0">
                    <a:pos x="23" y="59"/>
                  </a:cxn>
                  <a:cxn ang="0">
                    <a:pos x="1" y="59"/>
                  </a:cxn>
                  <a:cxn ang="0">
                    <a:pos x="1" y="58"/>
                  </a:cxn>
                  <a:cxn ang="0">
                    <a:pos x="7" y="58"/>
                  </a:cxn>
                  <a:cxn ang="0">
                    <a:pos x="7" y="56"/>
                  </a:cxn>
                  <a:cxn ang="0">
                    <a:pos x="9" y="53"/>
                  </a:cxn>
                  <a:cxn ang="0">
                    <a:pos x="9" y="10"/>
                  </a:cxn>
                  <a:cxn ang="0">
                    <a:pos x="6" y="7"/>
                  </a:cxn>
                  <a:cxn ang="0">
                    <a:pos x="3" y="7"/>
                  </a:cxn>
                  <a:cxn ang="0">
                    <a:pos x="1" y="8"/>
                  </a:cxn>
                  <a:cxn ang="0">
                    <a:pos x="0" y="7"/>
                  </a:cxn>
                </a:cxnLst>
                <a:rect l="0" t="0" r="r" b="b"/>
                <a:pathLst>
                  <a:path w="23" h="59">
                    <a:moveTo>
                      <a:pt x="0" y="7"/>
                    </a:moveTo>
                    <a:lnTo>
                      <a:pt x="14" y="0"/>
                    </a:lnTo>
                    <a:lnTo>
                      <a:pt x="15" y="0"/>
                    </a:lnTo>
                    <a:lnTo>
                      <a:pt x="15" y="56"/>
                    </a:lnTo>
                    <a:lnTo>
                      <a:pt x="17" y="58"/>
                    </a:lnTo>
                    <a:lnTo>
                      <a:pt x="23" y="58"/>
                    </a:lnTo>
                    <a:lnTo>
                      <a:pt x="23" y="59"/>
                    </a:lnTo>
                    <a:lnTo>
                      <a:pt x="1" y="59"/>
                    </a:lnTo>
                    <a:lnTo>
                      <a:pt x="1" y="58"/>
                    </a:lnTo>
                    <a:lnTo>
                      <a:pt x="7" y="58"/>
                    </a:lnTo>
                    <a:lnTo>
                      <a:pt x="7" y="56"/>
                    </a:lnTo>
                    <a:lnTo>
                      <a:pt x="9" y="53"/>
                    </a:lnTo>
                    <a:lnTo>
                      <a:pt x="9" y="10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1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89" name="Freeform 481"/>
              <p:cNvSpPr>
                <a:spLocks noEditPoints="1"/>
              </p:cNvSpPr>
              <p:nvPr/>
            </p:nvSpPr>
            <p:spPr bwMode="auto">
              <a:xfrm>
                <a:off x="478" y="2005"/>
                <a:ext cx="36" cy="6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3" y="14"/>
                  </a:cxn>
                  <a:cxn ang="0">
                    <a:pos x="6" y="8"/>
                  </a:cxn>
                  <a:cxn ang="0">
                    <a:pos x="11" y="3"/>
                  </a:cxn>
                  <a:cxn ang="0">
                    <a:pos x="14" y="2"/>
                  </a:cxn>
                  <a:cxn ang="0">
                    <a:pos x="19" y="0"/>
                  </a:cxn>
                  <a:cxn ang="0">
                    <a:pos x="23" y="2"/>
                  </a:cxn>
                  <a:cxn ang="0">
                    <a:pos x="26" y="3"/>
                  </a:cxn>
                  <a:cxn ang="0">
                    <a:pos x="30" y="7"/>
                  </a:cxn>
                  <a:cxn ang="0">
                    <a:pos x="33" y="11"/>
                  </a:cxn>
                  <a:cxn ang="0">
                    <a:pos x="36" y="24"/>
                  </a:cxn>
                  <a:cxn ang="0">
                    <a:pos x="36" y="42"/>
                  </a:cxn>
                  <a:cxn ang="0">
                    <a:pos x="34" y="47"/>
                  </a:cxn>
                  <a:cxn ang="0">
                    <a:pos x="31" y="53"/>
                  </a:cxn>
                  <a:cxn ang="0">
                    <a:pos x="26" y="58"/>
                  </a:cxn>
                  <a:cxn ang="0">
                    <a:pos x="22" y="59"/>
                  </a:cxn>
                  <a:cxn ang="0">
                    <a:pos x="19" y="61"/>
                  </a:cxn>
                  <a:cxn ang="0">
                    <a:pos x="14" y="59"/>
                  </a:cxn>
                  <a:cxn ang="0">
                    <a:pos x="9" y="56"/>
                  </a:cxn>
                  <a:cxn ang="0">
                    <a:pos x="5" y="50"/>
                  </a:cxn>
                  <a:cxn ang="0">
                    <a:pos x="2" y="38"/>
                  </a:cxn>
                  <a:cxn ang="0">
                    <a:pos x="0" y="30"/>
                  </a:cxn>
                  <a:cxn ang="0">
                    <a:pos x="8" y="33"/>
                  </a:cxn>
                  <a:cxn ang="0">
                    <a:pos x="11" y="52"/>
                  </a:cxn>
                  <a:cxn ang="0">
                    <a:pos x="12" y="55"/>
                  </a:cxn>
                  <a:cxn ang="0">
                    <a:pos x="19" y="58"/>
                  </a:cxn>
                  <a:cxn ang="0">
                    <a:pos x="20" y="56"/>
                  </a:cxn>
                  <a:cxn ang="0">
                    <a:pos x="23" y="56"/>
                  </a:cxn>
                  <a:cxn ang="0">
                    <a:pos x="25" y="53"/>
                  </a:cxn>
                  <a:cxn ang="0">
                    <a:pos x="28" y="44"/>
                  </a:cxn>
                  <a:cxn ang="0">
                    <a:pos x="28" y="16"/>
                  </a:cxn>
                  <a:cxn ang="0">
                    <a:pos x="26" y="11"/>
                  </a:cxn>
                  <a:cxn ang="0">
                    <a:pos x="25" y="8"/>
                  </a:cxn>
                  <a:cxn ang="0">
                    <a:pos x="23" y="7"/>
                  </a:cxn>
                  <a:cxn ang="0">
                    <a:pos x="23" y="5"/>
                  </a:cxn>
                  <a:cxn ang="0">
                    <a:pos x="20" y="3"/>
                  </a:cxn>
                  <a:cxn ang="0">
                    <a:pos x="16" y="3"/>
                  </a:cxn>
                  <a:cxn ang="0">
                    <a:pos x="11" y="13"/>
                  </a:cxn>
                  <a:cxn ang="0">
                    <a:pos x="9" y="17"/>
                  </a:cxn>
                  <a:cxn ang="0">
                    <a:pos x="8" y="25"/>
                  </a:cxn>
                  <a:cxn ang="0">
                    <a:pos x="8" y="33"/>
                  </a:cxn>
                </a:cxnLst>
                <a:rect l="0" t="0" r="r" b="b"/>
                <a:pathLst>
                  <a:path w="36" h="61">
                    <a:moveTo>
                      <a:pt x="0" y="30"/>
                    </a:moveTo>
                    <a:lnTo>
                      <a:pt x="3" y="14"/>
                    </a:lnTo>
                    <a:lnTo>
                      <a:pt x="6" y="8"/>
                    </a:lnTo>
                    <a:lnTo>
                      <a:pt x="11" y="3"/>
                    </a:lnTo>
                    <a:lnTo>
                      <a:pt x="14" y="2"/>
                    </a:lnTo>
                    <a:lnTo>
                      <a:pt x="19" y="0"/>
                    </a:lnTo>
                    <a:lnTo>
                      <a:pt x="23" y="2"/>
                    </a:lnTo>
                    <a:lnTo>
                      <a:pt x="26" y="3"/>
                    </a:lnTo>
                    <a:lnTo>
                      <a:pt x="30" y="7"/>
                    </a:lnTo>
                    <a:lnTo>
                      <a:pt x="33" y="11"/>
                    </a:lnTo>
                    <a:lnTo>
                      <a:pt x="36" y="24"/>
                    </a:lnTo>
                    <a:lnTo>
                      <a:pt x="36" y="42"/>
                    </a:lnTo>
                    <a:lnTo>
                      <a:pt x="34" y="47"/>
                    </a:lnTo>
                    <a:lnTo>
                      <a:pt x="31" y="53"/>
                    </a:lnTo>
                    <a:lnTo>
                      <a:pt x="26" y="58"/>
                    </a:lnTo>
                    <a:lnTo>
                      <a:pt x="22" y="59"/>
                    </a:lnTo>
                    <a:lnTo>
                      <a:pt x="19" y="61"/>
                    </a:lnTo>
                    <a:lnTo>
                      <a:pt x="14" y="59"/>
                    </a:lnTo>
                    <a:lnTo>
                      <a:pt x="9" y="56"/>
                    </a:lnTo>
                    <a:lnTo>
                      <a:pt x="5" y="50"/>
                    </a:lnTo>
                    <a:lnTo>
                      <a:pt x="2" y="38"/>
                    </a:lnTo>
                    <a:lnTo>
                      <a:pt x="0" y="30"/>
                    </a:lnTo>
                    <a:close/>
                    <a:moveTo>
                      <a:pt x="8" y="33"/>
                    </a:moveTo>
                    <a:lnTo>
                      <a:pt x="11" y="52"/>
                    </a:lnTo>
                    <a:lnTo>
                      <a:pt x="12" y="55"/>
                    </a:lnTo>
                    <a:lnTo>
                      <a:pt x="19" y="58"/>
                    </a:lnTo>
                    <a:lnTo>
                      <a:pt x="20" y="56"/>
                    </a:lnTo>
                    <a:lnTo>
                      <a:pt x="23" y="56"/>
                    </a:lnTo>
                    <a:lnTo>
                      <a:pt x="25" y="53"/>
                    </a:lnTo>
                    <a:lnTo>
                      <a:pt x="28" y="44"/>
                    </a:lnTo>
                    <a:lnTo>
                      <a:pt x="28" y="16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3" y="7"/>
                    </a:lnTo>
                    <a:lnTo>
                      <a:pt x="23" y="5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1" y="13"/>
                    </a:lnTo>
                    <a:lnTo>
                      <a:pt x="9" y="17"/>
                    </a:lnTo>
                    <a:lnTo>
                      <a:pt x="8" y="25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90" name="Freeform 482"/>
              <p:cNvSpPr>
                <a:spLocks/>
              </p:cNvSpPr>
              <p:nvPr/>
            </p:nvSpPr>
            <p:spPr bwMode="auto">
              <a:xfrm>
                <a:off x="523" y="1971"/>
                <a:ext cx="22" cy="42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2" y="5"/>
                  </a:cxn>
                  <a:cxn ang="0">
                    <a:pos x="5" y="2"/>
                  </a:cxn>
                  <a:cxn ang="0">
                    <a:pos x="8" y="0"/>
                  </a:cxn>
                  <a:cxn ang="0">
                    <a:pos x="11" y="0"/>
                  </a:cxn>
                  <a:cxn ang="0">
                    <a:pos x="16" y="2"/>
                  </a:cxn>
                  <a:cxn ang="0">
                    <a:pos x="19" y="3"/>
                  </a:cxn>
                  <a:cxn ang="0">
                    <a:pos x="20" y="6"/>
                  </a:cxn>
                  <a:cxn ang="0">
                    <a:pos x="20" y="13"/>
                  </a:cxn>
                  <a:cxn ang="0">
                    <a:pos x="16" y="17"/>
                  </a:cxn>
                  <a:cxn ang="0">
                    <a:pos x="20" y="22"/>
                  </a:cxn>
                  <a:cxn ang="0">
                    <a:pos x="22" y="25"/>
                  </a:cxn>
                  <a:cxn ang="0">
                    <a:pos x="22" y="31"/>
                  </a:cxn>
                  <a:cxn ang="0">
                    <a:pos x="19" y="37"/>
                  </a:cxn>
                  <a:cxn ang="0">
                    <a:pos x="16" y="41"/>
                  </a:cxn>
                  <a:cxn ang="0">
                    <a:pos x="11" y="42"/>
                  </a:cxn>
                  <a:cxn ang="0">
                    <a:pos x="0" y="42"/>
                  </a:cxn>
                  <a:cxn ang="0">
                    <a:pos x="0" y="39"/>
                  </a:cxn>
                  <a:cxn ang="0">
                    <a:pos x="2" y="37"/>
                  </a:cxn>
                  <a:cxn ang="0">
                    <a:pos x="5" y="37"/>
                  </a:cxn>
                  <a:cxn ang="0">
                    <a:pos x="6" y="39"/>
                  </a:cxn>
                  <a:cxn ang="0">
                    <a:pos x="8" y="39"/>
                  </a:cxn>
                  <a:cxn ang="0">
                    <a:pos x="8" y="41"/>
                  </a:cxn>
                  <a:cxn ang="0">
                    <a:pos x="11" y="41"/>
                  </a:cxn>
                  <a:cxn ang="0">
                    <a:pos x="14" y="39"/>
                  </a:cxn>
                  <a:cxn ang="0">
                    <a:pos x="17" y="36"/>
                  </a:cxn>
                  <a:cxn ang="0">
                    <a:pos x="19" y="31"/>
                  </a:cxn>
                  <a:cxn ang="0">
                    <a:pos x="17" y="30"/>
                  </a:cxn>
                  <a:cxn ang="0">
                    <a:pos x="17" y="27"/>
                  </a:cxn>
                  <a:cxn ang="0">
                    <a:pos x="14" y="23"/>
                  </a:cxn>
                  <a:cxn ang="0">
                    <a:pos x="11" y="23"/>
                  </a:cxn>
                  <a:cxn ang="0">
                    <a:pos x="9" y="22"/>
                  </a:cxn>
                  <a:cxn ang="0">
                    <a:pos x="6" y="22"/>
                  </a:cxn>
                  <a:cxn ang="0">
                    <a:pos x="6" y="20"/>
                  </a:cxn>
                  <a:cxn ang="0">
                    <a:pos x="9" y="20"/>
                  </a:cxn>
                  <a:cxn ang="0">
                    <a:pos x="11" y="19"/>
                  </a:cxn>
                  <a:cxn ang="0">
                    <a:pos x="14" y="17"/>
                  </a:cxn>
                  <a:cxn ang="0">
                    <a:pos x="16" y="16"/>
                  </a:cxn>
                  <a:cxn ang="0">
                    <a:pos x="16" y="8"/>
                  </a:cxn>
                  <a:cxn ang="0">
                    <a:pos x="12" y="5"/>
                  </a:cxn>
                  <a:cxn ang="0">
                    <a:pos x="6" y="5"/>
                  </a:cxn>
                  <a:cxn ang="0">
                    <a:pos x="3" y="6"/>
                  </a:cxn>
                  <a:cxn ang="0">
                    <a:pos x="2" y="9"/>
                  </a:cxn>
                  <a:cxn ang="0">
                    <a:pos x="0" y="9"/>
                  </a:cxn>
                </a:cxnLst>
                <a:rect l="0" t="0" r="r" b="b"/>
                <a:pathLst>
                  <a:path w="22" h="42">
                    <a:moveTo>
                      <a:pt x="0" y="9"/>
                    </a:moveTo>
                    <a:lnTo>
                      <a:pt x="2" y="5"/>
                    </a:lnTo>
                    <a:lnTo>
                      <a:pt x="5" y="2"/>
                    </a:lnTo>
                    <a:lnTo>
                      <a:pt x="8" y="0"/>
                    </a:lnTo>
                    <a:lnTo>
                      <a:pt x="11" y="0"/>
                    </a:lnTo>
                    <a:lnTo>
                      <a:pt x="16" y="2"/>
                    </a:lnTo>
                    <a:lnTo>
                      <a:pt x="19" y="3"/>
                    </a:lnTo>
                    <a:lnTo>
                      <a:pt x="20" y="6"/>
                    </a:lnTo>
                    <a:lnTo>
                      <a:pt x="20" y="13"/>
                    </a:lnTo>
                    <a:lnTo>
                      <a:pt x="16" y="17"/>
                    </a:lnTo>
                    <a:lnTo>
                      <a:pt x="20" y="22"/>
                    </a:lnTo>
                    <a:lnTo>
                      <a:pt x="22" y="25"/>
                    </a:lnTo>
                    <a:lnTo>
                      <a:pt x="22" y="31"/>
                    </a:lnTo>
                    <a:lnTo>
                      <a:pt x="19" y="37"/>
                    </a:lnTo>
                    <a:lnTo>
                      <a:pt x="16" y="41"/>
                    </a:lnTo>
                    <a:lnTo>
                      <a:pt x="11" y="42"/>
                    </a:lnTo>
                    <a:lnTo>
                      <a:pt x="0" y="42"/>
                    </a:lnTo>
                    <a:lnTo>
                      <a:pt x="0" y="39"/>
                    </a:lnTo>
                    <a:lnTo>
                      <a:pt x="2" y="37"/>
                    </a:lnTo>
                    <a:lnTo>
                      <a:pt x="5" y="37"/>
                    </a:lnTo>
                    <a:lnTo>
                      <a:pt x="6" y="39"/>
                    </a:lnTo>
                    <a:lnTo>
                      <a:pt x="8" y="39"/>
                    </a:lnTo>
                    <a:lnTo>
                      <a:pt x="8" y="41"/>
                    </a:lnTo>
                    <a:lnTo>
                      <a:pt x="11" y="41"/>
                    </a:lnTo>
                    <a:lnTo>
                      <a:pt x="14" y="39"/>
                    </a:lnTo>
                    <a:lnTo>
                      <a:pt x="17" y="36"/>
                    </a:lnTo>
                    <a:lnTo>
                      <a:pt x="19" y="31"/>
                    </a:lnTo>
                    <a:lnTo>
                      <a:pt x="17" y="30"/>
                    </a:lnTo>
                    <a:lnTo>
                      <a:pt x="17" y="27"/>
                    </a:lnTo>
                    <a:lnTo>
                      <a:pt x="14" y="23"/>
                    </a:lnTo>
                    <a:lnTo>
                      <a:pt x="11" y="23"/>
                    </a:lnTo>
                    <a:lnTo>
                      <a:pt x="9" y="22"/>
                    </a:lnTo>
                    <a:lnTo>
                      <a:pt x="6" y="22"/>
                    </a:lnTo>
                    <a:lnTo>
                      <a:pt x="6" y="20"/>
                    </a:lnTo>
                    <a:lnTo>
                      <a:pt x="9" y="20"/>
                    </a:lnTo>
                    <a:lnTo>
                      <a:pt x="11" y="19"/>
                    </a:lnTo>
                    <a:lnTo>
                      <a:pt x="14" y="17"/>
                    </a:lnTo>
                    <a:lnTo>
                      <a:pt x="16" y="16"/>
                    </a:lnTo>
                    <a:lnTo>
                      <a:pt x="16" y="8"/>
                    </a:lnTo>
                    <a:lnTo>
                      <a:pt x="12" y="5"/>
                    </a:lnTo>
                    <a:lnTo>
                      <a:pt x="6" y="5"/>
                    </a:lnTo>
                    <a:lnTo>
                      <a:pt x="3" y="6"/>
                    </a:lnTo>
                    <a:lnTo>
                      <a:pt x="2" y="9"/>
                    </a:ln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91" name="Freeform 483"/>
              <p:cNvSpPr>
                <a:spLocks/>
              </p:cNvSpPr>
              <p:nvPr/>
            </p:nvSpPr>
            <p:spPr bwMode="auto">
              <a:xfrm>
                <a:off x="439" y="1599"/>
                <a:ext cx="23" cy="59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56"/>
                  </a:cxn>
                  <a:cxn ang="0">
                    <a:pos x="17" y="58"/>
                  </a:cxn>
                  <a:cxn ang="0">
                    <a:pos x="23" y="58"/>
                  </a:cxn>
                  <a:cxn ang="0">
                    <a:pos x="23" y="59"/>
                  </a:cxn>
                  <a:cxn ang="0">
                    <a:pos x="2" y="59"/>
                  </a:cxn>
                  <a:cxn ang="0">
                    <a:pos x="2" y="58"/>
                  </a:cxn>
                  <a:cxn ang="0">
                    <a:pos x="8" y="58"/>
                  </a:cxn>
                  <a:cxn ang="0">
                    <a:pos x="8" y="56"/>
                  </a:cxn>
                  <a:cxn ang="0">
                    <a:pos x="9" y="53"/>
                  </a:cxn>
                  <a:cxn ang="0">
                    <a:pos x="9" y="10"/>
                  </a:cxn>
                  <a:cxn ang="0">
                    <a:pos x="6" y="7"/>
                  </a:cxn>
                  <a:cxn ang="0">
                    <a:pos x="3" y="7"/>
                  </a:cxn>
                  <a:cxn ang="0">
                    <a:pos x="2" y="8"/>
                  </a:cxn>
                  <a:cxn ang="0">
                    <a:pos x="0" y="7"/>
                  </a:cxn>
                </a:cxnLst>
                <a:rect l="0" t="0" r="r" b="b"/>
                <a:pathLst>
                  <a:path w="23" h="59">
                    <a:moveTo>
                      <a:pt x="0" y="7"/>
                    </a:moveTo>
                    <a:lnTo>
                      <a:pt x="14" y="0"/>
                    </a:lnTo>
                    <a:lnTo>
                      <a:pt x="16" y="0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23" y="58"/>
                    </a:lnTo>
                    <a:lnTo>
                      <a:pt x="23" y="59"/>
                    </a:lnTo>
                    <a:lnTo>
                      <a:pt x="2" y="59"/>
                    </a:lnTo>
                    <a:lnTo>
                      <a:pt x="2" y="58"/>
                    </a:lnTo>
                    <a:lnTo>
                      <a:pt x="8" y="58"/>
                    </a:lnTo>
                    <a:lnTo>
                      <a:pt x="8" y="56"/>
                    </a:lnTo>
                    <a:lnTo>
                      <a:pt x="9" y="53"/>
                    </a:lnTo>
                    <a:lnTo>
                      <a:pt x="9" y="10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2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92" name="Freeform 484"/>
              <p:cNvSpPr>
                <a:spLocks noEditPoints="1"/>
              </p:cNvSpPr>
              <p:nvPr/>
            </p:nvSpPr>
            <p:spPr bwMode="auto">
              <a:xfrm>
                <a:off x="476" y="1599"/>
                <a:ext cx="36" cy="6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4" y="14"/>
                  </a:cxn>
                  <a:cxn ang="0">
                    <a:pos x="7" y="8"/>
                  </a:cxn>
                  <a:cxn ang="0">
                    <a:pos x="11" y="4"/>
                  </a:cxn>
                  <a:cxn ang="0">
                    <a:pos x="14" y="2"/>
                  </a:cxn>
                  <a:cxn ang="0">
                    <a:pos x="19" y="0"/>
                  </a:cxn>
                  <a:cxn ang="0">
                    <a:pos x="24" y="2"/>
                  </a:cxn>
                  <a:cxn ang="0">
                    <a:pos x="27" y="4"/>
                  </a:cxn>
                  <a:cxn ang="0">
                    <a:pos x="30" y="7"/>
                  </a:cxn>
                  <a:cxn ang="0">
                    <a:pos x="33" y="11"/>
                  </a:cxn>
                  <a:cxn ang="0">
                    <a:pos x="36" y="24"/>
                  </a:cxn>
                  <a:cxn ang="0">
                    <a:pos x="36" y="42"/>
                  </a:cxn>
                  <a:cxn ang="0">
                    <a:pos x="35" y="47"/>
                  </a:cxn>
                  <a:cxn ang="0">
                    <a:pos x="32" y="53"/>
                  </a:cxn>
                  <a:cxn ang="0">
                    <a:pos x="27" y="58"/>
                  </a:cxn>
                  <a:cxn ang="0">
                    <a:pos x="22" y="59"/>
                  </a:cxn>
                  <a:cxn ang="0">
                    <a:pos x="19" y="61"/>
                  </a:cxn>
                  <a:cxn ang="0">
                    <a:pos x="14" y="59"/>
                  </a:cxn>
                  <a:cxn ang="0">
                    <a:pos x="10" y="56"/>
                  </a:cxn>
                  <a:cxn ang="0">
                    <a:pos x="5" y="50"/>
                  </a:cxn>
                  <a:cxn ang="0">
                    <a:pos x="2" y="38"/>
                  </a:cxn>
                  <a:cxn ang="0">
                    <a:pos x="0" y="30"/>
                  </a:cxn>
                  <a:cxn ang="0">
                    <a:pos x="8" y="33"/>
                  </a:cxn>
                  <a:cxn ang="0">
                    <a:pos x="11" y="52"/>
                  </a:cxn>
                  <a:cxn ang="0">
                    <a:pos x="13" y="55"/>
                  </a:cxn>
                  <a:cxn ang="0">
                    <a:pos x="19" y="58"/>
                  </a:cxn>
                  <a:cxn ang="0">
                    <a:pos x="21" y="56"/>
                  </a:cxn>
                  <a:cxn ang="0">
                    <a:pos x="24" y="56"/>
                  </a:cxn>
                  <a:cxn ang="0">
                    <a:pos x="25" y="53"/>
                  </a:cxn>
                  <a:cxn ang="0">
                    <a:pos x="28" y="44"/>
                  </a:cxn>
                  <a:cxn ang="0">
                    <a:pos x="28" y="16"/>
                  </a:cxn>
                  <a:cxn ang="0">
                    <a:pos x="27" y="11"/>
                  </a:cxn>
                  <a:cxn ang="0">
                    <a:pos x="25" y="8"/>
                  </a:cxn>
                  <a:cxn ang="0">
                    <a:pos x="24" y="7"/>
                  </a:cxn>
                  <a:cxn ang="0">
                    <a:pos x="24" y="5"/>
                  </a:cxn>
                  <a:cxn ang="0">
                    <a:pos x="21" y="4"/>
                  </a:cxn>
                  <a:cxn ang="0">
                    <a:pos x="16" y="4"/>
                  </a:cxn>
                  <a:cxn ang="0">
                    <a:pos x="11" y="13"/>
                  </a:cxn>
                  <a:cxn ang="0">
                    <a:pos x="10" y="17"/>
                  </a:cxn>
                  <a:cxn ang="0">
                    <a:pos x="8" y="25"/>
                  </a:cxn>
                  <a:cxn ang="0">
                    <a:pos x="8" y="33"/>
                  </a:cxn>
                </a:cxnLst>
                <a:rect l="0" t="0" r="r" b="b"/>
                <a:pathLst>
                  <a:path w="36" h="61">
                    <a:moveTo>
                      <a:pt x="0" y="30"/>
                    </a:moveTo>
                    <a:lnTo>
                      <a:pt x="4" y="14"/>
                    </a:lnTo>
                    <a:lnTo>
                      <a:pt x="7" y="8"/>
                    </a:lnTo>
                    <a:lnTo>
                      <a:pt x="11" y="4"/>
                    </a:lnTo>
                    <a:lnTo>
                      <a:pt x="14" y="2"/>
                    </a:lnTo>
                    <a:lnTo>
                      <a:pt x="19" y="0"/>
                    </a:lnTo>
                    <a:lnTo>
                      <a:pt x="24" y="2"/>
                    </a:lnTo>
                    <a:lnTo>
                      <a:pt x="27" y="4"/>
                    </a:lnTo>
                    <a:lnTo>
                      <a:pt x="30" y="7"/>
                    </a:lnTo>
                    <a:lnTo>
                      <a:pt x="33" y="11"/>
                    </a:lnTo>
                    <a:lnTo>
                      <a:pt x="36" y="24"/>
                    </a:lnTo>
                    <a:lnTo>
                      <a:pt x="36" y="42"/>
                    </a:lnTo>
                    <a:lnTo>
                      <a:pt x="35" y="47"/>
                    </a:lnTo>
                    <a:lnTo>
                      <a:pt x="32" y="53"/>
                    </a:lnTo>
                    <a:lnTo>
                      <a:pt x="27" y="58"/>
                    </a:lnTo>
                    <a:lnTo>
                      <a:pt x="22" y="59"/>
                    </a:lnTo>
                    <a:lnTo>
                      <a:pt x="19" y="61"/>
                    </a:lnTo>
                    <a:lnTo>
                      <a:pt x="14" y="59"/>
                    </a:lnTo>
                    <a:lnTo>
                      <a:pt x="10" y="56"/>
                    </a:lnTo>
                    <a:lnTo>
                      <a:pt x="5" y="50"/>
                    </a:lnTo>
                    <a:lnTo>
                      <a:pt x="2" y="38"/>
                    </a:lnTo>
                    <a:lnTo>
                      <a:pt x="0" y="30"/>
                    </a:lnTo>
                    <a:close/>
                    <a:moveTo>
                      <a:pt x="8" y="33"/>
                    </a:moveTo>
                    <a:lnTo>
                      <a:pt x="11" y="52"/>
                    </a:lnTo>
                    <a:lnTo>
                      <a:pt x="13" y="55"/>
                    </a:lnTo>
                    <a:lnTo>
                      <a:pt x="19" y="58"/>
                    </a:lnTo>
                    <a:lnTo>
                      <a:pt x="21" y="56"/>
                    </a:lnTo>
                    <a:lnTo>
                      <a:pt x="24" y="56"/>
                    </a:lnTo>
                    <a:lnTo>
                      <a:pt x="25" y="53"/>
                    </a:lnTo>
                    <a:lnTo>
                      <a:pt x="28" y="44"/>
                    </a:lnTo>
                    <a:lnTo>
                      <a:pt x="28" y="16"/>
                    </a:lnTo>
                    <a:lnTo>
                      <a:pt x="27" y="11"/>
                    </a:lnTo>
                    <a:lnTo>
                      <a:pt x="25" y="8"/>
                    </a:lnTo>
                    <a:lnTo>
                      <a:pt x="24" y="7"/>
                    </a:lnTo>
                    <a:lnTo>
                      <a:pt x="24" y="5"/>
                    </a:lnTo>
                    <a:lnTo>
                      <a:pt x="21" y="4"/>
                    </a:lnTo>
                    <a:lnTo>
                      <a:pt x="16" y="4"/>
                    </a:lnTo>
                    <a:lnTo>
                      <a:pt x="11" y="13"/>
                    </a:lnTo>
                    <a:lnTo>
                      <a:pt x="10" y="17"/>
                    </a:lnTo>
                    <a:lnTo>
                      <a:pt x="8" y="25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93" name="Freeform 485"/>
              <p:cNvSpPr>
                <a:spLocks noEditPoints="1"/>
              </p:cNvSpPr>
              <p:nvPr/>
            </p:nvSpPr>
            <p:spPr bwMode="auto">
              <a:xfrm>
                <a:off x="518" y="1564"/>
                <a:ext cx="27" cy="42"/>
              </a:xfrm>
              <a:custGeom>
                <a:avLst/>
                <a:gdLst/>
                <a:ahLst/>
                <a:cxnLst>
                  <a:cxn ang="0">
                    <a:pos x="27" y="28"/>
                  </a:cxn>
                  <a:cxn ang="0">
                    <a:pos x="27" y="31"/>
                  </a:cxn>
                  <a:cxn ang="0">
                    <a:pos x="21" y="31"/>
                  </a:cxn>
                  <a:cxn ang="0">
                    <a:pos x="21" y="42"/>
                  </a:cxn>
                  <a:cxn ang="0">
                    <a:pos x="16" y="42"/>
                  </a:cxn>
                  <a:cxn ang="0">
                    <a:pos x="16" y="31"/>
                  </a:cxn>
                  <a:cxn ang="0">
                    <a:pos x="0" y="31"/>
                  </a:cxn>
                  <a:cxn ang="0">
                    <a:pos x="0" y="28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1" y="28"/>
                  </a:cxn>
                  <a:cxn ang="0">
                    <a:pos x="27" y="28"/>
                  </a:cxn>
                  <a:cxn ang="0">
                    <a:pos x="16" y="28"/>
                  </a:cxn>
                  <a:cxn ang="0">
                    <a:pos x="16" y="6"/>
                  </a:cxn>
                  <a:cxn ang="0">
                    <a:pos x="2" y="28"/>
                  </a:cxn>
                  <a:cxn ang="0">
                    <a:pos x="16" y="28"/>
                  </a:cxn>
                </a:cxnLst>
                <a:rect l="0" t="0" r="r" b="b"/>
                <a:pathLst>
                  <a:path w="27" h="42">
                    <a:moveTo>
                      <a:pt x="27" y="28"/>
                    </a:moveTo>
                    <a:lnTo>
                      <a:pt x="27" y="31"/>
                    </a:lnTo>
                    <a:lnTo>
                      <a:pt x="21" y="31"/>
                    </a:lnTo>
                    <a:lnTo>
                      <a:pt x="21" y="42"/>
                    </a:lnTo>
                    <a:lnTo>
                      <a:pt x="16" y="42"/>
                    </a:lnTo>
                    <a:lnTo>
                      <a:pt x="16" y="31"/>
                    </a:lnTo>
                    <a:lnTo>
                      <a:pt x="0" y="31"/>
                    </a:lnTo>
                    <a:lnTo>
                      <a:pt x="0" y="28"/>
                    </a:lnTo>
                    <a:lnTo>
                      <a:pt x="17" y="0"/>
                    </a:lnTo>
                    <a:lnTo>
                      <a:pt x="21" y="0"/>
                    </a:lnTo>
                    <a:lnTo>
                      <a:pt x="21" y="28"/>
                    </a:lnTo>
                    <a:lnTo>
                      <a:pt x="27" y="28"/>
                    </a:lnTo>
                    <a:close/>
                    <a:moveTo>
                      <a:pt x="16" y="28"/>
                    </a:moveTo>
                    <a:lnTo>
                      <a:pt x="16" y="6"/>
                    </a:lnTo>
                    <a:lnTo>
                      <a:pt x="2" y="28"/>
                    </a:lnTo>
                    <a:lnTo>
                      <a:pt x="16" y="2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94" name="Rectangle 486"/>
              <p:cNvSpPr>
                <a:spLocks noChangeArrowheads="1"/>
              </p:cNvSpPr>
              <p:nvPr/>
            </p:nvSpPr>
            <p:spPr bwMode="auto">
              <a:xfrm>
                <a:off x="591" y="1417"/>
                <a:ext cx="1594" cy="1825"/>
              </a:xfrm>
              <a:prstGeom prst="rect">
                <a:avLst/>
              </a:prstGeom>
              <a:noFill/>
              <a:ln w="6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95" name="Rectangle 487"/>
              <p:cNvSpPr>
                <a:spLocks noChangeArrowheads="1"/>
              </p:cNvSpPr>
              <p:nvPr/>
            </p:nvSpPr>
            <p:spPr bwMode="auto">
              <a:xfrm>
                <a:off x="3218" y="1467"/>
                <a:ext cx="531" cy="510"/>
              </a:xfrm>
              <a:prstGeom prst="rect">
                <a:avLst/>
              </a:pr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96" name="Freeform 488"/>
              <p:cNvSpPr>
                <a:spLocks noEditPoints="1"/>
              </p:cNvSpPr>
              <p:nvPr/>
            </p:nvSpPr>
            <p:spPr bwMode="auto">
              <a:xfrm>
                <a:off x="3502" y="1548"/>
                <a:ext cx="56" cy="61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6" y="2"/>
                  </a:cxn>
                  <a:cxn ang="0">
                    <a:pos x="42" y="5"/>
                  </a:cxn>
                  <a:cxn ang="0">
                    <a:pos x="51" y="14"/>
                  </a:cxn>
                  <a:cxn ang="0">
                    <a:pos x="54" y="23"/>
                  </a:cxn>
                  <a:cxn ang="0">
                    <a:pos x="56" y="30"/>
                  </a:cxn>
                  <a:cxn ang="0">
                    <a:pos x="54" y="37"/>
                  </a:cxn>
                  <a:cxn ang="0">
                    <a:pos x="51" y="45"/>
                  </a:cxn>
                  <a:cxn ang="0">
                    <a:pos x="47" y="51"/>
                  </a:cxn>
                  <a:cxn ang="0">
                    <a:pos x="43" y="55"/>
                  </a:cxn>
                  <a:cxn ang="0">
                    <a:pos x="39" y="58"/>
                  </a:cxn>
                  <a:cxn ang="0">
                    <a:pos x="33" y="59"/>
                  </a:cxn>
                  <a:cxn ang="0">
                    <a:pos x="28" y="61"/>
                  </a:cxn>
                  <a:cxn ang="0">
                    <a:pos x="20" y="59"/>
                  </a:cxn>
                  <a:cxn ang="0">
                    <a:pos x="14" y="56"/>
                  </a:cxn>
                  <a:cxn ang="0">
                    <a:pos x="5" y="47"/>
                  </a:cxn>
                  <a:cxn ang="0">
                    <a:pos x="1" y="37"/>
                  </a:cxn>
                  <a:cxn ang="0">
                    <a:pos x="0" y="30"/>
                  </a:cxn>
                  <a:cxn ang="0">
                    <a:pos x="1" y="22"/>
                  </a:cxn>
                  <a:cxn ang="0">
                    <a:pos x="5" y="14"/>
                  </a:cxn>
                  <a:cxn ang="0">
                    <a:pos x="8" y="9"/>
                  </a:cxn>
                  <a:cxn ang="0">
                    <a:pos x="11" y="6"/>
                  </a:cxn>
                  <a:cxn ang="0">
                    <a:pos x="15" y="5"/>
                  </a:cxn>
                  <a:cxn ang="0">
                    <a:pos x="20" y="2"/>
                  </a:cxn>
                  <a:cxn ang="0">
                    <a:pos x="23" y="2"/>
                  </a:cxn>
                  <a:cxn ang="0">
                    <a:pos x="28" y="0"/>
                  </a:cxn>
                  <a:cxn ang="0">
                    <a:pos x="28" y="3"/>
                  </a:cxn>
                  <a:cxn ang="0">
                    <a:pos x="23" y="3"/>
                  </a:cxn>
                  <a:cxn ang="0">
                    <a:pos x="19" y="6"/>
                  </a:cxn>
                  <a:cxn ang="0">
                    <a:pos x="15" y="9"/>
                  </a:cxn>
                  <a:cxn ang="0">
                    <a:pos x="14" y="13"/>
                  </a:cxn>
                  <a:cxn ang="0">
                    <a:pos x="12" y="17"/>
                  </a:cxn>
                  <a:cxn ang="0">
                    <a:pos x="11" y="23"/>
                  </a:cxn>
                  <a:cxn ang="0">
                    <a:pos x="11" y="36"/>
                  </a:cxn>
                  <a:cxn ang="0">
                    <a:pos x="14" y="48"/>
                  </a:cxn>
                  <a:cxn ang="0">
                    <a:pos x="15" y="51"/>
                  </a:cxn>
                  <a:cxn ang="0">
                    <a:pos x="19" y="55"/>
                  </a:cxn>
                  <a:cxn ang="0">
                    <a:pos x="28" y="58"/>
                  </a:cxn>
                  <a:cxn ang="0">
                    <a:pos x="37" y="55"/>
                  </a:cxn>
                  <a:cxn ang="0">
                    <a:pos x="40" y="51"/>
                  </a:cxn>
                  <a:cxn ang="0">
                    <a:pos x="43" y="47"/>
                  </a:cxn>
                  <a:cxn ang="0">
                    <a:pos x="45" y="39"/>
                  </a:cxn>
                  <a:cxn ang="0">
                    <a:pos x="45" y="25"/>
                  </a:cxn>
                  <a:cxn ang="0">
                    <a:pos x="42" y="13"/>
                  </a:cxn>
                  <a:cxn ang="0">
                    <a:pos x="40" y="9"/>
                  </a:cxn>
                  <a:cxn ang="0">
                    <a:pos x="37" y="6"/>
                  </a:cxn>
                  <a:cxn ang="0">
                    <a:pos x="33" y="3"/>
                  </a:cxn>
                  <a:cxn ang="0">
                    <a:pos x="28" y="3"/>
                  </a:cxn>
                </a:cxnLst>
                <a:rect l="0" t="0" r="r" b="b"/>
                <a:pathLst>
                  <a:path w="56" h="61">
                    <a:moveTo>
                      <a:pt x="28" y="0"/>
                    </a:moveTo>
                    <a:lnTo>
                      <a:pt x="36" y="2"/>
                    </a:lnTo>
                    <a:lnTo>
                      <a:pt x="42" y="5"/>
                    </a:lnTo>
                    <a:lnTo>
                      <a:pt x="51" y="14"/>
                    </a:lnTo>
                    <a:lnTo>
                      <a:pt x="54" y="23"/>
                    </a:lnTo>
                    <a:lnTo>
                      <a:pt x="56" y="30"/>
                    </a:lnTo>
                    <a:lnTo>
                      <a:pt x="54" y="37"/>
                    </a:lnTo>
                    <a:lnTo>
                      <a:pt x="51" y="45"/>
                    </a:lnTo>
                    <a:lnTo>
                      <a:pt x="47" y="51"/>
                    </a:lnTo>
                    <a:lnTo>
                      <a:pt x="43" y="55"/>
                    </a:lnTo>
                    <a:lnTo>
                      <a:pt x="39" y="58"/>
                    </a:lnTo>
                    <a:lnTo>
                      <a:pt x="33" y="59"/>
                    </a:lnTo>
                    <a:lnTo>
                      <a:pt x="28" y="61"/>
                    </a:lnTo>
                    <a:lnTo>
                      <a:pt x="20" y="59"/>
                    </a:lnTo>
                    <a:lnTo>
                      <a:pt x="14" y="56"/>
                    </a:lnTo>
                    <a:lnTo>
                      <a:pt x="5" y="47"/>
                    </a:lnTo>
                    <a:lnTo>
                      <a:pt x="1" y="37"/>
                    </a:lnTo>
                    <a:lnTo>
                      <a:pt x="0" y="30"/>
                    </a:lnTo>
                    <a:lnTo>
                      <a:pt x="1" y="22"/>
                    </a:lnTo>
                    <a:lnTo>
                      <a:pt x="5" y="14"/>
                    </a:lnTo>
                    <a:lnTo>
                      <a:pt x="8" y="9"/>
                    </a:lnTo>
                    <a:lnTo>
                      <a:pt x="11" y="6"/>
                    </a:lnTo>
                    <a:lnTo>
                      <a:pt x="15" y="5"/>
                    </a:lnTo>
                    <a:lnTo>
                      <a:pt x="20" y="2"/>
                    </a:lnTo>
                    <a:lnTo>
                      <a:pt x="23" y="2"/>
                    </a:lnTo>
                    <a:lnTo>
                      <a:pt x="28" y="0"/>
                    </a:lnTo>
                    <a:close/>
                    <a:moveTo>
                      <a:pt x="28" y="3"/>
                    </a:moveTo>
                    <a:lnTo>
                      <a:pt x="23" y="3"/>
                    </a:lnTo>
                    <a:lnTo>
                      <a:pt x="19" y="6"/>
                    </a:lnTo>
                    <a:lnTo>
                      <a:pt x="15" y="9"/>
                    </a:lnTo>
                    <a:lnTo>
                      <a:pt x="14" y="13"/>
                    </a:lnTo>
                    <a:lnTo>
                      <a:pt x="12" y="17"/>
                    </a:lnTo>
                    <a:lnTo>
                      <a:pt x="11" y="23"/>
                    </a:lnTo>
                    <a:lnTo>
                      <a:pt x="11" y="36"/>
                    </a:lnTo>
                    <a:lnTo>
                      <a:pt x="14" y="48"/>
                    </a:lnTo>
                    <a:lnTo>
                      <a:pt x="15" y="51"/>
                    </a:lnTo>
                    <a:lnTo>
                      <a:pt x="19" y="55"/>
                    </a:lnTo>
                    <a:lnTo>
                      <a:pt x="28" y="58"/>
                    </a:lnTo>
                    <a:lnTo>
                      <a:pt x="37" y="55"/>
                    </a:lnTo>
                    <a:lnTo>
                      <a:pt x="40" y="51"/>
                    </a:lnTo>
                    <a:lnTo>
                      <a:pt x="43" y="47"/>
                    </a:lnTo>
                    <a:lnTo>
                      <a:pt x="45" y="39"/>
                    </a:lnTo>
                    <a:lnTo>
                      <a:pt x="45" y="25"/>
                    </a:lnTo>
                    <a:lnTo>
                      <a:pt x="42" y="13"/>
                    </a:lnTo>
                    <a:lnTo>
                      <a:pt x="40" y="9"/>
                    </a:lnTo>
                    <a:lnTo>
                      <a:pt x="37" y="6"/>
                    </a:lnTo>
                    <a:lnTo>
                      <a:pt x="33" y="3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97" name="Freeform 489"/>
              <p:cNvSpPr>
                <a:spLocks/>
              </p:cNvSpPr>
              <p:nvPr/>
            </p:nvSpPr>
            <p:spPr bwMode="auto">
              <a:xfrm>
                <a:off x="3564" y="1548"/>
                <a:ext cx="23" cy="78"/>
              </a:xfrm>
              <a:custGeom>
                <a:avLst/>
                <a:gdLst/>
                <a:ahLst/>
                <a:cxnLst>
                  <a:cxn ang="0">
                    <a:pos x="23" y="75"/>
                  </a:cxn>
                  <a:cxn ang="0">
                    <a:pos x="23" y="78"/>
                  </a:cxn>
                  <a:cxn ang="0">
                    <a:pos x="17" y="75"/>
                  </a:cxn>
                  <a:cxn ang="0">
                    <a:pos x="12" y="70"/>
                  </a:cxn>
                  <a:cxn ang="0">
                    <a:pos x="6" y="61"/>
                  </a:cxn>
                  <a:cxn ang="0">
                    <a:pos x="5" y="56"/>
                  </a:cxn>
                  <a:cxn ang="0">
                    <a:pos x="2" y="50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2" y="30"/>
                  </a:cxn>
                  <a:cxn ang="0">
                    <a:pos x="3" y="22"/>
                  </a:cxn>
                  <a:cxn ang="0">
                    <a:pos x="6" y="16"/>
                  </a:cxn>
                  <a:cxn ang="0">
                    <a:pos x="11" y="8"/>
                  </a:cxn>
                  <a:cxn ang="0">
                    <a:pos x="17" y="3"/>
                  </a:cxn>
                  <a:cxn ang="0">
                    <a:pos x="23" y="0"/>
                  </a:cxn>
                  <a:cxn ang="0">
                    <a:pos x="23" y="2"/>
                  </a:cxn>
                  <a:cxn ang="0">
                    <a:pos x="19" y="5"/>
                  </a:cxn>
                  <a:cxn ang="0">
                    <a:pos x="16" y="9"/>
                  </a:cxn>
                  <a:cxn ang="0">
                    <a:pos x="14" y="13"/>
                  </a:cxn>
                  <a:cxn ang="0">
                    <a:pos x="11" y="17"/>
                  </a:cxn>
                  <a:cxn ang="0">
                    <a:pos x="11" y="22"/>
                  </a:cxn>
                  <a:cxn ang="0">
                    <a:pos x="9" y="30"/>
                  </a:cxn>
                  <a:cxn ang="0">
                    <a:pos x="9" y="45"/>
                  </a:cxn>
                  <a:cxn ang="0">
                    <a:pos x="11" y="55"/>
                  </a:cxn>
                  <a:cxn ang="0">
                    <a:pos x="11" y="59"/>
                  </a:cxn>
                  <a:cxn ang="0">
                    <a:pos x="14" y="65"/>
                  </a:cxn>
                  <a:cxn ang="0">
                    <a:pos x="17" y="68"/>
                  </a:cxn>
                  <a:cxn ang="0">
                    <a:pos x="19" y="72"/>
                  </a:cxn>
                  <a:cxn ang="0">
                    <a:pos x="22" y="73"/>
                  </a:cxn>
                  <a:cxn ang="0">
                    <a:pos x="23" y="75"/>
                  </a:cxn>
                </a:cxnLst>
                <a:rect l="0" t="0" r="r" b="b"/>
                <a:pathLst>
                  <a:path w="23" h="78">
                    <a:moveTo>
                      <a:pt x="23" y="75"/>
                    </a:moveTo>
                    <a:lnTo>
                      <a:pt x="23" y="78"/>
                    </a:lnTo>
                    <a:lnTo>
                      <a:pt x="17" y="75"/>
                    </a:lnTo>
                    <a:lnTo>
                      <a:pt x="12" y="70"/>
                    </a:lnTo>
                    <a:lnTo>
                      <a:pt x="6" y="61"/>
                    </a:lnTo>
                    <a:lnTo>
                      <a:pt x="5" y="56"/>
                    </a:lnTo>
                    <a:lnTo>
                      <a:pt x="2" y="50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2" y="30"/>
                    </a:lnTo>
                    <a:lnTo>
                      <a:pt x="3" y="22"/>
                    </a:lnTo>
                    <a:lnTo>
                      <a:pt x="6" y="16"/>
                    </a:lnTo>
                    <a:lnTo>
                      <a:pt x="11" y="8"/>
                    </a:lnTo>
                    <a:lnTo>
                      <a:pt x="17" y="3"/>
                    </a:lnTo>
                    <a:lnTo>
                      <a:pt x="23" y="0"/>
                    </a:lnTo>
                    <a:lnTo>
                      <a:pt x="23" y="2"/>
                    </a:lnTo>
                    <a:lnTo>
                      <a:pt x="19" y="5"/>
                    </a:lnTo>
                    <a:lnTo>
                      <a:pt x="16" y="9"/>
                    </a:lnTo>
                    <a:lnTo>
                      <a:pt x="14" y="13"/>
                    </a:lnTo>
                    <a:lnTo>
                      <a:pt x="11" y="17"/>
                    </a:lnTo>
                    <a:lnTo>
                      <a:pt x="11" y="22"/>
                    </a:lnTo>
                    <a:lnTo>
                      <a:pt x="9" y="30"/>
                    </a:lnTo>
                    <a:lnTo>
                      <a:pt x="9" y="45"/>
                    </a:lnTo>
                    <a:lnTo>
                      <a:pt x="11" y="55"/>
                    </a:lnTo>
                    <a:lnTo>
                      <a:pt x="11" y="59"/>
                    </a:lnTo>
                    <a:lnTo>
                      <a:pt x="14" y="65"/>
                    </a:lnTo>
                    <a:lnTo>
                      <a:pt x="17" y="68"/>
                    </a:lnTo>
                    <a:lnTo>
                      <a:pt x="19" y="72"/>
                    </a:lnTo>
                    <a:lnTo>
                      <a:pt x="22" y="73"/>
                    </a:lnTo>
                    <a:lnTo>
                      <a:pt x="23" y="75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98" name="Freeform 490"/>
              <p:cNvSpPr>
                <a:spLocks/>
              </p:cNvSpPr>
              <p:nvPr/>
            </p:nvSpPr>
            <p:spPr bwMode="auto">
              <a:xfrm>
                <a:off x="3592" y="1567"/>
                <a:ext cx="33" cy="42"/>
              </a:xfrm>
              <a:custGeom>
                <a:avLst/>
                <a:gdLst/>
                <a:ahLst/>
                <a:cxnLst>
                  <a:cxn ang="0">
                    <a:pos x="9" y="18"/>
                  </a:cxn>
                  <a:cxn ang="0">
                    <a:pos x="5" y="17"/>
                  </a:cxn>
                  <a:cxn ang="0">
                    <a:pos x="2" y="15"/>
                  </a:cxn>
                  <a:cxn ang="0">
                    <a:pos x="0" y="12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25" y="0"/>
                  </a:cxn>
                  <a:cxn ang="0">
                    <a:pos x="28" y="3"/>
                  </a:cxn>
                  <a:cxn ang="0">
                    <a:pos x="30" y="3"/>
                  </a:cxn>
                  <a:cxn ang="0">
                    <a:pos x="31" y="4"/>
                  </a:cxn>
                  <a:cxn ang="0">
                    <a:pos x="31" y="8"/>
                  </a:cxn>
                  <a:cxn ang="0">
                    <a:pos x="30" y="9"/>
                  </a:cxn>
                  <a:cxn ang="0">
                    <a:pos x="25" y="9"/>
                  </a:cxn>
                  <a:cxn ang="0">
                    <a:pos x="23" y="8"/>
                  </a:cxn>
                  <a:cxn ang="0">
                    <a:pos x="22" y="4"/>
                  </a:cxn>
                  <a:cxn ang="0">
                    <a:pos x="20" y="3"/>
                  </a:cxn>
                  <a:cxn ang="0">
                    <a:pos x="12" y="3"/>
                  </a:cxn>
                  <a:cxn ang="0">
                    <a:pos x="8" y="8"/>
                  </a:cxn>
                  <a:cxn ang="0">
                    <a:pos x="8" y="12"/>
                  </a:cxn>
                  <a:cxn ang="0">
                    <a:pos x="9" y="14"/>
                  </a:cxn>
                  <a:cxn ang="0">
                    <a:pos x="9" y="15"/>
                  </a:cxn>
                  <a:cxn ang="0">
                    <a:pos x="11" y="17"/>
                  </a:cxn>
                  <a:cxn ang="0">
                    <a:pos x="23" y="17"/>
                  </a:cxn>
                  <a:cxn ang="0">
                    <a:pos x="23" y="20"/>
                  </a:cxn>
                  <a:cxn ang="0">
                    <a:pos x="16" y="20"/>
                  </a:cxn>
                  <a:cxn ang="0">
                    <a:pos x="12" y="22"/>
                  </a:cxn>
                  <a:cxn ang="0">
                    <a:pos x="8" y="26"/>
                  </a:cxn>
                  <a:cxn ang="0">
                    <a:pos x="8" y="31"/>
                  </a:cxn>
                  <a:cxn ang="0">
                    <a:pos x="9" y="34"/>
                  </a:cxn>
                  <a:cxn ang="0">
                    <a:pos x="12" y="37"/>
                  </a:cxn>
                  <a:cxn ang="0">
                    <a:pos x="16" y="39"/>
                  </a:cxn>
                  <a:cxn ang="0">
                    <a:pos x="19" y="37"/>
                  </a:cxn>
                  <a:cxn ang="0">
                    <a:pos x="22" y="37"/>
                  </a:cxn>
                  <a:cxn ang="0">
                    <a:pos x="23" y="34"/>
                  </a:cxn>
                  <a:cxn ang="0">
                    <a:pos x="23" y="32"/>
                  </a:cxn>
                  <a:cxn ang="0">
                    <a:pos x="25" y="31"/>
                  </a:cxn>
                  <a:cxn ang="0">
                    <a:pos x="25" y="29"/>
                  </a:cxn>
                  <a:cxn ang="0">
                    <a:pos x="26" y="28"/>
                  </a:cxn>
                  <a:cxn ang="0">
                    <a:pos x="31" y="28"/>
                  </a:cxn>
                  <a:cxn ang="0">
                    <a:pos x="33" y="29"/>
                  </a:cxn>
                  <a:cxn ang="0">
                    <a:pos x="33" y="32"/>
                  </a:cxn>
                  <a:cxn ang="0">
                    <a:pos x="31" y="36"/>
                  </a:cxn>
                  <a:cxn ang="0">
                    <a:pos x="28" y="37"/>
                  </a:cxn>
                  <a:cxn ang="0">
                    <a:pos x="25" y="40"/>
                  </a:cxn>
                  <a:cxn ang="0">
                    <a:pos x="20" y="40"/>
                  </a:cxn>
                  <a:cxn ang="0">
                    <a:pos x="16" y="42"/>
                  </a:cxn>
                  <a:cxn ang="0">
                    <a:pos x="11" y="40"/>
                  </a:cxn>
                  <a:cxn ang="0">
                    <a:pos x="8" y="40"/>
                  </a:cxn>
                  <a:cxn ang="0">
                    <a:pos x="2" y="34"/>
                  </a:cxn>
                  <a:cxn ang="0">
                    <a:pos x="0" y="29"/>
                  </a:cxn>
                  <a:cxn ang="0">
                    <a:pos x="0" y="26"/>
                  </a:cxn>
                  <a:cxn ang="0">
                    <a:pos x="5" y="22"/>
                  </a:cxn>
                  <a:cxn ang="0">
                    <a:pos x="9" y="18"/>
                  </a:cxn>
                </a:cxnLst>
                <a:rect l="0" t="0" r="r" b="b"/>
                <a:pathLst>
                  <a:path w="33" h="42">
                    <a:moveTo>
                      <a:pt x="9" y="18"/>
                    </a:moveTo>
                    <a:lnTo>
                      <a:pt x="5" y="17"/>
                    </a:lnTo>
                    <a:lnTo>
                      <a:pt x="2" y="15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25" y="0"/>
                    </a:lnTo>
                    <a:lnTo>
                      <a:pt x="28" y="3"/>
                    </a:lnTo>
                    <a:lnTo>
                      <a:pt x="30" y="3"/>
                    </a:lnTo>
                    <a:lnTo>
                      <a:pt x="31" y="4"/>
                    </a:lnTo>
                    <a:lnTo>
                      <a:pt x="31" y="8"/>
                    </a:lnTo>
                    <a:lnTo>
                      <a:pt x="30" y="9"/>
                    </a:lnTo>
                    <a:lnTo>
                      <a:pt x="25" y="9"/>
                    </a:lnTo>
                    <a:lnTo>
                      <a:pt x="23" y="8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2" y="3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9" y="14"/>
                    </a:lnTo>
                    <a:lnTo>
                      <a:pt x="9" y="15"/>
                    </a:lnTo>
                    <a:lnTo>
                      <a:pt x="11" y="17"/>
                    </a:lnTo>
                    <a:lnTo>
                      <a:pt x="23" y="17"/>
                    </a:lnTo>
                    <a:lnTo>
                      <a:pt x="23" y="20"/>
                    </a:lnTo>
                    <a:lnTo>
                      <a:pt x="16" y="20"/>
                    </a:lnTo>
                    <a:lnTo>
                      <a:pt x="12" y="22"/>
                    </a:lnTo>
                    <a:lnTo>
                      <a:pt x="8" y="26"/>
                    </a:lnTo>
                    <a:lnTo>
                      <a:pt x="8" y="31"/>
                    </a:lnTo>
                    <a:lnTo>
                      <a:pt x="9" y="34"/>
                    </a:lnTo>
                    <a:lnTo>
                      <a:pt x="12" y="37"/>
                    </a:lnTo>
                    <a:lnTo>
                      <a:pt x="16" y="39"/>
                    </a:lnTo>
                    <a:lnTo>
                      <a:pt x="19" y="37"/>
                    </a:lnTo>
                    <a:lnTo>
                      <a:pt x="22" y="37"/>
                    </a:lnTo>
                    <a:lnTo>
                      <a:pt x="23" y="34"/>
                    </a:lnTo>
                    <a:lnTo>
                      <a:pt x="23" y="32"/>
                    </a:lnTo>
                    <a:lnTo>
                      <a:pt x="25" y="31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31" y="28"/>
                    </a:lnTo>
                    <a:lnTo>
                      <a:pt x="33" y="29"/>
                    </a:lnTo>
                    <a:lnTo>
                      <a:pt x="33" y="32"/>
                    </a:lnTo>
                    <a:lnTo>
                      <a:pt x="31" y="36"/>
                    </a:lnTo>
                    <a:lnTo>
                      <a:pt x="28" y="37"/>
                    </a:lnTo>
                    <a:lnTo>
                      <a:pt x="25" y="40"/>
                    </a:lnTo>
                    <a:lnTo>
                      <a:pt x="20" y="40"/>
                    </a:lnTo>
                    <a:lnTo>
                      <a:pt x="16" y="42"/>
                    </a:lnTo>
                    <a:lnTo>
                      <a:pt x="11" y="40"/>
                    </a:lnTo>
                    <a:lnTo>
                      <a:pt x="8" y="40"/>
                    </a:lnTo>
                    <a:lnTo>
                      <a:pt x="2" y="34"/>
                    </a:lnTo>
                    <a:lnTo>
                      <a:pt x="0" y="29"/>
                    </a:lnTo>
                    <a:lnTo>
                      <a:pt x="0" y="26"/>
                    </a:lnTo>
                    <a:lnTo>
                      <a:pt x="5" y="22"/>
                    </a:lnTo>
                    <a:lnTo>
                      <a:pt x="9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699" name="Rectangle 491"/>
              <p:cNvSpPr>
                <a:spLocks noChangeArrowheads="1"/>
              </p:cNvSpPr>
              <p:nvPr/>
            </p:nvSpPr>
            <p:spPr bwMode="auto">
              <a:xfrm>
                <a:off x="3629" y="1537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700" name="Freeform 492"/>
              <p:cNvSpPr>
                <a:spLocks/>
              </p:cNvSpPr>
              <p:nvPr/>
            </p:nvSpPr>
            <p:spPr bwMode="auto">
              <a:xfrm>
                <a:off x="3648" y="1512"/>
                <a:ext cx="26" cy="42"/>
              </a:xfrm>
              <a:custGeom>
                <a:avLst/>
                <a:gdLst/>
                <a:ahLst/>
                <a:cxnLst>
                  <a:cxn ang="0">
                    <a:pos x="26" y="35"/>
                  </a:cxn>
                  <a:cxn ang="0">
                    <a:pos x="25" y="42"/>
                  </a:cxn>
                  <a:cxn ang="0">
                    <a:pos x="0" y="42"/>
                  </a:cxn>
                  <a:cxn ang="0">
                    <a:pos x="0" y="41"/>
                  </a:cxn>
                  <a:cxn ang="0">
                    <a:pos x="11" y="30"/>
                  </a:cxn>
                  <a:cxn ang="0">
                    <a:pos x="17" y="21"/>
                  </a:cxn>
                  <a:cxn ang="0">
                    <a:pos x="19" y="17"/>
                  </a:cxn>
                  <a:cxn ang="0">
                    <a:pos x="19" y="10"/>
                  </a:cxn>
                  <a:cxn ang="0">
                    <a:pos x="14" y="5"/>
                  </a:cxn>
                  <a:cxn ang="0">
                    <a:pos x="8" y="5"/>
                  </a:cxn>
                  <a:cxn ang="0">
                    <a:pos x="5" y="7"/>
                  </a:cxn>
                  <a:cxn ang="0">
                    <a:pos x="1" y="13"/>
                  </a:cxn>
                  <a:cxn ang="0">
                    <a:pos x="0" y="13"/>
                  </a:cxn>
                  <a:cxn ang="0">
                    <a:pos x="1" y="8"/>
                  </a:cxn>
                  <a:cxn ang="0">
                    <a:pos x="5" y="3"/>
                  </a:cxn>
                  <a:cxn ang="0">
                    <a:pos x="8" y="2"/>
                  </a:cxn>
                  <a:cxn ang="0">
                    <a:pos x="12" y="0"/>
                  </a:cxn>
                  <a:cxn ang="0">
                    <a:pos x="22" y="3"/>
                  </a:cxn>
                  <a:cxn ang="0">
                    <a:pos x="23" y="7"/>
                  </a:cxn>
                  <a:cxn ang="0">
                    <a:pos x="25" y="11"/>
                  </a:cxn>
                  <a:cxn ang="0">
                    <a:pos x="23" y="17"/>
                  </a:cxn>
                  <a:cxn ang="0">
                    <a:pos x="20" y="22"/>
                  </a:cxn>
                  <a:cxn ang="0">
                    <a:pos x="15" y="28"/>
                  </a:cxn>
                  <a:cxn ang="0">
                    <a:pos x="6" y="38"/>
                  </a:cxn>
                  <a:cxn ang="0">
                    <a:pos x="23" y="38"/>
                  </a:cxn>
                  <a:cxn ang="0">
                    <a:pos x="23" y="36"/>
                  </a:cxn>
                  <a:cxn ang="0">
                    <a:pos x="25" y="36"/>
                  </a:cxn>
                  <a:cxn ang="0">
                    <a:pos x="26" y="35"/>
                  </a:cxn>
                </a:cxnLst>
                <a:rect l="0" t="0" r="r" b="b"/>
                <a:pathLst>
                  <a:path w="26" h="42">
                    <a:moveTo>
                      <a:pt x="26" y="35"/>
                    </a:moveTo>
                    <a:lnTo>
                      <a:pt x="25" y="42"/>
                    </a:lnTo>
                    <a:lnTo>
                      <a:pt x="0" y="42"/>
                    </a:lnTo>
                    <a:lnTo>
                      <a:pt x="0" y="41"/>
                    </a:lnTo>
                    <a:lnTo>
                      <a:pt x="11" y="30"/>
                    </a:lnTo>
                    <a:lnTo>
                      <a:pt x="17" y="21"/>
                    </a:lnTo>
                    <a:lnTo>
                      <a:pt x="19" y="17"/>
                    </a:lnTo>
                    <a:lnTo>
                      <a:pt x="19" y="10"/>
                    </a:lnTo>
                    <a:lnTo>
                      <a:pt x="14" y="5"/>
                    </a:lnTo>
                    <a:lnTo>
                      <a:pt x="8" y="5"/>
                    </a:lnTo>
                    <a:lnTo>
                      <a:pt x="5" y="7"/>
                    </a:lnTo>
                    <a:lnTo>
                      <a:pt x="1" y="13"/>
                    </a:lnTo>
                    <a:lnTo>
                      <a:pt x="0" y="13"/>
                    </a:lnTo>
                    <a:lnTo>
                      <a:pt x="1" y="8"/>
                    </a:lnTo>
                    <a:lnTo>
                      <a:pt x="5" y="3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22" y="3"/>
                    </a:lnTo>
                    <a:lnTo>
                      <a:pt x="23" y="7"/>
                    </a:lnTo>
                    <a:lnTo>
                      <a:pt x="25" y="11"/>
                    </a:lnTo>
                    <a:lnTo>
                      <a:pt x="23" y="17"/>
                    </a:lnTo>
                    <a:lnTo>
                      <a:pt x="20" y="22"/>
                    </a:lnTo>
                    <a:lnTo>
                      <a:pt x="15" y="28"/>
                    </a:lnTo>
                    <a:lnTo>
                      <a:pt x="6" y="38"/>
                    </a:lnTo>
                    <a:lnTo>
                      <a:pt x="23" y="38"/>
                    </a:lnTo>
                    <a:lnTo>
                      <a:pt x="23" y="36"/>
                    </a:lnTo>
                    <a:lnTo>
                      <a:pt x="25" y="36"/>
                    </a:lnTo>
                    <a:lnTo>
                      <a:pt x="26" y="35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701" name="Freeform 493"/>
              <p:cNvSpPr>
                <a:spLocks/>
              </p:cNvSpPr>
              <p:nvPr/>
            </p:nvSpPr>
            <p:spPr bwMode="auto">
              <a:xfrm>
                <a:off x="3681" y="1548"/>
                <a:ext cx="23" cy="7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0"/>
                  </a:cxn>
                  <a:cxn ang="0">
                    <a:pos x="4" y="2"/>
                  </a:cxn>
                  <a:cxn ang="0">
                    <a:pos x="7" y="5"/>
                  </a:cxn>
                  <a:cxn ang="0">
                    <a:pos x="10" y="6"/>
                  </a:cxn>
                  <a:cxn ang="0">
                    <a:pos x="17" y="16"/>
                  </a:cxn>
                  <a:cxn ang="0">
                    <a:pos x="20" y="22"/>
                  </a:cxn>
                  <a:cxn ang="0">
                    <a:pos x="21" y="27"/>
                  </a:cxn>
                  <a:cxn ang="0">
                    <a:pos x="23" y="33"/>
                  </a:cxn>
                  <a:cxn ang="0">
                    <a:pos x="23" y="47"/>
                  </a:cxn>
                  <a:cxn ang="0">
                    <a:pos x="21" y="55"/>
                  </a:cxn>
                  <a:cxn ang="0">
                    <a:pos x="17" y="62"/>
                  </a:cxn>
                  <a:cxn ang="0">
                    <a:pos x="12" y="68"/>
                  </a:cxn>
                  <a:cxn ang="0">
                    <a:pos x="0" y="78"/>
                  </a:cxn>
                  <a:cxn ang="0">
                    <a:pos x="0" y="75"/>
                  </a:cxn>
                  <a:cxn ang="0">
                    <a:pos x="3" y="73"/>
                  </a:cxn>
                  <a:cxn ang="0">
                    <a:pos x="9" y="67"/>
                  </a:cxn>
                  <a:cxn ang="0">
                    <a:pos x="12" y="61"/>
                  </a:cxn>
                  <a:cxn ang="0">
                    <a:pos x="14" y="56"/>
                  </a:cxn>
                  <a:cxn ang="0">
                    <a:pos x="15" y="47"/>
                  </a:cxn>
                  <a:cxn ang="0">
                    <a:pos x="15" y="31"/>
                  </a:cxn>
                  <a:cxn ang="0">
                    <a:pos x="14" y="23"/>
                  </a:cxn>
                  <a:cxn ang="0">
                    <a:pos x="10" y="14"/>
                  </a:cxn>
                  <a:cxn ang="0">
                    <a:pos x="7" y="8"/>
                  </a:cxn>
                  <a:cxn ang="0">
                    <a:pos x="4" y="5"/>
                  </a:cxn>
                  <a:cxn ang="0">
                    <a:pos x="0" y="2"/>
                  </a:cxn>
                </a:cxnLst>
                <a:rect l="0" t="0" r="r" b="b"/>
                <a:pathLst>
                  <a:path w="23" h="78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7" y="5"/>
                    </a:lnTo>
                    <a:lnTo>
                      <a:pt x="10" y="6"/>
                    </a:lnTo>
                    <a:lnTo>
                      <a:pt x="17" y="16"/>
                    </a:lnTo>
                    <a:lnTo>
                      <a:pt x="20" y="22"/>
                    </a:lnTo>
                    <a:lnTo>
                      <a:pt x="21" y="27"/>
                    </a:lnTo>
                    <a:lnTo>
                      <a:pt x="23" y="33"/>
                    </a:lnTo>
                    <a:lnTo>
                      <a:pt x="23" y="47"/>
                    </a:lnTo>
                    <a:lnTo>
                      <a:pt x="21" y="55"/>
                    </a:lnTo>
                    <a:lnTo>
                      <a:pt x="17" y="62"/>
                    </a:lnTo>
                    <a:lnTo>
                      <a:pt x="12" y="68"/>
                    </a:lnTo>
                    <a:lnTo>
                      <a:pt x="0" y="78"/>
                    </a:lnTo>
                    <a:lnTo>
                      <a:pt x="0" y="75"/>
                    </a:lnTo>
                    <a:lnTo>
                      <a:pt x="3" y="73"/>
                    </a:lnTo>
                    <a:lnTo>
                      <a:pt x="9" y="67"/>
                    </a:lnTo>
                    <a:lnTo>
                      <a:pt x="12" y="61"/>
                    </a:lnTo>
                    <a:lnTo>
                      <a:pt x="14" y="56"/>
                    </a:lnTo>
                    <a:lnTo>
                      <a:pt x="15" y="47"/>
                    </a:lnTo>
                    <a:lnTo>
                      <a:pt x="15" y="31"/>
                    </a:lnTo>
                    <a:lnTo>
                      <a:pt x="14" y="23"/>
                    </a:lnTo>
                    <a:lnTo>
                      <a:pt x="10" y="14"/>
                    </a:lnTo>
                    <a:lnTo>
                      <a:pt x="7" y="8"/>
                    </a:lnTo>
                    <a:lnTo>
                      <a:pt x="4" y="5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702" name="Freeform 494"/>
              <p:cNvSpPr>
                <a:spLocks noEditPoints="1"/>
              </p:cNvSpPr>
              <p:nvPr/>
            </p:nvSpPr>
            <p:spPr bwMode="auto">
              <a:xfrm>
                <a:off x="3271" y="1562"/>
                <a:ext cx="136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4"/>
                  </a:cxn>
                  <a:cxn ang="0">
                    <a:pos x="68" y="14"/>
                  </a:cxn>
                  <a:cxn ang="0">
                    <a:pos x="68" y="0"/>
                  </a:cxn>
                  <a:cxn ang="0">
                    <a:pos x="0" y="0"/>
                  </a:cxn>
                  <a:cxn ang="0">
                    <a:pos x="108" y="0"/>
                  </a:cxn>
                  <a:cxn ang="0">
                    <a:pos x="108" y="14"/>
                  </a:cxn>
                  <a:cxn ang="0">
                    <a:pos x="136" y="14"/>
                  </a:cxn>
                  <a:cxn ang="0">
                    <a:pos x="136" y="0"/>
                  </a:cxn>
                  <a:cxn ang="0">
                    <a:pos x="108" y="0"/>
                  </a:cxn>
                </a:cxnLst>
                <a:rect l="0" t="0" r="r" b="b"/>
                <a:pathLst>
                  <a:path w="136" h="14">
                    <a:moveTo>
                      <a:pt x="0" y="0"/>
                    </a:moveTo>
                    <a:lnTo>
                      <a:pt x="0" y="14"/>
                    </a:lnTo>
                    <a:lnTo>
                      <a:pt x="68" y="14"/>
                    </a:lnTo>
                    <a:lnTo>
                      <a:pt x="68" y="0"/>
                    </a:lnTo>
                    <a:lnTo>
                      <a:pt x="0" y="0"/>
                    </a:lnTo>
                    <a:close/>
                    <a:moveTo>
                      <a:pt x="108" y="0"/>
                    </a:moveTo>
                    <a:lnTo>
                      <a:pt x="108" y="14"/>
                    </a:lnTo>
                    <a:lnTo>
                      <a:pt x="136" y="14"/>
                    </a:lnTo>
                    <a:lnTo>
                      <a:pt x="136" y="0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703" name="Freeform 495"/>
              <p:cNvSpPr>
                <a:spLocks noEditPoints="1"/>
              </p:cNvSpPr>
              <p:nvPr/>
            </p:nvSpPr>
            <p:spPr bwMode="auto">
              <a:xfrm>
                <a:off x="3502" y="1702"/>
                <a:ext cx="56" cy="61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6" y="2"/>
                  </a:cxn>
                  <a:cxn ang="0">
                    <a:pos x="42" y="5"/>
                  </a:cxn>
                  <a:cxn ang="0">
                    <a:pos x="51" y="14"/>
                  </a:cxn>
                  <a:cxn ang="0">
                    <a:pos x="54" y="23"/>
                  </a:cxn>
                  <a:cxn ang="0">
                    <a:pos x="56" y="30"/>
                  </a:cxn>
                  <a:cxn ang="0">
                    <a:pos x="54" y="37"/>
                  </a:cxn>
                  <a:cxn ang="0">
                    <a:pos x="51" y="45"/>
                  </a:cxn>
                  <a:cxn ang="0">
                    <a:pos x="47" y="51"/>
                  </a:cxn>
                  <a:cxn ang="0">
                    <a:pos x="43" y="54"/>
                  </a:cxn>
                  <a:cxn ang="0">
                    <a:pos x="39" y="58"/>
                  </a:cxn>
                  <a:cxn ang="0">
                    <a:pos x="33" y="59"/>
                  </a:cxn>
                  <a:cxn ang="0">
                    <a:pos x="28" y="61"/>
                  </a:cxn>
                  <a:cxn ang="0">
                    <a:pos x="20" y="59"/>
                  </a:cxn>
                  <a:cxn ang="0">
                    <a:pos x="14" y="56"/>
                  </a:cxn>
                  <a:cxn ang="0">
                    <a:pos x="5" y="47"/>
                  </a:cxn>
                  <a:cxn ang="0">
                    <a:pos x="1" y="37"/>
                  </a:cxn>
                  <a:cxn ang="0">
                    <a:pos x="0" y="30"/>
                  </a:cxn>
                  <a:cxn ang="0">
                    <a:pos x="1" y="22"/>
                  </a:cxn>
                  <a:cxn ang="0">
                    <a:pos x="5" y="14"/>
                  </a:cxn>
                  <a:cxn ang="0">
                    <a:pos x="8" y="9"/>
                  </a:cxn>
                  <a:cxn ang="0">
                    <a:pos x="11" y="6"/>
                  </a:cxn>
                  <a:cxn ang="0">
                    <a:pos x="15" y="5"/>
                  </a:cxn>
                  <a:cxn ang="0">
                    <a:pos x="20" y="2"/>
                  </a:cxn>
                  <a:cxn ang="0">
                    <a:pos x="23" y="2"/>
                  </a:cxn>
                  <a:cxn ang="0">
                    <a:pos x="28" y="0"/>
                  </a:cxn>
                  <a:cxn ang="0">
                    <a:pos x="28" y="3"/>
                  </a:cxn>
                  <a:cxn ang="0">
                    <a:pos x="23" y="3"/>
                  </a:cxn>
                  <a:cxn ang="0">
                    <a:pos x="19" y="6"/>
                  </a:cxn>
                  <a:cxn ang="0">
                    <a:pos x="15" y="9"/>
                  </a:cxn>
                  <a:cxn ang="0">
                    <a:pos x="14" y="12"/>
                  </a:cxn>
                  <a:cxn ang="0">
                    <a:pos x="12" y="17"/>
                  </a:cxn>
                  <a:cxn ang="0">
                    <a:pos x="11" y="23"/>
                  </a:cxn>
                  <a:cxn ang="0">
                    <a:pos x="11" y="36"/>
                  </a:cxn>
                  <a:cxn ang="0">
                    <a:pos x="14" y="48"/>
                  </a:cxn>
                  <a:cxn ang="0">
                    <a:pos x="15" y="51"/>
                  </a:cxn>
                  <a:cxn ang="0">
                    <a:pos x="19" y="54"/>
                  </a:cxn>
                  <a:cxn ang="0">
                    <a:pos x="28" y="58"/>
                  </a:cxn>
                  <a:cxn ang="0">
                    <a:pos x="37" y="54"/>
                  </a:cxn>
                  <a:cxn ang="0">
                    <a:pos x="40" y="51"/>
                  </a:cxn>
                  <a:cxn ang="0">
                    <a:pos x="43" y="47"/>
                  </a:cxn>
                  <a:cxn ang="0">
                    <a:pos x="45" y="39"/>
                  </a:cxn>
                  <a:cxn ang="0">
                    <a:pos x="45" y="25"/>
                  </a:cxn>
                  <a:cxn ang="0">
                    <a:pos x="42" y="12"/>
                  </a:cxn>
                  <a:cxn ang="0">
                    <a:pos x="40" y="9"/>
                  </a:cxn>
                  <a:cxn ang="0">
                    <a:pos x="37" y="6"/>
                  </a:cxn>
                  <a:cxn ang="0">
                    <a:pos x="33" y="3"/>
                  </a:cxn>
                  <a:cxn ang="0">
                    <a:pos x="28" y="3"/>
                  </a:cxn>
                </a:cxnLst>
                <a:rect l="0" t="0" r="r" b="b"/>
                <a:pathLst>
                  <a:path w="56" h="61">
                    <a:moveTo>
                      <a:pt x="28" y="0"/>
                    </a:moveTo>
                    <a:lnTo>
                      <a:pt x="36" y="2"/>
                    </a:lnTo>
                    <a:lnTo>
                      <a:pt x="42" y="5"/>
                    </a:lnTo>
                    <a:lnTo>
                      <a:pt x="51" y="14"/>
                    </a:lnTo>
                    <a:lnTo>
                      <a:pt x="54" y="23"/>
                    </a:lnTo>
                    <a:lnTo>
                      <a:pt x="56" y="30"/>
                    </a:lnTo>
                    <a:lnTo>
                      <a:pt x="54" y="37"/>
                    </a:lnTo>
                    <a:lnTo>
                      <a:pt x="51" y="45"/>
                    </a:lnTo>
                    <a:lnTo>
                      <a:pt x="47" y="51"/>
                    </a:lnTo>
                    <a:lnTo>
                      <a:pt x="43" y="54"/>
                    </a:lnTo>
                    <a:lnTo>
                      <a:pt x="39" y="58"/>
                    </a:lnTo>
                    <a:lnTo>
                      <a:pt x="33" y="59"/>
                    </a:lnTo>
                    <a:lnTo>
                      <a:pt x="28" y="61"/>
                    </a:lnTo>
                    <a:lnTo>
                      <a:pt x="20" y="59"/>
                    </a:lnTo>
                    <a:lnTo>
                      <a:pt x="14" y="56"/>
                    </a:lnTo>
                    <a:lnTo>
                      <a:pt x="5" y="47"/>
                    </a:lnTo>
                    <a:lnTo>
                      <a:pt x="1" y="37"/>
                    </a:lnTo>
                    <a:lnTo>
                      <a:pt x="0" y="30"/>
                    </a:lnTo>
                    <a:lnTo>
                      <a:pt x="1" y="22"/>
                    </a:lnTo>
                    <a:lnTo>
                      <a:pt x="5" y="14"/>
                    </a:lnTo>
                    <a:lnTo>
                      <a:pt x="8" y="9"/>
                    </a:lnTo>
                    <a:lnTo>
                      <a:pt x="11" y="6"/>
                    </a:lnTo>
                    <a:lnTo>
                      <a:pt x="15" y="5"/>
                    </a:lnTo>
                    <a:lnTo>
                      <a:pt x="20" y="2"/>
                    </a:lnTo>
                    <a:lnTo>
                      <a:pt x="23" y="2"/>
                    </a:lnTo>
                    <a:lnTo>
                      <a:pt x="28" y="0"/>
                    </a:lnTo>
                    <a:close/>
                    <a:moveTo>
                      <a:pt x="28" y="3"/>
                    </a:moveTo>
                    <a:lnTo>
                      <a:pt x="23" y="3"/>
                    </a:lnTo>
                    <a:lnTo>
                      <a:pt x="19" y="6"/>
                    </a:lnTo>
                    <a:lnTo>
                      <a:pt x="15" y="9"/>
                    </a:lnTo>
                    <a:lnTo>
                      <a:pt x="14" y="12"/>
                    </a:lnTo>
                    <a:lnTo>
                      <a:pt x="12" y="17"/>
                    </a:lnTo>
                    <a:lnTo>
                      <a:pt x="11" y="23"/>
                    </a:lnTo>
                    <a:lnTo>
                      <a:pt x="11" y="36"/>
                    </a:lnTo>
                    <a:lnTo>
                      <a:pt x="14" y="48"/>
                    </a:lnTo>
                    <a:lnTo>
                      <a:pt x="15" y="51"/>
                    </a:lnTo>
                    <a:lnTo>
                      <a:pt x="19" y="54"/>
                    </a:lnTo>
                    <a:lnTo>
                      <a:pt x="28" y="58"/>
                    </a:lnTo>
                    <a:lnTo>
                      <a:pt x="37" y="54"/>
                    </a:lnTo>
                    <a:lnTo>
                      <a:pt x="40" y="51"/>
                    </a:lnTo>
                    <a:lnTo>
                      <a:pt x="43" y="47"/>
                    </a:lnTo>
                    <a:lnTo>
                      <a:pt x="45" y="39"/>
                    </a:lnTo>
                    <a:lnTo>
                      <a:pt x="45" y="25"/>
                    </a:lnTo>
                    <a:lnTo>
                      <a:pt x="42" y="12"/>
                    </a:lnTo>
                    <a:lnTo>
                      <a:pt x="40" y="9"/>
                    </a:lnTo>
                    <a:lnTo>
                      <a:pt x="37" y="6"/>
                    </a:lnTo>
                    <a:lnTo>
                      <a:pt x="33" y="3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704" name="Freeform 496"/>
              <p:cNvSpPr>
                <a:spLocks/>
              </p:cNvSpPr>
              <p:nvPr/>
            </p:nvSpPr>
            <p:spPr bwMode="auto">
              <a:xfrm>
                <a:off x="3564" y="1702"/>
                <a:ext cx="23" cy="78"/>
              </a:xfrm>
              <a:custGeom>
                <a:avLst/>
                <a:gdLst/>
                <a:ahLst/>
                <a:cxnLst>
                  <a:cxn ang="0">
                    <a:pos x="23" y="75"/>
                  </a:cxn>
                  <a:cxn ang="0">
                    <a:pos x="23" y="78"/>
                  </a:cxn>
                  <a:cxn ang="0">
                    <a:pos x="17" y="75"/>
                  </a:cxn>
                  <a:cxn ang="0">
                    <a:pos x="12" y="70"/>
                  </a:cxn>
                  <a:cxn ang="0">
                    <a:pos x="6" y="61"/>
                  </a:cxn>
                  <a:cxn ang="0">
                    <a:pos x="5" y="56"/>
                  </a:cxn>
                  <a:cxn ang="0">
                    <a:pos x="2" y="50"/>
                  </a:cxn>
                  <a:cxn ang="0">
                    <a:pos x="2" y="45"/>
                  </a:cxn>
                  <a:cxn ang="0">
                    <a:pos x="0" y="39"/>
                  </a:cxn>
                  <a:cxn ang="0">
                    <a:pos x="2" y="30"/>
                  </a:cxn>
                  <a:cxn ang="0">
                    <a:pos x="3" y="22"/>
                  </a:cxn>
                  <a:cxn ang="0">
                    <a:pos x="6" y="16"/>
                  </a:cxn>
                  <a:cxn ang="0">
                    <a:pos x="11" y="8"/>
                  </a:cxn>
                  <a:cxn ang="0">
                    <a:pos x="17" y="3"/>
                  </a:cxn>
                  <a:cxn ang="0">
                    <a:pos x="23" y="0"/>
                  </a:cxn>
                  <a:cxn ang="0">
                    <a:pos x="23" y="2"/>
                  </a:cxn>
                  <a:cxn ang="0">
                    <a:pos x="19" y="5"/>
                  </a:cxn>
                  <a:cxn ang="0">
                    <a:pos x="16" y="9"/>
                  </a:cxn>
                  <a:cxn ang="0">
                    <a:pos x="14" y="12"/>
                  </a:cxn>
                  <a:cxn ang="0">
                    <a:pos x="11" y="17"/>
                  </a:cxn>
                  <a:cxn ang="0">
                    <a:pos x="11" y="22"/>
                  </a:cxn>
                  <a:cxn ang="0">
                    <a:pos x="9" y="30"/>
                  </a:cxn>
                  <a:cxn ang="0">
                    <a:pos x="9" y="45"/>
                  </a:cxn>
                  <a:cxn ang="0">
                    <a:pos x="11" y="54"/>
                  </a:cxn>
                  <a:cxn ang="0">
                    <a:pos x="11" y="59"/>
                  </a:cxn>
                  <a:cxn ang="0">
                    <a:pos x="14" y="65"/>
                  </a:cxn>
                  <a:cxn ang="0">
                    <a:pos x="17" y="68"/>
                  </a:cxn>
                  <a:cxn ang="0">
                    <a:pos x="19" y="72"/>
                  </a:cxn>
                  <a:cxn ang="0">
                    <a:pos x="22" y="73"/>
                  </a:cxn>
                  <a:cxn ang="0">
                    <a:pos x="23" y="75"/>
                  </a:cxn>
                </a:cxnLst>
                <a:rect l="0" t="0" r="r" b="b"/>
                <a:pathLst>
                  <a:path w="23" h="78">
                    <a:moveTo>
                      <a:pt x="23" y="75"/>
                    </a:moveTo>
                    <a:lnTo>
                      <a:pt x="23" y="78"/>
                    </a:lnTo>
                    <a:lnTo>
                      <a:pt x="17" y="75"/>
                    </a:lnTo>
                    <a:lnTo>
                      <a:pt x="12" y="70"/>
                    </a:lnTo>
                    <a:lnTo>
                      <a:pt x="6" y="61"/>
                    </a:lnTo>
                    <a:lnTo>
                      <a:pt x="5" y="56"/>
                    </a:lnTo>
                    <a:lnTo>
                      <a:pt x="2" y="50"/>
                    </a:lnTo>
                    <a:lnTo>
                      <a:pt x="2" y="45"/>
                    </a:lnTo>
                    <a:lnTo>
                      <a:pt x="0" y="39"/>
                    </a:lnTo>
                    <a:lnTo>
                      <a:pt x="2" y="30"/>
                    </a:lnTo>
                    <a:lnTo>
                      <a:pt x="3" y="22"/>
                    </a:lnTo>
                    <a:lnTo>
                      <a:pt x="6" y="16"/>
                    </a:lnTo>
                    <a:lnTo>
                      <a:pt x="11" y="8"/>
                    </a:lnTo>
                    <a:lnTo>
                      <a:pt x="17" y="3"/>
                    </a:lnTo>
                    <a:lnTo>
                      <a:pt x="23" y="0"/>
                    </a:lnTo>
                    <a:lnTo>
                      <a:pt x="23" y="2"/>
                    </a:lnTo>
                    <a:lnTo>
                      <a:pt x="19" y="5"/>
                    </a:lnTo>
                    <a:lnTo>
                      <a:pt x="16" y="9"/>
                    </a:lnTo>
                    <a:lnTo>
                      <a:pt x="14" y="12"/>
                    </a:lnTo>
                    <a:lnTo>
                      <a:pt x="11" y="17"/>
                    </a:lnTo>
                    <a:lnTo>
                      <a:pt x="11" y="22"/>
                    </a:lnTo>
                    <a:lnTo>
                      <a:pt x="9" y="30"/>
                    </a:lnTo>
                    <a:lnTo>
                      <a:pt x="9" y="45"/>
                    </a:lnTo>
                    <a:lnTo>
                      <a:pt x="11" y="54"/>
                    </a:lnTo>
                    <a:lnTo>
                      <a:pt x="11" y="59"/>
                    </a:lnTo>
                    <a:lnTo>
                      <a:pt x="14" y="65"/>
                    </a:lnTo>
                    <a:lnTo>
                      <a:pt x="17" y="68"/>
                    </a:lnTo>
                    <a:lnTo>
                      <a:pt x="19" y="72"/>
                    </a:lnTo>
                    <a:lnTo>
                      <a:pt x="22" y="73"/>
                    </a:lnTo>
                    <a:lnTo>
                      <a:pt x="23" y="75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705" name="Freeform 497"/>
              <p:cNvSpPr>
                <a:spLocks/>
              </p:cNvSpPr>
              <p:nvPr/>
            </p:nvSpPr>
            <p:spPr bwMode="auto">
              <a:xfrm>
                <a:off x="3592" y="1721"/>
                <a:ext cx="33" cy="42"/>
              </a:xfrm>
              <a:custGeom>
                <a:avLst/>
                <a:gdLst/>
                <a:ahLst/>
                <a:cxnLst>
                  <a:cxn ang="0">
                    <a:pos x="9" y="18"/>
                  </a:cxn>
                  <a:cxn ang="0">
                    <a:pos x="5" y="17"/>
                  </a:cxn>
                  <a:cxn ang="0">
                    <a:pos x="2" y="15"/>
                  </a:cxn>
                  <a:cxn ang="0">
                    <a:pos x="0" y="12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1"/>
                  </a:cxn>
                  <a:cxn ang="0">
                    <a:pos x="11" y="0"/>
                  </a:cxn>
                  <a:cxn ang="0">
                    <a:pos x="25" y="0"/>
                  </a:cxn>
                  <a:cxn ang="0">
                    <a:pos x="28" y="3"/>
                  </a:cxn>
                  <a:cxn ang="0">
                    <a:pos x="30" y="3"/>
                  </a:cxn>
                  <a:cxn ang="0">
                    <a:pos x="31" y="4"/>
                  </a:cxn>
                  <a:cxn ang="0">
                    <a:pos x="31" y="7"/>
                  </a:cxn>
                  <a:cxn ang="0">
                    <a:pos x="30" y="9"/>
                  </a:cxn>
                  <a:cxn ang="0">
                    <a:pos x="25" y="9"/>
                  </a:cxn>
                  <a:cxn ang="0">
                    <a:pos x="23" y="7"/>
                  </a:cxn>
                  <a:cxn ang="0">
                    <a:pos x="22" y="4"/>
                  </a:cxn>
                  <a:cxn ang="0">
                    <a:pos x="20" y="3"/>
                  </a:cxn>
                  <a:cxn ang="0">
                    <a:pos x="12" y="3"/>
                  </a:cxn>
                  <a:cxn ang="0">
                    <a:pos x="8" y="7"/>
                  </a:cxn>
                  <a:cxn ang="0">
                    <a:pos x="8" y="12"/>
                  </a:cxn>
                  <a:cxn ang="0">
                    <a:pos x="9" y="14"/>
                  </a:cxn>
                  <a:cxn ang="0">
                    <a:pos x="9" y="15"/>
                  </a:cxn>
                  <a:cxn ang="0">
                    <a:pos x="11" y="17"/>
                  </a:cxn>
                  <a:cxn ang="0">
                    <a:pos x="23" y="17"/>
                  </a:cxn>
                  <a:cxn ang="0">
                    <a:pos x="23" y="20"/>
                  </a:cxn>
                  <a:cxn ang="0">
                    <a:pos x="16" y="20"/>
                  </a:cxn>
                  <a:cxn ang="0">
                    <a:pos x="12" y="21"/>
                  </a:cxn>
                  <a:cxn ang="0">
                    <a:pos x="8" y="26"/>
                  </a:cxn>
                  <a:cxn ang="0">
                    <a:pos x="8" y="31"/>
                  </a:cxn>
                  <a:cxn ang="0">
                    <a:pos x="9" y="34"/>
                  </a:cxn>
                  <a:cxn ang="0">
                    <a:pos x="12" y="37"/>
                  </a:cxn>
                  <a:cxn ang="0">
                    <a:pos x="16" y="39"/>
                  </a:cxn>
                  <a:cxn ang="0">
                    <a:pos x="19" y="37"/>
                  </a:cxn>
                  <a:cxn ang="0">
                    <a:pos x="22" y="37"/>
                  </a:cxn>
                  <a:cxn ang="0">
                    <a:pos x="23" y="34"/>
                  </a:cxn>
                  <a:cxn ang="0">
                    <a:pos x="23" y="32"/>
                  </a:cxn>
                  <a:cxn ang="0">
                    <a:pos x="25" y="31"/>
                  </a:cxn>
                  <a:cxn ang="0">
                    <a:pos x="25" y="29"/>
                  </a:cxn>
                  <a:cxn ang="0">
                    <a:pos x="26" y="28"/>
                  </a:cxn>
                  <a:cxn ang="0">
                    <a:pos x="31" y="28"/>
                  </a:cxn>
                  <a:cxn ang="0">
                    <a:pos x="33" y="29"/>
                  </a:cxn>
                  <a:cxn ang="0">
                    <a:pos x="33" y="32"/>
                  </a:cxn>
                  <a:cxn ang="0">
                    <a:pos x="31" y="35"/>
                  </a:cxn>
                  <a:cxn ang="0">
                    <a:pos x="28" y="37"/>
                  </a:cxn>
                  <a:cxn ang="0">
                    <a:pos x="25" y="40"/>
                  </a:cxn>
                  <a:cxn ang="0">
                    <a:pos x="20" y="40"/>
                  </a:cxn>
                  <a:cxn ang="0">
                    <a:pos x="16" y="42"/>
                  </a:cxn>
                  <a:cxn ang="0">
                    <a:pos x="11" y="40"/>
                  </a:cxn>
                  <a:cxn ang="0">
                    <a:pos x="8" y="40"/>
                  </a:cxn>
                  <a:cxn ang="0">
                    <a:pos x="2" y="34"/>
                  </a:cxn>
                  <a:cxn ang="0">
                    <a:pos x="0" y="29"/>
                  </a:cxn>
                  <a:cxn ang="0">
                    <a:pos x="0" y="26"/>
                  </a:cxn>
                  <a:cxn ang="0">
                    <a:pos x="5" y="21"/>
                  </a:cxn>
                  <a:cxn ang="0">
                    <a:pos x="9" y="18"/>
                  </a:cxn>
                </a:cxnLst>
                <a:rect l="0" t="0" r="r" b="b"/>
                <a:pathLst>
                  <a:path w="33" h="42">
                    <a:moveTo>
                      <a:pt x="9" y="18"/>
                    </a:moveTo>
                    <a:lnTo>
                      <a:pt x="5" y="17"/>
                    </a:lnTo>
                    <a:lnTo>
                      <a:pt x="2" y="15"/>
                    </a:lnTo>
                    <a:lnTo>
                      <a:pt x="0" y="12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1"/>
                    </a:lnTo>
                    <a:lnTo>
                      <a:pt x="11" y="0"/>
                    </a:lnTo>
                    <a:lnTo>
                      <a:pt x="25" y="0"/>
                    </a:lnTo>
                    <a:lnTo>
                      <a:pt x="28" y="3"/>
                    </a:lnTo>
                    <a:lnTo>
                      <a:pt x="30" y="3"/>
                    </a:lnTo>
                    <a:lnTo>
                      <a:pt x="31" y="4"/>
                    </a:lnTo>
                    <a:lnTo>
                      <a:pt x="31" y="7"/>
                    </a:lnTo>
                    <a:lnTo>
                      <a:pt x="30" y="9"/>
                    </a:lnTo>
                    <a:lnTo>
                      <a:pt x="25" y="9"/>
                    </a:lnTo>
                    <a:lnTo>
                      <a:pt x="23" y="7"/>
                    </a:lnTo>
                    <a:lnTo>
                      <a:pt x="22" y="4"/>
                    </a:lnTo>
                    <a:lnTo>
                      <a:pt x="20" y="3"/>
                    </a:lnTo>
                    <a:lnTo>
                      <a:pt x="12" y="3"/>
                    </a:lnTo>
                    <a:lnTo>
                      <a:pt x="8" y="7"/>
                    </a:lnTo>
                    <a:lnTo>
                      <a:pt x="8" y="12"/>
                    </a:lnTo>
                    <a:lnTo>
                      <a:pt x="9" y="14"/>
                    </a:lnTo>
                    <a:lnTo>
                      <a:pt x="9" y="15"/>
                    </a:lnTo>
                    <a:lnTo>
                      <a:pt x="11" y="17"/>
                    </a:lnTo>
                    <a:lnTo>
                      <a:pt x="23" y="17"/>
                    </a:lnTo>
                    <a:lnTo>
                      <a:pt x="23" y="20"/>
                    </a:lnTo>
                    <a:lnTo>
                      <a:pt x="16" y="20"/>
                    </a:lnTo>
                    <a:lnTo>
                      <a:pt x="12" y="21"/>
                    </a:lnTo>
                    <a:lnTo>
                      <a:pt x="8" y="26"/>
                    </a:lnTo>
                    <a:lnTo>
                      <a:pt x="8" y="31"/>
                    </a:lnTo>
                    <a:lnTo>
                      <a:pt x="9" y="34"/>
                    </a:lnTo>
                    <a:lnTo>
                      <a:pt x="12" y="37"/>
                    </a:lnTo>
                    <a:lnTo>
                      <a:pt x="16" y="39"/>
                    </a:lnTo>
                    <a:lnTo>
                      <a:pt x="19" y="37"/>
                    </a:lnTo>
                    <a:lnTo>
                      <a:pt x="22" y="37"/>
                    </a:lnTo>
                    <a:lnTo>
                      <a:pt x="23" y="34"/>
                    </a:lnTo>
                    <a:lnTo>
                      <a:pt x="23" y="32"/>
                    </a:lnTo>
                    <a:lnTo>
                      <a:pt x="25" y="31"/>
                    </a:lnTo>
                    <a:lnTo>
                      <a:pt x="25" y="29"/>
                    </a:lnTo>
                    <a:lnTo>
                      <a:pt x="26" y="28"/>
                    </a:lnTo>
                    <a:lnTo>
                      <a:pt x="31" y="28"/>
                    </a:lnTo>
                    <a:lnTo>
                      <a:pt x="33" y="29"/>
                    </a:lnTo>
                    <a:lnTo>
                      <a:pt x="33" y="32"/>
                    </a:lnTo>
                    <a:lnTo>
                      <a:pt x="31" y="35"/>
                    </a:lnTo>
                    <a:lnTo>
                      <a:pt x="28" y="37"/>
                    </a:lnTo>
                    <a:lnTo>
                      <a:pt x="25" y="40"/>
                    </a:lnTo>
                    <a:lnTo>
                      <a:pt x="20" y="40"/>
                    </a:lnTo>
                    <a:lnTo>
                      <a:pt x="16" y="42"/>
                    </a:lnTo>
                    <a:lnTo>
                      <a:pt x="11" y="40"/>
                    </a:lnTo>
                    <a:lnTo>
                      <a:pt x="8" y="40"/>
                    </a:lnTo>
                    <a:lnTo>
                      <a:pt x="2" y="34"/>
                    </a:lnTo>
                    <a:lnTo>
                      <a:pt x="0" y="29"/>
                    </a:lnTo>
                    <a:lnTo>
                      <a:pt x="0" y="26"/>
                    </a:lnTo>
                    <a:lnTo>
                      <a:pt x="5" y="21"/>
                    </a:lnTo>
                    <a:lnTo>
                      <a:pt x="9" y="1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706" name="Rectangle 498"/>
              <p:cNvSpPr>
                <a:spLocks noChangeArrowheads="1"/>
              </p:cNvSpPr>
              <p:nvPr/>
            </p:nvSpPr>
            <p:spPr bwMode="auto">
              <a:xfrm>
                <a:off x="3629" y="1693"/>
                <a:ext cx="16" cy="6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707" name="Freeform 499"/>
              <p:cNvSpPr>
                <a:spLocks/>
              </p:cNvSpPr>
              <p:nvPr/>
            </p:nvSpPr>
            <p:spPr bwMode="auto">
              <a:xfrm>
                <a:off x="3654" y="1668"/>
                <a:ext cx="16" cy="42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1" y="40"/>
                  </a:cxn>
                  <a:cxn ang="0">
                    <a:pos x="13" y="40"/>
                  </a:cxn>
                  <a:cxn ang="0">
                    <a:pos x="14" y="42"/>
                  </a:cxn>
                  <a:cxn ang="0">
                    <a:pos x="16" y="42"/>
                  </a:cxn>
                  <a:cxn ang="0">
                    <a:pos x="0" y="42"/>
                  </a:cxn>
                  <a:cxn ang="0">
                    <a:pos x="3" y="42"/>
                  </a:cxn>
                  <a:cxn ang="0">
                    <a:pos x="5" y="40"/>
                  </a:cxn>
                  <a:cxn ang="0">
                    <a:pos x="5" y="4"/>
                  </a:cxn>
                  <a:cxn ang="0">
                    <a:pos x="2" y="4"/>
                  </a:cxn>
                  <a:cxn ang="0">
                    <a:pos x="0" y="6"/>
                  </a:cxn>
                  <a:cxn ang="0">
                    <a:pos x="0" y="4"/>
                  </a:cxn>
                </a:cxnLst>
                <a:rect l="0" t="0" r="r" b="b"/>
                <a:pathLst>
                  <a:path w="16" h="42">
                    <a:moveTo>
                      <a:pt x="0" y="4"/>
                    </a:moveTo>
                    <a:lnTo>
                      <a:pt x="9" y="0"/>
                    </a:lnTo>
                    <a:lnTo>
                      <a:pt x="11" y="0"/>
                    </a:lnTo>
                    <a:lnTo>
                      <a:pt x="11" y="40"/>
                    </a:lnTo>
                    <a:lnTo>
                      <a:pt x="13" y="40"/>
                    </a:lnTo>
                    <a:lnTo>
                      <a:pt x="14" y="42"/>
                    </a:lnTo>
                    <a:lnTo>
                      <a:pt x="16" y="42"/>
                    </a:lnTo>
                    <a:lnTo>
                      <a:pt x="0" y="42"/>
                    </a:lnTo>
                    <a:lnTo>
                      <a:pt x="3" y="42"/>
                    </a:lnTo>
                    <a:lnTo>
                      <a:pt x="5" y="40"/>
                    </a:lnTo>
                    <a:lnTo>
                      <a:pt x="5" y="4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708" name="Freeform 500"/>
              <p:cNvSpPr>
                <a:spLocks/>
              </p:cNvSpPr>
              <p:nvPr/>
            </p:nvSpPr>
            <p:spPr bwMode="auto">
              <a:xfrm>
                <a:off x="3681" y="1702"/>
                <a:ext cx="23" cy="78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0"/>
                  </a:cxn>
                  <a:cxn ang="0">
                    <a:pos x="4" y="2"/>
                  </a:cxn>
                  <a:cxn ang="0">
                    <a:pos x="7" y="5"/>
                  </a:cxn>
                  <a:cxn ang="0">
                    <a:pos x="10" y="6"/>
                  </a:cxn>
                  <a:cxn ang="0">
                    <a:pos x="17" y="16"/>
                  </a:cxn>
                  <a:cxn ang="0">
                    <a:pos x="20" y="22"/>
                  </a:cxn>
                  <a:cxn ang="0">
                    <a:pos x="21" y="26"/>
                  </a:cxn>
                  <a:cxn ang="0">
                    <a:pos x="23" y="33"/>
                  </a:cxn>
                  <a:cxn ang="0">
                    <a:pos x="23" y="47"/>
                  </a:cxn>
                  <a:cxn ang="0">
                    <a:pos x="21" y="54"/>
                  </a:cxn>
                  <a:cxn ang="0">
                    <a:pos x="17" y="62"/>
                  </a:cxn>
                  <a:cxn ang="0">
                    <a:pos x="12" y="68"/>
                  </a:cxn>
                  <a:cxn ang="0">
                    <a:pos x="0" y="78"/>
                  </a:cxn>
                  <a:cxn ang="0">
                    <a:pos x="0" y="75"/>
                  </a:cxn>
                  <a:cxn ang="0">
                    <a:pos x="3" y="73"/>
                  </a:cxn>
                  <a:cxn ang="0">
                    <a:pos x="9" y="67"/>
                  </a:cxn>
                  <a:cxn ang="0">
                    <a:pos x="12" y="61"/>
                  </a:cxn>
                  <a:cxn ang="0">
                    <a:pos x="14" y="56"/>
                  </a:cxn>
                  <a:cxn ang="0">
                    <a:pos x="15" y="47"/>
                  </a:cxn>
                  <a:cxn ang="0">
                    <a:pos x="15" y="31"/>
                  </a:cxn>
                  <a:cxn ang="0">
                    <a:pos x="14" y="23"/>
                  </a:cxn>
                  <a:cxn ang="0">
                    <a:pos x="10" y="14"/>
                  </a:cxn>
                  <a:cxn ang="0">
                    <a:pos x="7" y="8"/>
                  </a:cxn>
                  <a:cxn ang="0">
                    <a:pos x="4" y="5"/>
                  </a:cxn>
                  <a:cxn ang="0">
                    <a:pos x="0" y="2"/>
                  </a:cxn>
                </a:cxnLst>
                <a:rect l="0" t="0" r="r" b="b"/>
                <a:pathLst>
                  <a:path w="23" h="78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7" y="5"/>
                    </a:lnTo>
                    <a:lnTo>
                      <a:pt x="10" y="6"/>
                    </a:lnTo>
                    <a:lnTo>
                      <a:pt x="17" y="16"/>
                    </a:lnTo>
                    <a:lnTo>
                      <a:pt x="20" y="22"/>
                    </a:lnTo>
                    <a:lnTo>
                      <a:pt x="21" y="26"/>
                    </a:lnTo>
                    <a:lnTo>
                      <a:pt x="23" y="33"/>
                    </a:lnTo>
                    <a:lnTo>
                      <a:pt x="23" y="47"/>
                    </a:lnTo>
                    <a:lnTo>
                      <a:pt x="21" y="54"/>
                    </a:lnTo>
                    <a:lnTo>
                      <a:pt x="17" y="62"/>
                    </a:lnTo>
                    <a:lnTo>
                      <a:pt x="12" y="68"/>
                    </a:lnTo>
                    <a:lnTo>
                      <a:pt x="0" y="78"/>
                    </a:lnTo>
                    <a:lnTo>
                      <a:pt x="0" y="75"/>
                    </a:lnTo>
                    <a:lnTo>
                      <a:pt x="3" y="73"/>
                    </a:lnTo>
                    <a:lnTo>
                      <a:pt x="9" y="67"/>
                    </a:lnTo>
                    <a:lnTo>
                      <a:pt x="12" y="61"/>
                    </a:lnTo>
                    <a:lnTo>
                      <a:pt x="14" y="56"/>
                    </a:lnTo>
                    <a:lnTo>
                      <a:pt x="15" y="47"/>
                    </a:lnTo>
                    <a:lnTo>
                      <a:pt x="15" y="31"/>
                    </a:lnTo>
                    <a:lnTo>
                      <a:pt x="14" y="23"/>
                    </a:lnTo>
                    <a:lnTo>
                      <a:pt x="10" y="14"/>
                    </a:lnTo>
                    <a:lnTo>
                      <a:pt x="7" y="8"/>
                    </a:lnTo>
                    <a:lnTo>
                      <a:pt x="4" y="5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709" name="Rectangle 501"/>
              <p:cNvSpPr>
                <a:spLocks noChangeArrowheads="1"/>
              </p:cNvSpPr>
              <p:nvPr/>
            </p:nvSpPr>
            <p:spPr bwMode="auto">
              <a:xfrm>
                <a:off x="3271" y="1719"/>
                <a:ext cx="136" cy="11"/>
              </a:xfrm>
              <a:prstGeom prst="rect">
                <a:avLst/>
              </a:pr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710" name="Freeform 502"/>
              <p:cNvSpPr>
                <a:spLocks noEditPoints="1"/>
              </p:cNvSpPr>
              <p:nvPr/>
            </p:nvSpPr>
            <p:spPr bwMode="auto">
              <a:xfrm>
                <a:off x="3502" y="1858"/>
                <a:ext cx="56" cy="60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6" y="1"/>
                  </a:cxn>
                  <a:cxn ang="0">
                    <a:pos x="42" y="4"/>
                  </a:cxn>
                  <a:cxn ang="0">
                    <a:pos x="51" y="14"/>
                  </a:cxn>
                  <a:cxn ang="0">
                    <a:pos x="54" y="23"/>
                  </a:cxn>
                  <a:cxn ang="0">
                    <a:pos x="56" y="29"/>
                  </a:cxn>
                  <a:cxn ang="0">
                    <a:pos x="54" y="37"/>
                  </a:cxn>
                  <a:cxn ang="0">
                    <a:pos x="51" y="45"/>
                  </a:cxn>
                  <a:cxn ang="0">
                    <a:pos x="47" y="51"/>
                  </a:cxn>
                  <a:cxn ang="0">
                    <a:pos x="43" y="54"/>
                  </a:cxn>
                  <a:cxn ang="0">
                    <a:pos x="39" y="57"/>
                  </a:cxn>
                  <a:cxn ang="0">
                    <a:pos x="33" y="59"/>
                  </a:cxn>
                  <a:cxn ang="0">
                    <a:pos x="28" y="60"/>
                  </a:cxn>
                  <a:cxn ang="0">
                    <a:pos x="20" y="59"/>
                  </a:cxn>
                  <a:cxn ang="0">
                    <a:pos x="14" y="56"/>
                  </a:cxn>
                  <a:cxn ang="0">
                    <a:pos x="5" y="46"/>
                  </a:cxn>
                  <a:cxn ang="0">
                    <a:pos x="1" y="37"/>
                  </a:cxn>
                  <a:cxn ang="0">
                    <a:pos x="0" y="29"/>
                  </a:cxn>
                  <a:cxn ang="0">
                    <a:pos x="1" y="21"/>
                  </a:cxn>
                  <a:cxn ang="0">
                    <a:pos x="5" y="14"/>
                  </a:cxn>
                  <a:cxn ang="0">
                    <a:pos x="8" y="9"/>
                  </a:cxn>
                  <a:cxn ang="0">
                    <a:pos x="11" y="6"/>
                  </a:cxn>
                  <a:cxn ang="0">
                    <a:pos x="15" y="4"/>
                  </a:cxn>
                  <a:cxn ang="0">
                    <a:pos x="20" y="1"/>
                  </a:cxn>
                  <a:cxn ang="0">
                    <a:pos x="23" y="1"/>
                  </a:cxn>
                  <a:cxn ang="0">
                    <a:pos x="28" y="0"/>
                  </a:cxn>
                  <a:cxn ang="0">
                    <a:pos x="28" y="3"/>
                  </a:cxn>
                  <a:cxn ang="0">
                    <a:pos x="23" y="3"/>
                  </a:cxn>
                  <a:cxn ang="0">
                    <a:pos x="19" y="6"/>
                  </a:cxn>
                  <a:cxn ang="0">
                    <a:pos x="15" y="9"/>
                  </a:cxn>
                  <a:cxn ang="0">
                    <a:pos x="14" y="12"/>
                  </a:cxn>
                  <a:cxn ang="0">
                    <a:pos x="12" y="17"/>
                  </a:cxn>
                  <a:cxn ang="0">
                    <a:pos x="11" y="23"/>
                  </a:cxn>
                  <a:cxn ang="0">
                    <a:pos x="11" y="35"/>
                  </a:cxn>
                  <a:cxn ang="0">
                    <a:pos x="14" y="48"/>
                  </a:cxn>
                  <a:cxn ang="0">
                    <a:pos x="15" y="51"/>
                  </a:cxn>
                  <a:cxn ang="0">
                    <a:pos x="19" y="54"/>
                  </a:cxn>
                  <a:cxn ang="0">
                    <a:pos x="28" y="57"/>
                  </a:cxn>
                  <a:cxn ang="0">
                    <a:pos x="37" y="54"/>
                  </a:cxn>
                  <a:cxn ang="0">
                    <a:pos x="40" y="51"/>
                  </a:cxn>
                  <a:cxn ang="0">
                    <a:pos x="43" y="46"/>
                  </a:cxn>
                  <a:cxn ang="0">
                    <a:pos x="45" y="38"/>
                  </a:cxn>
                  <a:cxn ang="0">
                    <a:pos x="45" y="24"/>
                  </a:cxn>
                  <a:cxn ang="0">
                    <a:pos x="42" y="12"/>
                  </a:cxn>
                  <a:cxn ang="0">
                    <a:pos x="40" y="9"/>
                  </a:cxn>
                  <a:cxn ang="0">
                    <a:pos x="37" y="6"/>
                  </a:cxn>
                  <a:cxn ang="0">
                    <a:pos x="33" y="3"/>
                  </a:cxn>
                  <a:cxn ang="0">
                    <a:pos x="28" y="3"/>
                  </a:cxn>
                </a:cxnLst>
                <a:rect l="0" t="0" r="r" b="b"/>
                <a:pathLst>
                  <a:path w="56" h="60">
                    <a:moveTo>
                      <a:pt x="28" y="0"/>
                    </a:moveTo>
                    <a:lnTo>
                      <a:pt x="36" y="1"/>
                    </a:lnTo>
                    <a:lnTo>
                      <a:pt x="42" y="4"/>
                    </a:lnTo>
                    <a:lnTo>
                      <a:pt x="51" y="14"/>
                    </a:lnTo>
                    <a:lnTo>
                      <a:pt x="54" y="23"/>
                    </a:lnTo>
                    <a:lnTo>
                      <a:pt x="56" y="29"/>
                    </a:lnTo>
                    <a:lnTo>
                      <a:pt x="54" y="37"/>
                    </a:lnTo>
                    <a:lnTo>
                      <a:pt x="51" y="45"/>
                    </a:lnTo>
                    <a:lnTo>
                      <a:pt x="47" y="51"/>
                    </a:lnTo>
                    <a:lnTo>
                      <a:pt x="43" y="54"/>
                    </a:lnTo>
                    <a:lnTo>
                      <a:pt x="39" y="57"/>
                    </a:lnTo>
                    <a:lnTo>
                      <a:pt x="33" y="59"/>
                    </a:lnTo>
                    <a:lnTo>
                      <a:pt x="28" y="60"/>
                    </a:lnTo>
                    <a:lnTo>
                      <a:pt x="20" y="59"/>
                    </a:lnTo>
                    <a:lnTo>
                      <a:pt x="14" y="56"/>
                    </a:lnTo>
                    <a:lnTo>
                      <a:pt x="5" y="46"/>
                    </a:lnTo>
                    <a:lnTo>
                      <a:pt x="1" y="37"/>
                    </a:lnTo>
                    <a:lnTo>
                      <a:pt x="0" y="29"/>
                    </a:lnTo>
                    <a:lnTo>
                      <a:pt x="1" y="21"/>
                    </a:lnTo>
                    <a:lnTo>
                      <a:pt x="5" y="14"/>
                    </a:lnTo>
                    <a:lnTo>
                      <a:pt x="8" y="9"/>
                    </a:lnTo>
                    <a:lnTo>
                      <a:pt x="11" y="6"/>
                    </a:lnTo>
                    <a:lnTo>
                      <a:pt x="15" y="4"/>
                    </a:lnTo>
                    <a:lnTo>
                      <a:pt x="20" y="1"/>
                    </a:lnTo>
                    <a:lnTo>
                      <a:pt x="23" y="1"/>
                    </a:lnTo>
                    <a:lnTo>
                      <a:pt x="28" y="0"/>
                    </a:lnTo>
                    <a:close/>
                    <a:moveTo>
                      <a:pt x="28" y="3"/>
                    </a:moveTo>
                    <a:lnTo>
                      <a:pt x="23" y="3"/>
                    </a:lnTo>
                    <a:lnTo>
                      <a:pt x="19" y="6"/>
                    </a:lnTo>
                    <a:lnTo>
                      <a:pt x="15" y="9"/>
                    </a:lnTo>
                    <a:lnTo>
                      <a:pt x="14" y="12"/>
                    </a:lnTo>
                    <a:lnTo>
                      <a:pt x="12" y="17"/>
                    </a:lnTo>
                    <a:lnTo>
                      <a:pt x="11" y="23"/>
                    </a:lnTo>
                    <a:lnTo>
                      <a:pt x="11" y="35"/>
                    </a:lnTo>
                    <a:lnTo>
                      <a:pt x="14" y="48"/>
                    </a:lnTo>
                    <a:lnTo>
                      <a:pt x="15" y="51"/>
                    </a:lnTo>
                    <a:lnTo>
                      <a:pt x="19" y="54"/>
                    </a:lnTo>
                    <a:lnTo>
                      <a:pt x="28" y="57"/>
                    </a:lnTo>
                    <a:lnTo>
                      <a:pt x="37" y="54"/>
                    </a:lnTo>
                    <a:lnTo>
                      <a:pt x="40" y="51"/>
                    </a:lnTo>
                    <a:lnTo>
                      <a:pt x="43" y="46"/>
                    </a:lnTo>
                    <a:lnTo>
                      <a:pt x="45" y="38"/>
                    </a:lnTo>
                    <a:lnTo>
                      <a:pt x="45" y="24"/>
                    </a:lnTo>
                    <a:lnTo>
                      <a:pt x="42" y="12"/>
                    </a:lnTo>
                    <a:lnTo>
                      <a:pt x="40" y="9"/>
                    </a:lnTo>
                    <a:lnTo>
                      <a:pt x="37" y="6"/>
                    </a:lnTo>
                    <a:lnTo>
                      <a:pt x="33" y="3"/>
                    </a:lnTo>
                    <a:lnTo>
                      <a:pt x="28" y="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711" name="Freeform 503"/>
              <p:cNvSpPr>
                <a:spLocks/>
              </p:cNvSpPr>
              <p:nvPr/>
            </p:nvSpPr>
            <p:spPr bwMode="auto">
              <a:xfrm>
                <a:off x="3564" y="1858"/>
                <a:ext cx="23" cy="77"/>
              </a:xfrm>
              <a:custGeom>
                <a:avLst/>
                <a:gdLst/>
                <a:ahLst/>
                <a:cxnLst>
                  <a:cxn ang="0">
                    <a:pos x="23" y="74"/>
                  </a:cxn>
                  <a:cxn ang="0">
                    <a:pos x="23" y="77"/>
                  </a:cxn>
                  <a:cxn ang="0">
                    <a:pos x="17" y="74"/>
                  </a:cxn>
                  <a:cxn ang="0">
                    <a:pos x="12" y="70"/>
                  </a:cxn>
                  <a:cxn ang="0">
                    <a:pos x="6" y="60"/>
                  </a:cxn>
                  <a:cxn ang="0">
                    <a:pos x="5" y="56"/>
                  </a:cxn>
                  <a:cxn ang="0">
                    <a:pos x="2" y="49"/>
                  </a:cxn>
                  <a:cxn ang="0">
                    <a:pos x="2" y="45"/>
                  </a:cxn>
                  <a:cxn ang="0">
                    <a:pos x="0" y="38"/>
                  </a:cxn>
                  <a:cxn ang="0">
                    <a:pos x="2" y="29"/>
                  </a:cxn>
                  <a:cxn ang="0">
                    <a:pos x="3" y="21"/>
                  </a:cxn>
                  <a:cxn ang="0">
                    <a:pos x="6" y="15"/>
                  </a:cxn>
                  <a:cxn ang="0">
                    <a:pos x="11" y="7"/>
                  </a:cxn>
                  <a:cxn ang="0">
                    <a:pos x="17" y="3"/>
                  </a:cxn>
                  <a:cxn ang="0">
                    <a:pos x="23" y="0"/>
                  </a:cxn>
                  <a:cxn ang="0">
                    <a:pos x="23" y="1"/>
                  </a:cxn>
                  <a:cxn ang="0">
                    <a:pos x="19" y="4"/>
                  </a:cxn>
                  <a:cxn ang="0">
                    <a:pos x="16" y="9"/>
                  </a:cxn>
                  <a:cxn ang="0">
                    <a:pos x="14" y="12"/>
                  </a:cxn>
                  <a:cxn ang="0">
                    <a:pos x="11" y="17"/>
                  </a:cxn>
                  <a:cxn ang="0">
                    <a:pos x="11" y="21"/>
                  </a:cxn>
                  <a:cxn ang="0">
                    <a:pos x="9" y="29"/>
                  </a:cxn>
                  <a:cxn ang="0">
                    <a:pos x="9" y="45"/>
                  </a:cxn>
                  <a:cxn ang="0">
                    <a:pos x="11" y="54"/>
                  </a:cxn>
                  <a:cxn ang="0">
                    <a:pos x="11" y="59"/>
                  </a:cxn>
                  <a:cxn ang="0">
                    <a:pos x="14" y="65"/>
                  </a:cxn>
                  <a:cxn ang="0">
                    <a:pos x="17" y="68"/>
                  </a:cxn>
                  <a:cxn ang="0">
                    <a:pos x="19" y="71"/>
                  </a:cxn>
                  <a:cxn ang="0">
                    <a:pos x="22" y="73"/>
                  </a:cxn>
                  <a:cxn ang="0">
                    <a:pos x="23" y="74"/>
                  </a:cxn>
                </a:cxnLst>
                <a:rect l="0" t="0" r="r" b="b"/>
                <a:pathLst>
                  <a:path w="23" h="77">
                    <a:moveTo>
                      <a:pt x="23" y="74"/>
                    </a:moveTo>
                    <a:lnTo>
                      <a:pt x="23" y="77"/>
                    </a:lnTo>
                    <a:lnTo>
                      <a:pt x="17" y="74"/>
                    </a:lnTo>
                    <a:lnTo>
                      <a:pt x="12" y="70"/>
                    </a:lnTo>
                    <a:lnTo>
                      <a:pt x="6" y="60"/>
                    </a:lnTo>
                    <a:lnTo>
                      <a:pt x="5" y="56"/>
                    </a:lnTo>
                    <a:lnTo>
                      <a:pt x="2" y="49"/>
                    </a:lnTo>
                    <a:lnTo>
                      <a:pt x="2" y="45"/>
                    </a:lnTo>
                    <a:lnTo>
                      <a:pt x="0" y="38"/>
                    </a:lnTo>
                    <a:lnTo>
                      <a:pt x="2" y="29"/>
                    </a:lnTo>
                    <a:lnTo>
                      <a:pt x="3" y="21"/>
                    </a:lnTo>
                    <a:lnTo>
                      <a:pt x="6" y="15"/>
                    </a:lnTo>
                    <a:lnTo>
                      <a:pt x="11" y="7"/>
                    </a:lnTo>
                    <a:lnTo>
                      <a:pt x="17" y="3"/>
                    </a:lnTo>
                    <a:lnTo>
                      <a:pt x="23" y="0"/>
                    </a:lnTo>
                    <a:lnTo>
                      <a:pt x="23" y="1"/>
                    </a:lnTo>
                    <a:lnTo>
                      <a:pt x="19" y="4"/>
                    </a:lnTo>
                    <a:lnTo>
                      <a:pt x="16" y="9"/>
                    </a:lnTo>
                    <a:lnTo>
                      <a:pt x="14" y="12"/>
                    </a:lnTo>
                    <a:lnTo>
                      <a:pt x="11" y="17"/>
                    </a:lnTo>
                    <a:lnTo>
                      <a:pt x="11" y="21"/>
                    </a:lnTo>
                    <a:lnTo>
                      <a:pt x="9" y="29"/>
                    </a:lnTo>
                    <a:lnTo>
                      <a:pt x="9" y="45"/>
                    </a:lnTo>
                    <a:lnTo>
                      <a:pt x="11" y="54"/>
                    </a:lnTo>
                    <a:lnTo>
                      <a:pt x="11" y="59"/>
                    </a:lnTo>
                    <a:lnTo>
                      <a:pt x="14" y="65"/>
                    </a:lnTo>
                    <a:lnTo>
                      <a:pt x="17" y="68"/>
                    </a:lnTo>
                    <a:lnTo>
                      <a:pt x="19" y="71"/>
                    </a:lnTo>
                    <a:lnTo>
                      <a:pt x="22" y="73"/>
                    </a:lnTo>
                    <a:lnTo>
                      <a:pt x="23" y="7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712" name="Freeform 504"/>
              <p:cNvSpPr>
                <a:spLocks/>
              </p:cNvSpPr>
              <p:nvPr/>
            </p:nvSpPr>
            <p:spPr bwMode="auto">
              <a:xfrm>
                <a:off x="3592" y="1876"/>
                <a:ext cx="33" cy="42"/>
              </a:xfrm>
              <a:custGeom>
                <a:avLst/>
                <a:gdLst/>
                <a:ahLst/>
                <a:cxnLst>
                  <a:cxn ang="0">
                    <a:pos x="9" y="19"/>
                  </a:cxn>
                  <a:cxn ang="0">
                    <a:pos x="5" y="17"/>
                  </a:cxn>
                  <a:cxn ang="0">
                    <a:pos x="2" y="16"/>
                  </a:cxn>
                  <a:cxn ang="0">
                    <a:pos x="0" y="13"/>
                  </a:cxn>
                  <a:cxn ang="0">
                    <a:pos x="0" y="6"/>
                  </a:cxn>
                  <a:cxn ang="0">
                    <a:pos x="3" y="3"/>
                  </a:cxn>
                  <a:cxn ang="0">
                    <a:pos x="6" y="2"/>
                  </a:cxn>
                  <a:cxn ang="0">
                    <a:pos x="11" y="0"/>
                  </a:cxn>
                  <a:cxn ang="0">
                    <a:pos x="25" y="0"/>
                  </a:cxn>
                  <a:cxn ang="0">
                    <a:pos x="28" y="3"/>
                  </a:cxn>
                  <a:cxn ang="0">
                    <a:pos x="30" y="3"/>
                  </a:cxn>
                  <a:cxn ang="0">
                    <a:pos x="31" y="5"/>
                  </a:cxn>
                  <a:cxn ang="0">
                    <a:pos x="31" y="8"/>
                  </a:cxn>
                  <a:cxn ang="0">
                    <a:pos x="30" y="10"/>
                  </a:cxn>
                  <a:cxn ang="0">
                    <a:pos x="25" y="10"/>
                  </a:cxn>
                  <a:cxn ang="0">
                    <a:pos x="23" y="8"/>
                  </a:cxn>
                  <a:cxn ang="0">
                    <a:pos x="22" y="5"/>
                  </a:cxn>
                  <a:cxn ang="0">
                    <a:pos x="20" y="3"/>
                  </a:cxn>
                  <a:cxn ang="0">
                    <a:pos x="12" y="3"/>
                  </a:cxn>
                  <a:cxn ang="0">
                    <a:pos x="8" y="8"/>
                  </a:cxn>
                  <a:cxn ang="0">
                    <a:pos x="8" y="13"/>
                  </a:cxn>
                  <a:cxn ang="0">
                    <a:pos x="9" y="14"/>
                  </a:cxn>
                  <a:cxn ang="0">
                    <a:pos x="9" y="16"/>
                  </a:cxn>
                  <a:cxn ang="0">
                    <a:pos x="11" y="17"/>
                  </a:cxn>
                  <a:cxn ang="0">
                    <a:pos x="23" y="17"/>
                  </a:cxn>
                  <a:cxn ang="0">
                    <a:pos x="23" y="20"/>
                  </a:cxn>
                  <a:cxn ang="0">
                    <a:pos x="16" y="20"/>
                  </a:cxn>
                  <a:cxn ang="0">
                    <a:pos x="12" y="22"/>
                  </a:cxn>
                  <a:cxn ang="0">
                    <a:pos x="8" y="27"/>
                  </a:cxn>
                  <a:cxn ang="0">
                    <a:pos x="8" y="31"/>
                  </a:cxn>
                  <a:cxn ang="0">
                    <a:pos x="9" y="34"/>
                  </a:cxn>
                  <a:cxn ang="0">
                    <a:pos x="12" y="38"/>
                  </a:cxn>
                  <a:cxn ang="0">
                    <a:pos x="16" y="39"/>
                  </a:cxn>
                  <a:cxn ang="0">
                    <a:pos x="19" y="38"/>
                  </a:cxn>
                  <a:cxn ang="0">
                    <a:pos x="22" y="38"/>
                  </a:cxn>
                  <a:cxn ang="0">
                    <a:pos x="23" y="34"/>
                  </a:cxn>
                  <a:cxn ang="0">
                    <a:pos x="23" y="33"/>
                  </a:cxn>
                  <a:cxn ang="0">
                    <a:pos x="25" y="31"/>
                  </a:cxn>
                  <a:cxn ang="0">
                    <a:pos x="25" y="30"/>
                  </a:cxn>
                  <a:cxn ang="0">
                    <a:pos x="26" y="28"/>
                  </a:cxn>
                  <a:cxn ang="0">
                    <a:pos x="31" y="28"/>
                  </a:cxn>
                  <a:cxn ang="0">
                    <a:pos x="33" y="30"/>
                  </a:cxn>
                  <a:cxn ang="0">
                    <a:pos x="33" y="33"/>
                  </a:cxn>
                  <a:cxn ang="0">
                    <a:pos x="31" y="36"/>
                  </a:cxn>
                  <a:cxn ang="0">
                    <a:pos x="28" y="38"/>
                  </a:cxn>
                  <a:cxn ang="0">
                    <a:pos x="25" y="41"/>
                  </a:cxn>
                  <a:cxn ang="0">
                    <a:pos x="20" y="41"/>
                  </a:cxn>
                  <a:cxn ang="0">
                    <a:pos x="16" y="42"/>
                  </a:cxn>
                  <a:cxn ang="0">
                    <a:pos x="11" y="41"/>
                  </a:cxn>
                  <a:cxn ang="0">
                    <a:pos x="8" y="41"/>
                  </a:cxn>
                  <a:cxn ang="0">
                    <a:pos x="2" y="34"/>
                  </a:cxn>
                  <a:cxn ang="0">
                    <a:pos x="0" y="30"/>
                  </a:cxn>
                  <a:cxn ang="0">
                    <a:pos x="0" y="27"/>
                  </a:cxn>
                  <a:cxn ang="0">
                    <a:pos x="5" y="22"/>
                  </a:cxn>
                  <a:cxn ang="0">
                    <a:pos x="9" y="19"/>
                  </a:cxn>
                </a:cxnLst>
                <a:rect l="0" t="0" r="r" b="b"/>
                <a:pathLst>
                  <a:path w="33" h="42">
                    <a:moveTo>
                      <a:pt x="9" y="19"/>
                    </a:moveTo>
                    <a:lnTo>
                      <a:pt x="5" y="17"/>
                    </a:lnTo>
                    <a:lnTo>
                      <a:pt x="2" y="16"/>
                    </a:lnTo>
                    <a:lnTo>
                      <a:pt x="0" y="13"/>
                    </a:lnTo>
                    <a:lnTo>
                      <a:pt x="0" y="6"/>
                    </a:lnTo>
                    <a:lnTo>
                      <a:pt x="3" y="3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25" y="0"/>
                    </a:lnTo>
                    <a:lnTo>
                      <a:pt x="28" y="3"/>
                    </a:lnTo>
                    <a:lnTo>
                      <a:pt x="30" y="3"/>
                    </a:lnTo>
                    <a:lnTo>
                      <a:pt x="31" y="5"/>
                    </a:lnTo>
                    <a:lnTo>
                      <a:pt x="31" y="8"/>
                    </a:lnTo>
                    <a:lnTo>
                      <a:pt x="30" y="10"/>
                    </a:lnTo>
                    <a:lnTo>
                      <a:pt x="25" y="10"/>
                    </a:lnTo>
                    <a:lnTo>
                      <a:pt x="23" y="8"/>
                    </a:lnTo>
                    <a:lnTo>
                      <a:pt x="22" y="5"/>
                    </a:lnTo>
                    <a:lnTo>
                      <a:pt x="20" y="3"/>
                    </a:lnTo>
                    <a:lnTo>
                      <a:pt x="12" y="3"/>
                    </a:lnTo>
                    <a:lnTo>
                      <a:pt x="8" y="8"/>
                    </a:lnTo>
                    <a:lnTo>
                      <a:pt x="8" y="13"/>
                    </a:lnTo>
                    <a:lnTo>
                      <a:pt x="9" y="14"/>
                    </a:lnTo>
                    <a:lnTo>
                      <a:pt x="9" y="16"/>
                    </a:lnTo>
                    <a:lnTo>
                      <a:pt x="11" y="17"/>
                    </a:lnTo>
                    <a:lnTo>
                      <a:pt x="23" y="17"/>
                    </a:lnTo>
                    <a:lnTo>
                      <a:pt x="23" y="20"/>
                    </a:lnTo>
                    <a:lnTo>
                      <a:pt x="16" y="20"/>
                    </a:lnTo>
                    <a:lnTo>
                      <a:pt x="12" y="22"/>
                    </a:lnTo>
                    <a:lnTo>
                      <a:pt x="8" y="27"/>
                    </a:lnTo>
                    <a:lnTo>
                      <a:pt x="8" y="31"/>
                    </a:lnTo>
                    <a:lnTo>
                      <a:pt x="9" y="34"/>
                    </a:lnTo>
                    <a:lnTo>
                      <a:pt x="12" y="38"/>
                    </a:lnTo>
                    <a:lnTo>
                      <a:pt x="16" y="39"/>
                    </a:lnTo>
                    <a:lnTo>
                      <a:pt x="19" y="38"/>
                    </a:lnTo>
                    <a:lnTo>
                      <a:pt x="22" y="38"/>
                    </a:lnTo>
                    <a:lnTo>
                      <a:pt x="23" y="34"/>
                    </a:lnTo>
                    <a:lnTo>
                      <a:pt x="23" y="33"/>
                    </a:lnTo>
                    <a:lnTo>
                      <a:pt x="25" y="31"/>
                    </a:lnTo>
                    <a:lnTo>
                      <a:pt x="25" y="30"/>
                    </a:lnTo>
                    <a:lnTo>
                      <a:pt x="26" y="28"/>
                    </a:lnTo>
                    <a:lnTo>
                      <a:pt x="31" y="28"/>
                    </a:lnTo>
                    <a:lnTo>
                      <a:pt x="33" y="30"/>
                    </a:lnTo>
                    <a:lnTo>
                      <a:pt x="33" y="33"/>
                    </a:lnTo>
                    <a:lnTo>
                      <a:pt x="31" y="36"/>
                    </a:lnTo>
                    <a:lnTo>
                      <a:pt x="28" y="38"/>
                    </a:lnTo>
                    <a:lnTo>
                      <a:pt x="25" y="41"/>
                    </a:lnTo>
                    <a:lnTo>
                      <a:pt x="20" y="41"/>
                    </a:lnTo>
                    <a:lnTo>
                      <a:pt x="16" y="42"/>
                    </a:lnTo>
                    <a:lnTo>
                      <a:pt x="11" y="41"/>
                    </a:lnTo>
                    <a:lnTo>
                      <a:pt x="8" y="41"/>
                    </a:lnTo>
                    <a:lnTo>
                      <a:pt x="2" y="34"/>
                    </a:lnTo>
                    <a:lnTo>
                      <a:pt x="0" y="30"/>
                    </a:lnTo>
                    <a:lnTo>
                      <a:pt x="0" y="27"/>
                    </a:lnTo>
                    <a:lnTo>
                      <a:pt x="5" y="22"/>
                    </a:lnTo>
                    <a:lnTo>
                      <a:pt x="9" y="1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713" name="Freeform 505"/>
              <p:cNvSpPr>
                <a:spLocks noEditPoints="1"/>
              </p:cNvSpPr>
              <p:nvPr/>
            </p:nvSpPr>
            <p:spPr bwMode="auto">
              <a:xfrm>
                <a:off x="3629" y="1822"/>
                <a:ext cx="25" cy="42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0" y="14"/>
                  </a:cxn>
                  <a:cxn ang="0">
                    <a:pos x="2" y="9"/>
                  </a:cxn>
                  <a:cxn ang="0">
                    <a:pos x="3" y="6"/>
                  </a:cxn>
                  <a:cxn ang="0">
                    <a:pos x="10" y="0"/>
                  </a:cxn>
                  <a:cxn ang="0">
                    <a:pos x="13" y="0"/>
                  </a:cxn>
                  <a:cxn ang="0">
                    <a:pos x="17" y="1"/>
                  </a:cxn>
                  <a:cxn ang="0">
                    <a:pos x="20" y="4"/>
                  </a:cxn>
                  <a:cxn ang="0">
                    <a:pos x="24" y="9"/>
                  </a:cxn>
                  <a:cxn ang="0">
                    <a:pos x="25" y="14"/>
                  </a:cxn>
                  <a:cxn ang="0">
                    <a:pos x="25" y="29"/>
                  </a:cxn>
                  <a:cxn ang="0">
                    <a:pos x="24" y="32"/>
                  </a:cxn>
                  <a:cxn ang="0">
                    <a:pos x="20" y="37"/>
                  </a:cxn>
                  <a:cxn ang="0">
                    <a:pos x="19" y="40"/>
                  </a:cxn>
                  <a:cxn ang="0">
                    <a:pos x="16" y="42"/>
                  </a:cxn>
                  <a:cxn ang="0">
                    <a:pos x="10" y="42"/>
                  </a:cxn>
                  <a:cxn ang="0">
                    <a:pos x="3" y="36"/>
                  </a:cxn>
                  <a:cxn ang="0">
                    <a:pos x="0" y="26"/>
                  </a:cxn>
                  <a:cxn ang="0">
                    <a:pos x="0" y="22"/>
                  </a:cxn>
                  <a:cxn ang="0">
                    <a:pos x="5" y="23"/>
                  </a:cxn>
                  <a:cxn ang="0">
                    <a:pos x="8" y="36"/>
                  </a:cxn>
                  <a:cxn ang="0">
                    <a:pos x="10" y="39"/>
                  </a:cxn>
                  <a:cxn ang="0">
                    <a:pos x="11" y="40"/>
                  </a:cxn>
                  <a:cxn ang="0">
                    <a:pos x="14" y="40"/>
                  </a:cxn>
                  <a:cxn ang="0">
                    <a:pos x="17" y="37"/>
                  </a:cxn>
                  <a:cxn ang="0">
                    <a:pos x="19" y="34"/>
                  </a:cxn>
                  <a:cxn ang="0">
                    <a:pos x="19" y="8"/>
                  </a:cxn>
                  <a:cxn ang="0">
                    <a:pos x="17" y="4"/>
                  </a:cxn>
                  <a:cxn ang="0">
                    <a:pos x="16" y="3"/>
                  </a:cxn>
                  <a:cxn ang="0">
                    <a:pos x="14" y="3"/>
                  </a:cxn>
                  <a:cxn ang="0">
                    <a:pos x="13" y="1"/>
                  </a:cxn>
                  <a:cxn ang="0">
                    <a:pos x="8" y="6"/>
                  </a:cxn>
                  <a:cxn ang="0">
                    <a:pos x="6" y="9"/>
                  </a:cxn>
                  <a:cxn ang="0">
                    <a:pos x="6" y="12"/>
                  </a:cxn>
                  <a:cxn ang="0">
                    <a:pos x="5" y="17"/>
                  </a:cxn>
                  <a:cxn ang="0">
                    <a:pos x="5" y="23"/>
                  </a:cxn>
                </a:cxnLst>
                <a:rect l="0" t="0" r="r" b="b"/>
                <a:pathLst>
                  <a:path w="25" h="42">
                    <a:moveTo>
                      <a:pt x="0" y="22"/>
                    </a:moveTo>
                    <a:lnTo>
                      <a:pt x="0" y="14"/>
                    </a:lnTo>
                    <a:lnTo>
                      <a:pt x="2" y="9"/>
                    </a:lnTo>
                    <a:lnTo>
                      <a:pt x="3" y="6"/>
                    </a:lnTo>
                    <a:lnTo>
                      <a:pt x="10" y="0"/>
                    </a:lnTo>
                    <a:lnTo>
                      <a:pt x="13" y="0"/>
                    </a:lnTo>
                    <a:lnTo>
                      <a:pt x="17" y="1"/>
                    </a:lnTo>
                    <a:lnTo>
                      <a:pt x="20" y="4"/>
                    </a:lnTo>
                    <a:lnTo>
                      <a:pt x="24" y="9"/>
                    </a:lnTo>
                    <a:lnTo>
                      <a:pt x="25" y="14"/>
                    </a:lnTo>
                    <a:lnTo>
                      <a:pt x="25" y="29"/>
                    </a:lnTo>
                    <a:lnTo>
                      <a:pt x="24" y="32"/>
                    </a:lnTo>
                    <a:lnTo>
                      <a:pt x="20" y="37"/>
                    </a:lnTo>
                    <a:lnTo>
                      <a:pt x="19" y="40"/>
                    </a:lnTo>
                    <a:lnTo>
                      <a:pt x="16" y="42"/>
                    </a:lnTo>
                    <a:lnTo>
                      <a:pt x="10" y="42"/>
                    </a:lnTo>
                    <a:lnTo>
                      <a:pt x="3" y="36"/>
                    </a:lnTo>
                    <a:lnTo>
                      <a:pt x="0" y="26"/>
                    </a:lnTo>
                    <a:lnTo>
                      <a:pt x="0" y="22"/>
                    </a:lnTo>
                    <a:close/>
                    <a:moveTo>
                      <a:pt x="5" y="23"/>
                    </a:moveTo>
                    <a:lnTo>
                      <a:pt x="8" y="36"/>
                    </a:lnTo>
                    <a:lnTo>
                      <a:pt x="10" y="39"/>
                    </a:lnTo>
                    <a:lnTo>
                      <a:pt x="11" y="40"/>
                    </a:lnTo>
                    <a:lnTo>
                      <a:pt x="14" y="40"/>
                    </a:lnTo>
                    <a:lnTo>
                      <a:pt x="17" y="37"/>
                    </a:lnTo>
                    <a:lnTo>
                      <a:pt x="19" y="34"/>
                    </a:lnTo>
                    <a:lnTo>
                      <a:pt x="19" y="8"/>
                    </a:lnTo>
                    <a:lnTo>
                      <a:pt x="17" y="4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3" y="1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6" y="12"/>
                    </a:lnTo>
                    <a:lnTo>
                      <a:pt x="5" y="17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714" name="Freeform 506"/>
              <p:cNvSpPr>
                <a:spLocks/>
              </p:cNvSpPr>
              <p:nvPr/>
            </p:nvSpPr>
            <p:spPr bwMode="auto">
              <a:xfrm>
                <a:off x="3659" y="1858"/>
                <a:ext cx="23" cy="7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4" y="1"/>
                  </a:cxn>
                  <a:cxn ang="0">
                    <a:pos x="8" y="4"/>
                  </a:cxn>
                  <a:cxn ang="0">
                    <a:pos x="11" y="6"/>
                  </a:cxn>
                  <a:cxn ang="0">
                    <a:pos x="17" y="15"/>
                  </a:cxn>
                  <a:cxn ang="0">
                    <a:pos x="20" y="21"/>
                  </a:cxn>
                  <a:cxn ang="0">
                    <a:pos x="22" y="26"/>
                  </a:cxn>
                  <a:cxn ang="0">
                    <a:pos x="23" y="32"/>
                  </a:cxn>
                  <a:cxn ang="0">
                    <a:pos x="23" y="46"/>
                  </a:cxn>
                  <a:cxn ang="0">
                    <a:pos x="22" y="54"/>
                  </a:cxn>
                  <a:cxn ang="0">
                    <a:pos x="17" y="62"/>
                  </a:cxn>
                  <a:cxn ang="0">
                    <a:pos x="12" y="68"/>
                  </a:cxn>
                  <a:cxn ang="0">
                    <a:pos x="0" y="77"/>
                  </a:cxn>
                  <a:cxn ang="0">
                    <a:pos x="0" y="74"/>
                  </a:cxn>
                  <a:cxn ang="0">
                    <a:pos x="3" y="73"/>
                  </a:cxn>
                  <a:cxn ang="0">
                    <a:pos x="9" y="66"/>
                  </a:cxn>
                  <a:cxn ang="0">
                    <a:pos x="12" y="60"/>
                  </a:cxn>
                  <a:cxn ang="0">
                    <a:pos x="14" y="56"/>
                  </a:cxn>
                  <a:cxn ang="0">
                    <a:pos x="15" y="46"/>
                  </a:cxn>
                  <a:cxn ang="0">
                    <a:pos x="15" y="31"/>
                  </a:cxn>
                  <a:cxn ang="0">
                    <a:pos x="14" y="23"/>
                  </a:cxn>
                  <a:cxn ang="0">
                    <a:pos x="11" y="14"/>
                  </a:cxn>
                  <a:cxn ang="0">
                    <a:pos x="8" y="7"/>
                  </a:cxn>
                  <a:cxn ang="0">
                    <a:pos x="4" y="4"/>
                  </a:cxn>
                  <a:cxn ang="0">
                    <a:pos x="0" y="1"/>
                  </a:cxn>
                </a:cxnLst>
                <a:rect l="0" t="0" r="r" b="b"/>
                <a:pathLst>
                  <a:path w="23" h="77">
                    <a:moveTo>
                      <a:pt x="0" y="1"/>
                    </a:moveTo>
                    <a:lnTo>
                      <a:pt x="0" y="0"/>
                    </a:lnTo>
                    <a:lnTo>
                      <a:pt x="4" y="1"/>
                    </a:lnTo>
                    <a:lnTo>
                      <a:pt x="8" y="4"/>
                    </a:lnTo>
                    <a:lnTo>
                      <a:pt x="11" y="6"/>
                    </a:lnTo>
                    <a:lnTo>
                      <a:pt x="17" y="15"/>
                    </a:lnTo>
                    <a:lnTo>
                      <a:pt x="20" y="21"/>
                    </a:lnTo>
                    <a:lnTo>
                      <a:pt x="22" y="26"/>
                    </a:lnTo>
                    <a:lnTo>
                      <a:pt x="23" y="32"/>
                    </a:lnTo>
                    <a:lnTo>
                      <a:pt x="23" y="46"/>
                    </a:lnTo>
                    <a:lnTo>
                      <a:pt x="22" y="54"/>
                    </a:lnTo>
                    <a:lnTo>
                      <a:pt x="17" y="62"/>
                    </a:lnTo>
                    <a:lnTo>
                      <a:pt x="12" y="68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3" y="73"/>
                    </a:lnTo>
                    <a:lnTo>
                      <a:pt x="9" y="66"/>
                    </a:lnTo>
                    <a:lnTo>
                      <a:pt x="12" y="60"/>
                    </a:lnTo>
                    <a:lnTo>
                      <a:pt x="14" y="56"/>
                    </a:lnTo>
                    <a:lnTo>
                      <a:pt x="15" y="46"/>
                    </a:lnTo>
                    <a:lnTo>
                      <a:pt x="15" y="31"/>
                    </a:lnTo>
                    <a:lnTo>
                      <a:pt x="14" y="23"/>
                    </a:lnTo>
                    <a:lnTo>
                      <a:pt x="11" y="14"/>
                    </a:lnTo>
                    <a:lnTo>
                      <a:pt x="8" y="7"/>
                    </a:lnTo>
                    <a:lnTo>
                      <a:pt x="4" y="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715" name="Line 507"/>
              <p:cNvSpPr>
                <a:spLocks noChangeShapeType="1"/>
              </p:cNvSpPr>
              <p:nvPr/>
            </p:nvSpPr>
            <p:spPr bwMode="auto">
              <a:xfrm>
                <a:off x="3271" y="1878"/>
                <a:ext cx="136" cy="1"/>
              </a:xfrm>
              <a:prstGeom prst="line">
                <a:avLst/>
              </a:prstGeom>
              <a:noFill/>
              <a:ln w="6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6716" name="Freeform 508"/>
              <p:cNvSpPr>
                <a:spLocks/>
              </p:cNvSpPr>
              <p:nvPr/>
            </p:nvSpPr>
            <p:spPr bwMode="auto">
              <a:xfrm>
                <a:off x="2191" y="1746"/>
                <a:ext cx="1530" cy="1496"/>
              </a:xfrm>
              <a:custGeom>
                <a:avLst/>
                <a:gdLst/>
                <a:ahLst/>
                <a:cxnLst>
                  <a:cxn ang="0">
                    <a:pos x="48" y="1373"/>
                  </a:cxn>
                  <a:cxn ang="0">
                    <a:pos x="95" y="1211"/>
                  </a:cxn>
                  <a:cxn ang="0">
                    <a:pos x="110" y="984"/>
                  </a:cxn>
                  <a:cxn ang="0">
                    <a:pos x="143" y="881"/>
                  </a:cxn>
                  <a:cxn ang="0">
                    <a:pos x="159" y="1127"/>
                  </a:cxn>
                  <a:cxn ang="0">
                    <a:pos x="190" y="995"/>
                  </a:cxn>
                  <a:cxn ang="0">
                    <a:pos x="205" y="1150"/>
                  </a:cxn>
                  <a:cxn ang="0">
                    <a:pos x="238" y="1088"/>
                  </a:cxn>
                  <a:cxn ang="0">
                    <a:pos x="253" y="1088"/>
                  </a:cxn>
                  <a:cxn ang="0">
                    <a:pos x="284" y="1056"/>
                  </a:cxn>
                  <a:cxn ang="0">
                    <a:pos x="300" y="1056"/>
                  </a:cxn>
                  <a:cxn ang="0">
                    <a:pos x="332" y="1150"/>
                  </a:cxn>
                  <a:cxn ang="0">
                    <a:pos x="348" y="1496"/>
                  </a:cxn>
                  <a:cxn ang="0">
                    <a:pos x="379" y="1250"/>
                  </a:cxn>
                  <a:cxn ang="0">
                    <a:pos x="395" y="1211"/>
                  </a:cxn>
                  <a:cxn ang="0">
                    <a:pos x="427" y="1373"/>
                  </a:cxn>
                  <a:cxn ang="0">
                    <a:pos x="441" y="1127"/>
                  </a:cxn>
                  <a:cxn ang="0">
                    <a:pos x="474" y="1071"/>
                  </a:cxn>
                  <a:cxn ang="0">
                    <a:pos x="489" y="877"/>
                  </a:cxn>
                  <a:cxn ang="0">
                    <a:pos x="520" y="727"/>
                  </a:cxn>
                  <a:cxn ang="0">
                    <a:pos x="536" y="531"/>
                  </a:cxn>
                  <a:cxn ang="0">
                    <a:pos x="569" y="435"/>
                  </a:cxn>
                  <a:cxn ang="0">
                    <a:pos x="584" y="297"/>
                  </a:cxn>
                  <a:cxn ang="0">
                    <a:pos x="615" y="228"/>
                  </a:cxn>
                  <a:cxn ang="0">
                    <a:pos x="631" y="144"/>
                  </a:cxn>
                  <a:cxn ang="0">
                    <a:pos x="663" y="102"/>
                  </a:cxn>
                  <a:cxn ang="0">
                    <a:pos x="679" y="56"/>
                  </a:cxn>
                  <a:cxn ang="0">
                    <a:pos x="710" y="34"/>
                  </a:cxn>
                  <a:cxn ang="0">
                    <a:pos x="725" y="9"/>
                  </a:cxn>
                  <a:cxn ang="0">
                    <a:pos x="756" y="6"/>
                  </a:cxn>
                  <a:cxn ang="0">
                    <a:pos x="774" y="1"/>
                  </a:cxn>
                  <a:cxn ang="0">
                    <a:pos x="820" y="0"/>
                  </a:cxn>
                  <a:cxn ang="0">
                    <a:pos x="836" y="15"/>
                  </a:cxn>
                  <a:cxn ang="0">
                    <a:pos x="868" y="18"/>
                  </a:cxn>
                  <a:cxn ang="0">
                    <a:pos x="884" y="38"/>
                  </a:cxn>
                  <a:cxn ang="0">
                    <a:pos x="915" y="63"/>
                  </a:cxn>
                  <a:cxn ang="0">
                    <a:pos x="930" y="80"/>
                  </a:cxn>
                  <a:cxn ang="0">
                    <a:pos x="961" y="104"/>
                  </a:cxn>
                  <a:cxn ang="0">
                    <a:pos x="977" y="147"/>
                  </a:cxn>
                  <a:cxn ang="0">
                    <a:pos x="1010" y="160"/>
                  </a:cxn>
                  <a:cxn ang="0">
                    <a:pos x="1025" y="219"/>
                  </a:cxn>
                  <a:cxn ang="0">
                    <a:pos x="1056" y="239"/>
                  </a:cxn>
                  <a:cxn ang="0">
                    <a:pos x="1072" y="314"/>
                  </a:cxn>
                  <a:cxn ang="0">
                    <a:pos x="1104" y="370"/>
                  </a:cxn>
                  <a:cxn ang="0">
                    <a:pos x="1120" y="451"/>
                  </a:cxn>
                  <a:cxn ang="0">
                    <a:pos x="1151" y="503"/>
                  </a:cxn>
                  <a:cxn ang="0">
                    <a:pos x="1166" y="597"/>
                  </a:cxn>
                  <a:cxn ang="0">
                    <a:pos x="1199" y="609"/>
                  </a:cxn>
                  <a:cxn ang="0">
                    <a:pos x="1215" y="715"/>
                  </a:cxn>
                  <a:cxn ang="0">
                    <a:pos x="1246" y="727"/>
                  </a:cxn>
                  <a:cxn ang="0">
                    <a:pos x="1261" y="810"/>
                  </a:cxn>
                  <a:cxn ang="0">
                    <a:pos x="1292" y="835"/>
                  </a:cxn>
                  <a:cxn ang="0">
                    <a:pos x="1309" y="872"/>
                  </a:cxn>
                  <a:cxn ang="0">
                    <a:pos x="1340" y="913"/>
                  </a:cxn>
                  <a:cxn ang="0">
                    <a:pos x="1356" y="1071"/>
                  </a:cxn>
                  <a:cxn ang="0">
                    <a:pos x="1404" y="1127"/>
                  </a:cxn>
                  <a:cxn ang="0">
                    <a:pos x="1420" y="1373"/>
                  </a:cxn>
                  <a:cxn ang="0">
                    <a:pos x="1530" y="1496"/>
                  </a:cxn>
                </a:cxnLst>
                <a:rect l="0" t="0" r="r" b="b"/>
                <a:pathLst>
                  <a:path w="1530" h="1496">
                    <a:moveTo>
                      <a:pt x="0" y="1496"/>
                    </a:moveTo>
                    <a:lnTo>
                      <a:pt x="48" y="1496"/>
                    </a:lnTo>
                    <a:lnTo>
                      <a:pt x="48" y="1373"/>
                    </a:lnTo>
                    <a:lnTo>
                      <a:pt x="79" y="1373"/>
                    </a:lnTo>
                    <a:lnTo>
                      <a:pt x="79" y="1211"/>
                    </a:lnTo>
                    <a:lnTo>
                      <a:pt x="95" y="1211"/>
                    </a:lnTo>
                    <a:lnTo>
                      <a:pt x="95" y="1088"/>
                    </a:lnTo>
                    <a:lnTo>
                      <a:pt x="110" y="1088"/>
                    </a:lnTo>
                    <a:lnTo>
                      <a:pt x="110" y="984"/>
                    </a:lnTo>
                    <a:lnTo>
                      <a:pt x="127" y="984"/>
                    </a:lnTo>
                    <a:lnTo>
                      <a:pt x="127" y="881"/>
                    </a:lnTo>
                    <a:lnTo>
                      <a:pt x="143" y="881"/>
                    </a:lnTo>
                    <a:lnTo>
                      <a:pt x="143" y="913"/>
                    </a:lnTo>
                    <a:lnTo>
                      <a:pt x="159" y="913"/>
                    </a:lnTo>
                    <a:lnTo>
                      <a:pt x="159" y="1127"/>
                    </a:lnTo>
                    <a:lnTo>
                      <a:pt x="174" y="1127"/>
                    </a:lnTo>
                    <a:lnTo>
                      <a:pt x="174" y="995"/>
                    </a:lnTo>
                    <a:lnTo>
                      <a:pt x="190" y="995"/>
                    </a:lnTo>
                    <a:lnTo>
                      <a:pt x="190" y="1071"/>
                    </a:lnTo>
                    <a:lnTo>
                      <a:pt x="205" y="1071"/>
                    </a:lnTo>
                    <a:lnTo>
                      <a:pt x="205" y="1150"/>
                    </a:lnTo>
                    <a:lnTo>
                      <a:pt x="222" y="1150"/>
                    </a:lnTo>
                    <a:lnTo>
                      <a:pt x="222" y="1088"/>
                    </a:lnTo>
                    <a:lnTo>
                      <a:pt x="238" y="1088"/>
                    </a:lnTo>
                    <a:lnTo>
                      <a:pt x="238" y="1017"/>
                    </a:lnTo>
                    <a:lnTo>
                      <a:pt x="253" y="1017"/>
                    </a:lnTo>
                    <a:lnTo>
                      <a:pt x="253" y="1088"/>
                    </a:lnTo>
                    <a:lnTo>
                      <a:pt x="269" y="1088"/>
                    </a:lnTo>
                    <a:lnTo>
                      <a:pt x="269" y="1056"/>
                    </a:lnTo>
                    <a:lnTo>
                      <a:pt x="284" y="1056"/>
                    </a:lnTo>
                    <a:lnTo>
                      <a:pt x="284" y="1042"/>
                    </a:lnTo>
                    <a:lnTo>
                      <a:pt x="300" y="1042"/>
                    </a:lnTo>
                    <a:lnTo>
                      <a:pt x="300" y="1056"/>
                    </a:lnTo>
                    <a:lnTo>
                      <a:pt x="315" y="1056"/>
                    </a:lnTo>
                    <a:lnTo>
                      <a:pt x="315" y="1150"/>
                    </a:lnTo>
                    <a:lnTo>
                      <a:pt x="332" y="1150"/>
                    </a:lnTo>
                    <a:lnTo>
                      <a:pt x="332" y="1107"/>
                    </a:lnTo>
                    <a:lnTo>
                      <a:pt x="348" y="1107"/>
                    </a:lnTo>
                    <a:lnTo>
                      <a:pt x="348" y="1496"/>
                    </a:lnTo>
                    <a:lnTo>
                      <a:pt x="364" y="1496"/>
                    </a:lnTo>
                    <a:lnTo>
                      <a:pt x="364" y="1250"/>
                    </a:lnTo>
                    <a:lnTo>
                      <a:pt x="379" y="1250"/>
                    </a:lnTo>
                    <a:lnTo>
                      <a:pt x="379" y="1373"/>
                    </a:lnTo>
                    <a:lnTo>
                      <a:pt x="395" y="1373"/>
                    </a:lnTo>
                    <a:lnTo>
                      <a:pt x="395" y="1211"/>
                    </a:lnTo>
                    <a:lnTo>
                      <a:pt x="410" y="1211"/>
                    </a:lnTo>
                    <a:lnTo>
                      <a:pt x="410" y="1373"/>
                    </a:lnTo>
                    <a:lnTo>
                      <a:pt x="427" y="1373"/>
                    </a:lnTo>
                    <a:lnTo>
                      <a:pt x="427" y="1211"/>
                    </a:lnTo>
                    <a:lnTo>
                      <a:pt x="441" y="1211"/>
                    </a:lnTo>
                    <a:lnTo>
                      <a:pt x="441" y="1127"/>
                    </a:lnTo>
                    <a:lnTo>
                      <a:pt x="458" y="1127"/>
                    </a:lnTo>
                    <a:lnTo>
                      <a:pt x="458" y="1071"/>
                    </a:lnTo>
                    <a:lnTo>
                      <a:pt x="474" y="1071"/>
                    </a:lnTo>
                    <a:lnTo>
                      <a:pt x="474" y="1088"/>
                    </a:lnTo>
                    <a:lnTo>
                      <a:pt x="489" y="1088"/>
                    </a:lnTo>
                    <a:lnTo>
                      <a:pt x="489" y="877"/>
                    </a:lnTo>
                    <a:lnTo>
                      <a:pt x="505" y="877"/>
                    </a:lnTo>
                    <a:lnTo>
                      <a:pt x="505" y="727"/>
                    </a:lnTo>
                    <a:lnTo>
                      <a:pt x="520" y="727"/>
                    </a:lnTo>
                    <a:lnTo>
                      <a:pt x="520" y="636"/>
                    </a:lnTo>
                    <a:lnTo>
                      <a:pt x="536" y="636"/>
                    </a:lnTo>
                    <a:lnTo>
                      <a:pt x="536" y="531"/>
                    </a:lnTo>
                    <a:lnTo>
                      <a:pt x="553" y="531"/>
                    </a:lnTo>
                    <a:lnTo>
                      <a:pt x="553" y="435"/>
                    </a:lnTo>
                    <a:lnTo>
                      <a:pt x="569" y="435"/>
                    </a:lnTo>
                    <a:lnTo>
                      <a:pt x="569" y="368"/>
                    </a:lnTo>
                    <a:lnTo>
                      <a:pt x="584" y="368"/>
                    </a:lnTo>
                    <a:lnTo>
                      <a:pt x="584" y="297"/>
                    </a:lnTo>
                    <a:lnTo>
                      <a:pt x="600" y="297"/>
                    </a:lnTo>
                    <a:lnTo>
                      <a:pt x="600" y="228"/>
                    </a:lnTo>
                    <a:lnTo>
                      <a:pt x="615" y="228"/>
                    </a:lnTo>
                    <a:lnTo>
                      <a:pt x="615" y="180"/>
                    </a:lnTo>
                    <a:lnTo>
                      <a:pt x="631" y="180"/>
                    </a:lnTo>
                    <a:lnTo>
                      <a:pt x="631" y="144"/>
                    </a:lnTo>
                    <a:lnTo>
                      <a:pt x="646" y="144"/>
                    </a:lnTo>
                    <a:lnTo>
                      <a:pt x="646" y="102"/>
                    </a:lnTo>
                    <a:lnTo>
                      <a:pt x="663" y="102"/>
                    </a:lnTo>
                    <a:lnTo>
                      <a:pt x="663" y="79"/>
                    </a:lnTo>
                    <a:lnTo>
                      <a:pt x="679" y="79"/>
                    </a:lnTo>
                    <a:lnTo>
                      <a:pt x="679" y="56"/>
                    </a:lnTo>
                    <a:lnTo>
                      <a:pt x="694" y="56"/>
                    </a:lnTo>
                    <a:lnTo>
                      <a:pt x="694" y="34"/>
                    </a:lnTo>
                    <a:lnTo>
                      <a:pt x="710" y="34"/>
                    </a:lnTo>
                    <a:lnTo>
                      <a:pt x="710" y="20"/>
                    </a:lnTo>
                    <a:lnTo>
                      <a:pt x="725" y="20"/>
                    </a:lnTo>
                    <a:lnTo>
                      <a:pt x="725" y="9"/>
                    </a:lnTo>
                    <a:lnTo>
                      <a:pt x="741" y="9"/>
                    </a:lnTo>
                    <a:lnTo>
                      <a:pt x="741" y="6"/>
                    </a:lnTo>
                    <a:lnTo>
                      <a:pt x="756" y="6"/>
                    </a:lnTo>
                    <a:lnTo>
                      <a:pt x="756" y="3"/>
                    </a:lnTo>
                    <a:lnTo>
                      <a:pt x="774" y="3"/>
                    </a:lnTo>
                    <a:lnTo>
                      <a:pt x="774" y="1"/>
                    </a:lnTo>
                    <a:lnTo>
                      <a:pt x="789" y="1"/>
                    </a:lnTo>
                    <a:lnTo>
                      <a:pt x="789" y="0"/>
                    </a:lnTo>
                    <a:lnTo>
                      <a:pt x="820" y="0"/>
                    </a:lnTo>
                    <a:lnTo>
                      <a:pt x="820" y="12"/>
                    </a:lnTo>
                    <a:lnTo>
                      <a:pt x="836" y="12"/>
                    </a:lnTo>
                    <a:lnTo>
                      <a:pt x="836" y="15"/>
                    </a:lnTo>
                    <a:lnTo>
                      <a:pt x="851" y="15"/>
                    </a:lnTo>
                    <a:lnTo>
                      <a:pt x="851" y="18"/>
                    </a:lnTo>
                    <a:lnTo>
                      <a:pt x="868" y="18"/>
                    </a:lnTo>
                    <a:lnTo>
                      <a:pt x="868" y="37"/>
                    </a:lnTo>
                    <a:lnTo>
                      <a:pt x="884" y="37"/>
                    </a:lnTo>
                    <a:lnTo>
                      <a:pt x="884" y="38"/>
                    </a:lnTo>
                    <a:lnTo>
                      <a:pt x="899" y="38"/>
                    </a:lnTo>
                    <a:lnTo>
                      <a:pt x="899" y="63"/>
                    </a:lnTo>
                    <a:lnTo>
                      <a:pt x="915" y="63"/>
                    </a:lnTo>
                    <a:lnTo>
                      <a:pt x="915" y="68"/>
                    </a:lnTo>
                    <a:lnTo>
                      <a:pt x="930" y="68"/>
                    </a:lnTo>
                    <a:lnTo>
                      <a:pt x="930" y="80"/>
                    </a:lnTo>
                    <a:lnTo>
                      <a:pt x="946" y="80"/>
                    </a:lnTo>
                    <a:lnTo>
                      <a:pt x="946" y="104"/>
                    </a:lnTo>
                    <a:lnTo>
                      <a:pt x="961" y="104"/>
                    </a:lnTo>
                    <a:lnTo>
                      <a:pt x="961" y="124"/>
                    </a:lnTo>
                    <a:lnTo>
                      <a:pt x="977" y="124"/>
                    </a:lnTo>
                    <a:lnTo>
                      <a:pt x="977" y="147"/>
                    </a:lnTo>
                    <a:lnTo>
                      <a:pt x="994" y="147"/>
                    </a:lnTo>
                    <a:lnTo>
                      <a:pt x="994" y="160"/>
                    </a:lnTo>
                    <a:lnTo>
                      <a:pt x="1010" y="160"/>
                    </a:lnTo>
                    <a:lnTo>
                      <a:pt x="1010" y="186"/>
                    </a:lnTo>
                    <a:lnTo>
                      <a:pt x="1025" y="186"/>
                    </a:lnTo>
                    <a:lnTo>
                      <a:pt x="1025" y="219"/>
                    </a:lnTo>
                    <a:lnTo>
                      <a:pt x="1041" y="219"/>
                    </a:lnTo>
                    <a:lnTo>
                      <a:pt x="1041" y="239"/>
                    </a:lnTo>
                    <a:lnTo>
                      <a:pt x="1056" y="239"/>
                    </a:lnTo>
                    <a:lnTo>
                      <a:pt x="1056" y="283"/>
                    </a:lnTo>
                    <a:lnTo>
                      <a:pt x="1072" y="283"/>
                    </a:lnTo>
                    <a:lnTo>
                      <a:pt x="1072" y="314"/>
                    </a:lnTo>
                    <a:lnTo>
                      <a:pt x="1087" y="314"/>
                    </a:lnTo>
                    <a:lnTo>
                      <a:pt x="1087" y="370"/>
                    </a:lnTo>
                    <a:lnTo>
                      <a:pt x="1104" y="370"/>
                    </a:lnTo>
                    <a:lnTo>
                      <a:pt x="1104" y="416"/>
                    </a:lnTo>
                    <a:lnTo>
                      <a:pt x="1120" y="416"/>
                    </a:lnTo>
                    <a:lnTo>
                      <a:pt x="1120" y="451"/>
                    </a:lnTo>
                    <a:lnTo>
                      <a:pt x="1135" y="451"/>
                    </a:lnTo>
                    <a:lnTo>
                      <a:pt x="1135" y="503"/>
                    </a:lnTo>
                    <a:lnTo>
                      <a:pt x="1151" y="503"/>
                    </a:lnTo>
                    <a:lnTo>
                      <a:pt x="1151" y="544"/>
                    </a:lnTo>
                    <a:lnTo>
                      <a:pt x="1166" y="544"/>
                    </a:lnTo>
                    <a:lnTo>
                      <a:pt x="1166" y="597"/>
                    </a:lnTo>
                    <a:lnTo>
                      <a:pt x="1182" y="597"/>
                    </a:lnTo>
                    <a:lnTo>
                      <a:pt x="1182" y="609"/>
                    </a:lnTo>
                    <a:lnTo>
                      <a:pt x="1199" y="609"/>
                    </a:lnTo>
                    <a:lnTo>
                      <a:pt x="1199" y="629"/>
                    </a:lnTo>
                    <a:lnTo>
                      <a:pt x="1215" y="629"/>
                    </a:lnTo>
                    <a:lnTo>
                      <a:pt x="1215" y="715"/>
                    </a:lnTo>
                    <a:lnTo>
                      <a:pt x="1230" y="715"/>
                    </a:lnTo>
                    <a:lnTo>
                      <a:pt x="1230" y="727"/>
                    </a:lnTo>
                    <a:lnTo>
                      <a:pt x="1246" y="727"/>
                    </a:lnTo>
                    <a:lnTo>
                      <a:pt x="1246" y="760"/>
                    </a:lnTo>
                    <a:lnTo>
                      <a:pt x="1261" y="760"/>
                    </a:lnTo>
                    <a:lnTo>
                      <a:pt x="1261" y="810"/>
                    </a:lnTo>
                    <a:lnTo>
                      <a:pt x="1277" y="810"/>
                    </a:lnTo>
                    <a:lnTo>
                      <a:pt x="1277" y="835"/>
                    </a:lnTo>
                    <a:lnTo>
                      <a:pt x="1292" y="835"/>
                    </a:lnTo>
                    <a:lnTo>
                      <a:pt x="1292" y="900"/>
                    </a:lnTo>
                    <a:lnTo>
                      <a:pt x="1309" y="900"/>
                    </a:lnTo>
                    <a:lnTo>
                      <a:pt x="1309" y="872"/>
                    </a:lnTo>
                    <a:lnTo>
                      <a:pt x="1325" y="872"/>
                    </a:lnTo>
                    <a:lnTo>
                      <a:pt x="1325" y="913"/>
                    </a:lnTo>
                    <a:lnTo>
                      <a:pt x="1340" y="913"/>
                    </a:lnTo>
                    <a:lnTo>
                      <a:pt x="1340" y="956"/>
                    </a:lnTo>
                    <a:lnTo>
                      <a:pt x="1356" y="956"/>
                    </a:lnTo>
                    <a:lnTo>
                      <a:pt x="1356" y="1071"/>
                    </a:lnTo>
                    <a:lnTo>
                      <a:pt x="1387" y="1071"/>
                    </a:lnTo>
                    <a:lnTo>
                      <a:pt x="1387" y="1127"/>
                    </a:lnTo>
                    <a:lnTo>
                      <a:pt x="1404" y="1127"/>
                    </a:lnTo>
                    <a:lnTo>
                      <a:pt x="1404" y="1178"/>
                    </a:lnTo>
                    <a:lnTo>
                      <a:pt x="1420" y="1178"/>
                    </a:lnTo>
                    <a:lnTo>
                      <a:pt x="1420" y="1373"/>
                    </a:lnTo>
                    <a:lnTo>
                      <a:pt x="1435" y="1373"/>
                    </a:lnTo>
                    <a:lnTo>
                      <a:pt x="1435" y="1496"/>
                    </a:lnTo>
                    <a:lnTo>
                      <a:pt x="1530" y="1496"/>
                    </a:lnTo>
                    <a:lnTo>
                      <a:pt x="0" y="1496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pic>
            <p:nvPicPr>
              <p:cNvPr id="606717" name="Picture 509"/>
              <p:cNvPicPr>
                <a:picLocks noChangeAspect="1" noChangeArrowheads="1"/>
              </p:cNvPicPr>
              <p:nvPr/>
            </p:nvPicPr>
            <p:blipFill>
              <a:blip r:embed="rId310"/>
              <a:srcRect/>
              <a:stretch>
                <a:fillRect/>
              </a:stretch>
            </p:blipFill>
            <p:spPr bwMode="auto">
              <a:xfrm>
                <a:off x="2118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18" name="Picture 510"/>
              <p:cNvPicPr>
                <a:picLocks noChangeAspect="1" noChangeArrowheads="1"/>
              </p:cNvPicPr>
              <p:nvPr/>
            </p:nvPicPr>
            <p:blipFill>
              <a:blip r:embed="rId311"/>
              <a:srcRect/>
              <a:stretch>
                <a:fillRect/>
              </a:stretch>
            </p:blipFill>
            <p:spPr bwMode="auto">
              <a:xfrm>
                <a:off x="2118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19" name="Picture 511"/>
              <p:cNvPicPr>
                <a:picLocks noChangeAspect="1" noChangeArrowheads="1"/>
              </p:cNvPicPr>
              <p:nvPr/>
            </p:nvPicPr>
            <p:blipFill>
              <a:blip r:embed="rId312"/>
              <a:srcRect/>
              <a:stretch>
                <a:fillRect/>
              </a:stretch>
            </p:blipFill>
            <p:spPr bwMode="auto">
              <a:xfrm>
                <a:off x="2235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20" name="Picture 512"/>
              <p:cNvPicPr>
                <a:picLocks noChangeAspect="1" noChangeArrowheads="1"/>
              </p:cNvPicPr>
              <p:nvPr/>
            </p:nvPicPr>
            <p:blipFill>
              <a:blip r:embed="rId313"/>
              <a:srcRect/>
              <a:stretch>
                <a:fillRect/>
              </a:stretch>
            </p:blipFill>
            <p:spPr bwMode="auto">
              <a:xfrm>
                <a:off x="2235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21" name="Picture 513"/>
              <p:cNvPicPr>
                <a:picLocks noChangeAspect="1" noChangeArrowheads="1"/>
              </p:cNvPicPr>
              <p:nvPr/>
            </p:nvPicPr>
            <p:blipFill>
              <a:blip r:embed="rId314"/>
              <a:srcRect/>
              <a:stretch>
                <a:fillRect/>
              </a:stretch>
            </p:blipFill>
            <p:spPr bwMode="auto">
              <a:xfrm>
                <a:off x="2351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22" name="Picture 514"/>
              <p:cNvPicPr>
                <a:picLocks noChangeAspect="1" noChangeArrowheads="1"/>
              </p:cNvPicPr>
              <p:nvPr/>
            </p:nvPicPr>
            <p:blipFill>
              <a:blip r:embed="rId315"/>
              <a:srcRect/>
              <a:stretch>
                <a:fillRect/>
              </a:stretch>
            </p:blipFill>
            <p:spPr bwMode="auto">
              <a:xfrm>
                <a:off x="2351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23" name="Picture 515"/>
              <p:cNvPicPr>
                <a:picLocks noChangeAspect="1" noChangeArrowheads="1"/>
              </p:cNvPicPr>
              <p:nvPr/>
            </p:nvPicPr>
            <p:blipFill>
              <a:blip r:embed="rId316"/>
              <a:srcRect/>
              <a:stretch>
                <a:fillRect/>
              </a:stretch>
            </p:blipFill>
            <p:spPr bwMode="auto">
              <a:xfrm>
                <a:off x="2468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24" name="Picture 516"/>
              <p:cNvPicPr>
                <a:picLocks noChangeAspect="1" noChangeArrowheads="1"/>
              </p:cNvPicPr>
              <p:nvPr/>
            </p:nvPicPr>
            <p:blipFill>
              <a:blip r:embed="rId317"/>
              <a:srcRect/>
              <a:stretch>
                <a:fillRect/>
              </a:stretch>
            </p:blipFill>
            <p:spPr bwMode="auto">
              <a:xfrm>
                <a:off x="2468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25" name="Picture 517"/>
              <p:cNvPicPr>
                <a:picLocks noChangeAspect="1" noChangeArrowheads="1"/>
              </p:cNvPicPr>
              <p:nvPr/>
            </p:nvPicPr>
            <p:blipFill>
              <a:blip r:embed="rId318"/>
              <a:srcRect/>
              <a:stretch>
                <a:fillRect/>
              </a:stretch>
            </p:blipFill>
            <p:spPr bwMode="auto">
              <a:xfrm>
                <a:off x="2584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26" name="Picture 518"/>
              <p:cNvPicPr>
                <a:picLocks noChangeAspect="1" noChangeArrowheads="1"/>
              </p:cNvPicPr>
              <p:nvPr/>
            </p:nvPicPr>
            <p:blipFill>
              <a:blip r:embed="rId319"/>
              <a:srcRect/>
              <a:stretch>
                <a:fillRect/>
              </a:stretch>
            </p:blipFill>
            <p:spPr bwMode="auto">
              <a:xfrm>
                <a:off x="2584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27" name="Picture 519"/>
              <p:cNvPicPr>
                <a:picLocks noChangeAspect="1" noChangeArrowheads="1"/>
              </p:cNvPicPr>
              <p:nvPr/>
            </p:nvPicPr>
            <p:blipFill>
              <a:blip r:embed="rId320"/>
              <a:srcRect/>
              <a:stretch>
                <a:fillRect/>
              </a:stretch>
            </p:blipFill>
            <p:spPr bwMode="auto">
              <a:xfrm>
                <a:off x="2701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28" name="Picture 520"/>
              <p:cNvPicPr>
                <a:picLocks noChangeAspect="1" noChangeArrowheads="1"/>
              </p:cNvPicPr>
              <p:nvPr/>
            </p:nvPicPr>
            <p:blipFill>
              <a:blip r:embed="rId321"/>
              <a:srcRect/>
              <a:stretch>
                <a:fillRect/>
              </a:stretch>
            </p:blipFill>
            <p:spPr bwMode="auto">
              <a:xfrm>
                <a:off x="2701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29" name="Picture 521"/>
              <p:cNvPicPr>
                <a:picLocks noChangeAspect="1" noChangeArrowheads="1"/>
              </p:cNvPicPr>
              <p:nvPr/>
            </p:nvPicPr>
            <p:blipFill>
              <a:blip r:embed="rId322"/>
              <a:srcRect/>
              <a:stretch>
                <a:fillRect/>
              </a:stretch>
            </p:blipFill>
            <p:spPr bwMode="auto">
              <a:xfrm>
                <a:off x="2817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30" name="Picture 522"/>
              <p:cNvPicPr>
                <a:picLocks noChangeAspect="1" noChangeArrowheads="1"/>
              </p:cNvPicPr>
              <p:nvPr/>
            </p:nvPicPr>
            <p:blipFill>
              <a:blip r:embed="rId323"/>
              <a:srcRect/>
              <a:stretch>
                <a:fillRect/>
              </a:stretch>
            </p:blipFill>
            <p:spPr bwMode="auto">
              <a:xfrm>
                <a:off x="2817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31" name="Picture 523"/>
              <p:cNvPicPr>
                <a:picLocks noChangeAspect="1" noChangeArrowheads="1"/>
              </p:cNvPicPr>
              <p:nvPr/>
            </p:nvPicPr>
            <p:blipFill>
              <a:blip r:embed="rId324"/>
              <a:srcRect/>
              <a:stretch>
                <a:fillRect/>
              </a:stretch>
            </p:blipFill>
            <p:spPr bwMode="auto">
              <a:xfrm>
                <a:off x="2933" y="3192"/>
                <a:ext cx="1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32" name="Picture 524"/>
              <p:cNvPicPr>
                <a:picLocks noChangeAspect="1" noChangeArrowheads="1"/>
              </p:cNvPicPr>
              <p:nvPr/>
            </p:nvPicPr>
            <p:blipFill>
              <a:blip r:embed="rId325"/>
              <a:srcRect/>
              <a:stretch>
                <a:fillRect/>
              </a:stretch>
            </p:blipFill>
            <p:spPr bwMode="auto">
              <a:xfrm>
                <a:off x="2933" y="3192"/>
                <a:ext cx="1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33" name="Picture 525"/>
              <p:cNvPicPr>
                <a:picLocks noChangeAspect="1" noChangeArrowheads="1"/>
              </p:cNvPicPr>
              <p:nvPr/>
            </p:nvPicPr>
            <p:blipFill>
              <a:blip r:embed="rId326"/>
              <a:srcRect/>
              <a:stretch>
                <a:fillRect/>
              </a:stretch>
            </p:blipFill>
            <p:spPr bwMode="auto">
              <a:xfrm>
                <a:off x="3050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34" name="Picture 526"/>
              <p:cNvPicPr>
                <a:picLocks noChangeAspect="1" noChangeArrowheads="1"/>
              </p:cNvPicPr>
              <p:nvPr/>
            </p:nvPicPr>
            <p:blipFill>
              <a:blip r:embed="rId327"/>
              <a:srcRect/>
              <a:stretch>
                <a:fillRect/>
              </a:stretch>
            </p:blipFill>
            <p:spPr bwMode="auto">
              <a:xfrm>
                <a:off x="3050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35" name="Picture 527"/>
              <p:cNvPicPr>
                <a:picLocks noChangeAspect="1" noChangeArrowheads="1"/>
              </p:cNvPicPr>
              <p:nvPr/>
            </p:nvPicPr>
            <p:blipFill>
              <a:blip r:embed="rId328"/>
              <a:srcRect/>
              <a:stretch>
                <a:fillRect/>
              </a:stretch>
            </p:blipFill>
            <p:spPr bwMode="auto">
              <a:xfrm>
                <a:off x="3166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36" name="Picture 528"/>
              <p:cNvPicPr>
                <a:picLocks noChangeAspect="1" noChangeArrowheads="1"/>
              </p:cNvPicPr>
              <p:nvPr/>
            </p:nvPicPr>
            <p:blipFill>
              <a:blip r:embed="rId329"/>
              <a:srcRect/>
              <a:stretch>
                <a:fillRect/>
              </a:stretch>
            </p:blipFill>
            <p:spPr bwMode="auto">
              <a:xfrm>
                <a:off x="3166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37" name="Picture 529"/>
              <p:cNvPicPr>
                <a:picLocks noChangeAspect="1" noChangeArrowheads="1"/>
              </p:cNvPicPr>
              <p:nvPr/>
            </p:nvPicPr>
            <p:blipFill>
              <a:blip r:embed="rId330"/>
              <a:srcRect/>
              <a:stretch>
                <a:fillRect/>
              </a:stretch>
            </p:blipFill>
            <p:spPr bwMode="auto">
              <a:xfrm>
                <a:off x="3283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38" name="Picture 530"/>
              <p:cNvPicPr>
                <a:picLocks noChangeAspect="1" noChangeArrowheads="1"/>
              </p:cNvPicPr>
              <p:nvPr/>
            </p:nvPicPr>
            <p:blipFill>
              <a:blip r:embed="rId331"/>
              <a:srcRect/>
              <a:stretch>
                <a:fillRect/>
              </a:stretch>
            </p:blipFill>
            <p:spPr bwMode="auto">
              <a:xfrm>
                <a:off x="3283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39" name="Picture 531"/>
              <p:cNvPicPr>
                <a:picLocks noChangeAspect="1" noChangeArrowheads="1"/>
              </p:cNvPicPr>
              <p:nvPr/>
            </p:nvPicPr>
            <p:blipFill>
              <a:blip r:embed="rId332"/>
              <a:srcRect/>
              <a:stretch>
                <a:fillRect/>
              </a:stretch>
            </p:blipFill>
            <p:spPr bwMode="auto">
              <a:xfrm>
                <a:off x="3399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40" name="Picture 532"/>
              <p:cNvPicPr>
                <a:picLocks noChangeAspect="1" noChangeArrowheads="1"/>
              </p:cNvPicPr>
              <p:nvPr/>
            </p:nvPicPr>
            <p:blipFill>
              <a:blip r:embed="rId333"/>
              <a:srcRect/>
              <a:stretch>
                <a:fillRect/>
              </a:stretch>
            </p:blipFill>
            <p:spPr bwMode="auto">
              <a:xfrm>
                <a:off x="3399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41" name="Picture 533"/>
              <p:cNvPicPr>
                <a:picLocks noChangeAspect="1" noChangeArrowheads="1"/>
              </p:cNvPicPr>
              <p:nvPr/>
            </p:nvPicPr>
            <p:blipFill>
              <a:blip r:embed="rId334"/>
              <a:srcRect/>
              <a:stretch>
                <a:fillRect/>
              </a:stretch>
            </p:blipFill>
            <p:spPr bwMode="auto">
              <a:xfrm>
                <a:off x="3516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42" name="Picture 534"/>
              <p:cNvPicPr>
                <a:picLocks noChangeAspect="1" noChangeArrowheads="1"/>
              </p:cNvPicPr>
              <p:nvPr/>
            </p:nvPicPr>
            <p:blipFill>
              <a:blip r:embed="rId335"/>
              <a:srcRect/>
              <a:stretch>
                <a:fillRect/>
              </a:stretch>
            </p:blipFill>
            <p:spPr bwMode="auto">
              <a:xfrm>
                <a:off x="3516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43" name="Picture 535"/>
              <p:cNvPicPr>
                <a:picLocks noChangeAspect="1" noChangeArrowheads="1"/>
              </p:cNvPicPr>
              <p:nvPr/>
            </p:nvPicPr>
            <p:blipFill>
              <a:blip r:embed="rId336"/>
              <a:srcRect/>
              <a:stretch>
                <a:fillRect/>
              </a:stretch>
            </p:blipFill>
            <p:spPr bwMode="auto">
              <a:xfrm>
                <a:off x="3632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44" name="Picture 536"/>
              <p:cNvPicPr>
                <a:picLocks noChangeAspect="1" noChangeArrowheads="1"/>
              </p:cNvPicPr>
              <p:nvPr/>
            </p:nvPicPr>
            <p:blipFill>
              <a:blip r:embed="rId337"/>
              <a:srcRect/>
              <a:stretch>
                <a:fillRect/>
              </a:stretch>
            </p:blipFill>
            <p:spPr bwMode="auto">
              <a:xfrm>
                <a:off x="3632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45" name="Picture 537"/>
              <p:cNvPicPr>
                <a:picLocks noChangeAspect="1" noChangeArrowheads="1"/>
              </p:cNvPicPr>
              <p:nvPr/>
            </p:nvPicPr>
            <p:blipFill>
              <a:blip r:embed="rId338"/>
              <a:srcRect/>
              <a:stretch>
                <a:fillRect/>
              </a:stretch>
            </p:blipFill>
            <p:spPr bwMode="auto">
              <a:xfrm>
                <a:off x="2118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46" name="Picture 538"/>
              <p:cNvPicPr>
                <a:picLocks noChangeAspect="1" noChangeArrowheads="1"/>
              </p:cNvPicPr>
              <p:nvPr/>
            </p:nvPicPr>
            <p:blipFill>
              <a:blip r:embed="rId339"/>
              <a:srcRect/>
              <a:stretch>
                <a:fillRect/>
              </a:stretch>
            </p:blipFill>
            <p:spPr bwMode="auto">
              <a:xfrm>
                <a:off x="2118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47" name="Picture 539"/>
              <p:cNvPicPr>
                <a:picLocks noChangeAspect="1" noChangeArrowheads="1"/>
              </p:cNvPicPr>
              <p:nvPr/>
            </p:nvPicPr>
            <p:blipFill>
              <a:blip r:embed="rId340"/>
              <a:srcRect/>
              <a:stretch>
                <a:fillRect/>
              </a:stretch>
            </p:blipFill>
            <p:spPr bwMode="auto">
              <a:xfrm>
                <a:off x="2235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48" name="Picture 540"/>
              <p:cNvPicPr>
                <a:picLocks noChangeAspect="1" noChangeArrowheads="1"/>
              </p:cNvPicPr>
              <p:nvPr/>
            </p:nvPicPr>
            <p:blipFill>
              <a:blip r:embed="rId341"/>
              <a:srcRect/>
              <a:stretch>
                <a:fillRect/>
              </a:stretch>
            </p:blipFill>
            <p:spPr bwMode="auto">
              <a:xfrm>
                <a:off x="2235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49" name="Picture 541"/>
              <p:cNvPicPr>
                <a:picLocks noChangeAspect="1" noChangeArrowheads="1"/>
              </p:cNvPicPr>
              <p:nvPr/>
            </p:nvPicPr>
            <p:blipFill>
              <a:blip r:embed="rId342"/>
              <a:srcRect/>
              <a:stretch>
                <a:fillRect/>
              </a:stretch>
            </p:blipFill>
            <p:spPr bwMode="auto">
              <a:xfrm>
                <a:off x="2351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50" name="Picture 542"/>
              <p:cNvPicPr>
                <a:picLocks noChangeAspect="1" noChangeArrowheads="1"/>
              </p:cNvPicPr>
              <p:nvPr/>
            </p:nvPicPr>
            <p:blipFill>
              <a:blip r:embed="rId343"/>
              <a:srcRect/>
              <a:stretch>
                <a:fillRect/>
              </a:stretch>
            </p:blipFill>
            <p:spPr bwMode="auto">
              <a:xfrm>
                <a:off x="2351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51" name="Picture 543"/>
              <p:cNvPicPr>
                <a:picLocks noChangeAspect="1" noChangeArrowheads="1"/>
              </p:cNvPicPr>
              <p:nvPr/>
            </p:nvPicPr>
            <p:blipFill>
              <a:blip r:embed="rId344"/>
              <a:srcRect/>
              <a:stretch>
                <a:fillRect/>
              </a:stretch>
            </p:blipFill>
            <p:spPr bwMode="auto">
              <a:xfrm>
                <a:off x="2468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52" name="Picture 544"/>
              <p:cNvPicPr>
                <a:picLocks noChangeAspect="1" noChangeArrowheads="1"/>
              </p:cNvPicPr>
              <p:nvPr/>
            </p:nvPicPr>
            <p:blipFill>
              <a:blip r:embed="rId345"/>
              <a:srcRect/>
              <a:stretch>
                <a:fillRect/>
              </a:stretch>
            </p:blipFill>
            <p:spPr bwMode="auto">
              <a:xfrm>
                <a:off x="2468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53" name="Picture 545"/>
              <p:cNvPicPr>
                <a:picLocks noChangeAspect="1" noChangeArrowheads="1"/>
              </p:cNvPicPr>
              <p:nvPr/>
            </p:nvPicPr>
            <p:blipFill>
              <a:blip r:embed="rId346"/>
              <a:srcRect/>
              <a:stretch>
                <a:fillRect/>
              </a:stretch>
            </p:blipFill>
            <p:spPr bwMode="auto">
              <a:xfrm>
                <a:off x="2584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54" name="Picture 546"/>
              <p:cNvPicPr>
                <a:picLocks noChangeAspect="1" noChangeArrowheads="1"/>
              </p:cNvPicPr>
              <p:nvPr/>
            </p:nvPicPr>
            <p:blipFill>
              <a:blip r:embed="rId347"/>
              <a:srcRect/>
              <a:stretch>
                <a:fillRect/>
              </a:stretch>
            </p:blipFill>
            <p:spPr bwMode="auto">
              <a:xfrm>
                <a:off x="2584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55" name="Picture 547"/>
              <p:cNvPicPr>
                <a:picLocks noChangeAspect="1" noChangeArrowheads="1"/>
              </p:cNvPicPr>
              <p:nvPr/>
            </p:nvPicPr>
            <p:blipFill>
              <a:blip r:embed="rId348"/>
              <a:srcRect/>
              <a:stretch>
                <a:fillRect/>
              </a:stretch>
            </p:blipFill>
            <p:spPr bwMode="auto">
              <a:xfrm>
                <a:off x="2701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56" name="Picture 548"/>
              <p:cNvPicPr>
                <a:picLocks noChangeAspect="1" noChangeArrowheads="1"/>
              </p:cNvPicPr>
              <p:nvPr/>
            </p:nvPicPr>
            <p:blipFill>
              <a:blip r:embed="rId349"/>
              <a:srcRect/>
              <a:stretch>
                <a:fillRect/>
              </a:stretch>
            </p:blipFill>
            <p:spPr bwMode="auto">
              <a:xfrm>
                <a:off x="2701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57" name="Picture 549"/>
              <p:cNvPicPr>
                <a:picLocks noChangeAspect="1" noChangeArrowheads="1"/>
              </p:cNvPicPr>
              <p:nvPr/>
            </p:nvPicPr>
            <p:blipFill>
              <a:blip r:embed="rId350"/>
              <a:srcRect/>
              <a:stretch>
                <a:fillRect/>
              </a:stretch>
            </p:blipFill>
            <p:spPr bwMode="auto">
              <a:xfrm>
                <a:off x="2817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58" name="Picture 550"/>
              <p:cNvPicPr>
                <a:picLocks noChangeAspect="1" noChangeArrowheads="1"/>
              </p:cNvPicPr>
              <p:nvPr/>
            </p:nvPicPr>
            <p:blipFill>
              <a:blip r:embed="rId351"/>
              <a:srcRect/>
              <a:stretch>
                <a:fillRect/>
              </a:stretch>
            </p:blipFill>
            <p:spPr bwMode="auto">
              <a:xfrm>
                <a:off x="2817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59" name="Picture 551"/>
              <p:cNvPicPr>
                <a:picLocks noChangeAspect="1" noChangeArrowheads="1"/>
              </p:cNvPicPr>
              <p:nvPr/>
            </p:nvPicPr>
            <p:blipFill>
              <a:blip r:embed="rId352"/>
              <a:srcRect/>
              <a:stretch>
                <a:fillRect/>
              </a:stretch>
            </p:blipFill>
            <p:spPr bwMode="auto">
              <a:xfrm>
                <a:off x="2933" y="3075"/>
                <a:ext cx="119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60" name="Picture 552"/>
              <p:cNvPicPr>
                <a:picLocks noChangeAspect="1" noChangeArrowheads="1"/>
              </p:cNvPicPr>
              <p:nvPr/>
            </p:nvPicPr>
            <p:blipFill>
              <a:blip r:embed="rId353"/>
              <a:srcRect/>
              <a:stretch>
                <a:fillRect/>
              </a:stretch>
            </p:blipFill>
            <p:spPr bwMode="auto">
              <a:xfrm>
                <a:off x="2933" y="3075"/>
                <a:ext cx="119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61" name="Picture 553"/>
              <p:cNvPicPr>
                <a:picLocks noChangeAspect="1" noChangeArrowheads="1"/>
              </p:cNvPicPr>
              <p:nvPr/>
            </p:nvPicPr>
            <p:blipFill>
              <a:blip r:embed="rId354"/>
              <a:srcRect/>
              <a:stretch>
                <a:fillRect/>
              </a:stretch>
            </p:blipFill>
            <p:spPr bwMode="auto">
              <a:xfrm>
                <a:off x="3050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62" name="Picture 554"/>
              <p:cNvPicPr>
                <a:picLocks noChangeAspect="1" noChangeArrowheads="1"/>
              </p:cNvPicPr>
              <p:nvPr/>
            </p:nvPicPr>
            <p:blipFill>
              <a:blip r:embed="rId355"/>
              <a:srcRect/>
              <a:stretch>
                <a:fillRect/>
              </a:stretch>
            </p:blipFill>
            <p:spPr bwMode="auto">
              <a:xfrm>
                <a:off x="3050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63" name="Picture 555"/>
              <p:cNvPicPr>
                <a:picLocks noChangeAspect="1" noChangeArrowheads="1"/>
              </p:cNvPicPr>
              <p:nvPr/>
            </p:nvPicPr>
            <p:blipFill>
              <a:blip r:embed="rId356"/>
              <a:srcRect/>
              <a:stretch>
                <a:fillRect/>
              </a:stretch>
            </p:blipFill>
            <p:spPr bwMode="auto">
              <a:xfrm>
                <a:off x="3166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64" name="Picture 556"/>
              <p:cNvPicPr>
                <a:picLocks noChangeAspect="1" noChangeArrowheads="1"/>
              </p:cNvPicPr>
              <p:nvPr/>
            </p:nvPicPr>
            <p:blipFill>
              <a:blip r:embed="rId357"/>
              <a:srcRect/>
              <a:stretch>
                <a:fillRect/>
              </a:stretch>
            </p:blipFill>
            <p:spPr bwMode="auto">
              <a:xfrm>
                <a:off x="3166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65" name="Picture 557"/>
              <p:cNvPicPr>
                <a:picLocks noChangeAspect="1" noChangeArrowheads="1"/>
              </p:cNvPicPr>
              <p:nvPr/>
            </p:nvPicPr>
            <p:blipFill>
              <a:blip r:embed="rId358"/>
              <a:srcRect/>
              <a:stretch>
                <a:fillRect/>
              </a:stretch>
            </p:blipFill>
            <p:spPr bwMode="auto">
              <a:xfrm>
                <a:off x="3283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66" name="Picture 558"/>
              <p:cNvPicPr>
                <a:picLocks noChangeAspect="1" noChangeArrowheads="1"/>
              </p:cNvPicPr>
              <p:nvPr/>
            </p:nvPicPr>
            <p:blipFill>
              <a:blip r:embed="rId359"/>
              <a:srcRect/>
              <a:stretch>
                <a:fillRect/>
              </a:stretch>
            </p:blipFill>
            <p:spPr bwMode="auto">
              <a:xfrm>
                <a:off x="3283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67" name="Picture 559"/>
              <p:cNvPicPr>
                <a:picLocks noChangeAspect="1" noChangeArrowheads="1"/>
              </p:cNvPicPr>
              <p:nvPr/>
            </p:nvPicPr>
            <p:blipFill>
              <a:blip r:embed="rId360"/>
              <a:srcRect/>
              <a:stretch>
                <a:fillRect/>
              </a:stretch>
            </p:blipFill>
            <p:spPr bwMode="auto">
              <a:xfrm>
                <a:off x="3399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68" name="Picture 560"/>
              <p:cNvPicPr>
                <a:picLocks noChangeAspect="1" noChangeArrowheads="1"/>
              </p:cNvPicPr>
              <p:nvPr/>
            </p:nvPicPr>
            <p:blipFill>
              <a:blip r:embed="rId361"/>
              <a:srcRect/>
              <a:stretch>
                <a:fillRect/>
              </a:stretch>
            </p:blipFill>
            <p:spPr bwMode="auto">
              <a:xfrm>
                <a:off x="3399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69" name="Picture 561"/>
              <p:cNvPicPr>
                <a:picLocks noChangeAspect="1" noChangeArrowheads="1"/>
              </p:cNvPicPr>
              <p:nvPr/>
            </p:nvPicPr>
            <p:blipFill>
              <a:blip r:embed="rId362"/>
              <a:srcRect/>
              <a:stretch>
                <a:fillRect/>
              </a:stretch>
            </p:blipFill>
            <p:spPr bwMode="auto">
              <a:xfrm>
                <a:off x="3516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70" name="Picture 562"/>
              <p:cNvPicPr>
                <a:picLocks noChangeAspect="1" noChangeArrowheads="1"/>
              </p:cNvPicPr>
              <p:nvPr/>
            </p:nvPicPr>
            <p:blipFill>
              <a:blip r:embed="rId363"/>
              <a:srcRect/>
              <a:stretch>
                <a:fillRect/>
              </a:stretch>
            </p:blipFill>
            <p:spPr bwMode="auto">
              <a:xfrm>
                <a:off x="3516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71" name="Picture 563"/>
              <p:cNvPicPr>
                <a:picLocks noChangeAspect="1" noChangeArrowheads="1"/>
              </p:cNvPicPr>
              <p:nvPr/>
            </p:nvPicPr>
            <p:blipFill>
              <a:blip r:embed="rId364"/>
              <a:srcRect/>
              <a:stretch>
                <a:fillRect/>
              </a:stretch>
            </p:blipFill>
            <p:spPr bwMode="auto">
              <a:xfrm>
                <a:off x="3632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72" name="Picture 564"/>
              <p:cNvPicPr>
                <a:picLocks noChangeAspect="1" noChangeArrowheads="1"/>
              </p:cNvPicPr>
              <p:nvPr/>
            </p:nvPicPr>
            <p:blipFill>
              <a:blip r:embed="rId365"/>
              <a:srcRect/>
              <a:stretch>
                <a:fillRect/>
              </a:stretch>
            </p:blipFill>
            <p:spPr bwMode="auto">
              <a:xfrm>
                <a:off x="3632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73" name="Picture 565"/>
              <p:cNvPicPr>
                <a:picLocks noChangeAspect="1" noChangeArrowheads="1"/>
              </p:cNvPicPr>
              <p:nvPr/>
            </p:nvPicPr>
            <p:blipFill>
              <a:blip r:embed="rId366"/>
              <a:srcRect/>
              <a:stretch>
                <a:fillRect/>
              </a:stretch>
            </p:blipFill>
            <p:spPr bwMode="auto">
              <a:xfrm>
                <a:off x="2118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74" name="Picture 566"/>
              <p:cNvPicPr>
                <a:picLocks noChangeAspect="1" noChangeArrowheads="1"/>
              </p:cNvPicPr>
              <p:nvPr/>
            </p:nvPicPr>
            <p:blipFill>
              <a:blip r:embed="rId367"/>
              <a:srcRect/>
              <a:stretch>
                <a:fillRect/>
              </a:stretch>
            </p:blipFill>
            <p:spPr bwMode="auto">
              <a:xfrm>
                <a:off x="2118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75" name="Picture 567"/>
              <p:cNvPicPr>
                <a:picLocks noChangeAspect="1" noChangeArrowheads="1"/>
              </p:cNvPicPr>
              <p:nvPr/>
            </p:nvPicPr>
            <p:blipFill>
              <a:blip r:embed="rId368"/>
              <a:srcRect/>
              <a:stretch>
                <a:fillRect/>
              </a:stretch>
            </p:blipFill>
            <p:spPr bwMode="auto">
              <a:xfrm>
                <a:off x="2235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76" name="Picture 568"/>
              <p:cNvPicPr>
                <a:picLocks noChangeAspect="1" noChangeArrowheads="1"/>
              </p:cNvPicPr>
              <p:nvPr/>
            </p:nvPicPr>
            <p:blipFill>
              <a:blip r:embed="rId369"/>
              <a:srcRect/>
              <a:stretch>
                <a:fillRect/>
              </a:stretch>
            </p:blipFill>
            <p:spPr bwMode="auto">
              <a:xfrm>
                <a:off x="2235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77" name="Picture 569"/>
              <p:cNvPicPr>
                <a:picLocks noChangeAspect="1" noChangeArrowheads="1"/>
              </p:cNvPicPr>
              <p:nvPr/>
            </p:nvPicPr>
            <p:blipFill>
              <a:blip r:embed="rId370"/>
              <a:srcRect/>
              <a:stretch>
                <a:fillRect/>
              </a:stretch>
            </p:blipFill>
            <p:spPr bwMode="auto">
              <a:xfrm>
                <a:off x="2351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78" name="Picture 570"/>
              <p:cNvPicPr>
                <a:picLocks noChangeAspect="1" noChangeArrowheads="1"/>
              </p:cNvPicPr>
              <p:nvPr/>
            </p:nvPicPr>
            <p:blipFill>
              <a:blip r:embed="rId371"/>
              <a:srcRect/>
              <a:stretch>
                <a:fillRect/>
              </a:stretch>
            </p:blipFill>
            <p:spPr bwMode="auto">
              <a:xfrm>
                <a:off x="2351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79" name="Picture 571"/>
              <p:cNvPicPr>
                <a:picLocks noChangeAspect="1" noChangeArrowheads="1"/>
              </p:cNvPicPr>
              <p:nvPr/>
            </p:nvPicPr>
            <p:blipFill>
              <a:blip r:embed="rId372"/>
              <a:srcRect/>
              <a:stretch>
                <a:fillRect/>
              </a:stretch>
            </p:blipFill>
            <p:spPr bwMode="auto">
              <a:xfrm>
                <a:off x="2468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80" name="Picture 572"/>
              <p:cNvPicPr>
                <a:picLocks noChangeAspect="1" noChangeArrowheads="1"/>
              </p:cNvPicPr>
              <p:nvPr/>
            </p:nvPicPr>
            <p:blipFill>
              <a:blip r:embed="rId373"/>
              <a:srcRect/>
              <a:stretch>
                <a:fillRect/>
              </a:stretch>
            </p:blipFill>
            <p:spPr bwMode="auto">
              <a:xfrm>
                <a:off x="2468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81" name="Picture 573"/>
              <p:cNvPicPr>
                <a:picLocks noChangeAspect="1" noChangeArrowheads="1"/>
              </p:cNvPicPr>
              <p:nvPr/>
            </p:nvPicPr>
            <p:blipFill>
              <a:blip r:embed="rId374"/>
              <a:srcRect/>
              <a:stretch>
                <a:fillRect/>
              </a:stretch>
            </p:blipFill>
            <p:spPr bwMode="auto">
              <a:xfrm>
                <a:off x="2584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82" name="Picture 574"/>
              <p:cNvPicPr>
                <a:picLocks noChangeAspect="1" noChangeArrowheads="1"/>
              </p:cNvPicPr>
              <p:nvPr/>
            </p:nvPicPr>
            <p:blipFill>
              <a:blip r:embed="rId375"/>
              <a:srcRect/>
              <a:stretch>
                <a:fillRect/>
              </a:stretch>
            </p:blipFill>
            <p:spPr bwMode="auto">
              <a:xfrm>
                <a:off x="2584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83" name="Picture 575"/>
              <p:cNvPicPr>
                <a:picLocks noChangeAspect="1" noChangeArrowheads="1"/>
              </p:cNvPicPr>
              <p:nvPr/>
            </p:nvPicPr>
            <p:blipFill>
              <a:blip r:embed="rId376"/>
              <a:srcRect/>
              <a:stretch>
                <a:fillRect/>
              </a:stretch>
            </p:blipFill>
            <p:spPr bwMode="auto">
              <a:xfrm>
                <a:off x="2701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84" name="Picture 576"/>
              <p:cNvPicPr>
                <a:picLocks noChangeAspect="1" noChangeArrowheads="1"/>
              </p:cNvPicPr>
              <p:nvPr/>
            </p:nvPicPr>
            <p:blipFill>
              <a:blip r:embed="rId377"/>
              <a:srcRect/>
              <a:stretch>
                <a:fillRect/>
              </a:stretch>
            </p:blipFill>
            <p:spPr bwMode="auto">
              <a:xfrm>
                <a:off x="2701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85" name="Picture 577"/>
              <p:cNvPicPr>
                <a:picLocks noChangeAspect="1" noChangeArrowheads="1"/>
              </p:cNvPicPr>
              <p:nvPr/>
            </p:nvPicPr>
            <p:blipFill>
              <a:blip r:embed="rId378"/>
              <a:srcRect/>
              <a:stretch>
                <a:fillRect/>
              </a:stretch>
            </p:blipFill>
            <p:spPr bwMode="auto">
              <a:xfrm>
                <a:off x="2817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86" name="Picture 578"/>
              <p:cNvPicPr>
                <a:picLocks noChangeAspect="1" noChangeArrowheads="1"/>
              </p:cNvPicPr>
              <p:nvPr/>
            </p:nvPicPr>
            <p:blipFill>
              <a:blip r:embed="rId379"/>
              <a:srcRect/>
              <a:stretch>
                <a:fillRect/>
              </a:stretch>
            </p:blipFill>
            <p:spPr bwMode="auto">
              <a:xfrm>
                <a:off x="2817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87" name="Picture 579"/>
              <p:cNvPicPr>
                <a:picLocks noChangeAspect="1" noChangeArrowheads="1"/>
              </p:cNvPicPr>
              <p:nvPr/>
            </p:nvPicPr>
            <p:blipFill>
              <a:blip r:embed="rId380"/>
              <a:srcRect/>
              <a:stretch>
                <a:fillRect/>
              </a:stretch>
            </p:blipFill>
            <p:spPr bwMode="auto">
              <a:xfrm>
                <a:off x="2933" y="2959"/>
                <a:ext cx="1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88" name="Picture 580"/>
              <p:cNvPicPr>
                <a:picLocks noChangeAspect="1" noChangeArrowheads="1"/>
              </p:cNvPicPr>
              <p:nvPr/>
            </p:nvPicPr>
            <p:blipFill>
              <a:blip r:embed="rId381"/>
              <a:srcRect/>
              <a:stretch>
                <a:fillRect/>
              </a:stretch>
            </p:blipFill>
            <p:spPr bwMode="auto">
              <a:xfrm>
                <a:off x="2933" y="2959"/>
                <a:ext cx="1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89" name="Picture 581"/>
              <p:cNvPicPr>
                <a:picLocks noChangeAspect="1" noChangeArrowheads="1"/>
              </p:cNvPicPr>
              <p:nvPr/>
            </p:nvPicPr>
            <p:blipFill>
              <a:blip r:embed="rId382"/>
              <a:srcRect/>
              <a:stretch>
                <a:fillRect/>
              </a:stretch>
            </p:blipFill>
            <p:spPr bwMode="auto">
              <a:xfrm>
                <a:off x="3050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90" name="Picture 582"/>
              <p:cNvPicPr>
                <a:picLocks noChangeAspect="1" noChangeArrowheads="1"/>
              </p:cNvPicPr>
              <p:nvPr/>
            </p:nvPicPr>
            <p:blipFill>
              <a:blip r:embed="rId383"/>
              <a:srcRect/>
              <a:stretch>
                <a:fillRect/>
              </a:stretch>
            </p:blipFill>
            <p:spPr bwMode="auto">
              <a:xfrm>
                <a:off x="3050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91" name="Picture 583"/>
              <p:cNvPicPr>
                <a:picLocks noChangeAspect="1" noChangeArrowheads="1"/>
              </p:cNvPicPr>
              <p:nvPr/>
            </p:nvPicPr>
            <p:blipFill>
              <a:blip r:embed="rId384"/>
              <a:srcRect/>
              <a:stretch>
                <a:fillRect/>
              </a:stretch>
            </p:blipFill>
            <p:spPr bwMode="auto">
              <a:xfrm>
                <a:off x="3166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92" name="Picture 584"/>
              <p:cNvPicPr>
                <a:picLocks noChangeAspect="1" noChangeArrowheads="1"/>
              </p:cNvPicPr>
              <p:nvPr/>
            </p:nvPicPr>
            <p:blipFill>
              <a:blip r:embed="rId385"/>
              <a:srcRect/>
              <a:stretch>
                <a:fillRect/>
              </a:stretch>
            </p:blipFill>
            <p:spPr bwMode="auto">
              <a:xfrm>
                <a:off x="3166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93" name="Picture 585"/>
              <p:cNvPicPr>
                <a:picLocks noChangeAspect="1" noChangeArrowheads="1"/>
              </p:cNvPicPr>
              <p:nvPr/>
            </p:nvPicPr>
            <p:blipFill>
              <a:blip r:embed="rId386"/>
              <a:srcRect/>
              <a:stretch>
                <a:fillRect/>
              </a:stretch>
            </p:blipFill>
            <p:spPr bwMode="auto">
              <a:xfrm>
                <a:off x="3283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94" name="Picture 586"/>
              <p:cNvPicPr>
                <a:picLocks noChangeAspect="1" noChangeArrowheads="1"/>
              </p:cNvPicPr>
              <p:nvPr/>
            </p:nvPicPr>
            <p:blipFill>
              <a:blip r:embed="rId387"/>
              <a:srcRect/>
              <a:stretch>
                <a:fillRect/>
              </a:stretch>
            </p:blipFill>
            <p:spPr bwMode="auto">
              <a:xfrm>
                <a:off x="3283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95" name="Picture 587"/>
              <p:cNvPicPr>
                <a:picLocks noChangeAspect="1" noChangeArrowheads="1"/>
              </p:cNvPicPr>
              <p:nvPr/>
            </p:nvPicPr>
            <p:blipFill>
              <a:blip r:embed="rId388"/>
              <a:srcRect/>
              <a:stretch>
                <a:fillRect/>
              </a:stretch>
            </p:blipFill>
            <p:spPr bwMode="auto">
              <a:xfrm>
                <a:off x="3399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96" name="Picture 588"/>
              <p:cNvPicPr>
                <a:picLocks noChangeAspect="1" noChangeArrowheads="1"/>
              </p:cNvPicPr>
              <p:nvPr/>
            </p:nvPicPr>
            <p:blipFill>
              <a:blip r:embed="rId389"/>
              <a:srcRect/>
              <a:stretch>
                <a:fillRect/>
              </a:stretch>
            </p:blipFill>
            <p:spPr bwMode="auto">
              <a:xfrm>
                <a:off x="3399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97" name="Picture 589"/>
              <p:cNvPicPr>
                <a:picLocks noChangeAspect="1" noChangeArrowheads="1"/>
              </p:cNvPicPr>
              <p:nvPr/>
            </p:nvPicPr>
            <p:blipFill>
              <a:blip r:embed="rId390"/>
              <a:srcRect/>
              <a:stretch>
                <a:fillRect/>
              </a:stretch>
            </p:blipFill>
            <p:spPr bwMode="auto">
              <a:xfrm>
                <a:off x="3516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98" name="Picture 590"/>
              <p:cNvPicPr>
                <a:picLocks noChangeAspect="1" noChangeArrowheads="1"/>
              </p:cNvPicPr>
              <p:nvPr/>
            </p:nvPicPr>
            <p:blipFill>
              <a:blip r:embed="rId391"/>
              <a:srcRect/>
              <a:stretch>
                <a:fillRect/>
              </a:stretch>
            </p:blipFill>
            <p:spPr bwMode="auto">
              <a:xfrm>
                <a:off x="3516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799" name="Picture 591"/>
              <p:cNvPicPr>
                <a:picLocks noChangeAspect="1" noChangeArrowheads="1"/>
              </p:cNvPicPr>
              <p:nvPr/>
            </p:nvPicPr>
            <p:blipFill>
              <a:blip r:embed="rId392"/>
              <a:srcRect/>
              <a:stretch>
                <a:fillRect/>
              </a:stretch>
            </p:blipFill>
            <p:spPr bwMode="auto">
              <a:xfrm>
                <a:off x="3632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00" name="Picture 592"/>
              <p:cNvPicPr>
                <a:picLocks noChangeAspect="1" noChangeArrowheads="1"/>
              </p:cNvPicPr>
              <p:nvPr/>
            </p:nvPicPr>
            <p:blipFill>
              <a:blip r:embed="rId393"/>
              <a:srcRect/>
              <a:stretch>
                <a:fillRect/>
              </a:stretch>
            </p:blipFill>
            <p:spPr bwMode="auto">
              <a:xfrm>
                <a:off x="3632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01" name="Picture 593"/>
              <p:cNvPicPr>
                <a:picLocks noChangeAspect="1" noChangeArrowheads="1"/>
              </p:cNvPicPr>
              <p:nvPr/>
            </p:nvPicPr>
            <p:blipFill>
              <a:blip r:embed="rId394"/>
              <a:srcRect/>
              <a:stretch>
                <a:fillRect/>
              </a:stretch>
            </p:blipFill>
            <p:spPr bwMode="auto">
              <a:xfrm>
                <a:off x="2118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02" name="Picture 594"/>
              <p:cNvPicPr>
                <a:picLocks noChangeAspect="1" noChangeArrowheads="1"/>
              </p:cNvPicPr>
              <p:nvPr/>
            </p:nvPicPr>
            <p:blipFill>
              <a:blip r:embed="rId395"/>
              <a:srcRect/>
              <a:stretch>
                <a:fillRect/>
              </a:stretch>
            </p:blipFill>
            <p:spPr bwMode="auto">
              <a:xfrm>
                <a:off x="2118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03" name="Picture 595"/>
              <p:cNvPicPr>
                <a:picLocks noChangeAspect="1" noChangeArrowheads="1"/>
              </p:cNvPicPr>
              <p:nvPr/>
            </p:nvPicPr>
            <p:blipFill>
              <a:blip r:embed="rId396"/>
              <a:srcRect/>
              <a:stretch>
                <a:fillRect/>
              </a:stretch>
            </p:blipFill>
            <p:spPr bwMode="auto">
              <a:xfrm>
                <a:off x="2235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04" name="Picture 596"/>
              <p:cNvPicPr>
                <a:picLocks noChangeAspect="1" noChangeArrowheads="1"/>
              </p:cNvPicPr>
              <p:nvPr/>
            </p:nvPicPr>
            <p:blipFill>
              <a:blip r:embed="rId397"/>
              <a:srcRect/>
              <a:stretch>
                <a:fillRect/>
              </a:stretch>
            </p:blipFill>
            <p:spPr bwMode="auto">
              <a:xfrm>
                <a:off x="2235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05" name="Picture 597"/>
              <p:cNvPicPr>
                <a:picLocks noChangeAspect="1" noChangeArrowheads="1"/>
              </p:cNvPicPr>
              <p:nvPr/>
            </p:nvPicPr>
            <p:blipFill>
              <a:blip r:embed="rId398"/>
              <a:srcRect/>
              <a:stretch>
                <a:fillRect/>
              </a:stretch>
            </p:blipFill>
            <p:spPr bwMode="auto">
              <a:xfrm>
                <a:off x="2351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06" name="Picture 598"/>
              <p:cNvPicPr>
                <a:picLocks noChangeAspect="1" noChangeArrowheads="1"/>
              </p:cNvPicPr>
              <p:nvPr/>
            </p:nvPicPr>
            <p:blipFill>
              <a:blip r:embed="rId399"/>
              <a:srcRect/>
              <a:stretch>
                <a:fillRect/>
              </a:stretch>
            </p:blipFill>
            <p:spPr bwMode="auto">
              <a:xfrm>
                <a:off x="2351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07" name="Picture 599"/>
              <p:cNvPicPr>
                <a:picLocks noChangeAspect="1" noChangeArrowheads="1"/>
              </p:cNvPicPr>
              <p:nvPr/>
            </p:nvPicPr>
            <p:blipFill>
              <a:blip r:embed="rId400"/>
              <a:srcRect/>
              <a:stretch>
                <a:fillRect/>
              </a:stretch>
            </p:blipFill>
            <p:spPr bwMode="auto">
              <a:xfrm>
                <a:off x="2468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08" name="Picture 600"/>
              <p:cNvPicPr>
                <a:picLocks noChangeAspect="1" noChangeArrowheads="1"/>
              </p:cNvPicPr>
              <p:nvPr/>
            </p:nvPicPr>
            <p:blipFill>
              <a:blip r:embed="rId401"/>
              <a:srcRect/>
              <a:stretch>
                <a:fillRect/>
              </a:stretch>
            </p:blipFill>
            <p:spPr bwMode="auto">
              <a:xfrm>
                <a:off x="2468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09" name="Picture 601"/>
              <p:cNvPicPr>
                <a:picLocks noChangeAspect="1" noChangeArrowheads="1"/>
              </p:cNvPicPr>
              <p:nvPr/>
            </p:nvPicPr>
            <p:blipFill>
              <a:blip r:embed="rId402"/>
              <a:srcRect/>
              <a:stretch>
                <a:fillRect/>
              </a:stretch>
            </p:blipFill>
            <p:spPr bwMode="auto">
              <a:xfrm>
                <a:off x="2584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10" name="Picture 602"/>
              <p:cNvPicPr>
                <a:picLocks noChangeAspect="1" noChangeArrowheads="1"/>
              </p:cNvPicPr>
              <p:nvPr/>
            </p:nvPicPr>
            <p:blipFill>
              <a:blip r:embed="rId403"/>
              <a:srcRect/>
              <a:stretch>
                <a:fillRect/>
              </a:stretch>
            </p:blipFill>
            <p:spPr bwMode="auto">
              <a:xfrm>
                <a:off x="2584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11" name="Picture 603"/>
              <p:cNvPicPr>
                <a:picLocks noChangeAspect="1" noChangeArrowheads="1"/>
              </p:cNvPicPr>
              <p:nvPr/>
            </p:nvPicPr>
            <p:blipFill>
              <a:blip r:embed="rId404"/>
              <a:srcRect/>
              <a:stretch>
                <a:fillRect/>
              </a:stretch>
            </p:blipFill>
            <p:spPr bwMode="auto">
              <a:xfrm>
                <a:off x="2701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12" name="Picture 604"/>
              <p:cNvPicPr>
                <a:picLocks noChangeAspect="1" noChangeArrowheads="1"/>
              </p:cNvPicPr>
              <p:nvPr/>
            </p:nvPicPr>
            <p:blipFill>
              <a:blip r:embed="rId405"/>
              <a:srcRect/>
              <a:stretch>
                <a:fillRect/>
              </a:stretch>
            </p:blipFill>
            <p:spPr bwMode="auto">
              <a:xfrm>
                <a:off x="2701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13" name="Picture 605"/>
              <p:cNvPicPr>
                <a:picLocks noChangeAspect="1" noChangeArrowheads="1"/>
              </p:cNvPicPr>
              <p:nvPr/>
            </p:nvPicPr>
            <p:blipFill>
              <a:blip r:embed="rId406"/>
              <a:srcRect/>
              <a:stretch>
                <a:fillRect/>
              </a:stretch>
            </p:blipFill>
            <p:spPr bwMode="auto">
              <a:xfrm>
                <a:off x="2817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14" name="Picture 606"/>
              <p:cNvPicPr>
                <a:picLocks noChangeAspect="1" noChangeArrowheads="1"/>
              </p:cNvPicPr>
              <p:nvPr/>
            </p:nvPicPr>
            <p:blipFill>
              <a:blip r:embed="rId407"/>
              <a:srcRect/>
              <a:stretch>
                <a:fillRect/>
              </a:stretch>
            </p:blipFill>
            <p:spPr bwMode="auto">
              <a:xfrm>
                <a:off x="2817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07016" name="Group 808"/>
            <p:cNvGrpSpPr>
              <a:grpSpLocks/>
            </p:cNvGrpSpPr>
            <p:nvPr/>
          </p:nvGrpSpPr>
          <p:grpSpPr bwMode="auto">
            <a:xfrm>
              <a:off x="2118" y="2026"/>
              <a:ext cx="1632" cy="934"/>
              <a:chOff x="2118" y="2026"/>
              <a:chExt cx="1632" cy="934"/>
            </a:xfrm>
          </p:grpSpPr>
          <p:pic>
            <p:nvPicPr>
              <p:cNvPr id="606816" name="Picture 608"/>
              <p:cNvPicPr>
                <a:picLocks noChangeAspect="1" noChangeArrowheads="1"/>
              </p:cNvPicPr>
              <p:nvPr/>
            </p:nvPicPr>
            <p:blipFill>
              <a:blip r:embed="rId408"/>
              <a:srcRect/>
              <a:stretch>
                <a:fillRect/>
              </a:stretch>
            </p:blipFill>
            <p:spPr bwMode="auto">
              <a:xfrm>
                <a:off x="2933" y="2842"/>
                <a:ext cx="1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17" name="Picture 609"/>
              <p:cNvPicPr>
                <a:picLocks noChangeAspect="1" noChangeArrowheads="1"/>
              </p:cNvPicPr>
              <p:nvPr/>
            </p:nvPicPr>
            <p:blipFill>
              <a:blip r:embed="rId409"/>
              <a:srcRect/>
              <a:stretch>
                <a:fillRect/>
              </a:stretch>
            </p:blipFill>
            <p:spPr bwMode="auto">
              <a:xfrm>
                <a:off x="2933" y="2842"/>
                <a:ext cx="1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18" name="Picture 610"/>
              <p:cNvPicPr>
                <a:picLocks noChangeAspect="1" noChangeArrowheads="1"/>
              </p:cNvPicPr>
              <p:nvPr/>
            </p:nvPicPr>
            <p:blipFill>
              <a:blip r:embed="rId410"/>
              <a:srcRect/>
              <a:stretch>
                <a:fillRect/>
              </a:stretch>
            </p:blipFill>
            <p:spPr bwMode="auto">
              <a:xfrm>
                <a:off x="3050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19" name="Picture 611"/>
              <p:cNvPicPr>
                <a:picLocks noChangeAspect="1" noChangeArrowheads="1"/>
              </p:cNvPicPr>
              <p:nvPr/>
            </p:nvPicPr>
            <p:blipFill>
              <a:blip r:embed="rId411"/>
              <a:srcRect/>
              <a:stretch>
                <a:fillRect/>
              </a:stretch>
            </p:blipFill>
            <p:spPr bwMode="auto">
              <a:xfrm>
                <a:off x="3050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20" name="Picture 612"/>
              <p:cNvPicPr>
                <a:picLocks noChangeAspect="1" noChangeArrowheads="1"/>
              </p:cNvPicPr>
              <p:nvPr/>
            </p:nvPicPr>
            <p:blipFill>
              <a:blip r:embed="rId412"/>
              <a:srcRect/>
              <a:stretch>
                <a:fillRect/>
              </a:stretch>
            </p:blipFill>
            <p:spPr bwMode="auto">
              <a:xfrm>
                <a:off x="3166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21" name="Picture 613"/>
              <p:cNvPicPr>
                <a:picLocks noChangeAspect="1" noChangeArrowheads="1"/>
              </p:cNvPicPr>
              <p:nvPr/>
            </p:nvPicPr>
            <p:blipFill>
              <a:blip r:embed="rId413"/>
              <a:srcRect/>
              <a:stretch>
                <a:fillRect/>
              </a:stretch>
            </p:blipFill>
            <p:spPr bwMode="auto">
              <a:xfrm>
                <a:off x="3166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22" name="Picture 614"/>
              <p:cNvPicPr>
                <a:picLocks noChangeAspect="1" noChangeArrowheads="1"/>
              </p:cNvPicPr>
              <p:nvPr/>
            </p:nvPicPr>
            <p:blipFill>
              <a:blip r:embed="rId414"/>
              <a:srcRect/>
              <a:stretch>
                <a:fillRect/>
              </a:stretch>
            </p:blipFill>
            <p:spPr bwMode="auto">
              <a:xfrm>
                <a:off x="3283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23" name="Picture 615"/>
              <p:cNvPicPr>
                <a:picLocks noChangeAspect="1" noChangeArrowheads="1"/>
              </p:cNvPicPr>
              <p:nvPr/>
            </p:nvPicPr>
            <p:blipFill>
              <a:blip r:embed="rId415"/>
              <a:srcRect/>
              <a:stretch>
                <a:fillRect/>
              </a:stretch>
            </p:blipFill>
            <p:spPr bwMode="auto">
              <a:xfrm>
                <a:off x="3283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24" name="Picture 616"/>
              <p:cNvPicPr>
                <a:picLocks noChangeAspect="1" noChangeArrowheads="1"/>
              </p:cNvPicPr>
              <p:nvPr/>
            </p:nvPicPr>
            <p:blipFill>
              <a:blip r:embed="rId416"/>
              <a:srcRect/>
              <a:stretch>
                <a:fillRect/>
              </a:stretch>
            </p:blipFill>
            <p:spPr bwMode="auto">
              <a:xfrm>
                <a:off x="3399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25" name="Picture 617"/>
              <p:cNvPicPr>
                <a:picLocks noChangeAspect="1" noChangeArrowheads="1"/>
              </p:cNvPicPr>
              <p:nvPr/>
            </p:nvPicPr>
            <p:blipFill>
              <a:blip r:embed="rId417"/>
              <a:srcRect/>
              <a:stretch>
                <a:fillRect/>
              </a:stretch>
            </p:blipFill>
            <p:spPr bwMode="auto">
              <a:xfrm>
                <a:off x="3399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26" name="Picture 618"/>
              <p:cNvPicPr>
                <a:picLocks noChangeAspect="1" noChangeArrowheads="1"/>
              </p:cNvPicPr>
              <p:nvPr/>
            </p:nvPicPr>
            <p:blipFill>
              <a:blip r:embed="rId418"/>
              <a:srcRect/>
              <a:stretch>
                <a:fillRect/>
              </a:stretch>
            </p:blipFill>
            <p:spPr bwMode="auto">
              <a:xfrm>
                <a:off x="3516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27" name="Picture 619"/>
              <p:cNvPicPr>
                <a:picLocks noChangeAspect="1" noChangeArrowheads="1"/>
              </p:cNvPicPr>
              <p:nvPr/>
            </p:nvPicPr>
            <p:blipFill>
              <a:blip r:embed="rId419"/>
              <a:srcRect/>
              <a:stretch>
                <a:fillRect/>
              </a:stretch>
            </p:blipFill>
            <p:spPr bwMode="auto">
              <a:xfrm>
                <a:off x="3516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28" name="Picture 620"/>
              <p:cNvPicPr>
                <a:picLocks noChangeAspect="1" noChangeArrowheads="1"/>
              </p:cNvPicPr>
              <p:nvPr/>
            </p:nvPicPr>
            <p:blipFill>
              <a:blip r:embed="rId420"/>
              <a:srcRect/>
              <a:stretch>
                <a:fillRect/>
              </a:stretch>
            </p:blipFill>
            <p:spPr bwMode="auto">
              <a:xfrm>
                <a:off x="3632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29" name="Picture 621"/>
              <p:cNvPicPr>
                <a:picLocks noChangeAspect="1" noChangeArrowheads="1"/>
              </p:cNvPicPr>
              <p:nvPr/>
            </p:nvPicPr>
            <p:blipFill>
              <a:blip r:embed="rId421"/>
              <a:srcRect/>
              <a:stretch>
                <a:fillRect/>
              </a:stretch>
            </p:blipFill>
            <p:spPr bwMode="auto">
              <a:xfrm>
                <a:off x="3632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30" name="Picture 622"/>
              <p:cNvPicPr>
                <a:picLocks noChangeAspect="1" noChangeArrowheads="1"/>
              </p:cNvPicPr>
              <p:nvPr/>
            </p:nvPicPr>
            <p:blipFill>
              <a:blip r:embed="rId422"/>
              <a:srcRect/>
              <a:stretch>
                <a:fillRect/>
              </a:stretch>
            </p:blipFill>
            <p:spPr bwMode="auto">
              <a:xfrm>
                <a:off x="2118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31" name="Picture 623"/>
              <p:cNvPicPr>
                <a:picLocks noChangeAspect="1" noChangeArrowheads="1"/>
              </p:cNvPicPr>
              <p:nvPr/>
            </p:nvPicPr>
            <p:blipFill>
              <a:blip r:embed="rId423"/>
              <a:srcRect/>
              <a:stretch>
                <a:fillRect/>
              </a:stretch>
            </p:blipFill>
            <p:spPr bwMode="auto">
              <a:xfrm>
                <a:off x="2118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32" name="Picture 624"/>
              <p:cNvPicPr>
                <a:picLocks noChangeAspect="1" noChangeArrowheads="1"/>
              </p:cNvPicPr>
              <p:nvPr/>
            </p:nvPicPr>
            <p:blipFill>
              <a:blip r:embed="rId424"/>
              <a:srcRect/>
              <a:stretch>
                <a:fillRect/>
              </a:stretch>
            </p:blipFill>
            <p:spPr bwMode="auto">
              <a:xfrm>
                <a:off x="2235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33" name="Picture 625"/>
              <p:cNvPicPr>
                <a:picLocks noChangeAspect="1" noChangeArrowheads="1"/>
              </p:cNvPicPr>
              <p:nvPr/>
            </p:nvPicPr>
            <p:blipFill>
              <a:blip r:embed="rId425"/>
              <a:srcRect/>
              <a:stretch>
                <a:fillRect/>
              </a:stretch>
            </p:blipFill>
            <p:spPr bwMode="auto">
              <a:xfrm>
                <a:off x="2235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34" name="Picture 626"/>
              <p:cNvPicPr>
                <a:picLocks noChangeAspect="1" noChangeArrowheads="1"/>
              </p:cNvPicPr>
              <p:nvPr/>
            </p:nvPicPr>
            <p:blipFill>
              <a:blip r:embed="rId426"/>
              <a:srcRect/>
              <a:stretch>
                <a:fillRect/>
              </a:stretch>
            </p:blipFill>
            <p:spPr bwMode="auto">
              <a:xfrm>
                <a:off x="2351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35" name="Picture 627"/>
              <p:cNvPicPr>
                <a:picLocks noChangeAspect="1" noChangeArrowheads="1"/>
              </p:cNvPicPr>
              <p:nvPr/>
            </p:nvPicPr>
            <p:blipFill>
              <a:blip r:embed="rId427"/>
              <a:srcRect/>
              <a:stretch>
                <a:fillRect/>
              </a:stretch>
            </p:blipFill>
            <p:spPr bwMode="auto">
              <a:xfrm>
                <a:off x="2351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36" name="Picture 628"/>
              <p:cNvPicPr>
                <a:picLocks noChangeAspect="1" noChangeArrowheads="1"/>
              </p:cNvPicPr>
              <p:nvPr/>
            </p:nvPicPr>
            <p:blipFill>
              <a:blip r:embed="rId428"/>
              <a:srcRect/>
              <a:stretch>
                <a:fillRect/>
              </a:stretch>
            </p:blipFill>
            <p:spPr bwMode="auto">
              <a:xfrm>
                <a:off x="2468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37" name="Picture 629"/>
              <p:cNvPicPr>
                <a:picLocks noChangeAspect="1" noChangeArrowheads="1"/>
              </p:cNvPicPr>
              <p:nvPr/>
            </p:nvPicPr>
            <p:blipFill>
              <a:blip r:embed="rId429"/>
              <a:srcRect/>
              <a:stretch>
                <a:fillRect/>
              </a:stretch>
            </p:blipFill>
            <p:spPr bwMode="auto">
              <a:xfrm>
                <a:off x="2468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38" name="Picture 630"/>
              <p:cNvPicPr>
                <a:picLocks noChangeAspect="1" noChangeArrowheads="1"/>
              </p:cNvPicPr>
              <p:nvPr/>
            </p:nvPicPr>
            <p:blipFill>
              <a:blip r:embed="rId430"/>
              <a:srcRect/>
              <a:stretch>
                <a:fillRect/>
              </a:stretch>
            </p:blipFill>
            <p:spPr bwMode="auto">
              <a:xfrm>
                <a:off x="2584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39" name="Picture 631"/>
              <p:cNvPicPr>
                <a:picLocks noChangeAspect="1" noChangeArrowheads="1"/>
              </p:cNvPicPr>
              <p:nvPr/>
            </p:nvPicPr>
            <p:blipFill>
              <a:blip r:embed="rId431"/>
              <a:srcRect/>
              <a:stretch>
                <a:fillRect/>
              </a:stretch>
            </p:blipFill>
            <p:spPr bwMode="auto">
              <a:xfrm>
                <a:off x="2584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40" name="Picture 632"/>
              <p:cNvPicPr>
                <a:picLocks noChangeAspect="1" noChangeArrowheads="1"/>
              </p:cNvPicPr>
              <p:nvPr/>
            </p:nvPicPr>
            <p:blipFill>
              <a:blip r:embed="rId432"/>
              <a:srcRect/>
              <a:stretch>
                <a:fillRect/>
              </a:stretch>
            </p:blipFill>
            <p:spPr bwMode="auto">
              <a:xfrm>
                <a:off x="2701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41" name="Picture 633"/>
              <p:cNvPicPr>
                <a:picLocks noChangeAspect="1" noChangeArrowheads="1"/>
              </p:cNvPicPr>
              <p:nvPr/>
            </p:nvPicPr>
            <p:blipFill>
              <a:blip r:embed="rId433"/>
              <a:srcRect/>
              <a:stretch>
                <a:fillRect/>
              </a:stretch>
            </p:blipFill>
            <p:spPr bwMode="auto">
              <a:xfrm>
                <a:off x="2701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42" name="Picture 634"/>
              <p:cNvPicPr>
                <a:picLocks noChangeAspect="1" noChangeArrowheads="1"/>
              </p:cNvPicPr>
              <p:nvPr/>
            </p:nvPicPr>
            <p:blipFill>
              <a:blip r:embed="rId434"/>
              <a:srcRect/>
              <a:stretch>
                <a:fillRect/>
              </a:stretch>
            </p:blipFill>
            <p:spPr bwMode="auto">
              <a:xfrm>
                <a:off x="2817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43" name="Picture 635"/>
              <p:cNvPicPr>
                <a:picLocks noChangeAspect="1" noChangeArrowheads="1"/>
              </p:cNvPicPr>
              <p:nvPr/>
            </p:nvPicPr>
            <p:blipFill>
              <a:blip r:embed="rId435"/>
              <a:srcRect/>
              <a:stretch>
                <a:fillRect/>
              </a:stretch>
            </p:blipFill>
            <p:spPr bwMode="auto">
              <a:xfrm>
                <a:off x="2817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44" name="Picture 636"/>
              <p:cNvPicPr>
                <a:picLocks noChangeAspect="1" noChangeArrowheads="1"/>
              </p:cNvPicPr>
              <p:nvPr/>
            </p:nvPicPr>
            <p:blipFill>
              <a:blip r:embed="rId436"/>
              <a:srcRect/>
              <a:stretch>
                <a:fillRect/>
              </a:stretch>
            </p:blipFill>
            <p:spPr bwMode="auto">
              <a:xfrm>
                <a:off x="2933" y="2725"/>
                <a:ext cx="119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45" name="Picture 637"/>
              <p:cNvPicPr>
                <a:picLocks noChangeAspect="1" noChangeArrowheads="1"/>
              </p:cNvPicPr>
              <p:nvPr/>
            </p:nvPicPr>
            <p:blipFill>
              <a:blip r:embed="rId437"/>
              <a:srcRect/>
              <a:stretch>
                <a:fillRect/>
              </a:stretch>
            </p:blipFill>
            <p:spPr bwMode="auto">
              <a:xfrm>
                <a:off x="2933" y="2725"/>
                <a:ext cx="119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46" name="Picture 638"/>
              <p:cNvPicPr>
                <a:picLocks noChangeAspect="1" noChangeArrowheads="1"/>
              </p:cNvPicPr>
              <p:nvPr/>
            </p:nvPicPr>
            <p:blipFill>
              <a:blip r:embed="rId438"/>
              <a:srcRect/>
              <a:stretch>
                <a:fillRect/>
              </a:stretch>
            </p:blipFill>
            <p:spPr bwMode="auto">
              <a:xfrm>
                <a:off x="3050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47" name="Picture 639"/>
              <p:cNvPicPr>
                <a:picLocks noChangeAspect="1" noChangeArrowheads="1"/>
              </p:cNvPicPr>
              <p:nvPr/>
            </p:nvPicPr>
            <p:blipFill>
              <a:blip r:embed="rId439"/>
              <a:srcRect/>
              <a:stretch>
                <a:fillRect/>
              </a:stretch>
            </p:blipFill>
            <p:spPr bwMode="auto">
              <a:xfrm>
                <a:off x="3050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48" name="Picture 640"/>
              <p:cNvPicPr>
                <a:picLocks noChangeAspect="1" noChangeArrowheads="1"/>
              </p:cNvPicPr>
              <p:nvPr/>
            </p:nvPicPr>
            <p:blipFill>
              <a:blip r:embed="rId440"/>
              <a:srcRect/>
              <a:stretch>
                <a:fillRect/>
              </a:stretch>
            </p:blipFill>
            <p:spPr bwMode="auto">
              <a:xfrm>
                <a:off x="3166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49" name="Picture 641"/>
              <p:cNvPicPr>
                <a:picLocks noChangeAspect="1" noChangeArrowheads="1"/>
              </p:cNvPicPr>
              <p:nvPr/>
            </p:nvPicPr>
            <p:blipFill>
              <a:blip r:embed="rId441"/>
              <a:srcRect/>
              <a:stretch>
                <a:fillRect/>
              </a:stretch>
            </p:blipFill>
            <p:spPr bwMode="auto">
              <a:xfrm>
                <a:off x="3166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50" name="Picture 642"/>
              <p:cNvPicPr>
                <a:picLocks noChangeAspect="1" noChangeArrowheads="1"/>
              </p:cNvPicPr>
              <p:nvPr/>
            </p:nvPicPr>
            <p:blipFill>
              <a:blip r:embed="rId442"/>
              <a:srcRect/>
              <a:stretch>
                <a:fillRect/>
              </a:stretch>
            </p:blipFill>
            <p:spPr bwMode="auto">
              <a:xfrm>
                <a:off x="3283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51" name="Picture 643"/>
              <p:cNvPicPr>
                <a:picLocks noChangeAspect="1" noChangeArrowheads="1"/>
              </p:cNvPicPr>
              <p:nvPr/>
            </p:nvPicPr>
            <p:blipFill>
              <a:blip r:embed="rId443"/>
              <a:srcRect/>
              <a:stretch>
                <a:fillRect/>
              </a:stretch>
            </p:blipFill>
            <p:spPr bwMode="auto">
              <a:xfrm>
                <a:off x="3283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52" name="Picture 644"/>
              <p:cNvPicPr>
                <a:picLocks noChangeAspect="1" noChangeArrowheads="1"/>
              </p:cNvPicPr>
              <p:nvPr/>
            </p:nvPicPr>
            <p:blipFill>
              <a:blip r:embed="rId444"/>
              <a:srcRect/>
              <a:stretch>
                <a:fillRect/>
              </a:stretch>
            </p:blipFill>
            <p:spPr bwMode="auto">
              <a:xfrm>
                <a:off x="3399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53" name="Picture 645"/>
              <p:cNvPicPr>
                <a:picLocks noChangeAspect="1" noChangeArrowheads="1"/>
              </p:cNvPicPr>
              <p:nvPr/>
            </p:nvPicPr>
            <p:blipFill>
              <a:blip r:embed="rId445"/>
              <a:srcRect/>
              <a:stretch>
                <a:fillRect/>
              </a:stretch>
            </p:blipFill>
            <p:spPr bwMode="auto">
              <a:xfrm>
                <a:off x="3399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54" name="Picture 646"/>
              <p:cNvPicPr>
                <a:picLocks noChangeAspect="1" noChangeArrowheads="1"/>
              </p:cNvPicPr>
              <p:nvPr/>
            </p:nvPicPr>
            <p:blipFill>
              <a:blip r:embed="rId446"/>
              <a:srcRect/>
              <a:stretch>
                <a:fillRect/>
              </a:stretch>
            </p:blipFill>
            <p:spPr bwMode="auto">
              <a:xfrm>
                <a:off x="3516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55" name="Picture 647"/>
              <p:cNvPicPr>
                <a:picLocks noChangeAspect="1" noChangeArrowheads="1"/>
              </p:cNvPicPr>
              <p:nvPr/>
            </p:nvPicPr>
            <p:blipFill>
              <a:blip r:embed="rId447"/>
              <a:srcRect/>
              <a:stretch>
                <a:fillRect/>
              </a:stretch>
            </p:blipFill>
            <p:spPr bwMode="auto">
              <a:xfrm>
                <a:off x="3516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56" name="Picture 648"/>
              <p:cNvPicPr>
                <a:picLocks noChangeAspect="1" noChangeArrowheads="1"/>
              </p:cNvPicPr>
              <p:nvPr/>
            </p:nvPicPr>
            <p:blipFill>
              <a:blip r:embed="rId448"/>
              <a:srcRect/>
              <a:stretch>
                <a:fillRect/>
              </a:stretch>
            </p:blipFill>
            <p:spPr bwMode="auto">
              <a:xfrm>
                <a:off x="3632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57" name="Picture 649"/>
              <p:cNvPicPr>
                <a:picLocks noChangeAspect="1" noChangeArrowheads="1"/>
              </p:cNvPicPr>
              <p:nvPr/>
            </p:nvPicPr>
            <p:blipFill>
              <a:blip r:embed="rId449"/>
              <a:srcRect/>
              <a:stretch>
                <a:fillRect/>
              </a:stretch>
            </p:blipFill>
            <p:spPr bwMode="auto">
              <a:xfrm>
                <a:off x="3632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58" name="Picture 650"/>
              <p:cNvPicPr>
                <a:picLocks noChangeAspect="1" noChangeArrowheads="1"/>
              </p:cNvPicPr>
              <p:nvPr/>
            </p:nvPicPr>
            <p:blipFill>
              <a:blip r:embed="rId450"/>
              <a:srcRect/>
              <a:stretch>
                <a:fillRect/>
              </a:stretch>
            </p:blipFill>
            <p:spPr bwMode="auto">
              <a:xfrm>
                <a:off x="2118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59" name="Picture 651"/>
              <p:cNvPicPr>
                <a:picLocks noChangeAspect="1" noChangeArrowheads="1"/>
              </p:cNvPicPr>
              <p:nvPr/>
            </p:nvPicPr>
            <p:blipFill>
              <a:blip r:embed="rId451"/>
              <a:srcRect/>
              <a:stretch>
                <a:fillRect/>
              </a:stretch>
            </p:blipFill>
            <p:spPr bwMode="auto">
              <a:xfrm>
                <a:off x="2118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60" name="Picture 652"/>
              <p:cNvPicPr>
                <a:picLocks noChangeAspect="1" noChangeArrowheads="1"/>
              </p:cNvPicPr>
              <p:nvPr/>
            </p:nvPicPr>
            <p:blipFill>
              <a:blip r:embed="rId452"/>
              <a:srcRect/>
              <a:stretch>
                <a:fillRect/>
              </a:stretch>
            </p:blipFill>
            <p:spPr bwMode="auto">
              <a:xfrm>
                <a:off x="2235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61" name="Picture 653"/>
              <p:cNvPicPr>
                <a:picLocks noChangeAspect="1" noChangeArrowheads="1"/>
              </p:cNvPicPr>
              <p:nvPr/>
            </p:nvPicPr>
            <p:blipFill>
              <a:blip r:embed="rId453"/>
              <a:srcRect/>
              <a:stretch>
                <a:fillRect/>
              </a:stretch>
            </p:blipFill>
            <p:spPr bwMode="auto">
              <a:xfrm>
                <a:off x="2235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62" name="Picture 654"/>
              <p:cNvPicPr>
                <a:picLocks noChangeAspect="1" noChangeArrowheads="1"/>
              </p:cNvPicPr>
              <p:nvPr/>
            </p:nvPicPr>
            <p:blipFill>
              <a:blip r:embed="rId454"/>
              <a:srcRect/>
              <a:stretch>
                <a:fillRect/>
              </a:stretch>
            </p:blipFill>
            <p:spPr bwMode="auto">
              <a:xfrm>
                <a:off x="2351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63" name="Picture 655"/>
              <p:cNvPicPr>
                <a:picLocks noChangeAspect="1" noChangeArrowheads="1"/>
              </p:cNvPicPr>
              <p:nvPr/>
            </p:nvPicPr>
            <p:blipFill>
              <a:blip r:embed="rId455"/>
              <a:srcRect/>
              <a:stretch>
                <a:fillRect/>
              </a:stretch>
            </p:blipFill>
            <p:spPr bwMode="auto">
              <a:xfrm>
                <a:off x="2351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64" name="Picture 656"/>
              <p:cNvPicPr>
                <a:picLocks noChangeAspect="1" noChangeArrowheads="1"/>
              </p:cNvPicPr>
              <p:nvPr/>
            </p:nvPicPr>
            <p:blipFill>
              <a:blip r:embed="rId456"/>
              <a:srcRect/>
              <a:stretch>
                <a:fillRect/>
              </a:stretch>
            </p:blipFill>
            <p:spPr bwMode="auto">
              <a:xfrm>
                <a:off x="2468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65" name="Picture 657"/>
              <p:cNvPicPr>
                <a:picLocks noChangeAspect="1" noChangeArrowheads="1"/>
              </p:cNvPicPr>
              <p:nvPr/>
            </p:nvPicPr>
            <p:blipFill>
              <a:blip r:embed="rId457"/>
              <a:srcRect/>
              <a:stretch>
                <a:fillRect/>
              </a:stretch>
            </p:blipFill>
            <p:spPr bwMode="auto">
              <a:xfrm>
                <a:off x="2468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66" name="Picture 658"/>
              <p:cNvPicPr>
                <a:picLocks noChangeAspect="1" noChangeArrowheads="1"/>
              </p:cNvPicPr>
              <p:nvPr/>
            </p:nvPicPr>
            <p:blipFill>
              <a:blip r:embed="rId458"/>
              <a:srcRect/>
              <a:stretch>
                <a:fillRect/>
              </a:stretch>
            </p:blipFill>
            <p:spPr bwMode="auto">
              <a:xfrm>
                <a:off x="2584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67" name="Picture 659"/>
              <p:cNvPicPr>
                <a:picLocks noChangeAspect="1" noChangeArrowheads="1"/>
              </p:cNvPicPr>
              <p:nvPr/>
            </p:nvPicPr>
            <p:blipFill>
              <a:blip r:embed="rId459"/>
              <a:srcRect/>
              <a:stretch>
                <a:fillRect/>
              </a:stretch>
            </p:blipFill>
            <p:spPr bwMode="auto">
              <a:xfrm>
                <a:off x="2584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68" name="Picture 660"/>
              <p:cNvPicPr>
                <a:picLocks noChangeAspect="1" noChangeArrowheads="1"/>
              </p:cNvPicPr>
              <p:nvPr/>
            </p:nvPicPr>
            <p:blipFill>
              <a:blip r:embed="rId460"/>
              <a:srcRect/>
              <a:stretch>
                <a:fillRect/>
              </a:stretch>
            </p:blipFill>
            <p:spPr bwMode="auto">
              <a:xfrm>
                <a:off x="2701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69" name="Picture 661"/>
              <p:cNvPicPr>
                <a:picLocks noChangeAspect="1" noChangeArrowheads="1"/>
              </p:cNvPicPr>
              <p:nvPr/>
            </p:nvPicPr>
            <p:blipFill>
              <a:blip r:embed="rId461"/>
              <a:srcRect/>
              <a:stretch>
                <a:fillRect/>
              </a:stretch>
            </p:blipFill>
            <p:spPr bwMode="auto">
              <a:xfrm>
                <a:off x="2701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70" name="Picture 662"/>
              <p:cNvPicPr>
                <a:picLocks noChangeAspect="1" noChangeArrowheads="1"/>
              </p:cNvPicPr>
              <p:nvPr/>
            </p:nvPicPr>
            <p:blipFill>
              <a:blip r:embed="rId462"/>
              <a:srcRect/>
              <a:stretch>
                <a:fillRect/>
              </a:stretch>
            </p:blipFill>
            <p:spPr bwMode="auto">
              <a:xfrm>
                <a:off x="2817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71" name="Picture 663"/>
              <p:cNvPicPr>
                <a:picLocks noChangeAspect="1" noChangeArrowheads="1"/>
              </p:cNvPicPr>
              <p:nvPr/>
            </p:nvPicPr>
            <p:blipFill>
              <a:blip r:embed="rId463"/>
              <a:srcRect/>
              <a:stretch>
                <a:fillRect/>
              </a:stretch>
            </p:blipFill>
            <p:spPr bwMode="auto">
              <a:xfrm>
                <a:off x="2817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72" name="Picture 664"/>
              <p:cNvPicPr>
                <a:picLocks noChangeAspect="1" noChangeArrowheads="1"/>
              </p:cNvPicPr>
              <p:nvPr/>
            </p:nvPicPr>
            <p:blipFill>
              <a:blip r:embed="rId464"/>
              <a:srcRect/>
              <a:stretch>
                <a:fillRect/>
              </a:stretch>
            </p:blipFill>
            <p:spPr bwMode="auto">
              <a:xfrm>
                <a:off x="2933" y="2609"/>
                <a:ext cx="1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73" name="Picture 665"/>
              <p:cNvPicPr>
                <a:picLocks noChangeAspect="1" noChangeArrowheads="1"/>
              </p:cNvPicPr>
              <p:nvPr/>
            </p:nvPicPr>
            <p:blipFill>
              <a:blip r:embed="rId465"/>
              <a:srcRect/>
              <a:stretch>
                <a:fillRect/>
              </a:stretch>
            </p:blipFill>
            <p:spPr bwMode="auto">
              <a:xfrm>
                <a:off x="2933" y="2609"/>
                <a:ext cx="1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74" name="Picture 666"/>
              <p:cNvPicPr>
                <a:picLocks noChangeAspect="1" noChangeArrowheads="1"/>
              </p:cNvPicPr>
              <p:nvPr/>
            </p:nvPicPr>
            <p:blipFill>
              <a:blip r:embed="rId466"/>
              <a:srcRect/>
              <a:stretch>
                <a:fillRect/>
              </a:stretch>
            </p:blipFill>
            <p:spPr bwMode="auto">
              <a:xfrm>
                <a:off x="3050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75" name="Picture 667"/>
              <p:cNvPicPr>
                <a:picLocks noChangeAspect="1" noChangeArrowheads="1"/>
              </p:cNvPicPr>
              <p:nvPr/>
            </p:nvPicPr>
            <p:blipFill>
              <a:blip r:embed="rId467"/>
              <a:srcRect/>
              <a:stretch>
                <a:fillRect/>
              </a:stretch>
            </p:blipFill>
            <p:spPr bwMode="auto">
              <a:xfrm>
                <a:off x="3050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76" name="Picture 668"/>
              <p:cNvPicPr>
                <a:picLocks noChangeAspect="1" noChangeArrowheads="1"/>
              </p:cNvPicPr>
              <p:nvPr/>
            </p:nvPicPr>
            <p:blipFill>
              <a:blip r:embed="rId468"/>
              <a:srcRect/>
              <a:stretch>
                <a:fillRect/>
              </a:stretch>
            </p:blipFill>
            <p:spPr bwMode="auto">
              <a:xfrm>
                <a:off x="3166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77" name="Picture 669"/>
              <p:cNvPicPr>
                <a:picLocks noChangeAspect="1" noChangeArrowheads="1"/>
              </p:cNvPicPr>
              <p:nvPr/>
            </p:nvPicPr>
            <p:blipFill>
              <a:blip r:embed="rId469"/>
              <a:srcRect/>
              <a:stretch>
                <a:fillRect/>
              </a:stretch>
            </p:blipFill>
            <p:spPr bwMode="auto">
              <a:xfrm>
                <a:off x="3166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78" name="Picture 670"/>
              <p:cNvPicPr>
                <a:picLocks noChangeAspect="1" noChangeArrowheads="1"/>
              </p:cNvPicPr>
              <p:nvPr/>
            </p:nvPicPr>
            <p:blipFill>
              <a:blip r:embed="rId470"/>
              <a:srcRect/>
              <a:stretch>
                <a:fillRect/>
              </a:stretch>
            </p:blipFill>
            <p:spPr bwMode="auto">
              <a:xfrm>
                <a:off x="3283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79" name="Picture 671"/>
              <p:cNvPicPr>
                <a:picLocks noChangeAspect="1" noChangeArrowheads="1"/>
              </p:cNvPicPr>
              <p:nvPr/>
            </p:nvPicPr>
            <p:blipFill>
              <a:blip r:embed="rId471"/>
              <a:srcRect/>
              <a:stretch>
                <a:fillRect/>
              </a:stretch>
            </p:blipFill>
            <p:spPr bwMode="auto">
              <a:xfrm>
                <a:off x="3283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80" name="Picture 672"/>
              <p:cNvPicPr>
                <a:picLocks noChangeAspect="1" noChangeArrowheads="1"/>
              </p:cNvPicPr>
              <p:nvPr/>
            </p:nvPicPr>
            <p:blipFill>
              <a:blip r:embed="rId472"/>
              <a:srcRect/>
              <a:stretch>
                <a:fillRect/>
              </a:stretch>
            </p:blipFill>
            <p:spPr bwMode="auto">
              <a:xfrm>
                <a:off x="3399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81" name="Picture 673"/>
              <p:cNvPicPr>
                <a:picLocks noChangeAspect="1" noChangeArrowheads="1"/>
              </p:cNvPicPr>
              <p:nvPr/>
            </p:nvPicPr>
            <p:blipFill>
              <a:blip r:embed="rId473"/>
              <a:srcRect/>
              <a:stretch>
                <a:fillRect/>
              </a:stretch>
            </p:blipFill>
            <p:spPr bwMode="auto">
              <a:xfrm>
                <a:off x="3399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82" name="Picture 674"/>
              <p:cNvPicPr>
                <a:picLocks noChangeAspect="1" noChangeArrowheads="1"/>
              </p:cNvPicPr>
              <p:nvPr/>
            </p:nvPicPr>
            <p:blipFill>
              <a:blip r:embed="rId474"/>
              <a:srcRect/>
              <a:stretch>
                <a:fillRect/>
              </a:stretch>
            </p:blipFill>
            <p:spPr bwMode="auto">
              <a:xfrm>
                <a:off x="3516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83" name="Picture 675"/>
              <p:cNvPicPr>
                <a:picLocks noChangeAspect="1" noChangeArrowheads="1"/>
              </p:cNvPicPr>
              <p:nvPr/>
            </p:nvPicPr>
            <p:blipFill>
              <a:blip r:embed="rId475"/>
              <a:srcRect/>
              <a:stretch>
                <a:fillRect/>
              </a:stretch>
            </p:blipFill>
            <p:spPr bwMode="auto">
              <a:xfrm>
                <a:off x="3516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84" name="Picture 676"/>
              <p:cNvPicPr>
                <a:picLocks noChangeAspect="1" noChangeArrowheads="1"/>
              </p:cNvPicPr>
              <p:nvPr/>
            </p:nvPicPr>
            <p:blipFill>
              <a:blip r:embed="rId476"/>
              <a:srcRect/>
              <a:stretch>
                <a:fillRect/>
              </a:stretch>
            </p:blipFill>
            <p:spPr bwMode="auto">
              <a:xfrm>
                <a:off x="3632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85" name="Picture 677"/>
              <p:cNvPicPr>
                <a:picLocks noChangeAspect="1" noChangeArrowheads="1"/>
              </p:cNvPicPr>
              <p:nvPr/>
            </p:nvPicPr>
            <p:blipFill>
              <a:blip r:embed="rId477"/>
              <a:srcRect/>
              <a:stretch>
                <a:fillRect/>
              </a:stretch>
            </p:blipFill>
            <p:spPr bwMode="auto">
              <a:xfrm>
                <a:off x="3632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86" name="Picture 678"/>
              <p:cNvPicPr>
                <a:picLocks noChangeAspect="1" noChangeArrowheads="1"/>
              </p:cNvPicPr>
              <p:nvPr/>
            </p:nvPicPr>
            <p:blipFill>
              <a:blip r:embed="rId478"/>
              <a:srcRect/>
              <a:stretch>
                <a:fillRect/>
              </a:stretch>
            </p:blipFill>
            <p:spPr bwMode="auto">
              <a:xfrm>
                <a:off x="2118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87" name="Picture 679"/>
              <p:cNvPicPr>
                <a:picLocks noChangeAspect="1" noChangeArrowheads="1"/>
              </p:cNvPicPr>
              <p:nvPr/>
            </p:nvPicPr>
            <p:blipFill>
              <a:blip r:embed="rId479"/>
              <a:srcRect/>
              <a:stretch>
                <a:fillRect/>
              </a:stretch>
            </p:blipFill>
            <p:spPr bwMode="auto">
              <a:xfrm>
                <a:off x="2118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88" name="Picture 680"/>
              <p:cNvPicPr>
                <a:picLocks noChangeAspect="1" noChangeArrowheads="1"/>
              </p:cNvPicPr>
              <p:nvPr/>
            </p:nvPicPr>
            <p:blipFill>
              <a:blip r:embed="rId480"/>
              <a:srcRect/>
              <a:stretch>
                <a:fillRect/>
              </a:stretch>
            </p:blipFill>
            <p:spPr bwMode="auto">
              <a:xfrm>
                <a:off x="2235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89" name="Picture 681"/>
              <p:cNvPicPr>
                <a:picLocks noChangeAspect="1" noChangeArrowheads="1"/>
              </p:cNvPicPr>
              <p:nvPr/>
            </p:nvPicPr>
            <p:blipFill>
              <a:blip r:embed="rId481"/>
              <a:srcRect/>
              <a:stretch>
                <a:fillRect/>
              </a:stretch>
            </p:blipFill>
            <p:spPr bwMode="auto">
              <a:xfrm>
                <a:off x="2235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90" name="Picture 682"/>
              <p:cNvPicPr>
                <a:picLocks noChangeAspect="1" noChangeArrowheads="1"/>
              </p:cNvPicPr>
              <p:nvPr/>
            </p:nvPicPr>
            <p:blipFill>
              <a:blip r:embed="rId482"/>
              <a:srcRect/>
              <a:stretch>
                <a:fillRect/>
              </a:stretch>
            </p:blipFill>
            <p:spPr bwMode="auto">
              <a:xfrm>
                <a:off x="2351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91" name="Picture 683"/>
              <p:cNvPicPr>
                <a:picLocks noChangeAspect="1" noChangeArrowheads="1"/>
              </p:cNvPicPr>
              <p:nvPr/>
            </p:nvPicPr>
            <p:blipFill>
              <a:blip r:embed="rId483"/>
              <a:srcRect/>
              <a:stretch>
                <a:fillRect/>
              </a:stretch>
            </p:blipFill>
            <p:spPr bwMode="auto">
              <a:xfrm>
                <a:off x="2351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92" name="Picture 684"/>
              <p:cNvPicPr>
                <a:picLocks noChangeAspect="1" noChangeArrowheads="1"/>
              </p:cNvPicPr>
              <p:nvPr/>
            </p:nvPicPr>
            <p:blipFill>
              <a:blip r:embed="rId484"/>
              <a:srcRect/>
              <a:stretch>
                <a:fillRect/>
              </a:stretch>
            </p:blipFill>
            <p:spPr bwMode="auto">
              <a:xfrm>
                <a:off x="2468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93" name="Picture 685"/>
              <p:cNvPicPr>
                <a:picLocks noChangeAspect="1" noChangeArrowheads="1"/>
              </p:cNvPicPr>
              <p:nvPr/>
            </p:nvPicPr>
            <p:blipFill>
              <a:blip r:embed="rId485"/>
              <a:srcRect/>
              <a:stretch>
                <a:fillRect/>
              </a:stretch>
            </p:blipFill>
            <p:spPr bwMode="auto">
              <a:xfrm>
                <a:off x="2468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94" name="Picture 686"/>
              <p:cNvPicPr>
                <a:picLocks noChangeAspect="1" noChangeArrowheads="1"/>
              </p:cNvPicPr>
              <p:nvPr/>
            </p:nvPicPr>
            <p:blipFill>
              <a:blip r:embed="rId486"/>
              <a:srcRect/>
              <a:stretch>
                <a:fillRect/>
              </a:stretch>
            </p:blipFill>
            <p:spPr bwMode="auto">
              <a:xfrm>
                <a:off x="2584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95" name="Picture 687"/>
              <p:cNvPicPr>
                <a:picLocks noChangeAspect="1" noChangeArrowheads="1"/>
              </p:cNvPicPr>
              <p:nvPr/>
            </p:nvPicPr>
            <p:blipFill>
              <a:blip r:embed="rId487"/>
              <a:srcRect/>
              <a:stretch>
                <a:fillRect/>
              </a:stretch>
            </p:blipFill>
            <p:spPr bwMode="auto">
              <a:xfrm>
                <a:off x="2584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96" name="Picture 688"/>
              <p:cNvPicPr>
                <a:picLocks noChangeAspect="1" noChangeArrowheads="1"/>
              </p:cNvPicPr>
              <p:nvPr/>
            </p:nvPicPr>
            <p:blipFill>
              <a:blip r:embed="rId488"/>
              <a:srcRect/>
              <a:stretch>
                <a:fillRect/>
              </a:stretch>
            </p:blipFill>
            <p:spPr bwMode="auto">
              <a:xfrm>
                <a:off x="2701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97" name="Picture 689"/>
              <p:cNvPicPr>
                <a:picLocks noChangeAspect="1" noChangeArrowheads="1"/>
              </p:cNvPicPr>
              <p:nvPr/>
            </p:nvPicPr>
            <p:blipFill>
              <a:blip r:embed="rId489"/>
              <a:srcRect/>
              <a:stretch>
                <a:fillRect/>
              </a:stretch>
            </p:blipFill>
            <p:spPr bwMode="auto">
              <a:xfrm>
                <a:off x="2701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98" name="Picture 690"/>
              <p:cNvPicPr>
                <a:picLocks noChangeAspect="1" noChangeArrowheads="1"/>
              </p:cNvPicPr>
              <p:nvPr/>
            </p:nvPicPr>
            <p:blipFill>
              <a:blip r:embed="rId490"/>
              <a:srcRect/>
              <a:stretch>
                <a:fillRect/>
              </a:stretch>
            </p:blipFill>
            <p:spPr bwMode="auto">
              <a:xfrm>
                <a:off x="2817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899" name="Picture 691"/>
              <p:cNvPicPr>
                <a:picLocks noChangeAspect="1" noChangeArrowheads="1"/>
              </p:cNvPicPr>
              <p:nvPr/>
            </p:nvPicPr>
            <p:blipFill>
              <a:blip r:embed="rId491"/>
              <a:srcRect/>
              <a:stretch>
                <a:fillRect/>
              </a:stretch>
            </p:blipFill>
            <p:spPr bwMode="auto">
              <a:xfrm>
                <a:off x="2817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00" name="Picture 692"/>
              <p:cNvPicPr>
                <a:picLocks noChangeAspect="1" noChangeArrowheads="1"/>
              </p:cNvPicPr>
              <p:nvPr/>
            </p:nvPicPr>
            <p:blipFill>
              <a:blip r:embed="rId492"/>
              <a:srcRect/>
              <a:stretch>
                <a:fillRect/>
              </a:stretch>
            </p:blipFill>
            <p:spPr bwMode="auto">
              <a:xfrm>
                <a:off x="2933" y="2492"/>
                <a:ext cx="1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01" name="Picture 693"/>
              <p:cNvPicPr>
                <a:picLocks noChangeAspect="1" noChangeArrowheads="1"/>
              </p:cNvPicPr>
              <p:nvPr/>
            </p:nvPicPr>
            <p:blipFill>
              <a:blip r:embed="rId493"/>
              <a:srcRect/>
              <a:stretch>
                <a:fillRect/>
              </a:stretch>
            </p:blipFill>
            <p:spPr bwMode="auto">
              <a:xfrm>
                <a:off x="2933" y="2492"/>
                <a:ext cx="1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02" name="Picture 694"/>
              <p:cNvPicPr>
                <a:picLocks noChangeAspect="1" noChangeArrowheads="1"/>
              </p:cNvPicPr>
              <p:nvPr/>
            </p:nvPicPr>
            <p:blipFill>
              <a:blip r:embed="rId494"/>
              <a:srcRect/>
              <a:stretch>
                <a:fillRect/>
              </a:stretch>
            </p:blipFill>
            <p:spPr bwMode="auto">
              <a:xfrm>
                <a:off x="3050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03" name="Picture 695"/>
              <p:cNvPicPr>
                <a:picLocks noChangeAspect="1" noChangeArrowheads="1"/>
              </p:cNvPicPr>
              <p:nvPr/>
            </p:nvPicPr>
            <p:blipFill>
              <a:blip r:embed="rId495"/>
              <a:srcRect/>
              <a:stretch>
                <a:fillRect/>
              </a:stretch>
            </p:blipFill>
            <p:spPr bwMode="auto">
              <a:xfrm>
                <a:off x="3050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04" name="Picture 696"/>
              <p:cNvPicPr>
                <a:picLocks noChangeAspect="1" noChangeArrowheads="1"/>
              </p:cNvPicPr>
              <p:nvPr/>
            </p:nvPicPr>
            <p:blipFill>
              <a:blip r:embed="rId496"/>
              <a:srcRect/>
              <a:stretch>
                <a:fillRect/>
              </a:stretch>
            </p:blipFill>
            <p:spPr bwMode="auto">
              <a:xfrm>
                <a:off x="3166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05" name="Picture 697"/>
              <p:cNvPicPr>
                <a:picLocks noChangeAspect="1" noChangeArrowheads="1"/>
              </p:cNvPicPr>
              <p:nvPr/>
            </p:nvPicPr>
            <p:blipFill>
              <a:blip r:embed="rId497"/>
              <a:srcRect/>
              <a:stretch>
                <a:fillRect/>
              </a:stretch>
            </p:blipFill>
            <p:spPr bwMode="auto">
              <a:xfrm>
                <a:off x="3166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06" name="Picture 698"/>
              <p:cNvPicPr>
                <a:picLocks noChangeAspect="1" noChangeArrowheads="1"/>
              </p:cNvPicPr>
              <p:nvPr/>
            </p:nvPicPr>
            <p:blipFill>
              <a:blip r:embed="rId498"/>
              <a:srcRect/>
              <a:stretch>
                <a:fillRect/>
              </a:stretch>
            </p:blipFill>
            <p:spPr bwMode="auto">
              <a:xfrm>
                <a:off x="3283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07" name="Picture 699"/>
              <p:cNvPicPr>
                <a:picLocks noChangeAspect="1" noChangeArrowheads="1"/>
              </p:cNvPicPr>
              <p:nvPr/>
            </p:nvPicPr>
            <p:blipFill>
              <a:blip r:embed="rId499"/>
              <a:srcRect/>
              <a:stretch>
                <a:fillRect/>
              </a:stretch>
            </p:blipFill>
            <p:spPr bwMode="auto">
              <a:xfrm>
                <a:off x="3283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08" name="Picture 700"/>
              <p:cNvPicPr>
                <a:picLocks noChangeAspect="1" noChangeArrowheads="1"/>
              </p:cNvPicPr>
              <p:nvPr/>
            </p:nvPicPr>
            <p:blipFill>
              <a:blip r:embed="rId500"/>
              <a:srcRect/>
              <a:stretch>
                <a:fillRect/>
              </a:stretch>
            </p:blipFill>
            <p:spPr bwMode="auto">
              <a:xfrm>
                <a:off x="3399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09" name="Picture 701"/>
              <p:cNvPicPr>
                <a:picLocks noChangeAspect="1" noChangeArrowheads="1"/>
              </p:cNvPicPr>
              <p:nvPr/>
            </p:nvPicPr>
            <p:blipFill>
              <a:blip r:embed="rId501"/>
              <a:srcRect/>
              <a:stretch>
                <a:fillRect/>
              </a:stretch>
            </p:blipFill>
            <p:spPr bwMode="auto">
              <a:xfrm>
                <a:off x="3399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10" name="Picture 702"/>
              <p:cNvPicPr>
                <a:picLocks noChangeAspect="1" noChangeArrowheads="1"/>
              </p:cNvPicPr>
              <p:nvPr/>
            </p:nvPicPr>
            <p:blipFill>
              <a:blip r:embed="rId502"/>
              <a:srcRect/>
              <a:stretch>
                <a:fillRect/>
              </a:stretch>
            </p:blipFill>
            <p:spPr bwMode="auto">
              <a:xfrm>
                <a:off x="3516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11" name="Picture 703"/>
              <p:cNvPicPr>
                <a:picLocks noChangeAspect="1" noChangeArrowheads="1"/>
              </p:cNvPicPr>
              <p:nvPr/>
            </p:nvPicPr>
            <p:blipFill>
              <a:blip r:embed="rId503"/>
              <a:srcRect/>
              <a:stretch>
                <a:fillRect/>
              </a:stretch>
            </p:blipFill>
            <p:spPr bwMode="auto">
              <a:xfrm>
                <a:off x="3516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12" name="Picture 704"/>
              <p:cNvPicPr>
                <a:picLocks noChangeAspect="1" noChangeArrowheads="1"/>
              </p:cNvPicPr>
              <p:nvPr/>
            </p:nvPicPr>
            <p:blipFill>
              <a:blip r:embed="rId504"/>
              <a:srcRect/>
              <a:stretch>
                <a:fillRect/>
              </a:stretch>
            </p:blipFill>
            <p:spPr bwMode="auto">
              <a:xfrm>
                <a:off x="3632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13" name="Picture 705"/>
              <p:cNvPicPr>
                <a:picLocks noChangeAspect="1" noChangeArrowheads="1"/>
              </p:cNvPicPr>
              <p:nvPr/>
            </p:nvPicPr>
            <p:blipFill>
              <a:blip r:embed="rId505"/>
              <a:srcRect/>
              <a:stretch>
                <a:fillRect/>
              </a:stretch>
            </p:blipFill>
            <p:spPr bwMode="auto">
              <a:xfrm>
                <a:off x="3632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14" name="Picture 706"/>
              <p:cNvPicPr>
                <a:picLocks noChangeAspect="1" noChangeArrowheads="1"/>
              </p:cNvPicPr>
              <p:nvPr/>
            </p:nvPicPr>
            <p:blipFill>
              <a:blip r:embed="rId506"/>
              <a:srcRect/>
              <a:stretch>
                <a:fillRect/>
              </a:stretch>
            </p:blipFill>
            <p:spPr bwMode="auto">
              <a:xfrm>
                <a:off x="2118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15" name="Picture 707"/>
              <p:cNvPicPr>
                <a:picLocks noChangeAspect="1" noChangeArrowheads="1"/>
              </p:cNvPicPr>
              <p:nvPr/>
            </p:nvPicPr>
            <p:blipFill>
              <a:blip r:embed="rId507"/>
              <a:srcRect/>
              <a:stretch>
                <a:fillRect/>
              </a:stretch>
            </p:blipFill>
            <p:spPr bwMode="auto">
              <a:xfrm>
                <a:off x="2118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16" name="Picture 708"/>
              <p:cNvPicPr>
                <a:picLocks noChangeAspect="1" noChangeArrowheads="1"/>
              </p:cNvPicPr>
              <p:nvPr/>
            </p:nvPicPr>
            <p:blipFill>
              <a:blip r:embed="rId508"/>
              <a:srcRect/>
              <a:stretch>
                <a:fillRect/>
              </a:stretch>
            </p:blipFill>
            <p:spPr bwMode="auto">
              <a:xfrm>
                <a:off x="2235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17" name="Picture 709"/>
              <p:cNvPicPr>
                <a:picLocks noChangeAspect="1" noChangeArrowheads="1"/>
              </p:cNvPicPr>
              <p:nvPr/>
            </p:nvPicPr>
            <p:blipFill>
              <a:blip r:embed="rId509"/>
              <a:srcRect/>
              <a:stretch>
                <a:fillRect/>
              </a:stretch>
            </p:blipFill>
            <p:spPr bwMode="auto">
              <a:xfrm>
                <a:off x="2235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18" name="Picture 710"/>
              <p:cNvPicPr>
                <a:picLocks noChangeAspect="1" noChangeArrowheads="1"/>
              </p:cNvPicPr>
              <p:nvPr/>
            </p:nvPicPr>
            <p:blipFill>
              <a:blip r:embed="rId510"/>
              <a:srcRect/>
              <a:stretch>
                <a:fillRect/>
              </a:stretch>
            </p:blipFill>
            <p:spPr bwMode="auto">
              <a:xfrm>
                <a:off x="2351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19" name="Picture 711"/>
              <p:cNvPicPr>
                <a:picLocks noChangeAspect="1" noChangeArrowheads="1"/>
              </p:cNvPicPr>
              <p:nvPr/>
            </p:nvPicPr>
            <p:blipFill>
              <a:blip r:embed="rId511"/>
              <a:srcRect/>
              <a:stretch>
                <a:fillRect/>
              </a:stretch>
            </p:blipFill>
            <p:spPr bwMode="auto">
              <a:xfrm>
                <a:off x="2351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20" name="Picture 712"/>
              <p:cNvPicPr>
                <a:picLocks noChangeAspect="1" noChangeArrowheads="1"/>
              </p:cNvPicPr>
              <p:nvPr/>
            </p:nvPicPr>
            <p:blipFill>
              <a:blip r:embed="rId512"/>
              <a:srcRect/>
              <a:stretch>
                <a:fillRect/>
              </a:stretch>
            </p:blipFill>
            <p:spPr bwMode="auto">
              <a:xfrm>
                <a:off x="2468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21" name="Picture 713"/>
              <p:cNvPicPr>
                <a:picLocks noChangeAspect="1" noChangeArrowheads="1"/>
              </p:cNvPicPr>
              <p:nvPr/>
            </p:nvPicPr>
            <p:blipFill>
              <a:blip r:embed="rId513"/>
              <a:srcRect/>
              <a:stretch>
                <a:fillRect/>
              </a:stretch>
            </p:blipFill>
            <p:spPr bwMode="auto">
              <a:xfrm>
                <a:off x="2468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22" name="Picture 714"/>
              <p:cNvPicPr>
                <a:picLocks noChangeAspect="1" noChangeArrowheads="1"/>
              </p:cNvPicPr>
              <p:nvPr/>
            </p:nvPicPr>
            <p:blipFill>
              <a:blip r:embed="rId514"/>
              <a:srcRect/>
              <a:stretch>
                <a:fillRect/>
              </a:stretch>
            </p:blipFill>
            <p:spPr bwMode="auto">
              <a:xfrm>
                <a:off x="2584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23" name="Picture 715"/>
              <p:cNvPicPr>
                <a:picLocks noChangeAspect="1" noChangeArrowheads="1"/>
              </p:cNvPicPr>
              <p:nvPr/>
            </p:nvPicPr>
            <p:blipFill>
              <a:blip r:embed="rId515"/>
              <a:srcRect/>
              <a:stretch>
                <a:fillRect/>
              </a:stretch>
            </p:blipFill>
            <p:spPr bwMode="auto">
              <a:xfrm>
                <a:off x="2584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24" name="Picture 716"/>
              <p:cNvPicPr>
                <a:picLocks noChangeAspect="1" noChangeArrowheads="1"/>
              </p:cNvPicPr>
              <p:nvPr/>
            </p:nvPicPr>
            <p:blipFill>
              <a:blip r:embed="rId516"/>
              <a:srcRect/>
              <a:stretch>
                <a:fillRect/>
              </a:stretch>
            </p:blipFill>
            <p:spPr bwMode="auto">
              <a:xfrm>
                <a:off x="2701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25" name="Picture 717"/>
              <p:cNvPicPr>
                <a:picLocks noChangeAspect="1" noChangeArrowheads="1"/>
              </p:cNvPicPr>
              <p:nvPr/>
            </p:nvPicPr>
            <p:blipFill>
              <a:blip r:embed="rId517"/>
              <a:srcRect/>
              <a:stretch>
                <a:fillRect/>
              </a:stretch>
            </p:blipFill>
            <p:spPr bwMode="auto">
              <a:xfrm>
                <a:off x="2701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26" name="Picture 718"/>
              <p:cNvPicPr>
                <a:picLocks noChangeAspect="1" noChangeArrowheads="1"/>
              </p:cNvPicPr>
              <p:nvPr/>
            </p:nvPicPr>
            <p:blipFill>
              <a:blip r:embed="rId518"/>
              <a:srcRect/>
              <a:stretch>
                <a:fillRect/>
              </a:stretch>
            </p:blipFill>
            <p:spPr bwMode="auto">
              <a:xfrm>
                <a:off x="2817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27" name="Picture 719"/>
              <p:cNvPicPr>
                <a:picLocks noChangeAspect="1" noChangeArrowheads="1"/>
              </p:cNvPicPr>
              <p:nvPr/>
            </p:nvPicPr>
            <p:blipFill>
              <a:blip r:embed="rId519"/>
              <a:srcRect/>
              <a:stretch>
                <a:fillRect/>
              </a:stretch>
            </p:blipFill>
            <p:spPr bwMode="auto">
              <a:xfrm>
                <a:off x="2817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28" name="Picture 720"/>
              <p:cNvPicPr>
                <a:picLocks noChangeAspect="1" noChangeArrowheads="1"/>
              </p:cNvPicPr>
              <p:nvPr/>
            </p:nvPicPr>
            <p:blipFill>
              <a:blip r:embed="rId520"/>
              <a:srcRect/>
              <a:stretch>
                <a:fillRect/>
              </a:stretch>
            </p:blipFill>
            <p:spPr bwMode="auto">
              <a:xfrm>
                <a:off x="2933" y="2375"/>
                <a:ext cx="119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29" name="Picture 721"/>
              <p:cNvPicPr>
                <a:picLocks noChangeAspect="1" noChangeArrowheads="1"/>
              </p:cNvPicPr>
              <p:nvPr/>
            </p:nvPicPr>
            <p:blipFill>
              <a:blip r:embed="rId521"/>
              <a:srcRect/>
              <a:stretch>
                <a:fillRect/>
              </a:stretch>
            </p:blipFill>
            <p:spPr bwMode="auto">
              <a:xfrm>
                <a:off x="2933" y="2375"/>
                <a:ext cx="119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30" name="Picture 722"/>
              <p:cNvPicPr>
                <a:picLocks noChangeAspect="1" noChangeArrowheads="1"/>
              </p:cNvPicPr>
              <p:nvPr/>
            </p:nvPicPr>
            <p:blipFill>
              <a:blip r:embed="rId522"/>
              <a:srcRect/>
              <a:stretch>
                <a:fillRect/>
              </a:stretch>
            </p:blipFill>
            <p:spPr bwMode="auto">
              <a:xfrm>
                <a:off x="3050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31" name="Picture 723"/>
              <p:cNvPicPr>
                <a:picLocks noChangeAspect="1" noChangeArrowheads="1"/>
              </p:cNvPicPr>
              <p:nvPr/>
            </p:nvPicPr>
            <p:blipFill>
              <a:blip r:embed="rId523"/>
              <a:srcRect/>
              <a:stretch>
                <a:fillRect/>
              </a:stretch>
            </p:blipFill>
            <p:spPr bwMode="auto">
              <a:xfrm>
                <a:off x="3050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32" name="Picture 724"/>
              <p:cNvPicPr>
                <a:picLocks noChangeAspect="1" noChangeArrowheads="1"/>
              </p:cNvPicPr>
              <p:nvPr/>
            </p:nvPicPr>
            <p:blipFill>
              <a:blip r:embed="rId524"/>
              <a:srcRect/>
              <a:stretch>
                <a:fillRect/>
              </a:stretch>
            </p:blipFill>
            <p:spPr bwMode="auto">
              <a:xfrm>
                <a:off x="3166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33" name="Picture 725"/>
              <p:cNvPicPr>
                <a:picLocks noChangeAspect="1" noChangeArrowheads="1"/>
              </p:cNvPicPr>
              <p:nvPr/>
            </p:nvPicPr>
            <p:blipFill>
              <a:blip r:embed="rId525"/>
              <a:srcRect/>
              <a:stretch>
                <a:fillRect/>
              </a:stretch>
            </p:blipFill>
            <p:spPr bwMode="auto">
              <a:xfrm>
                <a:off x="3166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34" name="Picture 726"/>
              <p:cNvPicPr>
                <a:picLocks noChangeAspect="1" noChangeArrowheads="1"/>
              </p:cNvPicPr>
              <p:nvPr/>
            </p:nvPicPr>
            <p:blipFill>
              <a:blip r:embed="rId526"/>
              <a:srcRect/>
              <a:stretch>
                <a:fillRect/>
              </a:stretch>
            </p:blipFill>
            <p:spPr bwMode="auto">
              <a:xfrm>
                <a:off x="3283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35" name="Picture 727"/>
              <p:cNvPicPr>
                <a:picLocks noChangeAspect="1" noChangeArrowheads="1"/>
              </p:cNvPicPr>
              <p:nvPr/>
            </p:nvPicPr>
            <p:blipFill>
              <a:blip r:embed="rId527"/>
              <a:srcRect/>
              <a:stretch>
                <a:fillRect/>
              </a:stretch>
            </p:blipFill>
            <p:spPr bwMode="auto">
              <a:xfrm>
                <a:off x="3283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36" name="Picture 728"/>
              <p:cNvPicPr>
                <a:picLocks noChangeAspect="1" noChangeArrowheads="1"/>
              </p:cNvPicPr>
              <p:nvPr/>
            </p:nvPicPr>
            <p:blipFill>
              <a:blip r:embed="rId528"/>
              <a:srcRect/>
              <a:stretch>
                <a:fillRect/>
              </a:stretch>
            </p:blipFill>
            <p:spPr bwMode="auto">
              <a:xfrm>
                <a:off x="3399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37" name="Picture 729"/>
              <p:cNvPicPr>
                <a:picLocks noChangeAspect="1" noChangeArrowheads="1"/>
              </p:cNvPicPr>
              <p:nvPr/>
            </p:nvPicPr>
            <p:blipFill>
              <a:blip r:embed="rId529"/>
              <a:srcRect/>
              <a:stretch>
                <a:fillRect/>
              </a:stretch>
            </p:blipFill>
            <p:spPr bwMode="auto">
              <a:xfrm>
                <a:off x="3399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38" name="Picture 730"/>
              <p:cNvPicPr>
                <a:picLocks noChangeAspect="1" noChangeArrowheads="1"/>
              </p:cNvPicPr>
              <p:nvPr/>
            </p:nvPicPr>
            <p:blipFill>
              <a:blip r:embed="rId530"/>
              <a:srcRect/>
              <a:stretch>
                <a:fillRect/>
              </a:stretch>
            </p:blipFill>
            <p:spPr bwMode="auto">
              <a:xfrm>
                <a:off x="3516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39" name="Picture 731"/>
              <p:cNvPicPr>
                <a:picLocks noChangeAspect="1" noChangeArrowheads="1"/>
              </p:cNvPicPr>
              <p:nvPr/>
            </p:nvPicPr>
            <p:blipFill>
              <a:blip r:embed="rId531"/>
              <a:srcRect/>
              <a:stretch>
                <a:fillRect/>
              </a:stretch>
            </p:blipFill>
            <p:spPr bwMode="auto">
              <a:xfrm>
                <a:off x="3516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40" name="Picture 732"/>
              <p:cNvPicPr>
                <a:picLocks noChangeAspect="1" noChangeArrowheads="1"/>
              </p:cNvPicPr>
              <p:nvPr/>
            </p:nvPicPr>
            <p:blipFill>
              <a:blip r:embed="rId532"/>
              <a:srcRect/>
              <a:stretch>
                <a:fillRect/>
              </a:stretch>
            </p:blipFill>
            <p:spPr bwMode="auto">
              <a:xfrm>
                <a:off x="3632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41" name="Picture 733"/>
              <p:cNvPicPr>
                <a:picLocks noChangeAspect="1" noChangeArrowheads="1"/>
              </p:cNvPicPr>
              <p:nvPr/>
            </p:nvPicPr>
            <p:blipFill>
              <a:blip r:embed="rId533"/>
              <a:srcRect/>
              <a:stretch>
                <a:fillRect/>
              </a:stretch>
            </p:blipFill>
            <p:spPr bwMode="auto">
              <a:xfrm>
                <a:off x="3632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42" name="Picture 734"/>
              <p:cNvPicPr>
                <a:picLocks noChangeAspect="1" noChangeArrowheads="1"/>
              </p:cNvPicPr>
              <p:nvPr/>
            </p:nvPicPr>
            <p:blipFill>
              <a:blip r:embed="rId534"/>
              <a:srcRect/>
              <a:stretch>
                <a:fillRect/>
              </a:stretch>
            </p:blipFill>
            <p:spPr bwMode="auto">
              <a:xfrm>
                <a:off x="2118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43" name="Picture 735"/>
              <p:cNvPicPr>
                <a:picLocks noChangeAspect="1" noChangeArrowheads="1"/>
              </p:cNvPicPr>
              <p:nvPr/>
            </p:nvPicPr>
            <p:blipFill>
              <a:blip r:embed="rId535"/>
              <a:srcRect/>
              <a:stretch>
                <a:fillRect/>
              </a:stretch>
            </p:blipFill>
            <p:spPr bwMode="auto">
              <a:xfrm>
                <a:off x="2118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44" name="Picture 736"/>
              <p:cNvPicPr>
                <a:picLocks noChangeAspect="1" noChangeArrowheads="1"/>
              </p:cNvPicPr>
              <p:nvPr/>
            </p:nvPicPr>
            <p:blipFill>
              <a:blip r:embed="rId536"/>
              <a:srcRect/>
              <a:stretch>
                <a:fillRect/>
              </a:stretch>
            </p:blipFill>
            <p:spPr bwMode="auto">
              <a:xfrm>
                <a:off x="2235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45" name="Picture 737"/>
              <p:cNvPicPr>
                <a:picLocks noChangeAspect="1" noChangeArrowheads="1"/>
              </p:cNvPicPr>
              <p:nvPr/>
            </p:nvPicPr>
            <p:blipFill>
              <a:blip r:embed="rId537"/>
              <a:srcRect/>
              <a:stretch>
                <a:fillRect/>
              </a:stretch>
            </p:blipFill>
            <p:spPr bwMode="auto">
              <a:xfrm>
                <a:off x="2235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46" name="Picture 738"/>
              <p:cNvPicPr>
                <a:picLocks noChangeAspect="1" noChangeArrowheads="1"/>
              </p:cNvPicPr>
              <p:nvPr/>
            </p:nvPicPr>
            <p:blipFill>
              <a:blip r:embed="rId538"/>
              <a:srcRect/>
              <a:stretch>
                <a:fillRect/>
              </a:stretch>
            </p:blipFill>
            <p:spPr bwMode="auto">
              <a:xfrm>
                <a:off x="2351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47" name="Picture 739"/>
              <p:cNvPicPr>
                <a:picLocks noChangeAspect="1" noChangeArrowheads="1"/>
              </p:cNvPicPr>
              <p:nvPr/>
            </p:nvPicPr>
            <p:blipFill>
              <a:blip r:embed="rId539"/>
              <a:srcRect/>
              <a:stretch>
                <a:fillRect/>
              </a:stretch>
            </p:blipFill>
            <p:spPr bwMode="auto">
              <a:xfrm>
                <a:off x="2351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48" name="Picture 740"/>
              <p:cNvPicPr>
                <a:picLocks noChangeAspect="1" noChangeArrowheads="1"/>
              </p:cNvPicPr>
              <p:nvPr/>
            </p:nvPicPr>
            <p:blipFill>
              <a:blip r:embed="rId540"/>
              <a:srcRect/>
              <a:stretch>
                <a:fillRect/>
              </a:stretch>
            </p:blipFill>
            <p:spPr bwMode="auto">
              <a:xfrm>
                <a:off x="2468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49" name="Picture 741"/>
              <p:cNvPicPr>
                <a:picLocks noChangeAspect="1" noChangeArrowheads="1"/>
              </p:cNvPicPr>
              <p:nvPr/>
            </p:nvPicPr>
            <p:blipFill>
              <a:blip r:embed="rId541"/>
              <a:srcRect/>
              <a:stretch>
                <a:fillRect/>
              </a:stretch>
            </p:blipFill>
            <p:spPr bwMode="auto">
              <a:xfrm>
                <a:off x="2468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50" name="Picture 742"/>
              <p:cNvPicPr>
                <a:picLocks noChangeAspect="1" noChangeArrowheads="1"/>
              </p:cNvPicPr>
              <p:nvPr/>
            </p:nvPicPr>
            <p:blipFill>
              <a:blip r:embed="rId542"/>
              <a:srcRect/>
              <a:stretch>
                <a:fillRect/>
              </a:stretch>
            </p:blipFill>
            <p:spPr bwMode="auto">
              <a:xfrm>
                <a:off x="2584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51" name="Picture 743"/>
              <p:cNvPicPr>
                <a:picLocks noChangeAspect="1" noChangeArrowheads="1"/>
              </p:cNvPicPr>
              <p:nvPr/>
            </p:nvPicPr>
            <p:blipFill>
              <a:blip r:embed="rId543"/>
              <a:srcRect/>
              <a:stretch>
                <a:fillRect/>
              </a:stretch>
            </p:blipFill>
            <p:spPr bwMode="auto">
              <a:xfrm>
                <a:off x="2584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52" name="Picture 744"/>
              <p:cNvPicPr>
                <a:picLocks noChangeAspect="1" noChangeArrowheads="1"/>
              </p:cNvPicPr>
              <p:nvPr/>
            </p:nvPicPr>
            <p:blipFill>
              <a:blip r:embed="rId544"/>
              <a:srcRect/>
              <a:stretch>
                <a:fillRect/>
              </a:stretch>
            </p:blipFill>
            <p:spPr bwMode="auto">
              <a:xfrm>
                <a:off x="2701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53" name="Picture 745"/>
              <p:cNvPicPr>
                <a:picLocks noChangeAspect="1" noChangeArrowheads="1"/>
              </p:cNvPicPr>
              <p:nvPr/>
            </p:nvPicPr>
            <p:blipFill>
              <a:blip r:embed="rId545"/>
              <a:srcRect/>
              <a:stretch>
                <a:fillRect/>
              </a:stretch>
            </p:blipFill>
            <p:spPr bwMode="auto">
              <a:xfrm>
                <a:off x="2701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54" name="Picture 746"/>
              <p:cNvPicPr>
                <a:picLocks noChangeAspect="1" noChangeArrowheads="1"/>
              </p:cNvPicPr>
              <p:nvPr/>
            </p:nvPicPr>
            <p:blipFill>
              <a:blip r:embed="rId546"/>
              <a:srcRect/>
              <a:stretch>
                <a:fillRect/>
              </a:stretch>
            </p:blipFill>
            <p:spPr bwMode="auto">
              <a:xfrm>
                <a:off x="2817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55" name="Picture 747"/>
              <p:cNvPicPr>
                <a:picLocks noChangeAspect="1" noChangeArrowheads="1"/>
              </p:cNvPicPr>
              <p:nvPr/>
            </p:nvPicPr>
            <p:blipFill>
              <a:blip r:embed="rId547"/>
              <a:srcRect/>
              <a:stretch>
                <a:fillRect/>
              </a:stretch>
            </p:blipFill>
            <p:spPr bwMode="auto">
              <a:xfrm>
                <a:off x="2817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56" name="Picture 748"/>
              <p:cNvPicPr>
                <a:picLocks noChangeAspect="1" noChangeArrowheads="1"/>
              </p:cNvPicPr>
              <p:nvPr/>
            </p:nvPicPr>
            <p:blipFill>
              <a:blip r:embed="rId548"/>
              <a:srcRect/>
              <a:stretch>
                <a:fillRect/>
              </a:stretch>
            </p:blipFill>
            <p:spPr bwMode="auto">
              <a:xfrm>
                <a:off x="2933" y="2259"/>
                <a:ext cx="1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57" name="Picture 749"/>
              <p:cNvPicPr>
                <a:picLocks noChangeAspect="1" noChangeArrowheads="1"/>
              </p:cNvPicPr>
              <p:nvPr/>
            </p:nvPicPr>
            <p:blipFill>
              <a:blip r:embed="rId549"/>
              <a:srcRect/>
              <a:stretch>
                <a:fillRect/>
              </a:stretch>
            </p:blipFill>
            <p:spPr bwMode="auto">
              <a:xfrm>
                <a:off x="2933" y="2259"/>
                <a:ext cx="1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58" name="Picture 750"/>
              <p:cNvPicPr>
                <a:picLocks noChangeAspect="1" noChangeArrowheads="1"/>
              </p:cNvPicPr>
              <p:nvPr/>
            </p:nvPicPr>
            <p:blipFill>
              <a:blip r:embed="rId550"/>
              <a:srcRect/>
              <a:stretch>
                <a:fillRect/>
              </a:stretch>
            </p:blipFill>
            <p:spPr bwMode="auto">
              <a:xfrm>
                <a:off x="3050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59" name="Picture 751"/>
              <p:cNvPicPr>
                <a:picLocks noChangeAspect="1" noChangeArrowheads="1"/>
              </p:cNvPicPr>
              <p:nvPr/>
            </p:nvPicPr>
            <p:blipFill>
              <a:blip r:embed="rId551"/>
              <a:srcRect/>
              <a:stretch>
                <a:fillRect/>
              </a:stretch>
            </p:blipFill>
            <p:spPr bwMode="auto">
              <a:xfrm>
                <a:off x="3050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60" name="Picture 752"/>
              <p:cNvPicPr>
                <a:picLocks noChangeAspect="1" noChangeArrowheads="1"/>
              </p:cNvPicPr>
              <p:nvPr/>
            </p:nvPicPr>
            <p:blipFill>
              <a:blip r:embed="rId552"/>
              <a:srcRect/>
              <a:stretch>
                <a:fillRect/>
              </a:stretch>
            </p:blipFill>
            <p:spPr bwMode="auto">
              <a:xfrm>
                <a:off x="3166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61" name="Picture 753"/>
              <p:cNvPicPr>
                <a:picLocks noChangeAspect="1" noChangeArrowheads="1"/>
              </p:cNvPicPr>
              <p:nvPr/>
            </p:nvPicPr>
            <p:blipFill>
              <a:blip r:embed="rId553"/>
              <a:srcRect/>
              <a:stretch>
                <a:fillRect/>
              </a:stretch>
            </p:blipFill>
            <p:spPr bwMode="auto">
              <a:xfrm>
                <a:off x="3166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62" name="Picture 754"/>
              <p:cNvPicPr>
                <a:picLocks noChangeAspect="1" noChangeArrowheads="1"/>
              </p:cNvPicPr>
              <p:nvPr/>
            </p:nvPicPr>
            <p:blipFill>
              <a:blip r:embed="rId554"/>
              <a:srcRect/>
              <a:stretch>
                <a:fillRect/>
              </a:stretch>
            </p:blipFill>
            <p:spPr bwMode="auto">
              <a:xfrm>
                <a:off x="3283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63" name="Picture 755"/>
              <p:cNvPicPr>
                <a:picLocks noChangeAspect="1" noChangeArrowheads="1"/>
              </p:cNvPicPr>
              <p:nvPr/>
            </p:nvPicPr>
            <p:blipFill>
              <a:blip r:embed="rId555"/>
              <a:srcRect/>
              <a:stretch>
                <a:fillRect/>
              </a:stretch>
            </p:blipFill>
            <p:spPr bwMode="auto">
              <a:xfrm>
                <a:off x="3283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64" name="Picture 756"/>
              <p:cNvPicPr>
                <a:picLocks noChangeAspect="1" noChangeArrowheads="1"/>
              </p:cNvPicPr>
              <p:nvPr/>
            </p:nvPicPr>
            <p:blipFill>
              <a:blip r:embed="rId556"/>
              <a:srcRect/>
              <a:stretch>
                <a:fillRect/>
              </a:stretch>
            </p:blipFill>
            <p:spPr bwMode="auto">
              <a:xfrm>
                <a:off x="3399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65" name="Picture 757"/>
              <p:cNvPicPr>
                <a:picLocks noChangeAspect="1" noChangeArrowheads="1"/>
              </p:cNvPicPr>
              <p:nvPr/>
            </p:nvPicPr>
            <p:blipFill>
              <a:blip r:embed="rId557"/>
              <a:srcRect/>
              <a:stretch>
                <a:fillRect/>
              </a:stretch>
            </p:blipFill>
            <p:spPr bwMode="auto">
              <a:xfrm>
                <a:off x="3399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66" name="Picture 758"/>
              <p:cNvPicPr>
                <a:picLocks noChangeAspect="1" noChangeArrowheads="1"/>
              </p:cNvPicPr>
              <p:nvPr/>
            </p:nvPicPr>
            <p:blipFill>
              <a:blip r:embed="rId558"/>
              <a:srcRect/>
              <a:stretch>
                <a:fillRect/>
              </a:stretch>
            </p:blipFill>
            <p:spPr bwMode="auto">
              <a:xfrm>
                <a:off x="3516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67" name="Picture 759"/>
              <p:cNvPicPr>
                <a:picLocks noChangeAspect="1" noChangeArrowheads="1"/>
              </p:cNvPicPr>
              <p:nvPr/>
            </p:nvPicPr>
            <p:blipFill>
              <a:blip r:embed="rId559"/>
              <a:srcRect/>
              <a:stretch>
                <a:fillRect/>
              </a:stretch>
            </p:blipFill>
            <p:spPr bwMode="auto">
              <a:xfrm>
                <a:off x="3516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68" name="Picture 760"/>
              <p:cNvPicPr>
                <a:picLocks noChangeAspect="1" noChangeArrowheads="1"/>
              </p:cNvPicPr>
              <p:nvPr/>
            </p:nvPicPr>
            <p:blipFill>
              <a:blip r:embed="rId560"/>
              <a:srcRect/>
              <a:stretch>
                <a:fillRect/>
              </a:stretch>
            </p:blipFill>
            <p:spPr bwMode="auto">
              <a:xfrm>
                <a:off x="3632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69" name="Picture 761"/>
              <p:cNvPicPr>
                <a:picLocks noChangeAspect="1" noChangeArrowheads="1"/>
              </p:cNvPicPr>
              <p:nvPr/>
            </p:nvPicPr>
            <p:blipFill>
              <a:blip r:embed="rId561"/>
              <a:srcRect/>
              <a:stretch>
                <a:fillRect/>
              </a:stretch>
            </p:blipFill>
            <p:spPr bwMode="auto">
              <a:xfrm>
                <a:off x="3632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70" name="Picture 762"/>
              <p:cNvPicPr>
                <a:picLocks noChangeAspect="1" noChangeArrowheads="1"/>
              </p:cNvPicPr>
              <p:nvPr/>
            </p:nvPicPr>
            <p:blipFill>
              <a:blip r:embed="rId562"/>
              <a:srcRect/>
              <a:stretch>
                <a:fillRect/>
              </a:stretch>
            </p:blipFill>
            <p:spPr bwMode="auto">
              <a:xfrm>
                <a:off x="2118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71" name="Picture 763"/>
              <p:cNvPicPr>
                <a:picLocks noChangeAspect="1" noChangeArrowheads="1"/>
              </p:cNvPicPr>
              <p:nvPr/>
            </p:nvPicPr>
            <p:blipFill>
              <a:blip r:embed="rId563"/>
              <a:srcRect/>
              <a:stretch>
                <a:fillRect/>
              </a:stretch>
            </p:blipFill>
            <p:spPr bwMode="auto">
              <a:xfrm>
                <a:off x="2118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72" name="Picture 764"/>
              <p:cNvPicPr>
                <a:picLocks noChangeAspect="1" noChangeArrowheads="1"/>
              </p:cNvPicPr>
              <p:nvPr/>
            </p:nvPicPr>
            <p:blipFill>
              <a:blip r:embed="rId564"/>
              <a:srcRect/>
              <a:stretch>
                <a:fillRect/>
              </a:stretch>
            </p:blipFill>
            <p:spPr bwMode="auto">
              <a:xfrm>
                <a:off x="2235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73" name="Picture 765"/>
              <p:cNvPicPr>
                <a:picLocks noChangeAspect="1" noChangeArrowheads="1"/>
              </p:cNvPicPr>
              <p:nvPr/>
            </p:nvPicPr>
            <p:blipFill>
              <a:blip r:embed="rId565"/>
              <a:srcRect/>
              <a:stretch>
                <a:fillRect/>
              </a:stretch>
            </p:blipFill>
            <p:spPr bwMode="auto">
              <a:xfrm>
                <a:off x="2235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74" name="Picture 766"/>
              <p:cNvPicPr>
                <a:picLocks noChangeAspect="1" noChangeArrowheads="1"/>
              </p:cNvPicPr>
              <p:nvPr/>
            </p:nvPicPr>
            <p:blipFill>
              <a:blip r:embed="rId566"/>
              <a:srcRect/>
              <a:stretch>
                <a:fillRect/>
              </a:stretch>
            </p:blipFill>
            <p:spPr bwMode="auto">
              <a:xfrm>
                <a:off x="2351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75" name="Picture 767"/>
              <p:cNvPicPr>
                <a:picLocks noChangeAspect="1" noChangeArrowheads="1"/>
              </p:cNvPicPr>
              <p:nvPr/>
            </p:nvPicPr>
            <p:blipFill>
              <a:blip r:embed="rId567"/>
              <a:srcRect/>
              <a:stretch>
                <a:fillRect/>
              </a:stretch>
            </p:blipFill>
            <p:spPr bwMode="auto">
              <a:xfrm>
                <a:off x="2351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76" name="Picture 768"/>
              <p:cNvPicPr>
                <a:picLocks noChangeAspect="1" noChangeArrowheads="1"/>
              </p:cNvPicPr>
              <p:nvPr/>
            </p:nvPicPr>
            <p:blipFill>
              <a:blip r:embed="rId568"/>
              <a:srcRect/>
              <a:stretch>
                <a:fillRect/>
              </a:stretch>
            </p:blipFill>
            <p:spPr bwMode="auto">
              <a:xfrm>
                <a:off x="2468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77" name="Picture 769"/>
              <p:cNvPicPr>
                <a:picLocks noChangeAspect="1" noChangeArrowheads="1"/>
              </p:cNvPicPr>
              <p:nvPr/>
            </p:nvPicPr>
            <p:blipFill>
              <a:blip r:embed="rId569"/>
              <a:srcRect/>
              <a:stretch>
                <a:fillRect/>
              </a:stretch>
            </p:blipFill>
            <p:spPr bwMode="auto">
              <a:xfrm>
                <a:off x="2468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78" name="Picture 770"/>
              <p:cNvPicPr>
                <a:picLocks noChangeAspect="1" noChangeArrowheads="1"/>
              </p:cNvPicPr>
              <p:nvPr/>
            </p:nvPicPr>
            <p:blipFill>
              <a:blip r:embed="rId570"/>
              <a:srcRect/>
              <a:stretch>
                <a:fillRect/>
              </a:stretch>
            </p:blipFill>
            <p:spPr bwMode="auto">
              <a:xfrm>
                <a:off x="2584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79" name="Picture 771"/>
              <p:cNvPicPr>
                <a:picLocks noChangeAspect="1" noChangeArrowheads="1"/>
              </p:cNvPicPr>
              <p:nvPr/>
            </p:nvPicPr>
            <p:blipFill>
              <a:blip r:embed="rId571"/>
              <a:srcRect/>
              <a:stretch>
                <a:fillRect/>
              </a:stretch>
            </p:blipFill>
            <p:spPr bwMode="auto">
              <a:xfrm>
                <a:off x="2584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80" name="Picture 772"/>
              <p:cNvPicPr>
                <a:picLocks noChangeAspect="1" noChangeArrowheads="1"/>
              </p:cNvPicPr>
              <p:nvPr/>
            </p:nvPicPr>
            <p:blipFill>
              <a:blip r:embed="rId572"/>
              <a:srcRect/>
              <a:stretch>
                <a:fillRect/>
              </a:stretch>
            </p:blipFill>
            <p:spPr bwMode="auto">
              <a:xfrm>
                <a:off x="2701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81" name="Picture 773"/>
              <p:cNvPicPr>
                <a:picLocks noChangeAspect="1" noChangeArrowheads="1"/>
              </p:cNvPicPr>
              <p:nvPr/>
            </p:nvPicPr>
            <p:blipFill>
              <a:blip r:embed="rId573"/>
              <a:srcRect/>
              <a:stretch>
                <a:fillRect/>
              </a:stretch>
            </p:blipFill>
            <p:spPr bwMode="auto">
              <a:xfrm>
                <a:off x="2701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82" name="Picture 774"/>
              <p:cNvPicPr>
                <a:picLocks noChangeAspect="1" noChangeArrowheads="1"/>
              </p:cNvPicPr>
              <p:nvPr/>
            </p:nvPicPr>
            <p:blipFill>
              <a:blip r:embed="rId574"/>
              <a:srcRect/>
              <a:stretch>
                <a:fillRect/>
              </a:stretch>
            </p:blipFill>
            <p:spPr bwMode="auto">
              <a:xfrm>
                <a:off x="2817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83" name="Picture 775"/>
              <p:cNvPicPr>
                <a:picLocks noChangeAspect="1" noChangeArrowheads="1"/>
              </p:cNvPicPr>
              <p:nvPr/>
            </p:nvPicPr>
            <p:blipFill>
              <a:blip r:embed="rId575"/>
              <a:srcRect/>
              <a:stretch>
                <a:fillRect/>
              </a:stretch>
            </p:blipFill>
            <p:spPr bwMode="auto">
              <a:xfrm>
                <a:off x="2817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84" name="Picture 776"/>
              <p:cNvPicPr>
                <a:picLocks noChangeAspect="1" noChangeArrowheads="1"/>
              </p:cNvPicPr>
              <p:nvPr/>
            </p:nvPicPr>
            <p:blipFill>
              <a:blip r:embed="rId576"/>
              <a:srcRect/>
              <a:stretch>
                <a:fillRect/>
              </a:stretch>
            </p:blipFill>
            <p:spPr bwMode="auto">
              <a:xfrm>
                <a:off x="2933" y="2142"/>
                <a:ext cx="1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85" name="Picture 777"/>
              <p:cNvPicPr>
                <a:picLocks noChangeAspect="1" noChangeArrowheads="1"/>
              </p:cNvPicPr>
              <p:nvPr/>
            </p:nvPicPr>
            <p:blipFill>
              <a:blip r:embed="rId577"/>
              <a:srcRect/>
              <a:stretch>
                <a:fillRect/>
              </a:stretch>
            </p:blipFill>
            <p:spPr bwMode="auto">
              <a:xfrm>
                <a:off x="2933" y="2142"/>
                <a:ext cx="1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86" name="Picture 778"/>
              <p:cNvPicPr>
                <a:picLocks noChangeAspect="1" noChangeArrowheads="1"/>
              </p:cNvPicPr>
              <p:nvPr/>
            </p:nvPicPr>
            <p:blipFill>
              <a:blip r:embed="rId578"/>
              <a:srcRect/>
              <a:stretch>
                <a:fillRect/>
              </a:stretch>
            </p:blipFill>
            <p:spPr bwMode="auto">
              <a:xfrm>
                <a:off x="3050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87" name="Picture 779"/>
              <p:cNvPicPr>
                <a:picLocks noChangeAspect="1" noChangeArrowheads="1"/>
              </p:cNvPicPr>
              <p:nvPr/>
            </p:nvPicPr>
            <p:blipFill>
              <a:blip r:embed="rId579"/>
              <a:srcRect/>
              <a:stretch>
                <a:fillRect/>
              </a:stretch>
            </p:blipFill>
            <p:spPr bwMode="auto">
              <a:xfrm>
                <a:off x="3050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88" name="Picture 780"/>
              <p:cNvPicPr>
                <a:picLocks noChangeAspect="1" noChangeArrowheads="1"/>
              </p:cNvPicPr>
              <p:nvPr/>
            </p:nvPicPr>
            <p:blipFill>
              <a:blip r:embed="rId580"/>
              <a:srcRect/>
              <a:stretch>
                <a:fillRect/>
              </a:stretch>
            </p:blipFill>
            <p:spPr bwMode="auto">
              <a:xfrm>
                <a:off x="3166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89" name="Picture 781"/>
              <p:cNvPicPr>
                <a:picLocks noChangeAspect="1" noChangeArrowheads="1"/>
              </p:cNvPicPr>
              <p:nvPr/>
            </p:nvPicPr>
            <p:blipFill>
              <a:blip r:embed="rId581"/>
              <a:srcRect/>
              <a:stretch>
                <a:fillRect/>
              </a:stretch>
            </p:blipFill>
            <p:spPr bwMode="auto">
              <a:xfrm>
                <a:off x="3166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90" name="Picture 782"/>
              <p:cNvPicPr>
                <a:picLocks noChangeAspect="1" noChangeArrowheads="1"/>
              </p:cNvPicPr>
              <p:nvPr/>
            </p:nvPicPr>
            <p:blipFill>
              <a:blip r:embed="rId582"/>
              <a:srcRect/>
              <a:stretch>
                <a:fillRect/>
              </a:stretch>
            </p:blipFill>
            <p:spPr bwMode="auto">
              <a:xfrm>
                <a:off x="3283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91" name="Picture 783"/>
              <p:cNvPicPr>
                <a:picLocks noChangeAspect="1" noChangeArrowheads="1"/>
              </p:cNvPicPr>
              <p:nvPr/>
            </p:nvPicPr>
            <p:blipFill>
              <a:blip r:embed="rId583"/>
              <a:srcRect/>
              <a:stretch>
                <a:fillRect/>
              </a:stretch>
            </p:blipFill>
            <p:spPr bwMode="auto">
              <a:xfrm>
                <a:off x="3283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92" name="Picture 784"/>
              <p:cNvPicPr>
                <a:picLocks noChangeAspect="1" noChangeArrowheads="1"/>
              </p:cNvPicPr>
              <p:nvPr/>
            </p:nvPicPr>
            <p:blipFill>
              <a:blip r:embed="rId584"/>
              <a:srcRect/>
              <a:stretch>
                <a:fillRect/>
              </a:stretch>
            </p:blipFill>
            <p:spPr bwMode="auto">
              <a:xfrm>
                <a:off x="3399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93" name="Picture 785"/>
              <p:cNvPicPr>
                <a:picLocks noChangeAspect="1" noChangeArrowheads="1"/>
              </p:cNvPicPr>
              <p:nvPr/>
            </p:nvPicPr>
            <p:blipFill>
              <a:blip r:embed="rId585"/>
              <a:srcRect/>
              <a:stretch>
                <a:fillRect/>
              </a:stretch>
            </p:blipFill>
            <p:spPr bwMode="auto">
              <a:xfrm>
                <a:off x="3399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94" name="Picture 786"/>
              <p:cNvPicPr>
                <a:picLocks noChangeAspect="1" noChangeArrowheads="1"/>
              </p:cNvPicPr>
              <p:nvPr/>
            </p:nvPicPr>
            <p:blipFill>
              <a:blip r:embed="rId586"/>
              <a:srcRect/>
              <a:stretch>
                <a:fillRect/>
              </a:stretch>
            </p:blipFill>
            <p:spPr bwMode="auto">
              <a:xfrm>
                <a:off x="3516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95" name="Picture 787"/>
              <p:cNvPicPr>
                <a:picLocks noChangeAspect="1" noChangeArrowheads="1"/>
              </p:cNvPicPr>
              <p:nvPr/>
            </p:nvPicPr>
            <p:blipFill>
              <a:blip r:embed="rId587"/>
              <a:srcRect/>
              <a:stretch>
                <a:fillRect/>
              </a:stretch>
            </p:blipFill>
            <p:spPr bwMode="auto">
              <a:xfrm>
                <a:off x="3516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96" name="Picture 788"/>
              <p:cNvPicPr>
                <a:picLocks noChangeAspect="1" noChangeArrowheads="1"/>
              </p:cNvPicPr>
              <p:nvPr/>
            </p:nvPicPr>
            <p:blipFill>
              <a:blip r:embed="rId588"/>
              <a:srcRect/>
              <a:stretch>
                <a:fillRect/>
              </a:stretch>
            </p:blipFill>
            <p:spPr bwMode="auto">
              <a:xfrm>
                <a:off x="3632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97" name="Picture 789"/>
              <p:cNvPicPr>
                <a:picLocks noChangeAspect="1" noChangeArrowheads="1"/>
              </p:cNvPicPr>
              <p:nvPr/>
            </p:nvPicPr>
            <p:blipFill>
              <a:blip r:embed="rId589"/>
              <a:srcRect/>
              <a:stretch>
                <a:fillRect/>
              </a:stretch>
            </p:blipFill>
            <p:spPr bwMode="auto">
              <a:xfrm>
                <a:off x="3632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98" name="Picture 790"/>
              <p:cNvPicPr>
                <a:picLocks noChangeAspect="1" noChangeArrowheads="1"/>
              </p:cNvPicPr>
              <p:nvPr/>
            </p:nvPicPr>
            <p:blipFill>
              <a:blip r:embed="rId590"/>
              <a:srcRect/>
              <a:stretch>
                <a:fillRect/>
              </a:stretch>
            </p:blipFill>
            <p:spPr bwMode="auto">
              <a:xfrm>
                <a:off x="2118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6999" name="Picture 791"/>
              <p:cNvPicPr>
                <a:picLocks noChangeAspect="1" noChangeArrowheads="1"/>
              </p:cNvPicPr>
              <p:nvPr/>
            </p:nvPicPr>
            <p:blipFill>
              <a:blip r:embed="rId591"/>
              <a:srcRect/>
              <a:stretch>
                <a:fillRect/>
              </a:stretch>
            </p:blipFill>
            <p:spPr bwMode="auto">
              <a:xfrm>
                <a:off x="2118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00" name="Picture 792"/>
              <p:cNvPicPr>
                <a:picLocks noChangeAspect="1" noChangeArrowheads="1"/>
              </p:cNvPicPr>
              <p:nvPr/>
            </p:nvPicPr>
            <p:blipFill>
              <a:blip r:embed="rId592"/>
              <a:srcRect/>
              <a:stretch>
                <a:fillRect/>
              </a:stretch>
            </p:blipFill>
            <p:spPr bwMode="auto">
              <a:xfrm>
                <a:off x="2235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01" name="Picture 793"/>
              <p:cNvPicPr>
                <a:picLocks noChangeAspect="1" noChangeArrowheads="1"/>
              </p:cNvPicPr>
              <p:nvPr/>
            </p:nvPicPr>
            <p:blipFill>
              <a:blip r:embed="rId593"/>
              <a:srcRect/>
              <a:stretch>
                <a:fillRect/>
              </a:stretch>
            </p:blipFill>
            <p:spPr bwMode="auto">
              <a:xfrm>
                <a:off x="2235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02" name="Picture 794"/>
              <p:cNvPicPr>
                <a:picLocks noChangeAspect="1" noChangeArrowheads="1"/>
              </p:cNvPicPr>
              <p:nvPr/>
            </p:nvPicPr>
            <p:blipFill>
              <a:blip r:embed="rId594"/>
              <a:srcRect/>
              <a:stretch>
                <a:fillRect/>
              </a:stretch>
            </p:blipFill>
            <p:spPr bwMode="auto">
              <a:xfrm>
                <a:off x="2351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03" name="Picture 795"/>
              <p:cNvPicPr>
                <a:picLocks noChangeAspect="1" noChangeArrowheads="1"/>
              </p:cNvPicPr>
              <p:nvPr/>
            </p:nvPicPr>
            <p:blipFill>
              <a:blip r:embed="rId595"/>
              <a:srcRect/>
              <a:stretch>
                <a:fillRect/>
              </a:stretch>
            </p:blipFill>
            <p:spPr bwMode="auto">
              <a:xfrm>
                <a:off x="2351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04" name="Picture 796"/>
              <p:cNvPicPr>
                <a:picLocks noChangeAspect="1" noChangeArrowheads="1"/>
              </p:cNvPicPr>
              <p:nvPr/>
            </p:nvPicPr>
            <p:blipFill>
              <a:blip r:embed="rId596"/>
              <a:srcRect/>
              <a:stretch>
                <a:fillRect/>
              </a:stretch>
            </p:blipFill>
            <p:spPr bwMode="auto">
              <a:xfrm>
                <a:off x="2468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05" name="Picture 797"/>
              <p:cNvPicPr>
                <a:picLocks noChangeAspect="1" noChangeArrowheads="1"/>
              </p:cNvPicPr>
              <p:nvPr/>
            </p:nvPicPr>
            <p:blipFill>
              <a:blip r:embed="rId597"/>
              <a:srcRect/>
              <a:stretch>
                <a:fillRect/>
              </a:stretch>
            </p:blipFill>
            <p:spPr bwMode="auto">
              <a:xfrm>
                <a:off x="2468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06" name="Picture 798"/>
              <p:cNvPicPr>
                <a:picLocks noChangeAspect="1" noChangeArrowheads="1"/>
              </p:cNvPicPr>
              <p:nvPr/>
            </p:nvPicPr>
            <p:blipFill>
              <a:blip r:embed="rId598"/>
              <a:srcRect/>
              <a:stretch>
                <a:fillRect/>
              </a:stretch>
            </p:blipFill>
            <p:spPr bwMode="auto">
              <a:xfrm>
                <a:off x="2584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07" name="Picture 799"/>
              <p:cNvPicPr>
                <a:picLocks noChangeAspect="1" noChangeArrowheads="1"/>
              </p:cNvPicPr>
              <p:nvPr/>
            </p:nvPicPr>
            <p:blipFill>
              <a:blip r:embed="rId599"/>
              <a:srcRect/>
              <a:stretch>
                <a:fillRect/>
              </a:stretch>
            </p:blipFill>
            <p:spPr bwMode="auto">
              <a:xfrm>
                <a:off x="2584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08" name="Picture 800"/>
              <p:cNvPicPr>
                <a:picLocks noChangeAspect="1" noChangeArrowheads="1"/>
              </p:cNvPicPr>
              <p:nvPr/>
            </p:nvPicPr>
            <p:blipFill>
              <a:blip r:embed="rId600"/>
              <a:srcRect/>
              <a:stretch>
                <a:fillRect/>
              </a:stretch>
            </p:blipFill>
            <p:spPr bwMode="auto">
              <a:xfrm>
                <a:off x="2701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09" name="Picture 801"/>
              <p:cNvPicPr>
                <a:picLocks noChangeAspect="1" noChangeArrowheads="1"/>
              </p:cNvPicPr>
              <p:nvPr/>
            </p:nvPicPr>
            <p:blipFill>
              <a:blip r:embed="rId601"/>
              <a:srcRect/>
              <a:stretch>
                <a:fillRect/>
              </a:stretch>
            </p:blipFill>
            <p:spPr bwMode="auto">
              <a:xfrm>
                <a:off x="2701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10" name="Picture 802"/>
              <p:cNvPicPr>
                <a:picLocks noChangeAspect="1" noChangeArrowheads="1"/>
              </p:cNvPicPr>
              <p:nvPr/>
            </p:nvPicPr>
            <p:blipFill>
              <a:blip r:embed="rId602"/>
              <a:srcRect/>
              <a:stretch>
                <a:fillRect/>
              </a:stretch>
            </p:blipFill>
            <p:spPr bwMode="auto">
              <a:xfrm>
                <a:off x="2817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11" name="Picture 803"/>
              <p:cNvPicPr>
                <a:picLocks noChangeAspect="1" noChangeArrowheads="1"/>
              </p:cNvPicPr>
              <p:nvPr/>
            </p:nvPicPr>
            <p:blipFill>
              <a:blip r:embed="rId603"/>
              <a:srcRect/>
              <a:stretch>
                <a:fillRect/>
              </a:stretch>
            </p:blipFill>
            <p:spPr bwMode="auto">
              <a:xfrm>
                <a:off x="2817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12" name="Picture 804"/>
              <p:cNvPicPr>
                <a:picLocks noChangeAspect="1" noChangeArrowheads="1"/>
              </p:cNvPicPr>
              <p:nvPr/>
            </p:nvPicPr>
            <p:blipFill>
              <a:blip r:embed="rId604"/>
              <a:srcRect/>
              <a:stretch>
                <a:fillRect/>
              </a:stretch>
            </p:blipFill>
            <p:spPr bwMode="auto">
              <a:xfrm>
                <a:off x="2933" y="2026"/>
                <a:ext cx="1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13" name="Picture 805"/>
              <p:cNvPicPr>
                <a:picLocks noChangeAspect="1" noChangeArrowheads="1"/>
              </p:cNvPicPr>
              <p:nvPr/>
            </p:nvPicPr>
            <p:blipFill>
              <a:blip r:embed="rId605"/>
              <a:srcRect/>
              <a:stretch>
                <a:fillRect/>
              </a:stretch>
            </p:blipFill>
            <p:spPr bwMode="auto">
              <a:xfrm>
                <a:off x="2933" y="2026"/>
                <a:ext cx="1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14" name="Picture 806"/>
              <p:cNvPicPr>
                <a:picLocks noChangeAspect="1" noChangeArrowheads="1"/>
              </p:cNvPicPr>
              <p:nvPr/>
            </p:nvPicPr>
            <p:blipFill>
              <a:blip r:embed="rId606"/>
              <a:srcRect/>
              <a:stretch>
                <a:fillRect/>
              </a:stretch>
            </p:blipFill>
            <p:spPr bwMode="auto">
              <a:xfrm>
                <a:off x="3050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15" name="Picture 807"/>
              <p:cNvPicPr>
                <a:picLocks noChangeAspect="1" noChangeArrowheads="1"/>
              </p:cNvPicPr>
              <p:nvPr/>
            </p:nvPicPr>
            <p:blipFill>
              <a:blip r:embed="rId607"/>
              <a:srcRect/>
              <a:stretch>
                <a:fillRect/>
              </a:stretch>
            </p:blipFill>
            <p:spPr bwMode="auto">
              <a:xfrm>
                <a:off x="3050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07217" name="Group 1009"/>
            <p:cNvGrpSpPr>
              <a:grpSpLocks/>
            </p:cNvGrpSpPr>
            <p:nvPr/>
          </p:nvGrpSpPr>
          <p:grpSpPr bwMode="auto">
            <a:xfrm>
              <a:off x="2118" y="1417"/>
              <a:ext cx="1661" cy="1930"/>
              <a:chOff x="2118" y="1417"/>
              <a:chExt cx="1661" cy="1930"/>
            </a:xfrm>
          </p:grpSpPr>
          <p:pic>
            <p:nvPicPr>
              <p:cNvPr id="607017" name="Picture 809"/>
              <p:cNvPicPr>
                <a:picLocks noChangeAspect="1" noChangeArrowheads="1"/>
              </p:cNvPicPr>
              <p:nvPr/>
            </p:nvPicPr>
            <p:blipFill>
              <a:blip r:embed="rId608"/>
              <a:srcRect/>
              <a:stretch>
                <a:fillRect/>
              </a:stretch>
            </p:blipFill>
            <p:spPr bwMode="auto">
              <a:xfrm>
                <a:off x="3166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18" name="Picture 810"/>
              <p:cNvPicPr>
                <a:picLocks noChangeAspect="1" noChangeArrowheads="1"/>
              </p:cNvPicPr>
              <p:nvPr/>
            </p:nvPicPr>
            <p:blipFill>
              <a:blip r:embed="rId609"/>
              <a:srcRect/>
              <a:stretch>
                <a:fillRect/>
              </a:stretch>
            </p:blipFill>
            <p:spPr bwMode="auto">
              <a:xfrm>
                <a:off x="3166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19" name="Picture 811"/>
              <p:cNvPicPr>
                <a:picLocks noChangeAspect="1" noChangeArrowheads="1"/>
              </p:cNvPicPr>
              <p:nvPr/>
            </p:nvPicPr>
            <p:blipFill>
              <a:blip r:embed="rId610"/>
              <a:srcRect/>
              <a:stretch>
                <a:fillRect/>
              </a:stretch>
            </p:blipFill>
            <p:spPr bwMode="auto">
              <a:xfrm>
                <a:off x="3283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20" name="Picture 812"/>
              <p:cNvPicPr>
                <a:picLocks noChangeAspect="1" noChangeArrowheads="1"/>
              </p:cNvPicPr>
              <p:nvPr/>
            </p:nvPicPr>
            <p:blipFill>
              <a:blip r:embed="rId611"/>
              <a:srcRect/>
              <a:stretch>
                <a:fillRect/>
              </a:stretch>
            </p:blipFill>
            <p:spPr bwMode="auto">
              <a:xfrm>
                <a:off x="3283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21" name="Picture 813"/>
              <p:cNvPicPr>
                <a:picLocks noChangeAspect="1" noChangeArrowheads="1"/>
              </p:cNvPicPr>
              <p:nvPr/>
            </p:nvPicPr>
            <p:blipFill>
              <a:blip r:embed="rId612"/>
              <a:srcRect/>
              <a:stretch>
                <a:fillRect/>
              </a:stretch>
            </p:blipFill>
            <p:spPr bwMode="auto">
              <a:xfrm>
                <a:off x="3399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22" name="Picture 814"/>
              <p:cNvPicPr>
                <a:picLocks noChangeAspect="1" noChangeArrowheads="1"/>
              </p:cNvPicPr>
              <p:nvPr/>
            </p:nvPicPr>
            <p:blipFill>
              <a:blip r:embed="rId613"/>
              <a:srcRect/>
              <a:stretch>
                <a:fillRect/>
              </a:stretch>
            </p:blipFill>
            <p:spPr bwMode="auto">
              <a:xfrm>
                <a:off x="3399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23" name="Picture 815"/>
              <p:cNvPicPr>
                <a:picLocks noChangeAspect="1" noChangeArrowheads="1"/>
              </p:cNvPicPr>
              <p:nvPr/>
            </p:nvPicPr>
            <p:blipFill>
              <a:blip r:embed="rId614"/>
              <a:srcRect/>
              <a:stretch>
                <a:fillRect/>
              </a:stretch>
            </p:blipFill>
            <p:spPr bwMode="auto">
              <a:xfrm>
                <a:off x="3516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24" name="Picture 816"/>
              <p:cNvPicPr>
                <a:picLocks noChangeAspect="1" noChangeArrowheads="1"/>
              </p:cNvPicPr>
              <p:nvPr/>
            </p:nvPicPr>
            <p:blipFill>
              <a:blip r:embed="rId615"/>
              <a:srcRect/>
              <a:stretch>
                <a:fillRect/>
              </a:stretch>
            </p:blipFill>
            <p:spPr bwMode="auto">
              <a:xfrm>
                <a:off x="3516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25" name="Picture 817"/>
              <p:cNvPicPr>
                <a:picLocks noChangeAspect="1" noChangeArrowheads="1"/>
              </p:cNvPicPr>
              <p:nvPr/>
            </p:nvPicPr>
            <p:blipFill>
              <a:blip r:embed="rId616"/>
              <a:srcRect/>
              <a:stretch>
                <a:fillRect/>
              </a:stretch>
            </p:blipFill>
            <p:spPr bwMode="auto">
              <a:xfrm>
                <a:off x="3632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26" name="Picture 818"/>
              <p:cNvPicPr>
                <a:picLocks noChangeAspect="1" noChangeArrowheads="1"/>
              </p:cNvPicPr>
              <p:nvPr/>
            </p:nvPicPr>
            <p:blipFill>
              <a:blip r:embed="rId617"/>
              <a:srcRect/>
              <a:stretch>
                <a:fillRect/>
              </a:stretch>
            </p:blipFill>
            <p:spPr bwMode="auto">
              <a:xfrm>
                <a:off x="3632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27" name="Picture 819"/>
              <p:cNvPicPr>
                <a:picLocks noChangeAspect="1" noChangeArrowheads="1"/>
              </p:cNvPicPr>
              <p:nvPr/>
            </p:nvPicPr>
            <p:blipFill>
              <a:blip r:embed="rId618"/>
              <a:srcRect/>
              <a:stretch>
                <a:fillRect/>
              </a:stretch>
            </p:blipFill>
            <p:spPr bwMode="auto">
              <a:xfrm>
                <a:off x="2118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28" name="Picture 820"/>
              <p:cNvPicPr>
                <a:picLocks noChangeAspect="1" noChangeArrowheads="1"/>
              </p:cNvPicPr>
              <p:nvPr/>
            </p:nvPicPr>
            <p:blipFill>
              <a:blip r:embed="rId619"/>
              <a:srcRect/>
              <a:stretch>
                <a:fillRect/>
              </a:stretch>
            </p:blipFill>
            <p:spPr bwMode="auto">
              <a:xfrm>
                <a:off x="2118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29" name="Picture 821"/>
              <p:cNvPicPr>
                <a:picLocks noChangeAspect="1" noChangeArrowheads="1"/>
              </p:cNvPicPr>
              <p:nvPr/>
            </p:nvPicPr>
            <p:blipFill>
              <a:blip r:embed="rId620"/>
              <a:srcRect/>
              <a:stretch>
                <a:fillRect/>
              </a:stretch>
            </p:blipFill>
            <p:spPr bwMode="auto">
              <a:xfrm>
                <a:off x="2235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30" name="Picture 822"/>
              <p:cNvPicPr>
                <a:picLocks noChangeAspect="1" noChangeArrowheads="1"/>
              </p:cNvPicPr>
              <p:nvPr/>
            </p:nvPicPr>
            <p:blipFill>
              <a:blip r:embed="rId621"/>
              <a:srcRect/>
              <a:stretch>
                <a:fillRect/>
              </a:stretch>
            </p:blipFill>
            <p:spPr bwMode="auto">
              <a:xfrm>
                <a:off x="2235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31" name="Picture 823"/>
              <p:cNvPicPr>
                <a:picLocks noChangeAspect="1" noChangeArrowheads="1"/>
              </p:cNvPicPr>
              <p:nvPr/>
            </p:nvPicPr>
            <p:blipFill>
              <a:blip r:embed="rId622"/>
              <a:srcRect/>
              <a:stretch>
                <a:fillRect/>
              </a:stretch>
            </p:blipFill>
            <p:spPr bwMode="auto">
              <a:xfrm>
                <a:off x="2351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32" name="Picture 824"/>
              <p:cNvPicPr>
                <a:picLocks noChangeAspect="1" noChangeArrowheads="1"/>
              </p:cNvPicPr>
              <p:nvPr/>
            </p:nvPicPr>
            <p:blipFill>
              <a:blip r:embed="rId623"/>
              <a:srcRect/>
              <a:stretch>
                <a:fillRect/>
              </a:stretch>
            </p:blipFill>
            <p:spPr bwMode="auto">
              <a:xfrm>
                <a:off x="2351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33" name="Picture 825"/>
              <p:cNvPicPr>
                <a:picLocks noChangeAspect="1" noChangeArrowheads="1"/>
              </p:cNvPicPr>
              <p:nvPr/>
            </p:nvPicPr>
            <p:blipFill>
              <a:blip r:embed="rId624"/>
              <a:srcRect/>
              <a:stretch>
                <a:fillRect/>
              </a:stretch>
            </p:blipFill>
            <p:spPr bwMode="auto">
              <a:xfrm>
                <a:off x="2468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34" name="Picture 826"/>
              <p:cNvPicPr>
                <a:picLocks noChangeAspect="1" noChangeArrowheads="1"/>
              </p:cNvPicPr>
              <p:nvPr/>
            </p:nvPicPr>
            <p:blipFill>
              <a:blip r:embed="rId625"/>
              <a:srcRect/>
              <a:stretch>
                <a:fillRect/>
              </a:stretch>
            </p:blipFill>
            <p:spPr bwMode="auto">
              <a:xfrm>
                <a:off x="2468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35" name="Picture 827"/>
              <p:cNvPicPr>
                <a:picLocks noChangeAspect="1" noChangeArrowheads="1"/>
              </p:cNvPicPr>
              <p:nvPr/>
            </p:nvPicPr>
            <p:blipFill>
              <a:blip r:embed="rId626"/>
              <a:srcRect/>
              <a:stretch>
                <a:fillRect/>
              </a:stretch>
            </p:blipFill>
            <p:spPr bwMode="auto">
              <a:xfrm>
                <a:off x="2584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36" name="Picture 828"/>
              <p:cNvPicPr>
                <a:picLocks noChangeAspect="1" noChangeArrowheads="1"/>
              </p:cNvPicPr>
              <p:nvPr/>
            </p:nvPicPr>
            <p:blipFill>
              <a:blip r:embed="rId627"/>
              <a:srcRect/>
              <a:stretch>
                <a:fillRect/>
              </a:stretch>
            </p:blipFill>
            <p:spPr bwMode="auto">
              <a:xfrm>
                <a:off x="2584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37" name="Picture 829"/>
              <p:cNvPicPr>
                <a:picLocks noChangeAspect="1" noChangeArrowheads="1"/>
              </p:cNvPicPr>
              <p:nvPr/>
            </p:nvPicPr>
            <p:blipFill>
              <a:blip r:embed="rId628"/>
              <a:srcRect/>
              <a:stretch>
                <a:fillRect/>
              </a:stretch>
            </p:blipFill>
            <p:spPr bwMode="auto">
              <a:xfrm>
                <a:off x="2701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38" name="Picture 830"/>
              <p:cNvPicPr>
                <a:picLocks noChangeAspect="1" noChangeArrowheads="1"/>
              </p:cNvPicPr>
              <p:nvPr/>
            </p:nvPicPr>
            <p:blipFill>
              <a:blip r:embed="rId629"/>
              <a:srcRect/>
              <a:stretch>
                <a:fillRect/>
              </a:stretch>
            </p:blipFill>
            <p:spPr bwMode="auto">
              <a:xfrm>
                <a:off x="2701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39" name="Picture 831"/>
              <p:cNvPicPr>
                <a:picLocks noChangeAspect="1" noChangeArrowheads="1"/>
              </p:cNvPicPr>
              <p:nvPr/>
            </p:nvPicPr>
            <p:blipFill>
              <a:blip r:embed="rId630"/>
              <a:srcRect/>
              <a:stretch>
                <a:fillRect/>
              </a:stretch>
            </p:blipFill>
            <p:spPr bwMode="auto">
              <a:xfrm>
                <a:off x="2817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40" name="Picture 832"/>
              <p:cNvPicPr>
                <a:picLocks noChangeAspect="1" noChangeArrowheads="1"/>
              </p:cNvPicPr>
              <p:nvPr/>
            </p:nvPicPr>
            <p:blipFill>
              <a:blip r:embed="rId631"/>
              <a:srcRect/>
              <a:stretch>
                <a:fillRect/>
              </a:stretch>
            </p:blipFill>
            <p:spPr bwMode="auto">
              <a:xfrm>
                <a:off x="2817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41" name="Picture 833"/>
              <p:cNvPicPr>
                <a:picLocks noChangeAspect="1" noChangeArrowheads="1"/>
              </p:cNvPicPr>
              <p:nvPr/>
            </p:nvPicPr>
            <p:blipFill>
              <a:blip r:embed="rId632"/>
              <a:srcRect/>
              <a:stretch>
                <a:fillRect/>
              </a:stretch>
            </p:blipFill>
            <p:spPr bwMode="auto">
              <a:xfrm>
                <a:off x="2933" y="1909"/>
                <a:ext cx="1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42" name="Picture 834"/>
              <p:cNvPicPr>
                <a:picLocks noChangeAspect="1" noChangeArrowheads="1"/>
              </p:cNvPicPr>
              <p:nvPr/>
            </p:nvPicPr>
            <p:blipFill>
              <a:blip r:embed="rId633"/>
              <a:srcRect/>
              <a:stretch>
                <a:fillRect/>
              </a:stretch>
            </p:blipFill>
            <p:spPr bwMode="auto">
              <a:xfrm>
                <a:off x="2933" y="1909"/>
                <a:ext cx="1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43" name="Picture 835"/>
              <p:cNvPicPr>
                <a:picLocks noChangeAspect="1" noChangeArrowheads="1"/>
              </p:cNvPicPr>
              <p:nvPr/>
            </p:nvPicPr>
            <p:blipFill>
              <a:blip r:embed="rId634"/>
              <a:srcRect/>
              <a:stretch>
                <a:fillRect/>
              </a:stretch>
            </p:blipFill>
            <p:spPr bwMode="auto">
              <a:xfrm>
                <a:off x="3050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44" name="Picture 836"/>
              <p:cNvPicPr>
                <a:picLocks noChangeAspect="1" noChangeArrowheads="1"/>
              </p:cNvPicPr>
              <p:nvPr/>
            </p:nvPicPr>
            <p:blipFill>
              <a:blip r:embed="rId635"/>
              <a:srcRect/>
              <a:stretch>
                <a:fillRect/>
              </a:stretch>
            </p:blipFill>
            <p:spPr bwMode="auto">
              <a:xfrm>
                <a:off x="3050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45" name="Picture 837"/>
              <p:cNvPicPr>
                <a:picLocks noChangeAspect="1" noChangeArrowheads="1"/>
              </p:cNvPicPr>
              <p:nvPr/>
            </p:nvPicPr>
            <p:blipFill>
              <a:blip r:embed="rId636"/>
              <a:srcRect/>
              <a:stretch>
                <a:fillRect/>
              </a:stretch>
            </p:blipFill>
            <p:spPr bwMode="auto">
              <a:xfrm>
                <a:off x="3166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46" name="Picture 838"/>
              <p:cNvPicPr>
                <a:picLocks noChangeAspect="1" noChangeArrowheads="1"/>
              </p:cNvPicPr>
              <p:nvPr/>
            </p:nvPicPr>
            <p:blipFill>
              <a:blip r:embed="rId637"/>
              <a:srcRect/>
              <a:stretch>
                <a:fillRect/>
              </a:stretch>
            </p:blipFill>
            <p:spPr bwMode="auto">
              <a:xfrm>
                <a:off x="3166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47" name="Picture 839"/>
              <p:cNvPicPr>
                <a:picLocks noChangeAspect="1" noChangeArrowheads="1"/>
              </p:cNvPicPr>
              <p:nvPr/>
            </p:nvPicPr>
            <p:blipFill>
              <a:blip r:embed="rId638"/>
              <a:srcRect/>
              <a:stretch>
                <a:fillRect/>
              </a:stretch>
            </p:blipFill>
            <p:spPr bwMode="auto">
              <a:xfrm>
                <a:off x="3283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48" name="Picture 840"/>
              <p:cNvPicPr>
                <a:picLocks noChangeAspect="1" noChangeArrowheads="1"/>
              </p:cNvPicPr>
              <p:nvPr/>
            </p:nvPicPr>
            <p:blipFill>
              <a:blip r:embed="rId639"/>
              <a:srcRect/>
              <a:stretch>
                <a:fillRect/>
              </a:stretch>
            </p:blipFill>
            <p:spPr bwMode="auto">
              <a:xfrm>
                <a:off x="3283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49" name="Picture 841"/>
              <p:cNvPicPr>
                <a:picLocks noChangeAspect="1" noChangeArrowheads="1"/>
              </p:cNvPicPr>
              <p:nvPr/>
            </p:nvPicPr>
            <p:blipFill>
              <a:blip r:embed="rId640"/>
              <a:srcRect/>
              <a:stretch>
                <a:fillRect/>
              </a:stretch>
            </p:blipFill>
            <p:spPr bwMode="auto">
              <a:xfrm>
                <a:off x="3399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50" name="Picture 842"/>
              <p:cNvPicPr>
                <a:picLocks noChangeAspect="1" noChangeArrowheads="1"/>
              </p:cNvPicPr>
              <p:nvPr/>
            </p:nvPicPr>
            <p:blipFill>
              <a:blip r:embed="rId641"/>
              <a:srcRect/>
              <a:stretch>
                <a:fillRect/>
              </a:stretch>
            </p:blipFill>
            <p:spPr bwMode="auto">
              <a:xfrm>
                <a:off x="3399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51" name="Picture 843"/>
              <p:cNvPicPr>
                <a:picLocks noChangeAspect="1" noChangeArrowheads="1"/>
              </p:cNvPicPr>
              <p:nvPr/>
            </p:nvPicPr>
            <p:blipFill>
              <a:blip r:embed="rId642"/>
              <a:srcRect/>
              <a:stretch>
                <a:fillRect/>
              </a:stretch>
            </p:blipFill>
            <p:spPr bwMode="auto">
              <a:xfrm>
                <a:off x="3516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52" name="Picture 844"/>
              <p:cNvPicPr>
                <a:picLocks noChangeAspect="1" noChangeArrowheads="1"/>
              </p:cNvPicPr>
              <p:nvPr/>
            </p:nvPicPr>
            <p:blipFill>
              <a:blip r:embed="rId643"/>
              <a:srcRect/>
              <a:stretch>
                <a:fillRect/>
              </a:stretch>
            </p:blipFill>
            <p:spPr bwMode="auto">
              <a:xfrm>
                <a:off x="3516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53" name="Picture 845"/>
              <p:cNvPicPr>
                <a:picLocks noChangeAspect="1" noChangeArrowheads="1"/>
              </p:cNvPicPr>
              <p:nvPr/>
            </p:nvPicPr>
            <p:blipFill>
              <a:blip r:embed="rId644"/>
              <a:srcRect/>
              <a:stretch>
                <a:fillRect/>
              </a:stretch>
            </p:blipFill>
            <p:spPr bwMode="auto">
              <a:xfrm>
                <a:off x="3632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54" name="Picture 846"/>
              <p:cNvPicPr>
                <a:picLocks noChangeAspect="1" noChangeArrowheads="1"/>
              </p:cNvPicPr>
              <p:nvPr/>
            </p:nvPicPr>
            <p:blipFill>
              <a:blip r:embed="rId645"/>
              <a:srcRect/>
              <a:stretch>
                <a:fillRect/>
              </a:stretch>
            </p:blipFill>
            <p:spPr bwMode="auto">
              <a:xfrm>
                <a:off x="3632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55" name="Picture 847"/>
              <p:cNvPicPr>
                <a:picLocks noChangeAspect="1" noChangeArrowheads="1"/>
              </p:cNvPicPr>
              <p:nvPr/>
            </p:nvPicPr>
            <p:blipFill>
              <a:blip r:embed="rId646"/>
              <a:srcRect/>
              <a:stretch>
                <a:fillRect/>
              </a:stretch>
            </p:blipFill>
            <p:spPr bwMode="auto">
              <a:xfrm>
                <a:off x="2118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56" name="Picture 848"/>
              <p:cNvPicPr>
                <a:picLocks noChangeAspect="1" noChangeArrowheads="1"/>
              </p:cNvPicPr>
              <p:nvPr/>
            </p:nvPicPr>
            <p:blipFill>
              <a:blip r:embed="rId647"/>
              <a:srcRect/>
              <a:stretch>
                <a:fillRect/>
              </a:stretch>
            </p:blipFill>
            <p:spPr bwMode="auto">
              <a:xfrm>
                <a:off x="2118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57" name="Picture 849"/>
              <p:cNvPicPr>
                <a:picLocks noChangeAspect="1" noChangeArrowheads="1"/>
              </p:cNvPicPr>
              <p:nvPr/>
            </p:nvPicPr>
            <p:blipFill>
              <a:blip r:embed="rId648"/>
              <a:srcRect/>
              <a:stretch>
                <a:fillRect/>
              </a:stretch>
            </p:blipFill>
            <p:spPr bwMode="auto">
              <a:xfrm>
                <a:off x="2235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58" name="Picture 850"/>
              <p:cNvPicPr>
                <a:picLocks noChangeAspect="1" noChangeArrowheads="1"/>
              </p:cNvPicPr>
              <p:nvPr/>
            </p:nvPicPr>
            <p:blipFill>
              <a:blip r:embed="rId649"/>
              <a:srcRect/>
              <a:stretch>
                <a:fillRect/>
              </a:stretch>
            </p:blipFill>
            <p:spPr bwMode="auto">
              <a:xfrm>
                <a:off x="2235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59" name="Picture 851"/>
              <p:cNvPicPr>
                <a:picLocks noChangeAspect="1" noChangeArrowheads="1"/>
              </p:cNvPicPr>
              <p:nvPr/>
            </p:nvPicPr>
            <p:blipFill>
              <a:blip r:embed="rId650"/>
              <a:srcRect/>
              <a:stretch>
                <a:fillRect/>
              </a:stretch>
            </p:blipFill>
            <p:spPr bwMode="auto">
              <a:xfrm>
                <a:off x="2351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60" name="Picture 852"/>
              <p:cNvPicPr>
                <a:picLocks noChangeAspect="1" noChangeArrowheads="1"/>
              </p:cNvPicPr>
              <p:nvPr/>
            </p:nvPicPr>
            <p:blipFill>
              <a:blip r:embed="rId651"/>
              <a:srcRect/>
              <a:stretch>
                <a:fillRect/>
              </a:stretch>
            </p:blipFill>
            <p:spPr bwMode="auto">
              <a:xfrm>
                <a:off x="2351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61" name="Picture 853"/>
              <p:cNvPicPr>
                <a:picLocks noChangeAspect="1" noChangeArrowheads="1"/>
              </p:cNvPicPr>
              <p:nvPr/>
            </p:nvPicPr>
            <p:blipFill>
              <a:blip r:embed="rId652"/>
              <a:srcRect/>
              <a:stretch>
                <a:fillRect/>
              </a:stretch>
            </p:blipFill>
            <p:spPr bwMode="auto">
              <a:xfrm>
                <a:off x="2468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62" name="Picture 854"/>
              <p:cNvPicPr>
                <a:picLocks noChangeAspect="1" noChangeArrowheads="1"/>
              </p:cNvPicPr>
              <p:nvPr/>
            </p:nvPicPr>
            <p:blipFill>
              <a:blip r:embed="rId653"/>
              <a:srcRect/>
              <a:stretch>
                <a:fillRect/>
              </a:stretch>
            </p:blipFill>
            <p:spPr bwMode="auto">
              <a:xfrm>
                <a:off x="2468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63" name="Picture 855"/>
              <p:cNvPicPr>
                <a:picLocks noChangeAspect="1" noChangeArrowheads="1"/>
              </p:cNvPicPr>
              <p:nvPr/>
            </p:nvPicPr>
            <p:blipFill>
              <a:blip r:embed="rId654"/>
              <a:srcRect/>
              <a:stretch>
                <a:fillRect/>
              </a:stretch>
            </p:blipFill>
            <p:spPr bwMode="auto">
              <a:xfrm>
                <a:off x="2584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64" name="Picture 856"/>
              <p:cNvPicPr>
                <a:picLocks noChangeAspect="1" noChangeArrowheads="1"/>
              </p:cNvPicPr>
              <p:nvPr/>
            </p:nvPicPr>
            <p:blipFill>
              <a:blip r:embed="rId655"/>
              <a:srcRect/>
              <a:stretch>
                <a:fillRect/>
              </a:stretch>
            </p:blipFill>
            <p:spPr bwMode="auto">
              <a:xfrm>
                <a:off x="2584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65" name="Picture 857"/>
              <p:cNvPicPr>
                <a:picLocks noChangeAspect="1" noChangeArrowheads="1"/>
              </p:cNvPicPr>
              <p:nvPr/>
            </p:nvPicPr>
            <p:blipFill>
              <a:blip r:embed="rId656"/>
              <a:srcRect/>
              <a:stretch>
                <a:fillRect/>
              </a:stretch>
            </p:blipFill>
            <p:spPr bwMode="auto">
              <a:xfrm>
                <a:off x="2701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66" name="Picture 858"/>
              <p:cNvPicPr>
                <a:picLocks noChangeAspect="1" noChangeArrowheads="1"/>
              </p:cNvPicPr>
              <p:nvPr/>
            </p:nvPicPr>
            <p:blipFill>
              <a:blip r:embed="rId657"/>
              <a:srcRect/>
              <a:stretch>
                <a:fillRect/>
              </a:stretch>
            </p:blipFill>
            <p:spPr bwMode="auto">
              <a:xfrm>
                <a:off x="2701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67" name="Picture 859"/>
              <p:cNvPicPr>
                <a:picLocks noChangeAspect="1" noChangeArrowheads="1"/>
              </p:cNvPicPr>
              <p:nvPr/>
            </p:nvPicPr>
            <p:blipFill>
              <a:blip r:embed="rId658"/>
              <a:srcRect/>
              <a:stretch>
                <a:fillRect/>
              </a:stretch>
            </p:blipFill>
            <p:spPr bwMode="auto">
              <a:xfrm>
                <a:off x="2817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68" name="Picture 860"/>
              <p:cNvPicPr>
                <a:picLocks noChangeAspect="1" noChangeArrowheads="1"/>
              </p:cNvPicPr>
              <p:nvPr/>
            </p:nvPicPr>
            <p:blipFill>
              <a:blip r:embed="rId659"/>
              <a:srcRect/>
              <a:stretch>
                <a:fillRect/>
              </a:stretch>
            </p:blipFill>
            <p:spPr bwMode="auto">
              <a:xfrm>
                <a:off x="2817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69" name="Picture 861"/>
              <p:cNvPicPr>
                <a:picLocks noChangeAspect="1" noChangeArrowheads="1"/>
              </p:cNvPicPr>
              <p:nvPr/>
            </p:nvPicPr>
            <p:blipFill>
              <a:blip r:embed="rId660"/>
              <a:srcRect/>
              <a:stretch>
                <a:fillRect/>
              </a:stretch>
            </p:blipFill>
            <p:spPr bwMode="auto">
              <a:xfrm>
                <a:off x="2933" y="1792"/>
                <a:ext cx="1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70" name="Picture 862"/>
              <p:cNvPicPr>
                <a:picLocks noChangeAspect="1" noChangeArrowheads="1"/>
              </p:cNvPicPr>
              <p:nvPr/>
            </p:nvPicPr>
            <p:blipFill>
              <a:blip r:embed="rId661"/>
              <a:srcRect/>
              <a:stretch>
                <a:fillRect/>
              </a:stretch>
            </p:blipFill>
            <p:spPr bwMode="auto">
              <a:xfrm>
                <a:off x="2933" y="1792"/>
                <a:ext cx="1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71" name="Picture 863"/>
              <p:cNvPicPr>
                <a:picLocks noChangeAspect="1" noChangeArrowheads="1"/>
              </p:cNvPicPr>
              <p:nvPr/>
            </p:nvPicPr>
            <p:blipFill>
              <a:blip r:embed="rId662"/>
              <a:srcRect/>
              <a:stretch>
                <a:fillRect/>
              </a:stretch>
            </p:blipFill>
            <p:spPr bwMode="auto">
              <a:xfrm>
                <a:off x="3050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72" name="Picture 864"/>
              <p:cNvPicPr>
                <a:picLocks noChangeAspect="1" noChangeArrowheads="1"/>
              </p:cNvPicPr>
              <p:nvPr/>
            </p:nvPicPr>
            <p:blipFill>
              <a:blip r:embed="rId663"/>
              <a:srcRect/>
              <a:stretch>
                <a:fillRect/>
              </a:stretch>
            </p:blipFill>
            <p:spPr bwMode="auto">
              <a:xfrm>
                <a:off x="3050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73" name="Picture 865"/>
              <p:cNvPicPr>
                <a:picLocks noChangeAspect="1" noChangeArrowheads="1"/>
              </p:cNvPicPr>
              <p:nvPr/>
            </p:nvPicPr>
            <p:blipFill>
              <a:blip r:embed="rId664"/>
              <a:srcRect/>
              <a:stretch>
                <a:fillRect/>
              </a:stretch>
            </p:blipFill>
            <p:spPr bwMode="auto">
              <a:xfrm>
                <a:off x="3166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74" name="Picture 866"/>
              <p:cNvPicPr>
                <a:picLocks noChangeAspect="1" noChangeArrowheads="1"/>
              </p:cNvPicPr>
              <p:nvPr/>
            </p:nvPicPr>
            <p:blipFill>
              <a:blip r:embed="rId665"/>
              <a:srcRect/>
              <a:stretch>
                <a:fillRect/>
              </a:stretch>
            </p:blipFill>
            <p:spPr bwMode="auto">
              <a:xfrm>
                <a:off x="3166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75" name="Picture 867"/>
              <p:cNvPicPr>
                <a:picLocks noChangeAspect="1" noChangeArrowheads="1"/>
              </p:cNvPicPr>
              <p:nvPr/>
            </p:nvPicPr>
            <p:blipFill>
              <a:blip r:embed="rId666"/>
              <a:srcRect/>
              <a:stretch>
                <a:fillRect/>
              </a:stretch>
            </p:blipFill>
            <p:spPr bwMode="auto">
              <a:xfrm>
                <a:off x="3283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76" name="Picture 868"/>
              <p:cNvPicPr>
                <a:picLocks noChangeAspect="1" noChangeArrowheads="1"/>
              </p:cNvPicPr>
              <p:nvPr/>
            </p:nvPicPr>
            <p:blipFill>
              <a:blip r:embed="rId667"/>
              <a:srcRect/>
              <a:stretch>
                <a:fillRect/>
              </a:stretch>
            </p:blipFill>
            <p:spPr bwMode="auto">
              <a:xfrm>
                <a:off x="3283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77" name="Picture 869"/>
              <p:cNvPicPr>
                <a:picLocks noChangeAspect="1" noChangeArrowheads="1"/>
              </p:cNvPicPr>
              <p:nvPr/>
            </p:nvPicPr>
            <p:blipFill>
              <a:blip r:embed="rId668"/>
              <a:srcRect/>
              <a:stretch>
                <a:fillRect/>
              </a:stretch>
            </p:blipFill>
            <p:spPr bwMode="auto">
              <a:xfrm>
                <a:off x="3399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78" name="Picture 870"/>
              <p:cNvPicPr>
                <a:picLocks noChangeAspect="1" noChangeArrowheads="1"/>
              </p:cNvPicPr>
              <p:nvPr/>
            </p:nvPicPr>
            <p:blipFill>
              <a:blip r:embed="rId669"/>
              <a:srcRect/>
              <a:stretch>
                <a:fillRect/>
              </a:stretch>
            </p:blipFill>
            <p:spPr bwMode="auto">
              <a:xfrm>
                <a:off x="3399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79" name="Picture 871"/>
              <p:cNvPicPr>
                <a:picLocks noChangeAspect="1" noChangeArrowheads="1"/>
              </p:cNvPicPr>
              <p:nvPr/>
            </p:nvPicPr>
            <p:blipFill>
              <a:blip r:embed="rId670"/>
              <a:srcRect/>
              <a:stretch>
                <a:fillRect/>
              </a:stretch>
            </p:blipFill>
            <p:spPr bwMode="auto">
              <a:xfrm>
                <a:off x="3516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80" name="Picture 872"/>
              <p:cNvPicPr>
                <a:picLocks noChangeAspect="1" noChangeArrowheads="1"/>
              </p:cNvPicPr>
              <p:nvPr/>
            </p:nvPicPr>
            <p:blipFill>
              <a:blip r:embed="rId671"/>
              <a:srcRect/>
              <a:stretch>
                <a:fillRect/>
              </a:stretch>
            </p:blipFill>
            <p:spPr bwMode="auto">
              <a:xfrm>
                <a:off x="3516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81" name="Picture 873"/>
              <p:cNvPicPr>
                <a:picLocks noChangeAspect="1" noChangeArrowheads="1"/>
              </p:cNvPicPr>
              <p:nvPr/>
            </p:nvPicPr>
            <p:blipFill>
              <a:blip r:embed="rId672"/>
              <a:srcRect/>
              <a:stretch>
                <a:fillRect/>
              </a:stretch>
            </p:blipFill>
            <p:spPr bwMode="auto">
              <a:xfrm>
                <a:off x="3632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82" name="Picture 874"/>
              <p:cNvPicPr>
                <a:picLocks noChangeAspect="1" noChangeArrowheads="1"/>
              </p:cNvPicPr>
              <p:nvPr/>
            </p:nvPicPr>
            <p:blipFill>
              <a:blip r:embed="rId673"/>
              <a:srcRect/>
              <a:stretch>
                <a:fillRect/>
              </a:stretch>
            </p:blipFill>
            <p:spPr bwMode="auto">
              <a:xfrm>
                <a:off x="3632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83" name="Picture 875"/>
              <p:cNvPicPr>
                <a:picLocks noChangeAspect="1" noChangeArrowheads="1"/>
              </p:cNvPicPr>
              <p:nvPr/>
            </p:nvPicPr>
            <p:blipFill>
              <a:blip r:embed="rId674"/>
              <a:srcRect/>
              <a:stretch>
                <a:fillRect/>
              </a:stretch>
            </p:blipFill>
            <p:spPr bwMode="auto">
              <a:xfrm>
                <a:off x="2118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84" name="Picture 876"/>
              <p:cNvPicPr>
                <a:picLocks noChangeAspect="1" noChangeArrowheads="1"/>
              </p:cNvPicPr>
              <p:nvPr/>
            </p:nvPicPr>
            <p:blipFill>
              <a:blip r:embed="rId675"/>
              <a:srcRect/>
              <a:stretch>
                <a:fillRect/>
              </a:stretch>
            </p:blipFill>
            <p:spPr bwMode="auto">
              <a:xfrm>
                <a:off x="2118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85" name="Picture 877"/>
              <p:cNvPicPr>
                <a:picLocks noChangeAspect="1" noChangeArrowheads="1"/>
              </p:cNvPicPr>
              <p:nvPr/>
            </p:nvPicPr>
            <p:blipFill>
              <a:blip r:embed="rId676"/>
              <a:srcRect/>
              <a:stretch>
                <a:fillRect/>
              </a:stretch>
            </p:blipFill>
            <p:spPr bwMode="auto">
              <a:xfrm>
                <a:off x="2235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86" name="Picture 878"/>
              <p:cNvPicPr>
                <a:picLocks noChangeAspect="1" noChangeArrowheads="1"/>
              </p:cNvPicPr>
              <p:nvPr/>
            </p:nvPicPr>
            <p:blipFill>
              <a:blip r:embed="rId677"/>
              <a:srcRect/>
              <a:stretch>
                <a:fillRect/>
              </a:stretch>
            </p:blipFill>
            <p:spPr bwMode="auto">
              <a:xfrm>
                <a:off x="2235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87" name="Picture 879"/>
              <p:cNvPicPr>
                <a:picLocks noChangeAspect="1" noChangeArrowheads="1"/>
              </p:cNvPicPr>
              <p:nvPr/>
            </p:nvPicPr>
            <p:blipFill>
              <a:blip r:embed="rId678"/>
              <a:srcRect/>
              <a:stretch>
                <a:fillRect/>
              </a:stretch>
            </p:blipFill>
            <p:spPr bwMode="auto">
              <a:xfrm>
                <a:off x="2351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88" name="Picture 880"/>
              <p:cNvPicPr>
                <a:picLocks noChangeAspect="1" noChangeArrowheads="1"/>
              </p:cNvPicPr>
              <p:nvPr/>
            </p:nvPicPr>
            <p:blipFill>
              <a:blip r:embed="rId679"/>
              <a:srcRect/>
              <a:stretch>
                <a:fillRect/>
              </a:stretch>
            </p:blipFill>
            <p:spPr bwMode="auto">
              <a:xfrm>
                <a:off x="2351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89" name="Picture 881"/>
              <p:cNvPicPr>
                <a:picLocks noChangeAspect="1" noChangeArrowheads="1"/>
              </p:cNvPicPr>
              <p:nvPr/>
            </p:nvPicPr>
            <p:blipFill>
              <a:blip r:embed="rId680"/>
              <a:srcRect/>
              <a:stretch>
                <a:fillRect/>
              </a:stretch>
            </p:blipFill>
            <p:spPr bwMode="auto">
              <a:xfrm>
                <a:off x="2468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90" name="Picture 882"/>
              <p:cNvPicPr>
                <a:picLocks noChangeAspect="1" noChangeArrowheads="1"/>
              </p:cNvPicPr>
              <p:nvPr/>
            </p:nvPicPr>
            <p:blipFill>
              <a:blip r:embed="rId681"/>
              <a:srcRect/>
              <a:stretch>
                <a:fillRect/>
              </a:stretch>
            </p:blipFill>
            <p:spPr bwMode="auto">
              <a:xfrm>
                <a:off x="2468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91" name="Picture 883"/>
              <p:cNvPicPr>
                <a:picLocks noChangeAspect="1" noChangeArrowheads="1"/>
              </p:cNvPicPr>
              <p:nvPr/>
            </p:nvPicPr>
            <p:blipFill>
              <a:blip r:embed="rId682"/>
              <a:srcRect/>
              <a:stretch>
                <a:fillRect/>
              </a:stretch>
            </p:blipFill>
            <p:spPr bwMode="auto">
              <a:xfrm>
                <a:off x="2584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92" name="Picture 884"/>
              <p:cNvPicPr>
                <a:picLocks noChangeAspect="1" noChangeArrowheads="1"/>
              </p:cNvPicPr>
              <p:nvPr/>
            </p:nvPicPr>
            <p:blipFill>
              <a:blip r:embed="rId683"/>
              <a:srcRect/>
              <a:stretch>
                <a:fillRect/>
              </a:stretch>
            </p:blipFill>
            <p:spPr bwMode="auto">
              <a:xfrm>
                <a:off x="2584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93" name="Picture 885"/>
              <p:cNvPicPr>
                <a:picLocks noChangeAspect="1" noChangeArrowheads="1"/>
              </p:cNvPicPr>
              <p:nvPr/>
            </p:nvPicPr>
            <p:blipFill>
              <a:blip r:embed="rId684"/>
              <a:srcRect/>
              <a:stretch>
                <a:fillRect/>
              </a:stretch>
            </p:blipFill>
            <p:spPr bwMode="auto">
              <a:xfrm>
                <a:off x="2701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94" name="Picture 886"/>
              <p:cNvPicPr>
                <a:picLocks noChangeAspect="1" noChangeArrowheads="1"/>
              </p:cNvPicPr>
              <p:nvPr/>
            </p:nvPicPr>
            <p:blipFill>
              <a:blip r:embed="rId685"/>
              <a:srcRect/>
              <a:stretch>
                <a:fillRect/>
              </a:stretch>
            </p:blipFill>
            <p:spPr bwMode="auto">
              <a:xfrm>
                <a:off x="2701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95" name="Picture 887"/>
              <p:cNvPicPr>
                <a:picLocks noChangeAspect="1" noChangeArrowheads="1"/>
              </p:cNvPicPr>
              <p:nvPr/>
            </p:nvPicPr>
            <p:blipFill>
              <a:blip r:embed="rId686"/>
              <a:srcRect/>
              <a:stretch>
                <a:fillRect/>
              </a:stretch>
            </p:blipFill>
            <p:spPr bwMode="auto">
              <a:xfrm>
                <a:off x="2817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96" name="Picture 888"/>
              <p:cNvPicPr>
                <a:picLocks noChangeAspect="1" noChangeArrowheads="1"/>
              </p:cNvPicPr>
              <p:nvPr/>
            </p:nvPicPr>
            <p:blipFill>
              <a:blip r:embed="rId687"/>
              <a:srcRect/>
              <a:stretch>
                <a:fillRect/>
              </a:stretch>
            </p:blipFill>
            <p:spPr bwMode="auto">
              <a:xfrm>
                <a:off x="2817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97" name="Picture 889"/>
              <p:cNvPicPr>
                <a:picLocks noChangeAspect="1" noChangeArrowheads="1"/>
              </p:cNvPicPr>
              <p:nvPr/>
            </p:nvPicPr>
            <p:blipFill>
              <a:blip r:embed="rId688"/>
              <a:srcRect/>
              <a:stretch>
                <a:fillRect/>
              </a:stretch>
            </p:blipFill>
            <p:spPr bwMode="auto">
              <a:xfrm>
                <a:off x="2933" y="1676"/>
                <a:ext cx="1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98" name="Picture 890"/>
              <p:cNvPicPr>
                <a:picLocks noChangeAspect="1" noChangeArrowheads="1"/>
              </p:cNvPicPr>
              <p:nvPr/>
            </p:nvPicPr>
            <p:blipFill>
              <a:blip r:embed="rId689"/>
              <a:srcRect/>
              <a:stretch>
                <a:fillRect/>
              </a:stretch>
            </p:blipFill>
            <p:spPr bwMode="auto">
              <a:xfrm>
                <a:off x="2933" y="1676"/>
                <a:ext cx="119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099" name="Picture 891"/>
              <p:cNvPicPr>
                <a:picLocks noChangeAspect="1" noChangeArrowheads="1"/>
              </p:cNvPicPr>
              <p:nvPr/>
            </p:nvPicPr>
            <p:blipFill>
              <a:blip r:embed="rId690"/>
              <a:srcRect/>
              <a:stretch>
                <a:fillRect/>
              </a:stretch>
            </p:blipFill>
            <p:spPr bwMode="auto">
              <a:xfrm>
                <a:off x="3050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100" name="Picture 892"/>
              <p:cNvPicPr>
                <a:picLocks noChangeAspect="1" noChangeArrowheads="1"/>
              </p:cNvPicPr>
              <p:nvPr/>
            </p:nvPicPr>
            <p:blipFill>
              <a:blip r:embed="rId691"/>
              <a:srcRect/>
              <a:stretch>
                <a:fillRect/>
              </a:stretch>
            </p:blipFill>
            <p:spPr bwMode="auto">
              <a:xfrm>
                <a:off x="3050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101" name="Picture 893"/>
              <p:cNvPicPr>
                <a:picLocks noChangeAspect="1" noChangeArrowheads="1"/>
              </p:cNvPicPr>
              <p:nvPr/>
            </p:nvPicPr>
            <p:blipFill>
              <a:blip r:embed="rId692"/>
              <a:srcRect/>
              <a:stretch>
                <a:fillRect/>
              </a:stretch>
            </p:blipFill>
            <p:spPr bwMode="auto">
              <a:xfrm>
                <a:off x="3166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102" name="Picture 894"/>
              <p:cNvPicPr>
                <a:picLocks noChangeAspect="1" noChangeArrowheads="1"/>
              </p:cNvPicPr>
              <p:nvPr/>
            </p:nvPicPr>
            <p:blipFill>
              <a:blip r:embed="rId693"/>
              <a:srcRect/>
              <a:stretch>
                <a:fillRect/>
              </a:stretch>
            </p:blipFill>
            <p:spPr bwMode="auto">
              <a:xfrm>
                <a:off x="3166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103" name="Picture 895"/>
              <p:cNvPicPr>
                <a:picLocks noChangeAspect="1" noChangeArrowheads="1"/>
              </p:cNvPicPr>
              <p:nvPr/>
            </p:nvPicPr>
            <p:blipFill>
              <a:blip r:embed="rId694"/>
              <a:srcRect/>
              <a:stretch>
                <a:fillRect/>
              </a:stretch>
            </p:blipFill>
            <p:spPr bwMode="auto">
              <a:xfrm>
                <a:off x="3283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104" name="Picture 896"/>
              <p:cNvPicPr>
                <a:picLocks noChangeAspect="1" noChangeArrowheads="1"/>
              </p:cNvPicPr>
              <p:nvPr/>
            </p:nvPicPr>
            <p:blipFill>
              <a:blip r:embed="rId695"/>
              <a:srcRect/>
              <a:stretch>
                <a:fillRect/>
              </a:stretch>
            </p:blipFill>
            <p:spPr bwMode="auto">
              <a:xfrm>
                <a:off x="3283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105" name="Picture 897"/>
              <p:cNvPicPr>
                <a:picLocks noChangeAspect="1" noChangeArrowheads="1"/>
              </p:cNvPicPr>
              <p:nvPr/>
            </p:nvPicPr>
            <p:blipFill>
              <a:blip r:embed="rId696"/>
              <a:srcRect/>
              <a:stretch>
                <a:fillRect/>
              </a:stretch>
            </p:blipFill>
            <p:spPr bwMode="auto">
              <a:xfrm>
                <a:off x="3399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106" name="Picture 898"/>
              <p:cNvPicPr>
                <a:picLocks noChangeAspect="1" noChangeArrowheads="1"/>
              </p:cNvPicPr>
              <p:nvPr/>
            </p:nvPicPr>
            <p:blipFill>
              <a:blip r:embed="rId697"/>
              <a:srcRect/>
              <a:stretch>
                <a:fillRect/>
              </a:stretch>
            </p:blipFill>
            <p:spPr bwMode="auto">
              <a:xfrm>
                <a:off x="3399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107" name="Picture 899"/>
              <p:cNvPicPr>
                <a:picLocks noChangeAspect="1" noChangeArrowheads="1"/>
              </p:cNvPicPr>
              <p:nvPr/>
            </p:nvPicPr>
            <p:blipFill>
              <a:blip r:embed="rId698"/>
              <a:srcRect/>
              <a:stretch>
                <a:fillRect/>
              </a:stretch>
            </p:blipFill>
            <p:spPr bwMode="auto">
              <a:xfrm>
                <a:off x="3516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108" name="Picture 900"/>
              <p:cNvPicPr>
                <a:picLocks noChangeAspect="1" noChangeArrowheads="1"/>
              </p:cNvPicPr>
              <p:nvPr/>
            </p:nvPicPr>
            <p:blipFill>
              <a:blip r:embed="rId699"/>
              <a:srcRect/>
              <a:stretch>
                <a:fillRect/>
              </a:stretch>
            </p:blipFill>
            <p:spPr bwMode="auto">
              <a:xfrm>
                <a:off x="3516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109" name="Picture 901"/>
              <p:cNvPicPr>
                <a:picLocks noChangeAspect="1" noChangeArrowheads="1"/>
              </p:cNvPicPr>
              <p:nvPr/>
            </p:nvPicPr>
            <p:blipFill>
              <a:blip r:embed="rId700"/>
              <a:srcRect/>
              <a:stretch>
                <a:fillRect/>
              </a:stretch>
            </p:blipFill>
            <p:spPr bwMode="auto">
              <a:xfrm>
                <a:off x="3632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110" name="Picture 902"/>
              <p:cNvPicPr>
                <a:picLocks noChangeAspect="1" noChangeArrowheads="1"/>
              </p:cNvPicPr>
              <p:nvPr/>
            </p:nvPicPr>
            <p:blipFill>
              <a:blip r:embed="rId701"/>
              <a:srcRect/>
              <a:stretch>
                <a:fillRect/>
              </a:stretch>
            </p:blipFill>
            <p:spPr bwMode="auto">
              <a:xfrm>
                <a:off x="3632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07111" name="Line 903"/>
              <p:cNvSpPr>
                <a:spLocks noChangeShapeType="1"/>
              </p:cNvSpPr>
              <p:nvPr/>
            </p:nvSpPr>
            <p:spPr bwMode="auto">
              <a:xfrm>
                <a:off x="2191" y="3242"/>
                <a:ext cx="17" cy="1"/>
              </a:xfrm>
              <a:prstGeom prst="line">
                <a:avLst/>
              </a:prstGeom>
              <a:noFill/>
              <a:ln w="6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12" name="Freeform 904"/>
              <p:cNvSpPr>
                <a:spLocks/>
              </p:cNvSpPr>
              <p:nvPr/>
            </p:nvSpPr>
            <p:spPr bwMode="auto">
              <a:xfrm>
                <a:off x="2224" y="2627"/>
                <a:ext cx="315" cy="615"/>
              </a:xfrm>
              <a:custGeom>
                <a:avLst/>
                <a:gdLst/>
                <a:ahLst/>
                <a:cxnLst>
                  <a:cxn ang="0">
                    <a:pos x="0" y="615"/>
                  </a:cxn>
                  <a:cxn ang="0">
                    <a:pos x="15" y="615"/>
                  </a:cxn>
                  <a:cxn ang="0">
                    <a:pos x="15" y="492"/>
                  </a:cxn>
                  <a:cxn ang="0">
                    <a:pos x="46" y="492"/>
                  </a:cxn>
                  <a:cxn ang="0">
                    <a:pos x="46" y="330"/>
                  </a:cxn>
                  <a:cxn ang="0">
                    <a:pos x="62" y="330"/>
                  </a:cxn>
                  <a:cxn ang="0">
                    <a:pos x="62" y="207"/>
                  </a:cxn>
                  <a:cxn ang="0">
                    <a:pos x="77" y="207"/>
                  </a:cxn>
                  <a:cxn ang="0">
                    <a:pos x="77" y="103"/>
                  </a:cxn>
                  <a:cxn ang="0">
                    <a:pos x="94" y="103"/>
                  </a:cxn>
                  <a:cxn ang="0">
                    <a:pos x="94" y="0"/>
                  </a:cxn>
                  <a:cxn ang="0">
                    <a:pos x="110" y="0"/>
                  </a:cxn>
                  <a:cxn ang="0">
                    <a:pos x="110" y="32"/>
                  </a:cxn>
                  <a:cxn ang="0">
                    <a:pos x="126" y="32"/>
                  </a:cxn>
                  <a:cxn ang="0">
                    <a:pos x="126" y="246"/>
                  </a:cxn>
                  <a:cxn ang="0">
                    <a:pos x="141" y="246"/>
                  </a:cxn>
                  <a:cxn ang="0">
                    <a:pos x="141" y="114"/>
                  </a:cxn>
                  <a:cxn ang="0">
                    <a:pos x="157" y="114"/>
                  </a:cxn>
                  <a:cxn ang="0">
                    <a:pos x="157" y="190"/>
                  </a:cxn>
                  <a:cxn ang="0">
                    <a:pos x="172" y="190"/>
                  </a:cxn>
                  <a:cxn ang="0">
                    <a:pos x="172" y="269"/>
                  </a:cxn>
                  <a:cxn ang="0">
                    <a:pos x="189" y="269"/>
                  </a:cxn>
                  <a:cxn ang="0">
                    <a:pos x="189" y="207"/>
                  </a:cxn>
                  <a:cxn ang="0">
                    <a:pos x="205" y="207"/>
                  </a:cxn>
                  <a:cxn ang="0">
                    <a:pos x="205" y="136"/>
                  </a:cxn>
                  <a:cxn ang="0">
                    <a:pos x="220" y="136"/>
                  </a:cxn>
                  <a:cxn ang="0">
                    <a:pos x="220" y="207"/>
                  </a:cxn>
                  <a:cxn ang="0">
                    <a:pos x="236" y="207"/>
                  </a:cxn>
                  <a:cxn ang="0">
                    <a:pos x="236" y="175"/>
                  </a:cxn>
                  <a:cxn ang="0">
                    <a:pos x="251" y="175"/>
                  </a:cxn>
                  <a:cxn ang="0">
                    <a:pos x="251" y="161"/>
                  </a:cxn>
                  <a:cxn ang="0">
                    <a:pos x="267" y="161"/>
                  </a:cxn>
                  <a:cxn ang="0">
                    <a:pos x="267" y="175"/>
                  </a:cxn>
                  <a:cxn ang="0">
                    <a:pos x="282" y="175"/>
                  </a:cxn>
                  <a:cxn ang="0">
                    <a:pos x="282" y="269"/>
                  </a:cxn>
                  <a:cxn ang="0">
                    <a:pos x="299" y="269"/>
                  </a:cxn>
                  <a:cxn ang="0">
                    <a:pos x="299" y="226"/>
                  </a:cxn>
                  <a:cxn ang="0">
                    <a:pos x="315" y="226"/>
                  </a:cxn>
                  <a:cxn ang="0">
                    <a:pos x="315" y="615"/>
                  </a:cxn>
                </a:cxnLst>
                <a:rect l="0" t="0" r="r" b="b"/>
                <a:pathLst>
                  <a:path w="315" h="615">
                    <a:moveTo>
                      <a:pt x="0" y="615"/>
                    </a:moveTo>
                    <a:lnTo>
                      <a:pt x="15" y="615"/>
                    </a:lnTo>
                    <a:lnTo>
                      <a:pt x="15" y="492"/>
                    </a:lnTo>
                    <a:lnTo>
                      <a:pt x="46" y="492"/>
                    </a:lnTo>
                    <a:lnTo>
                      <a:pt x="46" y="330"/>
                    </a:lnTo>
                    <a:lnTo>
                      <a:pt x="62" y="330"/>
                    </a:lnTo>
                    <a:lnTo>
                      <a:pt x="62" y="207"/>
                    </a:lnTo>
                    <a:lnTo>
                      <a:pt x="77" y="207"/>
                    </a:lnTo>
                    <a:lnTo>
                      <a:pt x="77" y="103"/>
                    </a:lnTo>
                    <a:lnTo>
                      <a:pt x="94" y="103"/>
                    </a:lnTo>
                    <a:lnTo>
                      <a:pt x="94" y="0"/>
                    </a:lnTo>
                    <a:lnTo>
                      <a:pt x="110" y="0"/>
                    </a:lnTo>
                    <a:lnTo>
                      <a:pt x="110" y="32"/>
                    </a:lnTo>
                    <a:lnTo>
                      <a:pt x="126" y="32"/>
                    </a:lnTo>
                    <a:lnTo>
                      <a:pt x="126" y="246"/>
                    </a:lnTo>
                    <a:lnTo>
                      <a:pt x="141" y="246"/>
                    </a:lnTo>
                    <a:lnTo>
                      <a:pt x="141" y="114"/>
                    </a:lnTo>
                    <a:lnTo>
                      <a:pt x="157" y="114"/>
                    </a:lnTo>
                    <a:lnTo>
                      <a:pt x="157" y="190"/>
                    </a:lnTo>
                    <a:lnTo>
                      <a:pt x="172" y="190"/>
                    </a:lnTo>
                    <a:lnTo>
                      <a:pt x="172" y="269"/>
                    </a:lnTo>
                    <a:lnTo>
                      <a:pt x="189" y="269"/>
                    </a:lnTo>
                    <a:lnTo>
                      <a:pt x="189" y="207"/>
                    </a:lnTo>
                    <a:lnTo>
                      <a:pt x="205" y="207"/>
                    </a:lnTo>
                    <a:lnTo>
                      <a:pt x="205" y="136"/>
                    </a:lnTo>
                    <a:lnTo>
                      <a:pt x="220" y="136"/>
                    </a:lnTo>
                    <a:lnTo>
                      <a:pt x="220" y="207"/>
                    </a:lnTo>
                    <a:lnTo>
                      <a:pt x="236" y="207"/>
                    </a:lnTo>
                    <a:lnTo>
                      <a:pt x="236" y="175"/>
                    </a:lnTo>
                    <a:lnTo>
                      <a:pt x="251" y="175"/>
                    </a:lnTo>
                    <a:lnTo>
                      <a:pt x="251" y="161"/>
                    </a:lnTo>
                    <a:lnTo>
                      <a:pt x="267" y="161"/>
                    </a:lnTo>
                    <a:lnTo>
                      <a:pt x="267" y="175"/>
                    </a:lnTo>
                    <a:lnTo>
                      <a:pt x="282" y="175"/>
                    </a:lnTo>
                    <a:lnTo>
                      <a:pt x="282" y="269"/>
                    </a:lnTo>
                    <a:lnTo>
                      <a:pt x="299" y="269"/>
                    </a:lnTo>
                    <a:lnTo>
                      <a:pt x="299" y="226"/>
                    </a:lnTo>
                    <a:lnTo>
                      <a:pt x="315" y="226"/>
                    </a:lnTo>
                    <a:lnTo>
                      <a:pt x="315" y="615"/>
                    </a:lnTo>
                  </a:path>
                </a:pathLst>
              </a:custGeom>
              <a:noFill/>
              <a:ln w="6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13" name="Freeform 905"/>
              <p:cNvSpPr>
                <a:spLocks/>
              </p:cNvSpPr>
              <p:nvPr/>
            </p:nvSpPr>
            <p:spPr bwMode="auto">
              <a:xfrm>
                <a:off x="2555" y="1746"/>
                <a:ext cx="1071" cy="1496"/>
              </a:xfrm>
              <a:custGeom>
                <a:avLst/>
                <a:gdLst/>
                <a:ahLst/>
                <a:cxnLst>
                  <a:cxn ang="0">
                    <a:pos x="15" y="1250"/>
                  </a:cxn>
                  <a:cxn ang="0">
                    <a:pos x="31" y="1211"/>
                  </a:cxn>
                  <a:cxn ang="0">
                    <a:pos x="63" y="1373"/>
                  </a:cxn>
                  <a:cxn ang="0">
                    <a:pos x="77" y="1127"/>
                  </a:cxn>
                  <a:cxn ang="0">
                    <a:pos x="110" y="1071"/>
                  </a:cxn>
                  <a:cxn ang="0">
                    <a:pos x="125" y="877"/>
                  </a:cxn>
                  <a:cxn ang="0">
                    <a:pos x="156" y="727"/>
                  </a:cxn>
                  <a:cxn ang="0">
                    <a:pos x="172" y="531"/>
                  </a:cxn>
                  <a:cxn ang="0">
                    <a:pos x="205" y="435"/>
                  </a:cxn>
                  <a:cxn ang="0">
                    <a:pos x="220" y="297"/>
                  </a:cxn>
                  <a:cxn ang="0">
                    <a:pos x="251" y="228"/>
                  </a:cxn>
                  <a:cxn ang="0">
                    <a:pos x="267" y="144"/>
                  </a:cxn>
                  <a:cxn ang="0">
                    <a:pos x="299" y="102"/>
                  </a:cxn>
                  <a:cxn ang="0">
                    <a:pos x="315" y="56"/>
                  </a:cxn>
                  <a:cxn ang="0">
                    <a:pos x="346" y="34"/>
                  </a:cxn>
                  <a:cxn ang="0">
                    <a:pos x="361" y="9"/>
                  </a:cxn>
                  <a:cxn ang="0">
                    <a:pos x="392" y="6"/>
                  </a:cxn>
                  <a:cxn ang="0">
                    <a:pos x="410" y="1"/>
                  </a:cxn>
                  <a:cxn ang="0">
                    <a:pos x="456" y="0"/>
                  </a:cxn>
                  <a:cxn ang="0">
                    <a:pos x="472" y="15"/>
                  </a:cxn>
                  <a:cxn ang="0">
                    <a:pos x="504" y="18"/>
                  </a:cxn>
                  <a:cxn ang="0">
                    <a:pos x="520" y="38"/>
                  </a:cxn>
                  <a:cxn ang="0">
                    <a:pos x="551" y="63"/>
                  </a:cxn>
                  <a:cxn ang="0">
                    <a:pos x="566" y="80"/>
                  </a:cxn>
                  <a:cxn ang="0">
                    <a:pos x="597" y="104"/>
                  </a:cxn>
                  <a:cxn ang="0">
                    <a:pos x="613" y="147"/>
                  </a:cxn>
                  <a:cxn ang="0">
                    <a:pos x="646" y="160"/>
                  </a:cxn>
                  <a:cxn ang="0">
                    <a:pos x="661" y="219"/>
                  </a:cxn>
                  <a:cxn ang="0">
                    <a:pos x="692" y="239"/>
                  </a:cxn>
                  <a:cxn ang="0">
                    <a:pos x="708" y="314"/>
                  </a:cxn>
                  <a:cxn ang="0">
                    <a:pos x="740" y="370"/>
                  </a:cxn>
                  <a:cxn ang="0">
                    <a:pos x="756" y="451"/>
                  </a:cxn>
                  <a:cxn ang="0">
                    <a:pos x="787" y="503"/>
                  </a:cxn>
                  <a:cxn ang="0">
                    <a:pos x="802" y="597"/>
                  </a:cxn>
                  <a:cxn ang="0">
                    <a:pos x="835" y="609"/>
                  </a:cxn>
                  <a:cxn ang="0">
                    <a:pos x="851" y="715"/>
                  </a:cxn>
                  <a:cxn ang="0">
                    <a:pos x="882" y="727"/>
                  </a:cxn>
                  <a:cxn ang="0">
                    <a:pos x="897" y="810"/>
                  </a:cxn>
                  <a:cxn ang="0">
                    <a:pos x="928" y="835"/>
                  </a:cxn>
                  <a:cxn ang="0">
                    <a:pos x="945" y="872"/>
                  </a:cxn>
                  <a:cxn ang="0">
                    <a:pos x="976" y="913"/>
                  </a:cxn>
                  <a:cxn ang="0">
                    <a:pos x="992" y="1071"/>
                  </a:cxn>
                  <a:cxn ang="0">
                    <a:pos x="1040" y="1127"/>
                  </a:cxn>
                  <a:cxn ang="0">
                    <a:pos x="1056" y="1373"/>
                  </a:cxn>
                </a:cxnLst>
                <a:rect l="0" t="0" r="r" b="b"/>
                <a:pathLst>
                  <a:path w="1071" h="1496">
                    <a:moveTo>
                      <a:pt x="0" y="1496"/>
                    </a:moveTo>
                    <a:lnTo>
                      <a:pt x="0" y="1250"/>
                    </a:lnTo>
                    <a:lnTo>
                      <a:pt x="15" y="1250"/>
                    </a:lnTo>
                    <a:lnTo>
                      <a:pt x="15" y="1373"/>
                    </a:lnTo>
                    <a:lnTo>
                      <a:pt x="31" y="1373"/>
                    </a:lnTo>
                    <a:lnTo>
                      <a:pt x="31" y="1211"/>
                    </a:lnTo>
                    <a:lnTo>
                      <a:pt x="46" y="1211"/>
                    </a:lnTo>
                    <a:lnTo>
                      <a:pt x="46" y="1373"/>
                    </a:lnTo>
                    <a:lnTo>
                      <a:pt x="63" y="1373"/>
                    </a:lnTo>
                    <a:lnTo>
                      <a:pt x="63" y="1211"/>
                    </a:lnTo>
                    <a:lnTo>
                      <a:pt x="77" y="1211"/>
                    </a:lnTo>
                    <a:lnTo>
                      <a:pt x="77" y="1127"/>
                    </a:lnTo>
                    <a:lnTo>
                      <a:pt x="94" y="1127"/>
                    </a:lnTo>
                    <a:lnTo>
                      <a:pt x="94" y="1071"/>
                    </a:lnTo>
                    <a:lnTo>
                      <a:pt x="110" y="1071"/>
                    </a:lnTo>
                    <a:lnTo>
                      <a:pt x="110" y="1088"/>
                    </a:lnTo>
                    <a:lnTo>
                      <a:pt x="125" y="1088"/>
                    </a:lnTo>
                    <a:lnTo>
                      <a:pt x="125" y="877"/>
                    </a:lnTo>
                    <a:lnTo>
                      <a:pt x="141" y="877"/>
                    </a:lnTo>
                    <a:lnTo>
                      <a:pt x="141" y="727"/>
                    </a:lnTo>
                    <a:lnTo>
                      <a:pt x="156" y="727"/>
                    </a:lnTo>
                    <a:lnTo>
                      <a:pt x="156" y="636"/>
                    </a:lnTo>
                    <a:lnTo>
                      <a:pt x="172" y="636"/>
                    </a:lnTo>
                    <a:lnTo>
                      <a:pt x="172" y="531"/>
                    </a:lnTo>
                    <a:lnTo>
                      <a:pt x="189" y="531"/>
                    </a:lnTo>
                    <a:lnTo>
                      <a:pt x="189" y="435"/>
                    </a:lnTo>
                    <a:lnTo>
                      <a:pt x="205" y="435"/>
                    </a:lnTo>
                    <a:lnTo>
                      <a:pt x="205" y="368"/>
                    </a:lnTo>
                    <a:lnTo>
                      <a:pt x="220" y="368"/>
                    </a:lnTo>
                    <a:lnTo>
                      <a:pt x="220" y="297"/>
                    </a:lnTo>
                    <a:lnTo>
                      <a:pt x="236" y="297"/>
                    </a:lnTo>
                    <a:lnTo>
                      <a:pt x="236" y="228"/>
                    </a:lnTo>
                    <a:lnTo>
                      <a:pt x="251" y="228"/>
                    </a:lnTo>
                    <a:lnTo>
                      <a:pt x="251" y="180"/>
                    </a:lnTo>
                    <a:lnTo>
                      <a:pt x="267" y="180"/>
                    </a:lnTo>
                    <a:lnTo>
                      <a:pt x="267" y="144"/>
                    </a:lnTo>
                    <a:lnTo>
                      <a:pt x="282" y="144"/>
                    </a:lnTo>
                    <a:lnTo>
                      <a:pt x="282" y="102"/>
                    </a:lnTo>
                    <a:lnTo>
                      <a:pt x="299" y="102"/>
                    </a:lnTo>
                    <a:lnTo>
                      <a:pt x="299" y="79"/>
                    </a:lnTo>
                    <a:lnTo>
                      <a:pt x="315" y="79"/>
                    </a:lnTo>
                    <a:lnTo>
                      <a:pt x="315" y="56"/>
                    </a:lnTo>
                    <a:lnTo>
                      <a:pt x="330" y="56"/>
                    </a:lnTo>
                    <a:lnTo>
                      <a:pt x="330" y="34"/>
                    </a:lnTo>
                    <a:lnTo>
                      <a:pt x="346" y="34"/>
                    </a:lnTo>
                    <a:lnTo>
                      <a:pt x="346" y="20"/>
                    </a:lnTo>
                    <a:lnTo>
                      <a:pt x="361" y="20"/>
                    </a:lnTo>
                    <a:lnTo>
                      <a:pt x="361" y="9"/>
                    </a:lnTo>
                    <a:lnTo>
                      <a:pt x="377" y="9"/>
                    </a:lnTo>
                    <a:lnTo>
                      <a:pt x="377" y="6"/>
                    </a:lnTo>
                    <a:lnTo>
                      <a:pt x="392" y="6"/>
                    </a:lnTo>
                    <a:lnTo>
                      <a:pt x="392" y="3"/>
                    </a:lnTo>
                    <a:lnTo>
                      <a:pt x="410" y="3"/>
                    </a:lnTo>
                    <a:lnTo>
                      <a:pt x="410" y="1"/>
                    </a:lnTo>
                    <a:lnTo>
                      <a:pt x="425" y="1"/>
                    </a:lnTo>
                    <a:lnTo>
                      <a:pt x="425" y="0"/>
                    </a:lnTo>
                    <a:lnTo>
                      <a:pt x="456" y="0"/>
                    </a:lnTo>
                    <a:lnTo>
                      <a:pt x="456" y="12"/>
                    </a:lnTo>
                    <a:lnTo>
                      <a:pt x="472" y="12"/>
                    </a:lnTo>
                    <a:lnTo>
                      <a:pt x="472" y="15"/>
                    </a:lnTo>
                    <a:lnTo>
                      <a:pt x="487" y="15"/>
                    </a:lnTo>
                    <a:lnTo>
                      <a:pt x="487" y="18"/>
                    </a:lnTo>
                    <a:lnTo>
                      <a:pt x="504" y="18"/>
                    </a:lnTo>
                    <a:lnTo>
                      <a:pt x="504" y="37"/>
                    </a:lnTo>
                    <a:lnTo>
                      <a:pt x="520" y="37"/>
                    </a:lnTo>
                    <a:lnTo>
                      <a:pt x="520" y="38"/>
                    </a:lnTo>
                    <a:lnTo>
                      <a:pt x="535" y="38"/>
                    </a:lnTo>
                    <a:lnTo>
                      <a:pt x="535" y="63"/>
                    </a:lnTo>
                    <a:lnTo>
                      <a:pt x="551" y="63"/>
                    </a:lnTo>
                    <a:lnTo>
                      <a:pt x="551" y="68"/>
                    </a:lnTo>
                    <a:lnTo>
                      <a:pt x="566" y="68"/>
                    </a:lnTo>
                    <a:lnTo>
                      <a:pt x="566" y="80"/>
                    </a:lnTo>
                    <a:lnTo>
                      <a:pt x="582" y="80"/>
                    </a:lnTo>
                    <a:lnTo>
                      <a:pt x="582" y="104"/>
                    </a:lnTo>
                    <a:lnTo>
                      <a:pt x="597" y="104"/>
                    </a:lnTo>
                    <a:lnTo>
                      <a:pt x="597" y="124"/>
                    </a:lnTo>
                    <a:lnTo>
                      <a:pt x="613" y="124"/>
                    </a:lnTo>
                    <a:lnTo>
                      <a:pt x="613" y="147"/>
                    </a:lnTo>
                    <a:lnTo>
                      <a:pt x="630" y="147"/>
                    </a:lnTo>
                    <a:lnTo>
                      <a:pt x="630" y="160"/>
                    </a:lnTo>
                    <a:lnTo>
                      <a:pt x="646" y="160"/>
                    </a:lnTo>
                    <a:lnTo>
                      <a:pt x="646" y="186"/>
                    </a:lnTo>
                    <a:lnTo>
                      <a:pt x="661" y="186"/>
                    </a:lnTo>
                    <a:lnTo>
                      <a:pt x="661" y="219"/>
                    </a:lnTo>
                    <a:lnTo>
                      <a:pt x="677" y="219"/>
                    </a:lnTo>
                    <a:lnTo>
                      <a:pt x="677" y="239"/>
                    </a:lnTo>
                    <a:lnTo>
                      <a:pt x="692" y="239"/>
                    </a:lnTo>
                    <a:lnTo>
                      <a:pt x="692" y="283"/>
                    </a:lnTo>
                    <a:lnTo>
                      <a:pt x="708" y="283"/>
                    </a:lnTo>
                    <a:lnTo>
                      <a:pt x="708" y="314"/>
                    </a:lnTo>
                    <a:lnTo>
                      <a:pt x="723" y="314"/>
                    </a:lnTo>
                    <a:lnTo>
                      <a:pt x="723" y="370"/>
                    </a:lnTo>
                    <a:lnTo>
                      <a:pt x="740" y="370"/>
                    </a:lnTo>
                    <a:lnTo>
                      <a:pt x="740" y="416"/>
                    </a:lnTo>
                    <a:lnTo>
                      <a:pt x="756" y="416"/>
                    </a:lnTo>
                    <a:lnTo>
                      <a:pt x="756" y="451"/>
                    </a:lnTo>
                    <a:lnTo>
                      <a:pt x="771" y="451"/>
                    </a:lnTo>
                    <a:lnTo>
                      <a:pt x="771" y="503"/>
                    </a:lnTo>
                    <a:lnTo>
                      <a:pt x="787" y="503"/>
                    </a:lnTo>
                    <a:lnTo>
                      <a:pt x="787" y="544"/>
                    </a:lnTo>
                    <a:lnTo>
                      <a:pt x="802" y="544"/>
                    </a:lnTo>
                    <a:lnTo>
                      <a:pt x="802" y="597"/>
                    </a:lnTo>
                    <a:lnTo>
                      <a:pt x="818" y="597"/>
                    </a:lnTo>
                    <a:lnTo>
                      <a:pt x="818" y="609"/>
                    </a:lnTo>
                    <a:lnTo>
                      <a:pt x="835" y="609"/>
                    </a:lnTo>
                    <a:lnTo>
                      <a:pt x="835" y="629"/>
                    </a:lnTo>
                    <a:lnTo>
                      <a:pt x="851" y="629"/>
                    </a:lnTo>
                    <a:lnTo>
                      <a:pt x="851" y="715"/>
                    </a:lnTo>
                    <a:lnTo>
                      <a:pt x="866" y="715"/>
                    </a:lnTo>
                    <a:lnTo>
                      <a:pt x="866" y="727"/>
                    </a:lnTo>
                    <a:lnTo>
                      <a:pt x="882" y="727"/>
                    </a:lnTo>
                    <a:lnTo>
                      <a:pt x="882" y="760"/>
                    </a:lnTo>
                    <a:lnTo>
                      <a:pt x="897" y="760"/>
                    </a:lnTo>
                    <a:lnTo>
                      <a:pt x="897" y="810"/>
                    </a:lnTo>
                    <a:lnTo>
                      <a:pt x="913" y="810"/>
                    </a:lnTo>
                    <a:lnTo>
                      <a:pt x="913" y="835"/>
                    </a:lnTo>
                    <a:lnTo>
                      <a:pt x="928" y="835"/>
                    </a:lnTo>
                    <a:lnTo>
                      <a:pt x="928" y="900"/>
                    </a:lnTo>
                    <a:lnTo>
                      <a:pt x="945" y="900"/>
                    </a:lnTo>
                    <a:lnTo>
                      <a:pt x="945" y="872"/>
                    </a:lnTo>
                    <a:lnTo>
                      <a:pt x="961" y="872"/>
                    </a:lnTo>
                    <a:lnTo>
                      <a:pt x="961" y="913"/>
                    </a:lnTo>
                    <a:lnTo>
                      <a:pt x="976" y="913"/>
                    </a:lnTo>
                    <a:lnTo>
                      <a:pt x="976" y="956"/>
                    </a:lnTo>
                    <a:lnTo>
                      <a:pt x="992" y="956"/>
                    </a:lnTo>
                    <a:lnTo>
                      <a:pt x="992" y="1071"/>
                    </a:lnTo>
                    <a:lnTo>
                      <a:pt x="1023" y="1071"/>
                    </a:lnTo>
                    <a:lnTo>
                      <a:pt x="1023" y="1127"/>
                    </a:lnTo>
                    <a:lnTo>
                      <a:pt x="1040" y="1127"/>
                    </a:lnTo>
                    <a:lnTo>
                      <a:pt x="1040" y="1178"/>
                    </a:lnTo>
                    <a:lnTo>
                      <a:pt x="1056" y="1178"/>
                    </a:lnTo>
                    <a:lnTo>
                      <a:pt x="1056" y="1373"/>
                    </a:lnTo>
                    <a:lnTo>
                      <a:pt x="1071" y="1373"/>
                    </a:lnTo>
                    <a:lnTo>
                      <a:pt x="1071" y="1496"/>
                    </a:lnTo>
                  </a:path>
                </a:pathLst>
              </a:custGeom>
              <a:noFill/>
              <a:ln w="6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14" name="Line 906"/>
              <p:cNvSpPr>
                <a:spLocks noChangeShapeType="1"/>
              </p:cNvSpPr>
              <p:nvPr/>
            </p:nvSpPr>
            <p:spPr bwMode="auto">
              <a:xfrm>
                <a:off x="3657" y="3242"/>
                <a:ext cx="31" cy="1"/>
              </a:xfrm>
              <a:prstGeom prst="line">
                <a:avLst/>
              </a:prstGeom>
              <a:noFill/>
              <a:ln w="6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15" name="Line 907"/>
              <p:cNvSpPr>
                <a:spLocks noChangeShapeType="1"/>
              </p:cNvSpPr>
              <p:nvPr/>
            </p:nvSpPr>
            <p:spPr bwMode="auto">
              <a:xfrm>
                <a:off x="3704" y="3242"/>
                <a:ext cx="17" cy="1"/>
              </a:xfrm>
              <a:prstGeom prst="line">
                <a:avLst/>
              </a:prstGeom>
              <a:noFill/>
              <a:ln w="6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16" name="Freeform 908"/>
              <p:cNvSpPr>
                <a:spLocks/>
              </p:cNvSpPr>
              <p:nvPr/>
            </p:nvSpPr>
            <p:spPr bwMode="auto">
              <a:xfrm>
                <a:off x="2208" y="1693"/>
                <a:ext cx="1250" cy="1555"/>
              </a:xfrm>
              <a:custGeom>
                <a:avLst/>
                <a:gdLst/>
                <a:ahLst/>
                <a:cxnLst>
                  <a:cxn ang="0">
                    <a:pos x="31" y="1166"/>
                  </a:cxn>
                  <a:cxn ang="0">
                    <a:pos x="84" y="766"/>
                  </a:cxn>
                  <a:cxn ang="0">
                    <a:pos x="110" y="625"/>
                  </a:cxn>
                  <a:cxn ang="0">
                    <a:pos x="157" y="1037"/>
                  </a:cxn>
                  <a:cxn ang="0">
                    <a:pos x="188" y="1270"/>
                  </a:cxn>
                  <a:cxn ang="0">
                    <a:pos x="242" y="941"/>
                  </a:cxn>
                  <a:cxn ang="0">
                    <a:pos x="267" y="689"/>
                  </a:cxn>
                  <a:cxn ang="0">
                    <a:pos x="322" y="312"/>
                  </a:cxn>
                  <a:cxn ang="0">
                    <a:pos x="347" y="154"/>
                  </a:cxn>
                  <a:cxn ang="0">
                    <a:pos x="399" y="25"/>
                  </a:cxn>
                  <a:cxn ang="0">
                    <a:pos x="424" y="11"/>
                  </a:cxn>
                  <a:cxn ang="0">
                    <a:pos x="472" y="15"/>
                  </a:cxn>
                  <a:cxn ang="0">
                    <a:pos x="499" y="53"/>
                  </a:cxn>
                  <a:cxn ang="0">
                    <a:pos x="552" y="87"/>
                  </a:cxn>
                  <a:cxn ang="0">
                    <a:pos x="578" y="151"/>
                  </a:cxn>
                  <a:cxn ang="0">
                    <a:pos x="629" y="182"/>
                  </a:cxn>
                  <a:cxn ang="0">
                    <a:pos x="657" y="259"/>
                  </a:cxn>
                  <a:cxn ang="0">
                    <a:pos x="708" y="305"/>
                  </a:cxn>
                  <a:cxn ang="0">
                    <a:pos x="735" y="365"/>
                  </a:cxn>
                  <a:cxn ang="0">
                    <a:pos x="788" y="393"/>
                  </a:cxn>
                  <a:cxn ang="0">
                    <a:pos x="814" y="480"/>
                  </a:cxn>
                  <a:cxn ang="0">
                    <a:pos x="867" y="522"/>
                  </a:cxn>
                  <a:cxn ang="0">
                    <a:pos x="893" y="569"/>
                  </a:cxn>
                  <a:cxn ang="0">
                    <a:pos x="944" y="602"/>
                  </a:cxn>
                  <a:cxn ang="0">
                    <a:pos x="972" y="676"/>
                  </a:cxn>
                  <a:cxn ang="0">
                    <a:pos x="1024" y="703"/>
                  </a:cxn>
                  <a:cxn ang="0">
                    <a:pos x="1050" y="760"/>
                  </a:cxn>
                  <a:cxn ang="0">
                    <a:pos x="1118" y="807"/>
                  </a:cxn>
                  <a:cxn ang="0">
                    <a:pos x="1149" y="1054"/>
                  </a:cxn>
                  <a:cxn ang="0">
                    <a:pos x="1198" y="1180"/>
                  </a:cxn>
                  <a:cxn ang="0">
                    <a:pos x="1229" y="1270"/>
                  </a:cxn>
                  <a:cxn ang="0">
                    <a:pos x="1229" y="1350"/>
                  </a:cxn>
                  <a:cxn ang="0">
                    <a:pos x="1177" y="1203"/>
                  </a:cxn>
                  <a:cxn ang="0">
                    <a:pos x="1149" y="1077"/>
                  </a:cxn>
                  <a:cxn ang="0">
                    <a:pos x="1087" y="807"/>
                  </a:cxn>
                  <a:cxn ang="0">
                    <a:pos x="1061" y="748"/>
                  </a:cxn>
                  <a:cxn ang="0">
                    <a:pos x="1008" y="703"/>
                  </a:cxn>
                  <a:cxn ang="0">
                    <a:pos x="983" y="636"/>
                  </a:cxn>
                  <a:cxn ang="0">
                    <a:pos x="929" y="602"/>
                  </a:cxn>
                  <a:cxn ang="0">
                    <a:pos x="904" y="552"/>
                  </a:cxn>
                  <a:cxn ang="0">
                    <a:pos x="851" y="522"/>
                  </a:cxn>
                  <a:cxn ang="0">
                    <a:pos x="825" y="459"/>
                  </a:cxn>
                  <a:cxn ang="0">
                    <a:pos x="772" y="393"/>
                  </a:cxn>
                  <a:cxn ang="0">
                    <a:pos x="746" y="331"/>
                  </a:cxn>
                  <a:cxn ang="0">
                    <a:pos x="693" y="305"/>
                  </a:cxn>
                  <a:cxn ang="0">
                    <a:pos x="668" y="227"/>
                  </a:cxn>
                  <a:cxn ang="0">
                    <a:pos x="614" y="182"/>
                  </a:cxn>
                  <a:cxn ang="0">
                    <a:pos x="589" y="119"/>
                  </a:cxn>
                  <a:cxn ang="0">
                    <a:pos x="536" y="87"/>
                  </a:cxn>
                  <a:cxn ang="0">
                    <a:pos x="510" y="31"/>
                  </a:cxn>
                  <a:cxn ang="0">
                    <a:pos x="457" y="15"/>
                  </a:cxn>
                  <a:cxn ang="0">
                    <a:pos x="424" y="11"/>
                  </a:cxn>
                  <a:cxn ang="0">
                    <a:pos x="373" y="99"/>
                  </a:cxn>
                  <a:cxn ang="0">
                    <a:pos x="347" y="208"/>
                  </a:cxn>
                  <a:cxn ang="0">
                    <a:pos x="294" y="530"/>
                  </a:cxn>
                  <a:cxn ang="0">
                    <a:pos x="267" y="771"/>
                  </a:cxn>
                  <a:cxn ang="0">
                    <a:pos x="216" y="1070"/>
                  </a:cxn>
                  <a:cxn ang="0">
                    <a:pos x="188" y="1421"/>
                  </a:cxn>
                  <a:cxn ang="0">
                    <a:pos x="142" y="1037"/>
                  </a:cxn>
                  <a:cxn ang="0">
                    <a:pos x="110" y="678"/>
                  </a:cxn>
                  <a:cxn ang="0">
                    <a:pos x="58" y="1028"/>
                  </a:cxn>
                  <a:cxn ang="0">
                    <a:pos x="31" y="1259"/>
                  </a:cxn>
                </a:cxnLst>
                <a:rect l="0" t="0" r="r" b="b"/>
                <a:pathLst>
                  <a:path w="1250" h="1555">
                    <a:moveTo>
                      <a:pt x="0" y="1544"/>
                    </a:moveTo>
                    <a:lnTo>
                      <a:pt x="0" y="1555"/>
                    </a:lnTo>
                    <a:lnTo>
                      <a:pt x="22" y="1555"/>
                    </a:lnTo>
                    <a:lnTo>
                      <a:pt x="22" y="1264"/>
                    </a:lnTo>
                    <a:lnTo>
                      <a:pt x="16" y="1264"/>
                    </a:lnTo>
                    <a:lnTo>
                      <a:pt x="16" y="1270"/>
                    </a:lnTo>
                    <a:lnTo>
                      <a:pt x="37" y="1270"/>
                    </a:lnTo>
                    <a:lnTo>
                      <a:pt x="37" y="1160"/>
                    </a:lnTo>
                    <a:lnTo>
                      <a:pt x="31" y="1160"/>
                    </a:lnTo>
                    <a:lnTo>
                      <a:pt x="31" y="1166"/>
                    </a:lnTo>
                    <a:lnTo>
                      <a:pt x="53" y="1166"/>
                    </a:lnTo>
                    <a:lnTo>
                      <a:pt x="53" y="1028"/>
                    </a:lnTo>
                    <a:lnTo>
                      <a:pt x="47" y="1028"/>
                    </a:lnTo>
                    <a:lnTo>
                      <a:pt x="47" y="1034"/>
                    </a:lnTo>
                    <a:lnTo>
                      <a:pt x="69" y="1034"/>
                    </a:lnTo>
                    <a:lnTo>
                      <a:pt x="69" y="953"/>
                    </a:lnTo>
                    <a:lnTo>
                      <a:pt x="62" y="953"/>
                    </a:lnTo>
                    <a:lnTo>
                      <a:pt x="62" y="959"/>
                    </a:lnTo>
                    <a:lnTo>
                      <a:pt x="84" y="959"/>
                    </a:lnTo>
                    <a:lnTo>
                      <a:pt x="84" y="766"/>
                    </a:lnTo>
                    <a:lnTo>
                      <a:pt x="78" y="766"/>
                    </a:lnTo>
                    <a:lnTo>
                      <a:pt x="78" y="773"/>
                    </a:lnTo>
                    <a:lnTo>
                      <a:pt x="100" y="773"/>
                    </a:lnTo>
                    <a:lnTo>
                      <a:pt x="100" y="682"/>
                    </a:lnTo>
                    <a:lnTo>
                      <a:pt x="93" y="682"/>
                    </a:lnTo>
                    <a:lnTo>
                      <a:pt x="93" y="689"/>
                    </a:lnTo>
                    <a:lnTo>
                      <a:pt x="117" y="689"/>
                    </a:lnTo>
                    <a:lnTo>
                      <a:pt x="117" y="619"/>
                    </a:lnTo>
                    <a:lnTo>
                      <a:pt x="110" y="619"/>
                    </a:lnTo>
                    <a:lnTo>
                      <a:pt x="110" y="625"/>
                    </a:lnTo>
                    <a:lnTo>
                      <a:pt x="126" y="625"/>
                    </a:lnTo>
                    <a:lnTo>
                      <a:pt x="126" y="619"/>
                    </a:lnTo>
                    <a:lnTo>
                      <a:pt x="121" y="619"/>
                    </a:lnTo>
                    <a:lnTo>
                      <a:pt x="121" y="679"/>
                    </a:lnTo>
                    <a:lnTo>
                      <a:pt x="142" y="679"/>
                    </a:lnTo>
                    <a:lnTo>
                      <a:pt x="142" y="673"/>
                    </a:lnTo>
                    <a:lnTo>
                      <a:pt x="137" y="673"/>
                    </a:lnTo>
                    <a:lnTo>
                      <a:pt x="137" y="1043"/>
                    </a:lnTo>
                    <a:lnTo>
                      <a:pt x="157" y="1043"/>
                    </a:lnTo>
                    <a:lnTo>
                      <a:pt x="157" y="1037"/>
                    </a:lnTo>
                    <a:lnTo>
                      <a:pt x="152" y="1037"/>
                    </a:lnTo>
                    <a:lnTo>
                      <a:pt x="152" y="1238"/>
                    </a:lnTo>
                    <a:lnTo>
                      <a:pt x="173" y="1238"/>
                    </a:lnTo>
                    <a:lnTo>
                      <a:pt x="173" y="1231"/>
                    </a:lnTo>
                    <a:lnTo>
                      <a:pt x="168" y="1231"/>
                    </a:lnTo>
                    <a:lnTo>
                      <a:pt x="168" y="1432"/>
                    </a:lnTo>
                    <a:lnTo>
                      <a:pt x="194" y="1432"/>
                    </a:lnTo>
                    <a:lnTo>
                      <a:pt x="194" y="1264"/>
                    </a:lnTo>
                    <a:lnTo>
                      <a:pt x="188" y="1264"/>
                    </a:lnTo>
                    <a:lnTo>
                      <a:pt x="188" y="1270"/>
                    </a:lnTo>
                    <a:lnTo>
                      <a:pt x="211" y="1270"/>
                    </a:lnTo>
                    <a:lnTo>
                      <a:pt x="211" y="1070"/>
                    </a:lnTo>
                    <a:lnTo>
                      <a:pt x="205" y="1070"/>
                    </a:lnTo>
                    <a:lnTo>
                      <a:pt x="205" y="1076"/>
                    </a:lnTo>
                    <a:lnTo>
                      <a:pt x="227" y="1076"/>
                    </a:lnTo>
                    <a:lnTo>
                      <a:pt x="227" y="1037"/>
                    </a:lnTo>
                    <a:lnTo>
                      <a:pt x="221" y="1037"/>
                    </a:lnTo>
                    <a:lnTo>
                      <a:pt x="221" y="1043"/>
                    </a:lnTo>
                    <a:lnTo>
                      <a:pt x="242" y="1043"/>
                    </a:lnTo>
                    <a:lnTo>
                      <a:pt x="242" y="941"/>
                    </a:lnTo>
                    <a:lnTo>
                      <a:pt x="236" y="941"/>
                    </a:lnTo>
                    <a:lnTo>
                      <a:pt x="236" y="947"/>
                    </a:lnTo>
                    <a:lnTo>
                      <a:pt x="258" y="947"/>
                    </a:lnTo>
                    <a:lnTo>
                      <a:pt x="258" y="776"/>
                    </a:lnTo>
                    <a:lnTo>
                      <a:pt x="252" y="776"/>
                    </a:lnTo>
                    <a:lnTo>
                      <a:pt x="252" y="782"/>
                    </a:lnTo>
                    <a:lnTo>
                      <a:pt x="274" y="782"/>
                    </a:lnTo>
                    <a:lnTo>
                      <a:pt x="274" y="682"/>
                    </a:lnTo>
                    <a:lnTo>
                      <a:pt x="267" y="682"/>
                    </a:lnTo>
                    <a:lnTo>
                      <a:pt x="267" y="689"/>
                    </a:lnTo>
                    <a:lnTo>
                      <a:pt x="289" y="689"/>
                    </a:lnTo>
                    <a:lnTo>
                      <a:pt x="289" y="530"/>
                    </a:lnTo>
                    <a:lnTo>
                      <a:pt x="283" y="530"/>
                    </a:lnTo>
                    <a:lnTo>
                      <a:pt x="283" y="536"/>
                    </a:lnTo>
                    <a:lnTo>
                      <a:pt x="305" y="536"/>
                    </a:lnTo>
                    <a:lnTo>
                      <a:pt x="305" y="418"/>
                    </a:lnTo>
                    <a:lnTo>
                      <a:pt x="298" y="418"/>
                    </a:lnTo>
                    <a:lnTo>
                      <a:pt x="298" y="424"/>
                    </a:lnTo>
                    <a:lnTo>
                      <a:pt x="322" y="424"/>
                    </a:lnTo>
                    <a:lnTo>
                      <a:pt x="322" y="312"/>
                    </a:lnTo>
                    <a:lnTo>
                      <a:pt x="315" y="312"/>
                    </a:lnTo>
                    <a:lnTo>
                      <a:pt x="315" y="319"/>
                    </a:lnTo>
                    <a:lnTo>
                      <a:pt x="337" y="319"/>
                    </a:lnTo>
                    <a:lnTo>
                      <a:pt x="337" y="213"/>
                    </a:lnTo>
                    <a:lnTo>
                      <a:pt x="331" y="213"/>
                    </a:lnTo>
                    <a:lnTo>
                      <a:pt x="331" y="219"/>
                    </a:lnTo>
                    <a:lnTo>
                      <a:pt x="353" y="219"/>
                    </a:lnTo>
                    <a:lnTo>
                      <a:pt x="353" y="147"/>
                    </a:lnTo>
                    <a:lnTo>
                      <a:pt x="347" y="147"/>
                    </a:lnTo>
                    <a:lnTo>
                      <a:pt x="347" y="154"/>
                    </a:lnTo>
                    <a:lnTo>
                      <a:pt x="368" y="154"/>
                    </a:lnTo>
                    <a:lnTo>
                      <a:pt x="368" y="99"/>
                    </a:lnTo>
                    <a:lnTo>
                      <a:pt x="362" y="99"/>
                    </a:lnTo>
                    <a:lnTo>
                      <a:pt x="362" y="105"/>
                    </a:lnTo>
                    <a:lnTo>
                      <a:pt x="384" y="105"/>
                    </a:lnTo>
                    <a:lnTo>
                      <a:pt x="384" y="54"/>
                    </a:lnTo>
                    <a:lnTo>
                      <a:pt x="378" y="54"/>
                    </a:lnTo>
                    <a:lnTo>
                      <a:pt x="378" y="60"/>
                    </a:lnTo>
                    <a:lnTo>
                      <a:pt x="399" y="60"/>
                    </a:lnTo>
                    <a:lnTo>
                      <a:pt x="399" y="25"/>
                    </a:lnTo>
                    <a:lnTo>
                      <a:pt x="393" y="25"/>
                    </a:lnTo>
                    <a:lnTo>
                      <a:pt x="393" y="31"/>
                    </a:lnTo>
                    <a:lnTo>
                      <a:pt x="416" y="31"/>
                    </a:lnTo>
                    <a:lnTo>
                      <a:pt x="416" y="15"/>
                    </a:lnTo>
                    <a:lnTo>
                      <a:pt x="410" y="15"/>
                    </a:lnTo>
                    <a:lnTo>
                      <a:pt x="410" y="21"/>
                    </a:lnTo>
                    <a:lnTo>
                      <a:pt x="430" y="21"/>
                    </a:lnTo>
                    <a:lnTo>
                      <a:pt x="430" y="4"/>
                    </a:lnTo>
                    <a:lnTo>
                      <a:pt x="424" y="4"/>
                    </a:lnTo>
                    <a:lnTo>
                      <a:pt x="424" y="11"/>
                    </a:lnTo>
                    <a:lnTo>
                      <a:pt x="441" y="11"/>
                    </a:lnTo>
                    <a:lnTo>
                      <a:pt x="441" y="4"/>
                    </a:lnTo>
                    <a:lnTo>
                      <a:pt x="437" y="4"/>
                    </a:lnTo>
                    <a:lnTo>
                      <a:pt x="437" y="14"/>
                    </a:lnTo>
                    <a:lnTo>
                      <a:pt x="457" y="14"/>
                    </a:lnTo>
                    <a:lnTo>
                      <a:pt x="457" y="7"/>
                    </a:lnTo>
                    <a:lnTo>
                      <a:pt x="452" y="7"/>
                    </a:lnTo>
                    <a:lnTo>
                      <a:pt x="452" y="21"/>
                    </a:lnTo>
                    <a:lnTo>
                      <a:pt x="472" y="21"/>
                    </a:lnTo>
                    <a:lnTo>
                      <a:pt x="472" y="15"/>
                    </a:lnTo>
                    <a:lnTo>
                      <a:pt x="468" y="15"/>
                    </a:lnTo>
                    <a:lnTo>
                      <a:pt x="468" y="26"/>
                    </a:lnTo>
                    <a:lnTo>
                      <a:pt x="488" y="26"/>
                    </a:lnTo>
                    <a:lnTo>
                      <a:pt x="488" y="20"/>
                    </a:lnTo>
                    <a:lnTo>
                      <a:pt x="483" y="20"/>
                    </a:lnTo>
                    <a:lnTo>
                      <a:pt x="483" y="42"/>
                    </a:lnTo>
                    <a:lnTo>
                      <a:pt x="503" y="42"/>
                    </a:lnTo>
                    <a:lnTo>
                      <a:pt x="503" y="35"/>
                    </a:lnTo>
                    <a:lnTo>
                      <a:pt x="499" y="35"/>
                    </a:lnTo>
                    <a:lnTo>
                      <a:pt x="499" y="53"/>
                    </a:lnTo>
                    <a:lnTo>
                      <a:pt x="519" y="53"/>
                    </a:lnTo>
                    <a:lnTo>
                      <a:pt x="519" y="46"/>
                    </a:lnTo>
                    <a:lnTo>
                      <a:pt x="514" y="46"/>
                    </a:lnTo>
                    <a:lnTo>
                      <a:pt x="514" y="73"/>
                    </a:lnTo>
                    <a:lnTo>
                      <a:pt x="536" y="73"/>
                    </a:lnTo>
                    <a:lnTo>
                      <a:pt x="536" y="67"/>
                    </a:lnTo>
                    <a:lnTo>
                      <a:pt x="531" y="67"/>
                    </a:lnTo>
                    <a:lnTo>
                      <a:pt x="531" y="93"/>
                    </a:lnTo>
                    <a:lnTo>
                      <a:pt x="552" y="93"/>
                    </a:lnTo>
                    <a:lnTo>
                      <a:pt x="552" y="87"/>
                    </a:lnTo>
                    <a:lnTo>
                      <a:pt x="547" y="87"/>
                    </a:lnTo>
                    <a:lnTo>
                      <a:pt x="547" y="113"/>
                    </a:lnTo>
                    <a:lnTo>
                      <a:pt x="567" y="113"/>
                    </a:lnTo>
                    <a:lnTo>
                      <a:pt x="567" y="107"/>
                    </a:lnTo>
                    <a:lnTo>
                      <a:pt x="562" y="107"/>
                    </a:lnTo>
                    <a:lnTo>
                      <a:pt x="562" y="130"/>
                    </a:lnTo>
                    <a:lnTo>
                      <a:pt x="583" y="130"/>
                    </a:lnTo>
                    <a:lnTo>
                      <a:pt x="583" y="124"/>
                    </a:lnTo>
                    <a:lnTo>
                      <a:pt x="578" y="124"/>
                    </a:lnTo>
                    <a:lnTo>
                      <a:pt x="578" y="151"/>
                    </a:lnTo>
                    <a:lnTo>
                      <a:pt x="598" y="151"/>
                    </a:lnTo>
                    <a:lnTo>
                      <a:pt x="598" y="144"/>
                    </a:lnTo>
                    <a:lnTo>
                      <a:pt x="593" y="144"/>
                    </a:lnTo>
                    <a:lnTo>
                      <a:pt x="593" y="172"/>
                    </a:lnTo>
                    <a:lnTo>
                      <a:pt x="614" y="172"/>
                    </a:lnTo>
                    <a:lnTo>
                      <a:pt x="614" y="166"/>
                    </a:lnTo>
                    <a:lnTo>
                      <a:pt x="609" y="166"/>
                    </a:lnTo>
                    <a:lnTo>
                      <a:pt x="609" y="188"/>
                    </a:lnTo>
                    <a:lnTo>
                      <a:pt x="629" y="188"/>
                    </a:lnTo>
                    <a:lnTo>
                      <a:pt x="629" y="182"/>
                    </a:lnTo>
                    <a:lnTo>
                      <a:pt x="625" y="182"/>
                    </a:lnTo>
                    <a:lnTo>
                      <a:pt x="625" y="217"/>
                    </a:lnTo>
                    <a:lnTo>
                      <a:pt x="646" y="217"/>
                    </a:lnTo>
                    <a:lnTo>
                      <a:pt x="646" y="211"/>
                    </a:lnTo>
                    <a:lnTo>
                      <a:pt x="642" y="211"/>
                    </a:lnTo>
                    <a:lnTo>
                      <a:pt x="642" y="238"/>
                    </a:lnTo>
                    <a:lnTo>
                      <a:pt x="662" y="238"/>
                    </a:lnTo>
                    <a:lnTo>
                      <a:pt x="662" y="231"/>
                    </a:lnTo>
                    <a:lnTo>
                      <a:pt x="657" y="231"/>
                    </a:lnTo>
                    <a:lnTo>
                      <a:pt x="657" y="259"/>
                    </a:lnTo>
                    <a:lnTo>
                      <a:pt x="677" y="259"/>
                    </a:lnTo>
                    <a:lnTo>
                      <a:pt x="677" y="253"/>
                    </a:lnTo>
                    <a:lnTo>
                      <a:pt x="673" y="253"/>
                    </a:lnTo>
                    <a:lnTo>
                      <a:pt x="673" y="275"/>
                    </a:lnTo>
                    <a:lnTo>
                      <a:pt x="693" y="275"/>
                    </a:lnTo>
                    <a:lnTo>
                      <a:pt x="693" y="269"/>
                    </a:lnTo>
                    <a:lnTo>
                      <a:pt x="688" y="269"/>
                    </a:lnTo>
                    <a:lnTo>
                      <a:pt x="688" y="311"/>
                    </a:lnTo>
                    <a:lnTo>
                      <a:pt x="708" y="311"/>
                    </a:lnTo>
                    <a:lnTo>
                      <a:pt x="708" y="305"/>
                    </a:lnTo>
                    <a:lnTo>
                      <a:pt x="704" y="305"/>
                    </a:lnTo>
                    <a:lnTo>
                      <a:pt x="704" y="322"/>
                    </a:lnTo>
                    <a:lnTo>
                      <a:pt x="724" y="322"/>
                    </a:lnTo>
                    <a:lnTo>
                      <a:pt x="724" y="315"/>
                    </a:lnTo>
                    <a:lnTo>
                      <a:pt x="719" y="315"/>
                    </a:lnTo>
                    <a:lnTo>
                      <a:pt x="719" y="342"/>
                    </a:lnTo>
                    <a:lnTo>
                      <a:pt x="739" y="342"/>
                    </a:lnTo>
                    <a:lnTo>
                      <a:pt x="739" y="336"/>
                    </a:lnTo>
                    <a:lnTo>
                      <a:pt x="735" y="336"/>
                    </a:lnTo>
                    <a:lnTo>
                      <a:pt x="735" y="365"/>
                    </a:lnTo>
                    <a:lnTo>
                      <a:pt x="757" y="365"/>
                    </a:lnTo>
                    <a:lnTo>
                      <a:pt x="757" y="359"/>
                    </a:lnTo>
                    <a:lnTo>
                      <a:pt x="752" y="359"/>
                    </a:lnTo>
                    <a:lnTo>
                      <a:pt x="752" y="395"/>
                    </a:lnTo>
                    <a:lnTo>
                      <a:pt x="772" y="395"/>
                    </a:lnTo>
                    <a:lnTo>
                      <a:pt x="772" y="389"/>
                    </a:lnTo>
                    <a:lnTo>
                      <a:pt x="767" y="389"/>
                    </a:lnTo>
                    <a:lnTo>
                      <a:pt x="767" y="399"/>
                    </a:lnTo>
                    <a:lnTo>
                      <a:pt x="788" y="399"/>
                    </a:lnTo>
                    <a:lnTo>
                      <a:pt x="788" y="393"/>
                    </a:lnTo>
                    <a:lnTo>
                      <a:pt x="783" y="393"/>
                    </a:lnTo>
                    <a:lnTo>
                      <a:pt x="783" y="446"/>
                    </a:lnTo>
                    <a:lnTo>
                      <a:pt x="803" y="446"/>
                    </a:lnTo>
                    <a:lnTo>
                      <a:pt x="803" y="440"/>
                    </a:lnTo>
                    <a:lnTo>
                      <a:pt x="798" y="440"/>
                    </a:lnTo>
                    <a:lnTo>
                      <a:pt x="798" y="469"/>
                    </a:lnTo>
                    <a:lnTo>
                      <a:pt x="819" y="469"/>
                    </a:lnTo>
                    <a:lnTo>
                      <a:pt x="819" y="463"/>
                    </a:lnTo>
                    <a:lnTo>
                      <a:pt x="814" y="463"/>
                    </a:lnTo>
                    <a:lnTo>
                      <a:pt x="814" y="480"/>
                    </a:lnTo>
                    <a:lnTo>
                      <a:pt x="834" y="480"/>
                    </a:lnTo>
                    <a:lnTo>
                      <a:pt x="834" y="474"/>
                    </a:lnTo>
                    <a:lnTo>
                      <a:pt x="830" y="474"/>
                    </a:lnTo>
                    <a:lnTo>
                      <a:pt x="830" y="483"/>
                    </a:lnTo>
                    <a:lnTo>
                      <a:pt x="851" y="483"/>
                    </a:lnTo>
                    <a:lnTo>
                      <a:pt x="851" y="477"/>
                    </a:lnTo>
                    <a:lnTo>
                      <a:pt x="847" y="477"/>
                    </a:lnTo>
                    <a:lnTo>
                      <a:pt x="847" y="528"/>
                    </a:lnTo>
                    <a:lnTo>
                      <a:pt x="867" y="528"/>
                    </a:lnTo>
                    <a:lnTo>
                      <a:pt x="867" y="522"/>
                    </a:lnTo>
                    <a:lnTo>
                      <a:pt x="862" y="522"/>
                    </a:lnTo>
                    <a:lnTo>
                      <a:pt x="862" y="539"/>
                    </a:lnTo>
                    <a:lnTo>
                      <a:pt x="882" y="539"/>
                    </a:lnTo>
                    <a:lnTo>
                      <a:pt x="882" y="533"/>
                    </a:lnTo>
                    <a:lnTo>
                      <a:pt x="878" y="533"/>
                    </a:lnTo>
                    <a:lnTo>
                      <a:pt x="878" y="563"/>
                    </a:lnTo>
                    <a:lnTo>
                      <a:pt x="898" y="563"/>
                    </a:lnTo>
                    <a:lnTo>
                      <a:pt x="898" y="556"/>
                    </a:lnTo>
                    <a:lnTo>
                      <a:pt x="893" y="556"/>
                    </a:lnTo>
                    <a:lnTo>
                      <a:pt x="893" y="569"/>
                    </a:lnTo>
                    <a:lnTo>
                      <a:pt x="913" y="569"/>
                    </a:lnTo>
                    <a:lnTo>
                      <a:pt x="913" y="563"/>
                    </a:lnTo>
                    <a:lnTo>
                      <a:pt x="909" y="563"/>
                    </a:lnTo>
                    <a:lnTo>
                      <a:pt x="909" y="600"/>
                    </a:lnTo>
                    <a:lnTo>
                      <a:pt x="929" y="600"/>
                    </a:lnTo>
                    <a:lnTo>
                      <a:pt x="929" y="594"/>
                    </a:lnTo>
                    <a:lnTo>
                      <a:pt x="924" y="594"/>
                    </a:lnTo>
                    <a:lnTo>
                      <a:pt x="924" y="608"/>
                    </a:lnTo>
                    <a:lnTo>
                      <a:pt x="944" y="608"/>
                    </a:lnTo>
                    <a:lnTo>
                      <a:pt x="944" y="602"/>
                    </a:lnTo>
                    <a:lnTo>
                      <a:pt x="940" y="602"/>
                    </a:lnTo>
                    <a:lnTo>
                      <a:pt x="940" y="645"/>
                    </a:lnTo>
                    <a:lnTo>
                      <a:pt x="960" y="645"/>
                    </a:lnTo>
                    <a:lnTo>
                      <a:pt x="960" y="639"/>
                    </a:lnTo>
                    <a:lnTo>
                      <a:pt x="955" y="639"/>
                    </a:lnTo>
                    <a:lnTo>
                      <a:pt x="955" y="647"/>
                    </a:lnTo>
                    <a:lnTo>
                      <a:pt x="977" y="647"/>
                    </a:lnTo>
                    <a:lnTo>
                      <a:pt x="977" y="640"/>
                    </a:lnTo>
                    <a:lnTo>
                      <a:pt x="972" y="640"/>
                    </a:lnTo>
                    <a:lnTo>
                      <a:pt x="972" y="676"/>
                    </a:lnTo>
                    <a:lnTo>
                      <a:pt x="993" y="676"/>
                    </a:lnTo>
                    <a:lnTo>
                      <a:pt x="993" y="670"/>
                    </a:lnTo>
                    <a:lnTo>
                      <a:pt x="988" y="670"/>
                    </a:lnTo>
                    <a:lnTo>
                      <a:pt x="988" y="690"/>
                    </a:lnTo>
                    <a:lnTo>
                      <a:pt x="1008" y="690"/>
                    </a:lnTo>
                    <a:lnTo>
                      <a:pt x="1008" y="684"/>
                    </a:lnTo>
                    <a:lnTo>
                      <a:pt x="1003" y="684"/>
                    </a:lnTo>
                    <a:lnTo>
                      <a:pt x="1003" y="709"/>
                    </a:lnTo>
                    <a:lnTo>
                      <a:pt x="1024" y="709"/>
                    </a:lnTo>
                    <a:lnTo>
                      <a:pt x="1024" y="703"/>
                    </a:lnTo>
                    <a:lnTo>
                      <a:pt x="1019" y="703"/>
                    </a:lnTo>
                    <a:lnTo>
                      <a:pt x="1019" y="718"/>
                    </a:lnTo>
                    <a:lnTo>
                      <a:pt x="1039" y="718"/>
                    </a:lnTo>
                    <a:lnTo>
                      <a:pt x="1039" y="712"/>
                    </a:lnTo>
                    <a:lnTo>
                      <a:pt x="1035" y="712"/>
                    </a:lnTo>
                    <a:lnTo>
                      <a:pt x="1035" y="759"/>
                    </a:lnTo>
                    <a:lnTo>
                      <a:pt x="1055" y="759"/>
                    </a:lnTo>
                    <a:lnTo>
                      <a:pt x="1055" y="752"/>
                    </a:lnTo>
                    <a:lnTo>
                      <a:pt x="1050" y="752"/>
                    </a:lnTo>
                    <a:lnTo>
                      <a:pt x="1050" y="760"/>
                    </a:lnTo>
                    <a:lnTo>
                      <a:pt x="1070" y="760"/>
                    </a:lnTo>
                    <a:lnTo>
                      <a:pt x="1070" y="754"/>
                    </a:lnTo>
                    <a:lnTo>
                      <a:pt x="1066" y="754"/>
                    </a:lnTo>
                    <a:lnTo>
                      <a:pt x="1066" y="777"/>
                    </a:lnTo>
                    <a:lnTo>
                      <a:pt x="1087" y="777"/>
                    </a:lnTo>
                    <a:lnTo>
                      <a:pt x="1087" y="771"/>
                    </a:lnTo>
                    <a:lnTo>
                      <a:pt x="1083" y="771"/>
                    </a:lnTo>
                    <a:lnTo>
                      <a:pt x="1083" y="813"/>
                    </a:lnTo>
                    <a:lnTo>
                      <a:pt x="1118" y="813"/>
                    </a:lnTo>
                    <a:lnTo>
                      <a:pt x="1118" y="807"/>
                    </a:lnTo>
                    <a:lnTo>
                      <a:pt x="1114" y="807"/>
                    </a:lnTo>
                    <a:lnTo>
                      <a:pt x="1114" y="941"/>
                    </a:lnTo>
                    <a:lnTo>
                      <a:pt x="1134" y="941"/>
                    </a:lnTo>
                    <a:lnTo>
                      <a:pt x="1134" y="934"/>
                    </a:lnTo>
                    <a:lnTo>
                      <a:pt x="1129" y="934"/>
                    </a:lnTo>
                    <a:lnTo>
                      <a:pt x="1129" y="1088"/>
                    </a:lnTo>
                    <a:lnTo>
                      <a:pt x="1156" y="1088"/>
                    </a:lnTo>
                    <a:lnTo>
                      <a:pt x="1156" y="1048"/>
                    </a:lnTo>
                    <a:lnTo>
                      <a:pt x="1149" y="1048"/>
                    </a:lnTo>
                    <a:lnTo>
                      <a:pt x="1149" y="1054"/>
                    </a:lnTo>
                    <a:lnTo>
                      <a:pt x="1165" y="1054"/>
                    </a:lnTo>
                    <a:lnTo>
                      <a:pt x="1165" y="1048"/>
                    </a:lnTo>
                    <a:lnTo>
                      <a:pt x="1160" y="1048"/>
                    </a:lnTo>
                    <a:lnTo>
                      <a:pt x="1160" y="1210"/>
                    </a:lnTo>
                    <a:lnTo>
                      <a:pt x="1188" y="1210"/>
                    </a:lnTo>
                    <a:lnTo>
                      <a:pt x="1188" y="1180"/>
                    </a:lnTo>
                    <a:lnTo>
                      <a:pt x="1182" y="1180"/>
                    </a:lnTo>
                    <a:lnTo>
                      <a:pt x="1182" y="1186"/>
                    </a:lnTo>
                    <a:lnTo>
                      <a:pt x="1198" y="1186"/>
                    </a:lnTo>
                    <a:lnTo>
                      <a:pt x="1198" y="1180"/>
                    </a:lnTo>
                    <a:lnTo>
                      <a:pt x="1193" y="1180"/>
                    </a:lnTo>
                    <a:lnTo>
                      <a:pt x="1193" y="1270"/>
                    </a:lnTo>
                    <a:lnTo>
                      <a:pt x="1213" y="1270"/>
                    </a:lnTo>
                    <a:lnTo>
                      <a:pt x="1213" y="1264"/>
                    </a:lnTo>
                    <a:lnTo>
                      <a:pt x="1208" y="1264"/>
                    </a:lnTo>
                    <a:lnTo>
                      <a:pt x="1208" y="1361"/>
                    </a:lnTo>
                    <a:lnTo>
                      <a:pt x="1235" y="1361"/>
                    </a:lnTo>
                    <a:lnTo>
                      <a:pt x="1235" y="1264"/>
                    </a:lnTo>
                    <a:lnTo>
                      <a:pt x="1229" y="1264"/>
                    </a:lnTo>
                    <a:lnTo>
                      <a:pt x="1229" y="1270"/>
                    </a:lnTo>
                    <a:lnTo>
                      <a:pt x="1244" y="1270"/>
                    </a:lnTo>
                    <a:lnTo>
                      <a:pt x="1244" y="1264"/>
                    </a:lnTo>
                    <a:lnTo>
                      <a:pt x="1240" y="1264"/>
                    </a:lnTo>
                    <a:lnTo>
                      <a:pt x="1240" y="1549"/>
                    </a:lnTo>
                    <a:lnTo>
                      <a:pt x="1250" y="1549"/>
                    </a:lnTo>
                    <a:lnTo>
                      <a:pt x="1250" y="1259"/>
                    </a:lnTo>
                    <a:lnTo>
                      <a:pt x="1224" y="1259"/>
                    </a:lnTo>
                    <a:lnTo>
                      <a:pt x="1224" y="1354"/>
                    </a:lnTo>
                    <a:lnTo>
                      <a:pt x="1229" y="1354"/>
                    </a:lnTo>
                    <a:lnTo>
                      <a:pt x="1229" y="1350"/>
                    </a:lnTo>
                    <a:lnTo>
                      <a:pt x="1213" y="1350"/>
                    </a:lnTo>
                    <a:lnTo>
                      <a:pt x="1213" y="1354"/>
                    </a:lnTo>
                    <a:lnTo>
                      <a:pt x="1219" y="1354"/>
                    </a:lnTo>
                    <a:lnTo>
                      <a:pt x="1219" y="1259"/>
                    </a:lnTo>
                    <a:lnTo>
                      <a:pt x="1198" y="1259"/>
                    </a:lnTo>
                    <a:lnTo>
                      <a:pt x="1198" y="1264"/>
                    </a:lnTo>
                    <a:lnTo>
                      <a:pt x="1204" y="1264"/>
                    </a:lnTo>
                    <a:lnTo>
                      <a:pt x="1204" y="1175"/>
                    </a:lnTo>
                    <a:lnTo>
                      <a:pt x="1177" y="1175"/>
                    </a:lnTo>
                    <a:lnTo>
                      <a:pt x="1177" y="1203"/>
                    </a:lnTo>
                    <a:lnTo>
                      <a:pt x="1182" y="1203"/>
                    </a:lnTo>
                    <a:lnTo>
                      <a:pt x="1182" y="1199"/>
                    </a:lnTo>
                    <a:lnTo>
                      <a:pt x="1165" y="1199"/>
                    </a:lnTo>
                    <a:lnTo>
                      <a:pt x="1165" y="1203"/>
                    </a:lnTo>
                    <a:lnTo>
                      <a:pt x="1171" y="1203"/>
                    </a:lnTo>
                    <a:lnTo>
                      <a:pt x="1171" y="1043"/>
                    </a:lnTo>
                    <a:lnTo>
                      <a:pt x="1145" y="1043"/>
                    </a:lnTo>
                    <a:lnTo>
                      <a:pt x="1145" y="1082"/>
                    </a:lnTo>
                    <a:lnTo>
                      <a:pt x="1149" y="1082"/>
                    </a:lnTo>
                    <a:lnTo>
                      <a:pt x="1149" y="1077"/>
                    </a:lnTo>
                    <a:lnTo>
                      <a:pt x="1134" y="1077"/>
                    </a:lnTo>
                    <a:lnTo>
                      <a:pt x="1134" y="1082"/>
                    </a:lnTo>
                    <a:lnTo>
                      <a:pt x="1140" y="1082"/>
                    </a:lnTo>
                    <a:lnTo>
                      <a:pt x="1140" y="930"/>
                    </a:lnTo>
                    <a:lnTo>
                      <a:pt x="1118" y="930"/>
                    </a:lnTo>
                    <a:lnTo>
                      <a:pt x="1118" y="934"/>
                    </a:lnTo>
                    <a:lnTo>
                      <a:pt x="1125" y="934"/>
                    </a:lnTo>
                    <a:lnTo>
                      <a:pt x="1125" y="802"/>
                    </a:lnTo>
                    <a:lnTo>
                      <a:pt x="1087" y="802"/>
                    </a:lnTo>
                    <a:lnTo>
                      <a:pt x="1087" y="807"/>
                    </a:lnTo>
                    <a:lnTo>
                      <a:pt x="1094" y="807"/>
                    </a:lnTo>
                    <a:lnTo>
                      <a:pt x="1094" y="766"/>
                    </a:lnTo>
                    <a:lnTo>
                      <a:pt x="1070" y="766"/>
                    </a:lnTo>
                    <a:lnTo>
                      <a:pt x="1070" y="771"/>
                    </a:lnTo>
                    <a:lnTo>
                      <a:pt x="1076" y="771"/>
                    </a:lnTo>
                    <a:lnTo>
                      <a:pt x="1076" y="749"/>
                    </a:lnTo>
                    <a:lnTo>
                      <a:pt x="1055" y="749"/>
                    </a:lnTo>
                    <a:lnTo>
                      <a:pt x="1055" y="754"/>
                    </a:lnTo>
                    <a:lnTo>
                      <a:pt x="1061" y="754"/>
                    </a:lnTo>
                    <a:lnTo>
                      <a:pt x="1061" y="748"/>
                    </a:lnTo>
                    <a:lnTo>
                      <a:pt x="1039" y="748"/>
                    </a:lnTo>
                    <a:lnTo>
                      <a:pt x="1039" y="752"/>
                    </a:lnTo>
                    <a:lnTo>
                      <a:pt x="1045" y="752"/>
                    </a:lnTo>
                    <a:lnTo>
                      <a:pt x="1045" y="707"/>
                    </a:lnTo>
                    <a:lnTo>
                      <a:pt x="1024" y="707"/>
                    </a:lnTo>
                    <a:lnTo>
                      <a:pt x="1024" y="712"/>
                    </a:lnTo>
                    <a:lnTo>
                      <a:pt x="1030" y="712"/>
                    </a:lnTo>
                    <a:lnTo>
                      <a:pt x="1030" y="698"/>
                    </a:lnTo>
                    <a:lnTo>
                      <a:pt x="1008" y="698"/>
                    </a:lnTo>
                    <a:lnTo>
                      <a:pt x="1008" y="703"/>
                    </a:lnTo>
                    <a:lnTo>
                      <a:pt x="1014" y="703"/>
                    </a:lnTo>
                    <a:lnTo>
                      <a:pt x="1014" y="679"/>
                    </a:lnTo>
                    <a:lnTo>
                      <a:pt x="993" y="679"/>
                    </a:lnTo>
                    <a:lnTo>
                      <a:pt x="993" y="684"/>
                    </a:lnTo>
                    <a:lnTo>
                      <a:pt x="999" y="684"/>
                    </a:lnTo>
                    <a:lnTo>
                      <a:pt x="999" y="665"/>
                    </a:lnTo>
                    <a:lnTo>
                      <a:pt x="977" y="665"/>
                    </a:lnTo>
                    <a:lnTo>
                      <a:pt x="977" y="670"/>
                    </a:lnTo>
                    <a:lnTo>
                      <a:pt x="983" y="670"/>
                    </a:lnTo>
                    <a:lnTo>
                      <a:pt x="983" y="636"/>
                    </a:lnTo>
                    <a:lnTo>
                      <a:pt x="960" y="636"/>
                    </a:lnTo>
                    <a:lnTo>
                      <a:pt x="960" y="640"/>
                    </a:lnTo>
                    <a:lnTo>
                      <a:pt x="966" y="640"/>
                    </a:lnTo>
                    <a:lnTo>
                      <a:pt x="966" y="634"/>
                    </a:lnTo>
                    <a:lnTo>
                      <a:pt x="944" y="634"/>
                    </a:lnTo>
                    <a:lnTo>
                      <a:pt x="944" y="639"/>
                    </a:lnTo>
                    <a:lnTo>
                      <a:pt x="951" y="639"/>
                    </a:lnTo>
                    <a:lnTo>
                      <a:pt x="951" y="597"/>
                    </a:lnTo>
                    <a:lnTo>
                      <a:pt x="929" y="597"/>
                    </a:lnTo>
                    <a:lnTo>
                      <a:pt x="929" y="602"/>
                    </a:lnTo>
                    <a:lnTo>
                      <a:pt x="935" y="602"/>
                    </a:lnTo>
                    <a:lnTo>
                      <a:pt x="935" y="589"/>
                    </a:lnTo>
                    <a:lnTo>
                      <a:pt x="913" y="589"/>
                    </a:lnTo>
                    <a:lnTo>
                      <a:pt x="913" y="594"/>
                    </a:lnTo>
                    <a:lnTo>
                      <a:pt x="920" y="594"/>
                    </a:lnTo>
                    <a:lnTo>
                      <a:pt x="920" y="558"/>
                    </a:lnTo>
                    <a:lnTo>
                      <a:pt x="898" y="558"/>
                    </a:lnTo>
                    <a:lnTo>
                      <a:pt x="898" y="563"/>
                    </a:lnTo>
                    <a:lnTo>
                      <a:pt x="904" y="563"/>
                    </a:lnTo>
                    <a:lnTo>
                      <a:pt x="904" y="552"/>
                    </a:lnTo>
                    <a:lnTo>
                      <a:pt x="882" y="552"/>
                    </a:lnTo>
                    <a:lnTo>
                      <a:pt x="882" y="556"/>
                    </a:lnTo>
                    <a:lnTo>
                      <a:pt x="889" y="556"/>
                    </a:lnTo>
                    <a:lnTo>
                      <a:pt x="889" y="528"/>
                    </a:lnTo>
                    <a:lnTo>
                      <a:pt x="867" y="528"/>
                    </a:lnTo>
                    <a:lnTo>
                      <a:pt x="867" y="533"/>
                    </a:lnTo>
                    <a:lnTo>
                      <a:pt x="873" y="533"/>
                    </a:lnTo>
                    <a:lnTo>
                      <a:pt x="873" y="518"/>
                    </a:lnTo>
                    <a:lnTo>
                      <a:pt x="851" y="518"/>
                    </a:lnTo>
                    <a:lnTo>
                      <a:pt x="851" y="522"/>
                    </a:lnTo>
                    <a:lnTo>
                      <a:pt x="857" y="522"/>
                    </a:lnTo>
                    <a:lnTo>
                      <a:pt x="857" y="473"/>
                    </a:lnTo>
                    <a:lnTo>
                      <a:pt x="834" y="473"/>
                    </a:lnTo>
                    <a:lnTo>
                      <a:pt x="834" y="477"/>
                    </a:lnTo>
                    <a:lnTo>
                      <a:pt x="840" y="477"/>
                    </a:lnTo>
                    <a:lnTo>
                      <a:pt x="840" y="469"/>
                    </a:lnTo>
                    <a:lnTo>
                      <a:pt x="819" y="469"/>
                    </a:lnTo>
                    <a:lnTo>
                      <a:pt x="819" y="474"/>
                    </a:lnTo>
                    <a:lnTo>
                      <a:pt x="825" y="474"/>
                    </a:lnTo>
                    <a:lnTo>
                      <a:pt x="825" y="459"/>
                    </a:lnTo>
                    <a:lnTo>
                      <a:pt x="803" y="459"/>
                    </a:lnTo>
                    <a:lnTo>
                      <a:pt x="803" y="463"/>
                    </a:lnTo>
                    <a:lnTo>
                      <a:pt x="809" y="463"/>
                    </a:lnTo>
                    <a:lnTo>
                      <a:pt x="809" y="435"/>
                    </a:lnTo>
                    <a:lnTo>
                      <a:pt x="788" y="435"/>
                    </a:lnTo>
                    <a:lnTo>
                      <a:pt x="788" y="440"/>
                    </a:lnTo>
                    <a:lnTo>
                      <a:pt x="794" y="440"/>
                    </a:lnTo>
                    <a:lnTo>
                      <a:pt x="794" y="389"/>
                    </a:lnTo>
                    <a:lnTo>
                      <a:pt x="772" y="389"/>
                    </a:lnTo>
                    <a:lnTo>
                      <a:pt x="772" y="393"/>
                    </a:lnTo>
                    <a:lnTo>
                      <a:pt x="778" y="393"/>
                    </a:lnTo>
                    <a:lnTo>
                      <a:pt x="778" y="384"/>
                    </a:lnTo>
                    <a:lnTo>
                      <a:pt x="757" y="384"/>
                    </a:lnTo>
                    <a:lnTo>
                      <a:pt x="757" y="389"/>
                    </a:lnTo>
                    <a:lnTo>
                      <a:pt x="763" y="389"/>
                    </a:lnTo>
                    <a:lnTo>
                      <a:pt x="763" y="354"/>
                    </a:lnTo>
                    <a:lnTo>
                      <a:pt x="739" y="354"/>
                    </a:lnTo>
                    <a:lnTo>
                      <a:pt x="739" y="359"/>
                    </a:lnTo>
                    <a:lnTo>
                      <a:pt x="746" y="359"/>
                    </a:lnTo>
                    <a:lnTo>
                      <a:pt x="746" y="331"/>
                    </a:lnTo>
                    <a:lnTo>
                      <a:pt x="724" y="331"/>
                    </a:lnTo>
                    <a:lnTo>
                      <a:pt x="724" y="336"/>
                    </a:lnTo>
                    <a:lnTo>
                      <a:pt x="730" y="336"/>
                    </a:lnTo>
                    <a:lnTo>
                      <a:pt x="730" y="311"/>
                    </a:lnTo>
                    <a:lnTo>
                      <a:pt x="708" y="311"/>
                    </a:lnTo>
                    <a:lnTo>
                      <a:pt x="708" y="315"/>
                    </a:lnTo>
                    <a:lnTo>
                      <a:pt x="715" y="315"/>
                    </a:lnTo>
                    <a:lnTo>
                      <a:pt x="715" y="300"/>
                    </a:lnTo>
                    <a:lnTo>
                      <a:pt x="693" y="300"/>
                    </a:lnTo>
                    <a:lnTo>
                      <a:pt x="693" y="305"/>
                    </a:lnTo>
                    <a:lnTo>
                      <a:pt x="699" y="305"/>
                    </a:lnTo>
                    <a:lnTo>
                      <a:pt x="699" y="264"/>
                    </a:lnTo>
                    <a:lnTo>
                      <a:pt x="677" y="264"/>
                    </a:lnTo>
                    <a:lnTo>
                      <a:pt x="677" y="269"/>
                    </a:lnTo>
                    <a:lnTo>
                      <a:pt x="684" y="269"/>
                    </a:lnTo>
                    <a:lnTo>
                      <a:pt x="684" y="249"/>
                    </a:lnTo>
                    <a:lnTo>
                      <a:pt x="662" y="249"/>
                    </a:lnTo>
                    <a:lnTo>
                      <a:pt x="662" y="253"/>
                    </a:lnTo>
                    <a:lnTo>
                      <a:pt x="668" y="253"/>
                    </a:lnTo>
                    <a:lnTo>
                      <a:pt x="668" y="227"/>
                    </a:lnTo>
                    <a:lnTo>
                      <a:pt x="646" y="227"/>
                    </a:lnTo>
                    <a:lnTo>
                      <a:pt x="646" y="231"/>
                    </a:lnTo>
                    <a:lnTo>
                      <a:pt x="652" y="231"/>
                    </a:lnTo>
                    <a:lnTo>
                      <a:pt x="652" y="207"/>
                    </a:lnTo>
                    <a:lnTo>
                      <a:pt x="629" y="207"/>
                    </a:lnTo>
                    <a:lnTo>
                      <a:pt x="629" y="211"/>
                    </a:lnTo>
                    <a:lnTo>
                      <a:pt x="635" y="211"/>
                    </a:lnTo>
                    <a:lnTo>
                      <a:pt x="635" y="177"/>
                    </a:lnTo>
                    <a:lnTo>
                      <a:pt x="614" y="177"/>
                    </a:lnTo>
                    <a:lnTo>
                      <a:pt x="614" y="182"/>
                    </a:lnTo>
                    <a:lnTo>
                      <a:pt x="620" y="182"/>
                    </a:lnTo>
                    <a:lnTo>
                      <a:pt x="620" y="161"/>
                    </a:lnTo>
                    <a:lnTo>
                      <a:pt x="598" y="161"/>
                    </a:lnTo>
                    <a:lnTo>
                      <a:pt x="598" y="166"/>
                    </a:lnTo>
                    <a:lnTo>
                      <a:pt x="604" y="166"/>
                    </a:lnTo>
                    <a:lnTo>
                      <a:pt x="604" y="140"/>
                    </a:lnTo>
                    <a:lnTo>
                      <a:pt x="583" y="140"/>
                    </a:lnTo>
                    <a:lnTo>
                      <a:pt x="583" y="144"/>
                    </a:lnTo>
                    <a:lnTo>
                      <a:pt x="589" y="144"/>
                    </a:lnTo>
                    <a:lnTo>
                      <a:pt x="589" y="119"/>
                    </a:lnTo>
                    <a:lnTo>
                      <a:pt x="567" y="119"/>
                    </a:lnTo>
                    <a:lnTo>
                      <a:pt x="567" y="124"/>
                    </a:lnTo>
                    <a:lnTo>
                      <a:pt x="573" y="124"/>
                    </a:lnTo>
                    <a:lnTo>
                      <a:pt x="573" y="102"/>
                    </a:lnTo>
                    <a:lnTo>
                      <a:pt x="552" y="102"/>
                    </a:lnTo>
                    <a:lnTo>
                      <a:pt x="552" y="107"/>
                    </a:lnTo>
                    <a:lnTo>
                      <a:pt x="558" y="107"/>
                    </a:lnTo>
                    <a:lnTo>
                      <a:pt x="558" y="82"/>
                    </a:lnTo>
                    <a:lnTo>
                      <a:pt x="536" y="82"/>
                    </a:lnTo>
                    <a:lnTo>
                      <a:pt x="536" y="87"/>
                    </a:lnTo>
                    <a:lnTo>
                      <a:pt x="542" y="87"/>
                    </a:lnTo>
                    <a:lnTo>
                      <a:pt x="542" y="62"/>
                    </a:lnTo>
                    <a:lnTo>
                      <a:pt x="519" y="62"/>
                    </a:lnTo>
                    <a:lnTo>
                      <a:pt x="519" y="67"/>
                    </a:lnTo>
                    <a:lnTo>
                      <a:pt x="525" y="67"/>
                    </a:lnTo>
                    <a:lnTo>
                      <a:pt x="525" y="42"/>
                    </a:lnTo>
                    <a:lnTo>
                      <a:pt x="503" y="42"/>
                    </a:lnTo>
                    <a:lnTo>
                      <a:pt x="503" y="46"/>
                    </a:lnTo>
                    <a:lnTo>
                      <a:pt x="510" y="46"/>
                    </a:lnTo>
                    <a:lnTo>
                      <a:pt x="510" y="31"/>
                    </a:lnTo>
                    <a:lnTo>
                      <a:pt x="488" y="31"/>
                    </a:lnTo>
                    <a:lnTo>
                      <a:pt x="488" y="35"/>
                    </a:lnTo>
                    <a:lnTo>
                      <a:pt x="494" y="35"/>
                    </a:lnTo>
                    <a:lnTo>
                      <a:pt x="494" y="15"/>
                    </a:lnTo>
                    <a:lnTo>
                      <a:pt x="472" y="15"/>
                    </a:lnTo>
                    <a:lnTo>
                      <a:pt x="472" y="20"/>
                    </a:lnTo>
                    <a:lnTo>
                      <a:pt x="479" y="20"/>
                    </a:lnTo>
                    <a:lnTo>
                      <a:pt x="479" y="11"/>
                    </a:lnTo>
                    <a:lnTo>
                      <a:pt x="457" y="11"/>
                    </a:lnTo>
                    <a:lnTo>
                      <a:pt x="457" y="15"/>
                    </a:lnTo>
                    <a:lnTo>
                      <a:pt x="463" y="15"/>
                    </a:lnTo>
                    <a:lnTo>
                      <a:pt x="463" y="3"/>
                    </a:lnTo>
                    <a:lnTo>
                      <a:pt x="441" y="3"/>
                    </a:lnTo>
                    <a:lnTo>
                      <a:pt x="441" y="7"/>
                    </a:lnTo>
                    <a:lnTo>
                      <a:pt x="447" y="7"/>
                    </a:lnTo>
                    <a:lnTo>
                      <a:pt x="447" y="0"/>
                    </a:lnTo>
                    <a:lnTo>
                      <a:pt x="420" y="0"/>
                    </a:lnTo>
                    <a:lnTo>
                      <a:pt x="420" y="15"/>
                    </a:lnTo>
                    <a:lnTo>
                      <a:pt x="424" y="15"/>
                    </a:lnTo>
                    <a:lnTo>
                      <a:pt x="424" y="11"/>
                    </a:lnTo>
                    <a:lnTo>
                      <a:pt x="406" y="11"/>
                    </a:lnTo>
                    <a:lnTo>
                      <a:pt x="406" y="25"/>
                    </a:lnTo>
                    <a:lnTo>
                      <a:pt x="410" y="25"/>
                    </a:lnTo>
                    <a:lnTo>
                      <a:pt x="410" y="20"/>
                    </a:lnTo>
                    <a:lnTo>
                      <a:pt x="388" y="20"/>
                    </a:lnTo>
                    <a:lnTo>
                      <a:pt x="388" y="54"/>
                    </a:lnTo>
                    <a:lnTo>
                      <a:pt x="393" y="54"/>
                    </a:lnTo>
                    <a:lnTo>
                      <a:pt x="393" y="49"/>
                    </a:lnTo>
                    <a:lnTo>
                      <a:pt x="373" y="49"/>
                    </a:lnTo>
                    <a:lnTo>
                      <a:pt x="373" y="99"/>
                    </a:lnTo>
                    <a:lnTo>
                      <a:pt x="378" y="99"/>
                    </a:lnTo>
                    <a:lnTo>
                      <a:pt x="378" y="95"/>
                    </a:lnTo>
                    <a:lnTo>
                      <a:pt x="357" y="95"/>
                    </a:lnTo>
                    <a:lnTo>
                      <a:pt x="357" y="147"/>
                    </a:lnTo>
                    <a:lnTo>
                      <a:pt x="362" y="147"/>
                    </a:lnTo>
                    <a:lnTo>
                      <a:pt x="362" y="143"/>
                    </a:lnTo>
                    <a:lnTo>
                      <a:pt x="342" y="143"/>
                    </a:lnTo>
                    <a:lnTo>
                      <a:pt x="342" y="213"/>
                    </a:lnTo>
                    <a:lnTo>
                      <a:pt x="347" y="213"/>
                    </a:lnTo>
                    <a:lnTo>
                      <a:pt x="347" y="208"/>
                    </a:lnTo>
                    <a:lnTo>
                      <a:pt x="326" y="208"/>
                    </a:lnTo>
                    <a:lnTo>
                      <a:pt x="326" y="312"/>
                    </a:lnTo>
                    <a:lnTo>
                      <a:pt x="331" y="312"/>
                    </a:lnTo>
                    <a:lnTo>
                      <a:pt x="331" y="308"/>
                    </a:lnTo>
                    <a:lnTo>
                      <a:pt x="311" y="308"/>
                    </a:lnTo>
                    <a:lnTo>
                      <a:pt x="311" y="418"/>
                    </a:lnTo>
                    <a:lnTo>
                      <a:pt x="315" y="418"/>
                    </a:lnTo>
                    <a:lnTo>
                      <a:pt x="315" y="413"/>
                    </a:lnTo>
                    <a:lnTo>
                      <a:pt x="294" y="413"/>
                    </a:lnTo>
                    <a:lnTo>
                      <a:pt x="294" y="530"/>
                    </a:lnTo>
                    <a:lnTo>
                      <a:pt x="298" y="530"/>
                    </a:lnTo>
                    <a:lnTo>
                      <a:pt x="298" y="525"/>
                    </a:lnTo>
                    <a:lnTo>
                      <a:pt x="278" y="525"/>
                    </a:lnTo>
                    <a:lnTo>
                      <a:pt x="278" y="682"/>
                    </a:lnTo>
                    <a:lnTo>
                      <a:pt x="283" y="682"/>
                    </a:lnTo>
                    <a:lnTo>
                      <a:pt x="283" y="678"/>
                    </a:lnTo>
                    <a:lnTo>
                      <a:pt x="263" y="678"/>
                    </a:lnTo>
                    <a:lnTo>
                      <a:pt x="263" y="776"/>
                    </a:lnTo>
                    <a:lnTo>
                      <a:pt x="267" y="776"/>
                    </a:lnTo>
                    <a:lnTo>
                      <a:pt x="267" y="771"/>
                    </a:lnTo>
                    <a:lnTo>
                      <a:pt x="247" y="771"/>
                    </a:lnTo>
                    <a:lnTo>
                      <a:pt x="247" y="941"/>
                    </a:lnTo>
                    <a:lnTo>
                      <a:pt x="252" y="941"/>
                    </a:lnTo>
                    <a:lnTo>
                      <a:pt x="252" y="936"/>
                    </a:lnTo>
                    <a:lnTo>
                      <a:pt x="232" y="936"/>
                    </a:lnTo>
                    <a:lnTo>
                      <a:pt x="232" y="1037"/>
                    </a:lnTo>
                    <a:lnTo>
                      <a:pt x="236" y="1037"/>
                    </a:lnTo>
                    <a:lnTo>
                      <a:pt x="236" y="1032"/>
                    </a:lnTo>
                    <a:lnTo>
                      <a:pt x="216" y="1032"/>
                    </a:lnTo>
                    <a:lnTo>
                      <a:pt x="216" y="1070"/>
                    </a:lnTo>
                    <a:lnTo>
                      <a:pt x="221" y="1070"/>
                    </a:lnTo>
                    <a:lnTo>
                      <a:pt x="221" y="1065"/>
                    </a:lnTo>
                    <a:lnTo>
                      <a:pt x="201" y="1065"/>
                    </a:lnTo>
                    <a:lnTo>
                      <a:pt x="201" y="1264"/>
                    </a:lnTo>
                    <a:lnTo>
                      <a:pt x="205" y="1264"/>
                    </a:lnTo>
                    <a:lnTo>
                      <a:pt x="205" y="1259"/>
                    </a:lnTo>
                    <a:lnTo>
                      <a:pt x="183" y="1259"/>
                    </a:lnTo>
                    <a:lnTo>
                      <a:pt x="183" y="1426"/>
                    </a:lnTo>
                    <a:lnTo>
                      <a:pt x="188" y="1426"/>
                    </a:lnTo>
                    <a:lnTo>
                      <a:pt x="188" y="1421"/>
                    </a:lnTo>
                    <a:lnTo>
                      <a:pt x="173" y="1421"/>
                    </a:lnTo>
                    <a:lnTo>
                      <a:pt x="173" y="1426"/>
                    </a:lnTo>
                    <a:lnTo>
                      <a:pt x="179" y="1426"/>
                    </a:lnTo>
                    <a:lnTo>
                      <a:pt x="179" y="1227"/>
                    </a:lnTo>
                    <a:lnTo>
                      <a:pt x="157" y="1227"/>
                    </a:lnTo>
                    <a:lnTo>
                      <a:pt x="157" y="1231"/>
                    </a:lnTo>
                    <a:lnTo>
                      <a:pt x="163" y="1231"/>
                    </a:lnTo>
                    <a:lnTo>
                      <a:pt x="163" y="1032"/>
                    </a:lnTo>
                    <a:lnTo>
                      <a:pt x="142" y="1032"/>
                    </a:lnTo>
                    <a:lnTo>
                      <a:pt x="142" y="1037"/>
                    </a:lnTo>
                    <a:lnTo>
                      <a:pt x="148" y="1037"/>
                    </a:lnTo>
                    <a:lnTo>
                      <a:pt x="148" y="668"/>
                    </a:lnTo>
                    <a:lnTo>
                      <a:pt x="126" y="668"/>
                    </a:lnTo>
                    <a:lnTo>
                      <a:pt x="126" y="673"/>
                    </a:lnTo>
                    <a:lnTo>
                      <a:pt x="132" y="673"/>
                    </a:lnTo>
                    <a:lnTo>
                      <a:pt x="132" y="614"/>
                    </a:lnTo>
                    <a:lnTo>
                      <a:pt x="106" y="614"/>
                    </a:lnTo>
                    <a:lnTo>
                      <a:pt x="106" y="682"/>
                    </a:lnTo>
                    <a:lnTo>
                      <a:pt x="110" y="682"/>
                    </a:lnTo>
                    <a:lnTo>
                      <a:pt x="110" y="678"/>
                    </a:lnTo>
                    <a:lnTo>
                      <a:pt x="89" y="678"/>
                    </a:lnTo>
                    <a:lnTo>
                      <a:pt x="89" y="766"/>
                    </a:lnTo>
                    <a:lnTo>
                      <a:pt x="93" y="766"/>
                    </a:lnTo>
                    <a:lnTo>
                      <a:pt x="93" y="762"/>
                    </a:lnTo>
                    <a:lnTo>
                      <a:pt x="73" y="762"/>
                    </a:lnTo>
                    <a:lnTo>
                      <a:pt x="73" y="953"/>
                    </a:lnTo>
                    <a:lnTo>
                      <a:pt x="78" y="953"/>
                    </a:lnTo>
                    <a:lnTo>
                      <a:pt x="78" y="948"/>
                    </a:lnTo>
                    <a:lnTo>
                      <a:pt x="58" y="948"/>
                    </a:lnTo>
                    <a:lnTo>
                      <a:pt x="58" y="1028"/>
                    </a:lnTo>
                    <a:lnTo>
                      <a:pt x="62" y="1028"/>
                    </a:lnTo>
                    <a:lnTo>
                      <a:pt x="62" y="1023"/>
                    </a:lnTo>
                    <a:lnTo>
                      <a:pt x="42" y="1023"/>
                    </a:lnTo>
                    <a:lnTo>
                      <a:pt x="42" y="1160"/>
                    </a:lnTo>
                    <a:lnTo>
                      <a:pt x="47" y="1160"/>
                    </a:lnTo>
                    <a:lnTo>
                      <a:pt x="47" y="1155"/>
                    </a:lnTo>
                    <a:lnTo>
                      <a:pt x="27" y="1155"/>
                    </a:lnTo>
                    <a:lnTo>
                      <a:pt x="27" y="1264"/>
                    </a:lnTo>
                    <a:lnTo>
                      <a:pt x="31" y="1264"/>
                    </a:lnTo>
                    <a:lnTo>
                      <a:pt x="31" y="1259"/>
                    </a:lnTo>
                    <a:lnTo>
                      <a:pt x="11" y="1259"/>
                    </a:lnTo>
                    <a:lnTo>
                      <a:pt x="11" y="1549"/>
                    </a:lnTo>
                    <a:lnTo>
                      <a:pt x="16" y="1549"/>
                    </a:lnTo>
                    <a:lnTo>
                      <a:pt x="16" y="1544"/>
                    </a:lnTo>
                    <a:lnTo>
                      <a:pt x="0" y="1544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17" name="Freeform 909"/>
              <p:cNvSpPr>
                <a:spLocks/>
              </p:cNvSpPr>
              <p:nvPr/>
            </p:nvSpPr>
            <p:spPr bwMode="auto">
              <a:xfrm>
                <a:off x="3463" y="3043"/>
                <a:ext cx="44" cy="199"/>
              </a:xfrm>
              <a:custGeom>
                <a:avLst/>
                <a:gdLst/>
                <a:ahLst/>
                <a:cxnLst>
                  <a:cxn ang="0">
                    <a:pos x="0" y="199"/>
                  </a:cxn>
                  <a:cxn ang="0">
                    <a:pos x="11" y="199"/>
                  </a:cxn>
                  <a:cxn ang="0">
                    <a:pos x="11" y="4"/>
                  </a:cxn>
                  <a:cxn ang="0">
                    <a:pos x="5" y="4"/>
                  </a:cxn>
                  <a:cxn ang="0">
                    <a:pos x="5" y="11"/>
                  </a:cxn>
                  <a:cxn ang="0">
                    <a:pos x="20" y="11"/>
                  </a:cxn>
                  <a:cxn ang="0">
                    <a:pos x="20" y="4"/>
                  </a:cxn>
                  <a:cxn ang="0">
                    <a:pos x="16" y="4"/>
                  </a:cxn>
                  <a:cxn ang="0">
                    <a:pos x="16" y="82"/>
                  </a:cxn>
                  <a:cxn ang="0">
                    <a:pos x="37" y="82"/>
                  </a:cxn>
                  <a:cxn ang="0">
                    <a:pos x="37" y="76"/>
                  </a:cxn>
                  <a:cxn ang="0">
                    <a:pos x="33" y="76"/>
                  </a:cxn>
                  <a:cxn ang="0">
                    <a:pos x="33" y="199"/>
                  </a:cxn>
                  <a:cxn ang="0">
                    <a:pos x="44" y="199"/>
                  </a:cxn>
                  <a:cxn ang="0">
                    <a:pos x="44" y="71"/>
                  </a:cxn>
                  <a:cxn ang="0">
                    <a:pos x="20" y="71"/>
                  </a:cxn>
                  <a:cxn ang="0">
                    <a:pos x="20" y="76"/>
                  </a:cxn>
                  <a:cxn ang="0">
                    <a:pos x="26" y="76"/>
                  </a:cxn>
                  <a:cxn ang="0">
                    <a:pos x="26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199"/>
                  </a:cxn>
                </a:cxnLst>
                <a:rect l="0" t="0" r="r" b="b"/>
                <a:pathLst>
                  <a:path w="44" h="199">
                    <a:moveTo>
                      <a:pt x="0" y="199"/>
                    </a:moveTo>
                    <a:lnTo>
                      <a:pt x="11" y="199"/>
                    </a:lnTo>
                    <a:lnTo>
                      <a:pt x="11" y="4"/>
                    </a:lnTo>
                    <a:lnTo>
                      <a:pt x="5" y="4"/>
                    </a:lnTo>
                    <a:lnTo>
                      <a:pt x="5" y="11"/>
                    </a:lnTo>
                    <a:lnTo>
                      <a:pt x="20" y="11"/>
                    </a:lnTo>
                    <a:lnTo>
                      <a:pt x="20" y="4"/>
                    </a:lnTo>
                    <a:lnTo>
                      <a:pt x="16" y="4"/>
                    </a:lnTo>
                    <a:lnTo>
                      <a:pt x="16" y="82"/>
                    </a:lnTo>
                    <a:lnTo>
                      <a:pt x="37" y="82"/>
                    </a:lnTo>
                    <a:lnTo>
                      <a:pt x="37" y="76"/>
                    </a:lnTo>
                    <a:lnTo>
                      <a:pt x="33" y="76"/>
                    </a:lnTo>
                    <a:lnTo>
                      <a:pt x="33" y="199"/>
                    </a:lnTo>
                    <a:lnTo>
                      <a:pt x="44" y="199"/>
                    </a:lnTo>
                    <a:lnTo>
                      <a:pt x="44" y="71"/>
                    </a:lnTo>
                    <a:lnTo>
                      <a:pt x="20" y="71"/>
                    </a:lnTo>
                    <a:lnTo>
                      <a:pt x="20" y="76"/>
                    </a:lnTo>
                    <a:lnTo>
                      <a:pt x="26" y="76"/>
                    </a:lnTo>
                    <a:lnTo>
                      <a:pt x="26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18" name="Freeform 910"/>
              <p:cNvSpPr>
                <a:spLocks noEditPoints="1"/>
              </p:cNvSpPr>
              <p:nvPr/>
            </p:nvSpPr>
            <p:spPr bwMode="auto">
              <a:xfrm>
                <a:off x="2185" y="1638"/>
                <a:ext cx="1228" cy="1612"/>
              </a:xfrm>
              <a:custGeom>
                <a:avLst/>
                <a:gdLst/>
                <a:ahLst/>
                <a:cxnLst>
                  <a:cxn ang="0">
                    <a:pos x="31" y="1518"/>
                  </a:cxn>
                  <a:cxn ang="0">
                    <a:pos x="39" y="1403"/>
                  </a:cxn>
                  <a:cxn ang="0">
                    <a:pos x="48" y="1221"/>
                  </a:cxn>
                  <a:cxn ang="0">
                    <a:pos x="78" y="1017"/>
                  </a:cxn>
                  <a:cxn ang="0">
                    <a:pos x="64" y="1008"/>
                  </a:cxn>
                  <a:cxn ang="0">
                    <a:pos x="101" y="912"/>
                  </a:cxn>
                  <a:cxn ang="0">
                    <a:pos x="124" y="778"/>
                  </a:cxn>
                  <a:cxn ang="0">
                    <a:pos x="116" y="713"/>
                  </a:cxn>
                  <a:cxn ang="0">
                    <a:pos x="127" y="644"/>
                  </a:cxn>
                  <a:cxn ang="0">
                    <a:pos x="127" y="635"/>
                  </a:cxn>
                  <a:cxn ang="0">
                    <a:pos x="188" y="756"/>
                  </a:cxn>
                  <a:cxn ang="0">
                    <a:pos x="203" y="714"/>
                  </a:cxn>
                  <a:cxn ang="0">
                    <a:pos x="203" y="594"/>
                  </a:cxn>
                  <a:cxn ang="0">
                    <a:pos x="189" y="621"/>
                  </a:cxn>
                  <a:cxn ang="0">
                    <a:pos x="222" y="325"/>
                  </a:cxn>
                  <a:cxn ang="0">
                    <a:pos x="222" y="297"/>
                  </a:cxn>
                  <a:cxn ang="0">
                    <a:pos x="253" y="193"/>
                  </a:cxn>
                  <a:cxn ang="0">
                    <a:pos x="283" y="112"/>
                  </a:cxn>
                  <a:cxn ang="0">
                    <a:pos x="275" y="44"/>
                  </a:cxn>
                  <a:cxn ang="0">
                    <a:pos x="306" y="8"/>
                  </a:cxn>
                  <a:cxn ang="0">
                    <a:pos x="332" y="6"/>
                  </a:cxn>
                  <a:cxn ang="0">
                    <a:pos x="362" y="17"/>
                  </a:cxn>
                  <a:cxn ang="0">
                    <a:pos x="379" y="70"/>
                  </a:cxn>
                  <a:cxn ang="0">
                    <a:pos x="408" y="87"/>
                  </a:cxn>
                  <a:cxn ang="0">
                    <a:pos x="433" y="148"/>
                  </a:cxn>
                  <a:cxn ang="0">
                    <a:pos x="441" y="173"/>
                  </a:cxn>
                  <a:cxn ang="0">
                    <a:pos x="474" y="218"/>
                  </a:cxn>
                  <a:cxn ang="0">
                    <a:pos x="472" y="204"/>
                  </a:cxn>
                  <a:cxn ang="0">
                    <a:pos x="520" y="319"/>
                  </a:cxn>
                  <a:cxn ang="0">
                    <a:pos x="536" y="346"/>
                  </a:cxn>
                  <a:cxn ang="0">
                    <a:pos x="567" y="352"/>
                  </a:cxn>
                  <a:cxn ang="0">
                    <a:pos x="599" y="456"/>
                  </a:cxn>
                  <a:cxn ang="0">
                    <a:pos x="630" y="468"/>
                  </a:cxn>
                  <a:cxn ang="0">
                    <a:pos x="660" y="501"/>
                  </a:cxn>
                  <a:cxn ang="0">
                    <a:pos x="685" y="562"/>
                  </a:cxn>
                  <a:cxn ang="0">
                    <a:pos x="693" y="582"/>
                  </a:cxn>
                  <a:cxn ang="0">
                    <a:pos x="731" y="641"/>
                  </a:cxn>
                  <a:cxn ang="0">
                    <a:pos x="724" y="608"/>
                  </a:cxn>
                  <a:cxn ang="0">
                    <a:pos x="773" y="713"/>
                  </a:cxn>
                  <a:cxn ang="0">
                    <a:pos x="803" y="739"/>
                  </a:cxn>
                  <a:cxn ang="0">
                    <a:pos x="803" y="773"/>
                  </a:cxn>
                  <a:cxn ang="0">
                    <a:pos x="828" y="803"/>
                  </a:cxn>
                  <a:cxn ang="0">
                    <a:pos x="882" y="933"/>
                  </a:cxn>
                  <a:cxn ang="0">
                    <a:pos x="899" y="895"/>
                  </a:cxn>
                  <a:cxn ang="0">
                    <a:pos x="930" y="943"/>
                  </a:cxn>
                  <a:cxn ang="0">
                    <a:pos x="961" y="1041"/>
                  </a:cxn>
                  <a:cxn ang="0">
                    <a:pos x="975" y="1035"/>
                  </a:cxn>
                  <a:cxn ang="0">
                    <a:pos x="1023" y="1109"/>
                  </a:cxn>
                  <a:cxn ang="0">
                    <a:pos x="1031" y="1137"/>
                  </a:cxn>
                  <a:cxn ang="0">
                    <a:pos x="1047" y="1229"/>
                  </a:cxn>
                  <a:cxn ang="0">
                    <a:pos x="1070" y="1092"/>
                  </a:cxn>
                  <a:cxn ang="0">
                    <a:pos x="1056" y="1094"/>
                  </a:cxn>
                  <a:cxn ang="0">
                    <a:pos x="1087" y="1286"/>
                  </a:cxn>
                  <a:cxn ang="0">
                    <a:pos x="1110" y="1252"/>
                  </a:cxn>
                  <a:cxn ang="0">
                    <a:pos x="1134" y="1394"/>
                  </a:cxn>
                  <a:cxn ang="0">
                    <a:pos x="1134" y="1409"/>
                  </a:cxn>
                  <a:cxn ang="0">
                    <a:pos x="1165" y="1294"/>
                  </a:cxn>
                  <a:cxn ang="0">
                    <a:pos x="1196" y="1405"/>
                  </a:cxn>
                  <a:cxn ang="0">
                    <a:pos x="1214" y="1456"/>
                  </a:cxn>
                </a:cxnLst>
                <a:rect l="0" t="0" r="r" b="b"/>
                <a:pathLst>
                  <a:path w="1228" h="1612">
                    <a:moveTo>
                      <a:pt x="0" y="1598"/>
                    </a:moveTo>
                    <a:lnTo>
                      <a:pt x="0" y="1612"/>
                    </a:lnTo>
                    <a:lnTo>
                      <a:pt x="31" y="1612"/>
                    </a:lnTo>
                    <a:lnTo>
                      <a:pt x="31" y="1559"/>
                    </a:lnTo>
                    <a:lnTo>
                      <a:pt x="17" y="1559"/>
                    </a:lnTo>
                    <a:lnTo>
                      <a:pt x="17" y="1604"/>
                    </a:lnTo>
                    <a:lnTo>
                      <a:pt x="23" y="1604"/>
                    </a:lnTo>
                    <a:lnTo>
                      <a:pt x="23" y="1598"/>
                    </a:lnTo>
                    <a:lnTo>
                      <a:pt x="0" y="1598"/>
                    </a:lnTo>
                    <a:close/>
                    <a:moveTo>
                      <a:pt x="17" y="1518"/>
                    </a:moveTo>
                    <a:lnTo>
                      <a:pt x="31" y="1518"/>
                    </a:lnTo>
                    <a:lnTo>
                      <a:pt x="31" y="1450"/>
                    </a:lnTo>
                    <a:lnTo>
                      <a:pt x="17" y="1450"/>
                    </a:lnTo>
                    <a:lnTo>
                      <a:pt x="17" y="1518"/>
                    </a:lnTo>
                    <a:close/>
                    <a:moveTo>
                      <a:pt x="25" y="1403"/>
                    </a:moveTo>
                    <a:lnTo>
                      <a:pt x="25" y="1417"/>
                    </a:lnTo>
                    <a:lnTo>
                      <a:pt x="46" y="1417"/>
                    </a:lnTo>
                    <a:lnTo>
                      <a:pt x="46" y="1356"/>
                    </a:lnTo>
                    <a:lnTo>
                      <a:pt x="32" y="1356"/>
                    </a:lnTo>
                    <a:lnTo>
                      <a:pt x="32" y="1409"/>
                    </a:lnTo>
                    <a:lnTo>
                      <a:pt x="39" y="1409"/>
                    </a:lnTo>
                    <a:lnTo>
                      <a:pt x="39" y="1403"/>
                    </a:lnTo>
                    <a:lnTo>
                      <a:pt x="25" y="1403"/>
                    </a:lnTo>
                    <a:close/>
                    <a:moveTo>
                      <a:pt x="32" y="1314"/>
                    </a:moveTo>
                    <a:lnTo>
                      <a:pt x="46" y="1314"/>
                    </a:lnTo>
                    <a:lnTo>
                      <a:pt x="46" y="1246"/>
                    </a:lnTo>
                    <a:lnTo>
                      <a:pt x="32" y="1246"/>
                    </a:lnTo>
                    <a:lnTo>
                      <a:pt x="32" y="1314"/>
                    </a:lnTo>
                    <a:close/>
                    <a:moveTo>
                      <a:pt x="48" y="1221"/>
                    </a:moveTo>
                    <a:lnTo>
                      <a:pt x="62" y="1221"/>
                    </a:lnTo>
                    <a:lnTo>
                      <a:pt x="62" y="1153"/>
                    </a:lnTo>
                    <a:lnTo>
                      <a:pt x="48" y="1153"/>
                    </a:lnTo>
                    <a:lnTo>
                      <a:pt x="48" y="1221"/>
                    </a:lnTo>
                    <a:close/>
                    <a:moveTo>
                      <a:pt x="56" y="1106"/>
                    </a:moveTo>
                    <a:lnTo>
                      <a:pt x="56" y="1120"/>
                    </a:lnTo>
                    <a:lnTo>
                      <a:pt x="78" y="1120"/>
                    </a:lnTo>
                    <a:lnTo>
                      <a:pt x="78" y="1059"/>
                    </a:lnTo>
                    <a:lnTo>
                      <a:pt x="64" y="1059"/>
                    </a:lnTo>
                    <a:lnTo>
                      <a:pt x="64" y="1112"/>
                    </a:lnTo>
                    <a:lnTo>
                      <a:pt x="70" y="1112"/>
                    </a:lnTo>
                    <a:lnTo>
                      <a:pt x="70" y="1106"/>
                    </a:lnTo>
                    <a:lnTo>
                      <a:pt x="56" y="1106"/>
                    </a:lnTo>
                    <a:close/>
                    <a:moveTo>
                      <a:pt x="64" y="1017"/>
                    </a:moveTo>
                    <a:lnTo>
                      <a:pt x="78" y="1017"/>
                    </a:lnTo>
                    <a:lnTo>
                      <a:pt x="78" y="1008"/>
                    </a:lnTo>
                    <a:lnTo>
                      <a:pt x="70" y="1008"/>
                    </a:lnTo>
                    <a:lnTo>
                      <a:pt x="70" y="1016"/>
                    </a:lnTo>
                    <a:lnTo>
                      <a:pt x="93" y="1016"/>
                    </a:lnTo>
                    <a:lnTo>
                      <a:pt x="93" y="965"/>
                    </a:lnTo>
                    <a:lnTo>
                      <a:pt x="79" y="965"/>
                    </a:lnTo>
                    <a:lnTo>
                      <a:pt x="79" y="1008"/>
                    </a:lnTo>
                    <a:lnTo>
                      <a:pt x="85" y="1008"/>
                    </a:lnTo>
                    <a:lnTo>
                      <a:pt x="85" y="1002"/>
                    </a:lnTo>
                    <a:lnTo>
                      <a:pt x="64" y="1002"/>
                    </a:lnTo>
                    <a:lnTo>
                      <a:pt x="64" y="1008"/>
                    </a:lnTo>
                    <a:lnTo>
                      <a:pt x="64" y="1017"/>
                    </a:lnTo>
                    <a:close/>
                    <a:moveTo>
                      <a:pt x="79" y="924"/>
                    </a:moveTo>
                    <a:lnTo>
                      <a:pt x="93" y="924"/>
                    </a:lnTo>
                    <a:lnTo>
                      <a:pt x="93" y="912"/>
                    </a:lnTo>
                    <a:lnTo>
                      <a:pt x="85" y="912"/>
                    </a:lnTo>
                    <a:lnTo>
                      <a:pt x="85" y="919"/>
                    </a:lnTo>
                    <a:lnTo>
                      <a:pt x="109" y="919"/>
                    </a:lnTo>
                    <a:lnTo>
                      <a:pt x="109" y="871"/>
                    </a:lnTo>
                    <a:lnTo>
                      <a:pt x="95" y="871"/>
                    </a:lnTo>
                    <a:lnTo>
                      <a:pt x="95" y="912"/>
                    </a:lnTo>
                    <a:lnTo>
                      <a:pt x="101" y="912"/>
                    </a:lnTo>
                    <a:lnTo>
                      <a:pt x="101" y="905"/>
                    </a:lnTo>
                    <a:lnTo>
                      <a:pt x="79" y="905"/>
                    </a:lnTo>
                    <a:lnTo>
                      <a:pt x="79" y="912"/>
                    </a:lnTo>
                    <a:lnTo>
                      <a:pt x="79" y="924"/>
                    </a:lnTo>
                    <a:close/>
                    <a:moveTo>
                      <a:pt x="95" y="831"/>
                    </a:moveTo>
                    <a:lnTo>
                      <a:pt x="109" y="831"/>
                    </a:lnTo>
                    <a:lnTo>
                      <a:pt x="109" y="826"/>
                    </a:lnTo>
                    <a:lnTo>
                      <a:pt x="101" y="826"/>
                    </a:lnTo>
                    <a:lnTo>
                      <a:pt x="101" y="834"/>
                    </a:lnTo>
                    <a:lnTo>
                      <a:pt x="124" y="834"/>
                    </a:lnTo>
                    <a:lnTo>
                      <a:pt x="124" y="778"/>
                    </a:lnTo>
                    <a:lnTo>
                      <a:pt x="110" y="778"/>
                    </a:lnTo>
                    <a:lnTo>
                      <a:pt x="110" y="826"/>
                    </a:lnTo>
                    <a:lnTo>
                      <a:pt x="116" y="826"/>
                    </a:lnTo>
                    <a:lnTo>
                      <a:pt x="116" y="820"/>
                    </a:lnTo>
                    <a:lnTo>
                      <a:pt x="95" y="820"/>
                    </a:lnTo>
                    <a:lnTo>
                      <a:pt x="95" y="826"/>
                    </a:lnTo>
                    <a:lnTo>
                      <a:pt x="95" y="831"/>
                    </a:lnTo>
                    <a:close/>
                    <a:moveTo>
                      <a:pt x="110" y="736"/>
                    </a:moveTo>
                    <a:lnTo>
                      <a:pt x="124" y="736"/>
                    </a:lnTo>
                    <a:lnTo>
                      <a:pt x="124" y="713"/>
                    </a:lnTo>
                    <a:lnTo>
                      <a:pt x="116" y="713"/>
                    </a:lnTo>
                    <a:lnTo>
                      <a:pt x="116" y="720"/>
                    </a:lnTo>
                    <a:lnTo>
                      <a:pt x="141" y="720"/>
                    </a:lnTo>
                    <a:lnTo>
                      <a:pt x="141" y="685"/>
                    </a:lnTo>
                    <a:lnTo>
                      <a:pt x="127" y="685"/>
                    </a:lnTo>
                    <a:lnTo>
                      <a:pt x="127" y="713"/>
                    </a:lnTo>
                    <a:lnTo>
                      <a:pt x="133" y="713"/>
                    </a:lnTo>
                    <a:lnTo>
                      <a:pt x="133" y="706"/>
                    </a:lnTo>
                    <a:lnTo>
                      <a:pt x="110" y="706"/>
                    </a:lnTo>
                    <a:lnTo>
                      <a:pt x="110" y="713"/>
                    </a:lnTo>
                    <a:lnTo>
                      <a:pt x="110" y="736"/>
                    </a:lnTo>
                    <a:close/>
                    <a:moveTo>
                      <a:pt x="127" y="644"/>
                    </a:moveTo>
                    <a:lnTo>
                      <a:pt x="141" y="644"/>
                    </a:lnTo>
                    <a:lnTo>
                      <a:pt x="141" y="641"/>
                    </a:lnTo>
                    <a:lnTo>
                      <a:pt x="133" y="641"/>
                    </a:lnTo>
                    <a:lnTo>
                      <a:pt x="133" y="649"/>
                    </a:lnTo>
                    <a:lnTo>
                      <a:pt x="149" y="649"/>
                    </a:lnTo>
                    <a:lnTo>
                      <a:pt x="149" y="641"/>
                    </a:lnTo>
                    <a:lnTo>
                      <a:pt x="143" y="641"/>
                    </a:lnTo>
                    <a:lnTo>
                      <a:pt x="143" y="691"/>
                    </a:lnTo>
                    <a:lnTo>
                      <a:pt x="157" y="691"/>
                    </a:lnTo>
                    <a:lnTo>
                      <a:pt x="157" y="635"/>
                    </a:lnTo>
                    <a:lnTo>
                      <a:pt x="127" y="635"/>
                    </a:lnTo>
                    <a:lnTo>
                      <a:pt x="127" y="641"/>
                    </a:lnTo>
                    <a:lnTo>
                      <a:pt x="127" y="644"/>
                    </a:lnTo>
                    <a:close/>
                    <a:moveTo>
                      <a:pt x="172" y="716"/>
                    </a:moveTo>
                    <a:lnTo>
                      <a:pt x="158" y="716"/>
                    </a:lnTo>
                    <a:lnTo>
                      <a:pt x="158" y="784"/>
                    </a:lnTo>
                    <a:lnTo>
                      <a:pt x="172" y="784"/>
                    </a:lnTo>
                    <a:lnTo>
                      <a:pt x="172" y="716"/>
                    </a:lnTo>
                    <a:close/>
                    <a:moveTo>
                      <a:pt x="174" y="811"/>
                    </a:moveTo>
                    <a:lnTo>
                      <a:pt x="174" y="825"/>
                    </a:lnTo>
                    <a:lnTo>
                      <a:pt x="188" y="825"/>
                    </a:lnTo>
                    <a:lnTo>
                      <a:pt x="188" y="756"/>
                    </a:lnTo>
                    <a:lnTo>
                      <a:pt x="174" y="756"/>
                    </a:lnTo>
                    <a:lnTo>
                      <a:pt x="174" y="817"/>
                    </a:lnTo>
                    <a:lnTo>
                      <a:pt x="180" y="817"/>
                    </a:lnTo>
                    <a:lnTo>
                      <a:pt x="180" y="811"/>
                    </a:lnTo>
                    <a:lnTo>
                      <a:pt x="174" y="811"/>
                    </a:lnTo>
                    <a:close/>
                    <a:moveTo>
                      <a:pt x="174" y="714"/>
                    </a:moveTo>
                    <a:lnTo>
                      <a:pt x="188" y="714"/>
                    </a:lnTo>
                    <a:lnTo>
                      <a:pt x="188" y="706"/>
                    </a:lnTo>
                    <a:lnTo>
                      <a:pt x="180" y="706"/>
                    </a:lnTo>
                    <a:lnTo>
                      <a:pt x="180" y="714"/>
                    </a:lnTo>
                    <a:lnTo>
                      <a:pt x="203" y="714"/>
                    </a:lnTo>
                    <a:lnTo>
                      <a:pt x="203" y="661"/>
                    </a:lnTo>
                    <a:lnTo>
                      <a:pt x="189" y="661"/>
                    </a:lnTo>
                    <a:lnTo>
                      <a:pt x="189" y="706"/>
                    </a:lnTo>
                    <a:lnTo>
                      <a:pt x="196" y="706"/>
                    </a:lnTo>
                    <a:lnTo>
                      <a:pt x="196" y="700"/>
                    </a:lnTo>
                    <a:lnTo>
                      <a:pt x="174" y="700"/>
                    </a:lnTo>
                    <a:lnTo>
                      <a:pt x="174" y="706"/>
                    </a:lnTo>
                    <a:lnTo>
                      <a:pt x="174" y="714"/>
                    </a:lnTo>
                    <a:close/>
                    <a:moveTo>
                      <a:pt x="189" y="621"/>
                    </a:moveTo>
                    <a:lnTo>
                      <a:pt x="203" y="621"/>
                    </a:lnTo>
                    <a:lnTo>
                      <a:pt x="203" y="594"/>
                    </a:lnTo>
                    <a:lnTo>
                      <a:pt x="196" y="594"/>
                    </a:lnTo>
                    <a:lnTo>
                      <a:pt x="196" y="602"/>
                    </a:lnTo>
                    <a:lnTo>
                      <a:pt x="219" y="602"/>
                    </a:lnTo>
                    <a:lnTo>
                      <a:pt x="219" y="568"/>
                    </a:lnTo>
                    <a:lnTo>
                      <a:pt x="205" y="568"/>
                    </a:lnTo>
                    <a:lnTo>
                      <a:pt x="205" y="594"/>
                    </a:lnTo>
                    <a:lnTo>
                      <a:pt x="211" y="594"/>
                    </a:lnTo>
                    <a:lnTo>
                      <a:pt x="211" y="588"/>
                    </a:lnTo>
                    <a:lnTo>
                      <a:pt x="189" y="588"/>
                    </a:lnTo>
                    <a:lnTo>
                      <a:pt x="189" y="594"/>
                    </a:lnTo>
                    <a:lnTo>
                      <a:pt x="189" y="621"/>
                    </a:lnTo>
                    <a:close/>
                    <a:moveTo>
                      <a:pt x="205" y="528"/>
                    </a:moveTo>
                    <a:lnTo>
                      <a:pt x="219" y="528"/>
                    </a:lnTo>
                    <a:lnTo>
                      <a:pt x="219" y="459"/>
                    </a:lnTo>
                    <a:lnTo>
                      <a:pt x="205" y="459"/>
                    </a:lnTo>
                    <a:lnTo>
                      <a:pt x="205" y="528"/>
                    </a:lnTo>
                    <a:close/>
                    <a:moveTo>
                      <a:pt x="222" y="434"/>
                    </a:moveTo>
                    <a:lnTo>
                      <a:pt x="236" y="434"/>
                    </a:lnTo>
                    <a:lnTo>
                      <a:pt x="236" y="366"/>
                    </a:lnTo>
                    <a:lnTo>
                      <a:pt x="222" y="366"/>
                    </a:lnTo>
                    <a:lnTo>
                      <a:pt x="222" y="434"/>
                    </a:lnTo>
                    <a:close/>
                    <a:moveTo>
                      <a:pt x="222" y="325"/>
                    </a:moveTo>
                    <a:lnTo>
                      <a:pt x="236" y="325"/>
                    </a:lnTo>
                    <a:lnTo>
                      <a:pt x="236" y="304"/>
                    </a:lnTo>
                    <a:lnTo>
                      <a:pt x="228" y="304"/>
                    </a:lnTo>
                    <a:lnTo>
                      <a:pt x="228" y="311"/>
                    </a:lnTo>
                    <a:lnTo>
                      <a:pt x="251" y="311"/>
                    </a:lnTo>
                    <a:lnTo>
                      <a:pt x="251" y="272"/>
                    </a:lnTo>
                    <a:lnTo>
                      <a:pt x="238" y="272"/>
                    </a:lnTo>
                    <a:lnTo>
                      <a:pt x="238" y="304"/>
                    </a:lnTo>
                    <a:lnTo>
                      <a:pt x="244" y="304"/>
                    </a:lnTo>
                    <a:lnTo>
                      <a:pt x="244" y="297"/>
                    </a:lnTo>
                    <a:lnTo>
                      <a:pt x="222" y="297"/>
                    </a:lnTo>
                    <a:lnTo>
                      <a:pt x="222" y="304"/>
                    </a:lnTo>
                    <a:lnTo>
                      <a:pt x="222" y="325"/>
                    </a:lnTo>
                    <a:close/>
                    <a:moveTo>
                      <a:pt x="238" y="232"/>
                    </a:moveTo>
                    <a:lnTo>
                      <a:pt x="251" y="232"/>
                    </a:lnTo>
                    <a:lnTo>
                      <a:pt x="251" y="193"/>
                    </a:lnTo>
                    <a:lnTo>
                      <a:pt x="244" y="193"/>
                    </a:lnTo>
                    <a:lnTo>
                      <a:pt x="244" y="201"/>
                    </a:lnTo>
                    <a:lnTo>
                      <a:pt x="267" y="201"/>
                    </a:lnTo>
                    <a:lnTo>
                      <a:pt x="267" y="179"/>
                    </a:lnTo>
                    <a:lnTo>
                      <a:pt x="253" y="179"/>
                    </a:lnTo>
                    <a:lnTo>
                      <a:pt x="253" y="193"/>
                    </a:lnTo>
                    <a:lnTo>
                      <a:pt x="259" y="193"/>
                    </a:lnTo>
                    <a:lnTo>
                      <a:pt x="259" y="187"/>
                    </a:lnTo>
                    <a:lnTo>
                      <a:pt x="238" y="187"/>
                    </a:lnTo>
                    <a:lnTo>
                      <a:pt x="238" y="193"/>
                    </a:lnTo>
                    <a:lnTo>
                      <a:pt x="238" y="232"/>
                    </a:lnTo>
                    <a:close/>
                    <a:moveTo>
                      <a:pt x="253" y="137"/>
                    </a:moveTo>
                    <a:lnTo>
                      <a:pt x="267" y="137"/>
                    </a:lnTo>
                    <a:lnTo>
                      <a:pt x="267" y="104"/>
                    </a:lnTo>
                    <a:lnTo>
                      <a:pt x="259" y="104"/>
                    </a:lnTo>
                    <a:lnTo>
                      <a:pt x="259" y="112"/>
                    </a:lnTo>
                    <a:lnTo>
                      <a:pt x="283" y="112"/>
                    </a:lnTo>
                    <a:lnTo>
                      <a:pt x="283" y="84"/>
                    </a:lnTo>
                    <a:lnTo>
                      <a:pt x="269" y="84"/>
                    </a:lnTo>
                    <a:lnTo>
                      <a:pt x="269" y="104"/>
                    </a:lnTo>
                    <a:lnTo>
                      <a:pt x="275" y="104"/>
                    </a:lnTo>
                    <a:lnTo>
                      <a:pt x="275" y="98"/>
                    </a:lnTo>
                    <a:lnTo>
                      <a:pt x="253" y="98"/>
                    </a:lnTo>
                    <a:lnTo>
                      <a:pt x="253" y="104"/>
                    </a:lnTo>
                    <a:lnTo>
                      <a:pt x="253" y="137"/>
                    </a:lnTo>
                    <a:close/>
                    <a:moveTo>
                      <a:pt x="269" y="44"/>
                    </a:moveTo>
                    <a:lnTo>
                      <a:pt x="283" y="44"/>
                    </a:lnTo>
                    <a:lnTo>
                      <a:pt x="275" y="44"/>
                    </a:lnTo>
                    <a:lnTo>
                      <a:pt x="275" y="52"/>
                    </a:lnTo>
                    <a:lnTo>
                      <a:pt x="298" y="52"/>
                    </a:lnTo>
                    <a:lnTo>
                      <a:pt x="298" y="14"/>
                    </a:lnTo>
                    <a:lnTo>
                      <a:pt x="290" y="14"/>
                    </a:lnTo>
                    <a:lnTo>
                      <a:pt x="290" y="22"/>
                    </a:lnTo>
                    <a:lnTo>
                      <a:pt x="314" y="22"/>
                    </a:lnTo>
                    <a:lnTo>
                      <a:pt x="314" y="6"/>
                    </a:lnTo>
                    <a:lnTo>
                      <a:pt x="300" y="6"/>
                    </a:lnTo>
                    <a:lnTo>
                      <a:pt x="300" y="14"/>
                    </a:lnTo>
                    <a:lnTo>
                      <a:pt x="306" y="14"/>
                    </a:lnTo>
                    <a:lnTo>
                      <a:pt x="306" y="8"/>
                    </a:lnTo>
                    <a:lnTo>
                      <a:pt x="284" y="8"/>
                    </a:lnTo>
                    <a:lnTo>
                      <a:pt x="284" y="44"/>
                    </a:lnTo>
                    <a:lnTo>
                      <a:pt x="290" y="44"/>
                    </a:lnTo>
                    <a:lnTo>
                      <a:pt x="290" y="38"/>
                    </a:lnTo>
                    <a:lnTo>
                      <a:pt x="269" y="38"/>
                    </a:lnTo>
                    <a:lnTo>
                      <a:pt x="269" y="44"/>
                    </a:lnTo>
                    <a:close/>
                    <a:moveTo>
                      <a:pt x="334" y="0"/>
                    </a:moveTo>
                    <a:lnTo>
                      <a:pt x="334" y="14"/>
                    </a:lnTo>
                    <a:lnTo>
                      <a:pt x="338" y="14"/>
                    </a:lnTo>
                    <a:lnTo>
                      <a:pt x="338" y="6"/>
                    </a:lnTo>
                    <a:lnTo>
                      <a:pt x="332" y="6"/>
                    </a:lnTo>
                    <a:lnTo>
                      <a:pt x="332" y="31"/>
                    </a:lnTo>
                    <a:lnTo>
                      <a:pt x="354" y="31"/>
                    </a:lnTo>
                    <a:lnTo>
                      <a:pt x="354" y="24"/>
                    </a:lnTo>
                    <a:lnTo>
                      <a:pt x="348" y="24"/>
                    </a:lnTo>
                    <a:lnTo>
                      <a:pt x="348" y="58"/>
                    </a:lnTo>
                    <a:lnTo>
                      <a:pt x="359" y="58"/>
                    </a:lnTo>
                    <a:lnTo>
                      <a:pt x="359" y="44"/>
                    </a:lnTo>
                    <a:lnTo>
                      <a:pt x="354" y="44"/>
                    </a:lnTo>
                    <a:lnTo>
                      <a:pt x="354" y="50"/>
                    </a:lnTo>
                    <a:lnTo>
                      <a:pt x="362" y="50"/>
                    </a:lnTo>
                    <a:lnTo>
                      <a:pt x="362" y="17"/>
                    </a:lnTo>
                    <a:lnTo>
                      <a:pt x="338" y="17"/>
                    </a:lnTo>
                    <a:lnTo>
                      <a:pt x="338" y="24"/>
                    </a:lnTo>
                    <a:lnTo>
                      <a:pt x="346" y="24"/>
                    </a:lnTo>
                    <a:lnTo>
                      <a:pt x="346" y="0"/>
                    </a:lnTo>
                    <a:lnTo>
                      <a:pt x="338" y="0"/>
                    </a:lnTo>
                    <a:lnTo>
                      <a:pt x="334" y="0"/>
                    </a:lnTo>
                    <a:close/>
                    <a:moveTo>
                      <a:pt x="380" y="64"/>
                    </a:moveTo>
                    <a:lnTo>
                      <a:pt x="380" y="78"/>
                    </a:lnTo>
                    <a:lnTo>
                      <a:pt x="385" y="78"/>
                    </a:lnTo>
                    <a:lnTo>
                      <a:pt x="385" y="70"/>
                    </a:lnTo>
                    <a:lnTo>
                      <a:pt x="379" y="70"/>
                    </a:lnTo>
                    <a:lnTo>
                      <a:pt x="379" y="101"/>
                    </a:lnTo>
                    <a:lnTo>
                      <a:pt x="401" y="101"/>
                    </a:lnTo>
                    <a:lnTo>
                      <a:pt x="401" y="94"/>
                    </a:lnTo>
                    <a:lnTo>
                      <a:pt x="394" y="94"/>
                    </a:lnTo>
                    <a:lnTo>
                      <a:pt x="394" y="125"/>
                    </a:lnTo>
                    <a:lnTo>
                      <a:pt x="402" y="125"/>
                    </a:lnTo>
                    <a:lnTo>
                      <a:pt x="402" y="111"/>
                    </a:lnTo>
                    <a:lnTo>
                      <a:pt x="401" y="111"/>
                    </a:lnTo>
                    <a:lnTo>
                      <a:pt x="401" y="117"/>
                    </a:lnTo>
                    <a:lnTo>
                      <a:pt x="408" y="117"/>
                    </a:lnTo>
                    <a:lnTo>
                      <a:pt x="408" y="87"/>
                    </a:lnTo>
                    <a:lnTo>
                      <a:pt x="385" y="87"/>
                    </a:lnTo>
                    <a:lnTo>
                      <a:pt x="385" y="94"/>
                    </a:lnTo>
                    <a:lnTo>
                      <a:pt x="393" y="94"/>
                    </a:lnTo>
                    <a:lnTo>
                      <a:pt x="393" y="64"/>
                    </a:lnTo>
                    <a:lnTo>
                      <a:pt x="385" y="64"/>
                    </a:lnTo>
                    <a:lnTo>
                      <a:pt x="380" y="64"/>
                    </a:lnTo>
                    <a:close/>
                    <a:moveTo>
                      <a:pt x="424" y="143"/>
                    </a:moveTo>
                    <a:lnTo>
                      <a:pt x="410" y="143"/>
                    </a:lnTo>
                    <a:lnTo>
                      <a:pt x="410" y="156"/>
                    </a:lnTo>
                    <a:lnTo>
                      <a:pt x="433" y="156"/>
                    </a:lnTo>
                    <a:lnTo>
                      <a:pt x="433" y="148"/>
                    </a:lnTo>
                    <a:lnTo>
                      <a:pt x="427" y="148"/>
                    </a:lnTo>
                    <a:lnTo>
                      <a:pt x="427" y="181"/>
                    </a:lnTo>
                    <a:lnTo>
                      <a:pt x="447" y="181"/>
                    </a:lnTo>
                    <a:lnTo>
                      <a:pt x="447" y="173"/>
                    </a:lnTo>
                    <a:lnTo>
                      <a:pt x="441" y="173"/>
                    </a:lnTo>
                    <a:lnTo>
                      <a:pt x="441" y="181"/>
                    </a:lnTo>
                    <a:lnTo>
                      <a:pt x="455" y="181"/>
                    </a:lnTo>
                    <a:lnTo>
                      <a:pt x="455" y="167"/>
                    </a:lnTo>
                    <a:lnTo>
                      <a:pt x="433" y="167"/>
                    </a:lnTo>
                    <a:lnTo>
                      <a:pt x="433" y="173"/>
                    </a:lnTo>
                    <a:lnTo>
                      <a:pt x="441" y="173"/>
                    </a:lnTo>
                    <a:lnTo>
                      <a:pt x="441" y="142"/>
                    </a:lnTo>
                    <a:lnTo>
                      <a:pt x="416" y="142"/>
                    </a:lnTo>
                    <a:lnTo>
                      <a:pt x="416" y="148"/>
                    </a:lnTo>
                    <a:lnTo>
                      <a:pt x="424" y="148"/>
                    </a:lnTo>
                    <a:lnTo>
                      <a:pt x="424" y="143"/>
                    </a:lnTo>
                    <a:close/>
                    <a:moveTo>
                      <a:pt x="472" y="204"/>
                    </a:moveTo>
                    <a:lnTo>
                      <a:pt x="458" y="204"/>
                    </a:lnTo>
                    <a:lnTo>
                      <a:pt x="458" y="226"/>
                    </a:lnTo>
                    <a:lnTo>
                      <a:pt x="480" y="226"/>
                    </a:lnTo>
                    <a:lnTo>
                      <a:pt x="480" y="218"/>
                    </a:lnTo>
                    <a:lnTo>
                      <a:pt x="474" y="218"/>
                    </a:lnTo>
                    <a:lnTo>
                      <a:pt x="474" y="258"/>
                    </a:lnTo>
                    <a:lnTo>
                      <a:pt x="486" y="258"/>
                    </a:lnTo>
                    <a:lnTo>
                      <a:pt x="486" y="244"/>
                    </a:lnTo>
                    <a:lnTo>
                      <a:pt x="480" y="244"/>
                    </a:lnTo>
                    <a:lnTo>
                      <a:pt x="480" y="251"/>
                    </a:lnTo>
                    <a:lnTo>
                      <a:pt x="488" y="251"/>
                    </a:lnTo>
                    <a:lnTo>
                      <a:pt x="488" y="212"/>
                    </a:lnTo>
                    <a:lnTo>
                      <a:pt x="464" y="212"/>
                    </a:lnTo>
                    <a:lnTo>
                      <a:pt x="464" y="218"/>
                    </a:lnTo>
                    <a:lnTo>
                      <a:pt x="472" y="218"/>
                    </a:lnTo>
                    <a:lnTo>
                      <a:pt x="472" y="204"/>
                    </a:lnTo>
                    <a:close/>
                    <a:moveTo>
                      <a:pt x="503" y="283"/>
                    </a:moveTo>
                    <a:lnTo>
                      <a:pt x="489" y="283"/>
                    </a:lnTo>
                    <a:lnTo>
                      <a:pt x="489" y="291"/>
                    </a:lnTo>
                    <a:lnTo>
                      <a:pt x="511" y="291"/>
                    </a:lnTo>
                    <a:lnTo>
                      <a:pt x="511" y="283"/>
                    </a:lnTo>
                    <a:lnTo>
                      <a:pt x="505" y="283"/>
                    </a:lnTo>
                    <a:lnTo>
                      <a:pt x="505" y="310"/>
                    </a:lnTo>
                    <a:lnTo>
                      <a:pt x="526" y="310"/>
                    </a:lnTo>
                    <a:lnTo>
                      <a:pt x="526" y="302"/>
                    </a:lnTo>
                    <a:lnTo>
                      <a:pt x="520" y="302"/>
                    </a:lnTo>
                    <a:lnTo>
                      <a:pt x="520" y="319"/>
                    </a:lnTo>
                    <a:lnTo>
                      <a:pt x="534" y="319"/>
                    </a:lnTo>
                    <a:lnTo>
                      <a:pt x="534" y="296"/>
                    </a:lnTo>
                    <a:lnTo>
                      <a:pt x="511" y="296"/>
                    </a:lnTo>
                    <a:lnTo>
                      <a:pt x="511" y="302"/>
                    </a:lnTo>
                    <a:lnTo>
                      <a:pt x="519" y="302"/>
                    </a:lnTo>
                    <a:lnTo>
                      <a:pt x="519" y="277"/>
                    </a:lnTo>
                    <a:lnTo>
                      <a:pt x="495" y="277"/>
                    </a:lnTo>
                    <a:lnTo>
                      <a:pt x="495" y="283"/>
                    </a:lnTo>
                    <a:lnTo>
                      <a:pt x="503" y="283"/>
                    </a:lnTo>
                    <a:close/>
                    <a:moveTo>
                      <a:pt x="550" y="346"/>
                    </a:moveTo>
                    <a:lnTo>
                      <a:pt x="536" y="346"/>
                    </a:lnTo>
                    <a:lnTo>
                      <a:pt x="536" y="366"/>
                    </a:lnTo>
                    <a:lnTo>
                      <a:pt x="559" y="366"/>
                    </a:lnTo>
                    <a:lnTo>
                      <a:pt x="559" y="358"/>
                    </a:lnTo>
                    <a:lnTo>
                      <a:pt x="553" y="358"/>
                    </a:lnTo>
                    <a:lnTo>
                      <a:pt x="553" y="394"/>
                    </a:lnTo>
                    <a:lnTo>
                      <a:pt x="570" y="394"/>
                    </a:lnTo>
                    <a:lnTo>
                      <a:pt x="570" y="380"/>
                    </a:lnTo>
                    <a:lnTo>
                      <a:pt x="559" y="380"/>
                    </a:lnTo>
                    <a:lnTo>
                      <a:pt x="559" y="386"/>
                    </a:lnTo>
                    <a:lnTo>
                      <a:pt x="567" y="386"/>
                    </a:lnTo>
                    <a:lnTo>
                      <a:pt x="567" y="352"/>
                    </a:lnTo>
                    <a:lnTo>
                      <a:pt x="542" y="352"/>
                    </a:lnTo>
                    <a:lnTo>
                      <a:pt x="542" y="358"/>
                    </a:lnTo>
                    <a:lnTo>
                      <a:pt x="550" y="358"/>
                    </a:lnTo>
                    <a:lnTo>
                      <a:pt x="550" y="346"/>
                    </a:lnTo>
                    <a:close/>
                    <a:moveTo>
                      <a:pt x="598" y="406"/>
                    </a:moveTo>
                    <a:lnTo>
                      <a:pt x="584" y="406"/>
                    </a:lnTo>
                    <a:lnTo>
                      <a:pt x="584" y="428"/>
                    </a:lnTo>
                    <a:lnTo>
                      <a:pt x="606" y="428"/>
                    </a:lnTo>
                    <a:lnTo>
                      <a:pt x="606" y="420"/>
                    </a:lnTo>
                    <a:lnTo>
                      <a:pt x="599" y="420"/>
                    </a:lnTo>
                    <a:lnTo>
                      <a:pt x="599" y="456"/>
                    </a:lnTo>
                    <a:lnTo>
                      <a:pt x="616" y="456"/>
                    </a:lnTo>
                    <a:lnTo>
                      <a:pt x="616" y="442"/>
                    </a:lnTo>
                    <a:lnTo>
                      <a:pt x="606" y="442"/>
                    </a:lnTo>
                    <a:lnTo>
                      <a:pt x="606" y="448"/>
                    </a:lnTo>
                    <a:lnTo>
                      <a:pt x="613" y="448"/>
                    </a:lnTo>
                    <a:lnTo>
                      <a:pt x="613" y="414"/>
                    </a:lnTo>
                    <a:lnTo>
                      <a:pt x="590" y="414"/>
                    </a:lnTo>
                    <a:lnTo>
                      <a:pt x="590" y="420"/>
                    </a:lnTo>
                    <a:lnTo>
                      <a:pt x="598" y="420"/>
                    </a:lnTo>
                    <a:lnTo>
                      <a:pt x="598" y="406"/>
                    </a:lnTo>
                    <a:close/>
                    <a:moveTo>
                      <a:pt x="630" y="468"/>
                    </a:moveTo>
                    <a:lnTo>
                      <a:pt x="630" y="482"/>
                    </a:lnTo>
                    <a:lnTo>
                      <a:pt x="637" y="482"/>
                    </a:lnTo>
                    <a:lnTo>
                      <a:pt x="637" y="475"/>
                    </a:lnTo>
                    <a:lnTo>
                      <a:pt x="630" y="475"/>
                    </a:lnTo>
                    <a:lnTo>
                      <a:pt x="630" y="515"/>
                    </a:lnTo>
                    <a:lnTo>
                      <a:pt x="652" y="515"/>
                    </a:lnTo>
                    <a:lnTo>
                      <a:pt x="652" y="507"/>
                    </a:lnTo>
                    <a:lnTo>
                      <a:pt x="646" y="507"/>
                    </a:lnTo>
                    <a:lnTo>
                      <a:pt x="646" y="521"/>
                    </a:lnTo>
                    <a:lnTo>
                      <a:pt x="660" y="521"/>
                    </a:lnTo>
                    <a:lnTo>
                      <a:pt x="660" y="501"/>
                    </a:lnTo>
                    <a:lnTo>
                      <a:pt x="637" y="501"/>
                    </a:lnTo>
                    <a:lnTo>
                      <a:pt x="637" y="507"/>
                    </a:lnTo>
                    <a:lnTo>
                      <a:pt x="644" y="507"/>
                    </a:lnTo>
                    <a:lnTo>
                      <a:pt x="644" y="468"/>
                    </a:lnTo>
                    <a:lnTo>
                      <a:pt x="637" y="468"/>
                    </a:lnTo>
                    <a:lnTo>
                      <a:pt x="630" y="468"/>
                    </a:lnTo>
                    <a:close/>
                    <a:moveTo>
                      <a:pt x="677" y="546"/>
                    </a:moveTo>
                    <a:lnTo>
                      <a:pt x="663" y="546"/>
                    </a:lnTo>
                    <a:lnTo>
                      <a:pt x="663" y="569"/>
                    </a:lnTo>
                    <a:lnTo>
                      <a:pt x="685" y="569"/>
                    </a:lnTo>
                    <a:lnTo>
                      <a:pt x="685" y="562"/>
                    </a:lnTo>
                    <a:lnTo>
                      <a:pt x="679" y="562"/>
                    </a:lnTo>
                    <a:lnTo>
                      <a:pt x="679" y="590"/>
                    </a:lnTo>
                    <a:lnTo>
                      <a:pt x="700" y="590"/>
                    </a:lnTo>
                    <a:lnTo>
                      <a:pt x="700" y="582"/>
                    </a:lnTo>
                    <a:lnTo>
                      <a:pt x="694" y="582"/>
                    </a:lnTo>
                    <a:lnTo>
                      <a:pt x="694" y="583"/>
                    </a:lnTo>
                    <a:lnTo>
                      <a:pt x="708" y="583"/>
                    </a:lnTo>
                    <a:lnTo>
                      <a:pt x="708" y="576"/>
                    </a:lnTo>
                    <a:lnTo>
                      <a:pt x="685" y="576"/>
                    </a:lnTo>
                    <a:lnTo>
                      <a:pt x="685" y="582"/>
                    </a:lnTo>
                    <a:lnTo>
                      <a:pt x="693" y="582"/>
                    </a:lnTo>
                    <a:lnTo>
                      <a:pt x="693" y="555"/>
                    </a:lnTo>
                    <a:lnTo>
                      <a:pt x="669" y="555"/>
                    </a:lnTo>
                    <a:lnTo>
                      <a:pt x="669" y="562"/>
                    </a:lnTo>
                    <a:lnTo>
                      <a:pt x="677" y="562"/>
                    </a:lnTo>
                    <a:lnTo>
                      <a:pt x="677" y="546"/>
                    </a:lnTo>
                    <a:close/>
                    <a:moveTo>
                      <a:pt x="724" y="608"/>
                    </a:moveTo>
                    <a:lnTo>
                      <a:pt x="710" y="608"/>
                    </a:lnTo>
                    <a:lnTo>
                      <a:pt x="710" y="653"/>
                    </a:lnTo>
                    <a:lnTo>
                      <a:pt x="739" y="653"/>
                    </a:lnTo>
                    <a:lnTo>
                      <a:pt x="739" y="641"/>
                    </a:lnTo>
                    <a:lnTo>
                      <a:pt x="731" y="641"/>
                    </a:lnTo>
                    <a:lnTo>
                      <a:pt x="731" y="649"/>
                    </a:lnTo>
                    <a:lnTo>
                      <a:pt x="742" y="649"/>
                    </a:lnTo>
                    <a:lnTo>
                      <a:pt x="742" y="635"/>
                    </a:lnTo>
                    <a:lnTo>
                      <a:pt x="725" y="635"/>
                    </a:lnTo>
                    <a:lnTo>
                      <a:pt x="725" y="646"/>
                    </a:lnTo>
                    <a:lnTo>
                      <a:pt x="731" y="646"/>
                    </a:lnTo>
                    <a:lnTo>
                      <a:pt x="731" y="639"/>
                    </a:lnTo>
                    <a:lnTo>
                      <a:pt x="716" y="639"/>
                    </a:lnTo>
                    <a:lnTo>
                      <a:pt x="716" y="646"/>
                    </a:lnTo>
                    <a:lnTo>
                      <a:pt x="724" y="646"/>
                    </a:lnTo>
                    <a:lnTo>
                      <a:pt x="724" y="608"/>
                    </a:lnTo>
                    <a:close/>
                    <a:moveTo>
                      <a:pt x="755" y="677"/>
                    </a:moveTo>
                    <a:lnTo>
                      <a:pt x="741" y="677"/>
                    </a:lnTo>
                    <a:lnTo>
                      <a:pt x="741" y="699"/>
                    </a:lnTo>
                    <a:lnTo>
                      <a:pt x="762" y="699"/>
                    </a:lnTo>
                    <a:lnTo>
                      <a:pt x="762" y="691"/>
                    </a:lnTo>
                    <a:lnTo>
                      <a:pt x="756" y="691"/>
                    </a:lnTo>
                    <a:lnTo>
                      <a:pt x="756" y="719"/>
                    </a:lnTo>
                    <a:lnTo>
                      <a:pt x="780" y="719"/>
                    </a:lnTo>
                    <a:lnTo>
                      <a:pt x="780" y="711"/>
                    </a:lnTo>
                    <a:lnTo>
                      <a:pt x="773" y="711"/>
                    </a:lnTo>
                    <a:lnTo>
                      <a:pt x="773" y="713"/>
                    </a:lnTo>
                    <a:lnTo>
                      <a:pt x="787" y="713"/>
                    </a:lnTo>
                    <a:lnTo>
                      <a:pt x="787" y="705"/>
                    </a:lnTo>
                    <a:lnTo>
                      <a:pt x="762" y="705"/>
                    </a:lnTo>
                    <a:lnTo>
                      <a:pt x="762" y="711"/>
                    </a:lnTo>
                    <a:lnTo>
                      <a:pt x="770" y="711"/>
                    </a:lnTo>
                    <a:lnTo>
                      <a:pt x="770" y="685"/>
                    </a:lnTo>
                    <a:lnTo>
                      <a:pt x="747" y="685"/>
                    </a:lnTo>
                    <a:lnTo>
                      <a:pt x="747" y="691"/>
                    </a:lnTo>
                    <a:lnTo>
                      <a:pt x="755" y="691"/>
                    </a:lnTo>
                    <a:lnTo>
                      <a:pt x="755" y="677"/>
                    </a:lnTo>
                    <a:close/>
                    <a:moveTo>
                      <a:pt x="803" y="739"/>
                    </a:moveTo>
                    <a:lnTo>
                      <a:pt x="789" y="739"/>
                    </a:lnTo>
                    <a:lnTo>
                      <a:pt x="789" y="781"/>
                    </a:lnTo>
                    <a:lnTo>
                      <a:pt x="811" y="781"/>
                    </a:lnTo>
                    <a:lnTo>
                      <a:pt x="811" y="773"/>
                    </a:lnTo>
                    <a:lnTo>
                      <a:pt x="804" y="773"/>
                    </a:lnTo>
                    <a:lnTo>
                      <a:pt x="804" y="792"/>
                    </a:lnTo>
                    <a:lnTo>
                      <a:pt x="818" y="792"/>
                    </a:lnTo>
                    <a:lnTo>
                      <a:pt x="818" y="767"/>
                    </a:lnTo>
                    <a:lnTo>
                      <a:pt x="795" y="767"/>
                    </a:lnTo>
                    <a:lnTo>
                      <a:pt x="795" y="773"/>
                    </a:lnTo>
                    <a:lnTo>
                      <a:pt x="803" y="773"/>
                    </a:lnTo>
                    <a:lnTo>
                      <a:pt x="803" y="739"/>
                    </a:lnTo>
                    <a:close/>
                    <a:moveTo>
                      <a:pt x="828" y="803"/>
                    </a:moveTo>
                    <a:lnTo>
                      <a:pt x="828" y="817"/>
                    </a:lnTo>
                    <a:lnTo>
                      <a:pt x="842" y="817"/>
                    </a:lnTo>
                    <a:lnTo>
                      <a:pt x="842" y="809"/>
                    </a:lnTo>
                    <a:lnTo>
                      <a:pt x="835" y="809"/>
                    </a:lnTo>
                    <a:lnTo>
                      <a:pt x="835" y="863"/>
                    </a:lnTo>
                    <a:lnTo>
                      <a:pt x="849" y="863"/>
                    </a:lnTo>
                    <a:lnTo>
                      <a:pt x="849" y="803"/>
                    </a:lnTo>
                    <a:lnTo>
                      <a:pt x="842" y="803"/>
                    </a:lnTo>
                    <a:lnTo>
                      <a:pt x="828" y="803"/>
                    </a:lnTo>
                    <a:close/>
                    <a:moveTo>
                      <a:pt x="860" y="879"/>
                    </a:moveTo>
                    <a:lnTo>
                      <a:pt x="860" y="893"/>
                    </a:lnTo>
                    <a:lnTo>
                      <a:pt x="874" y="893"/>
                    </a:lnTo>
                    <a:lnTo>
                      <a:pt x="874" y="885"/>
                    </a:lnTo>
                    <a:lnTo>
                      <a:pt x="868" y="885"/>
                    </a:lnTo>
                    <a:lnTo>
                      <a:pt x="868" y="941"/>
                    </a:lnTo>
                    <a:lnTo>
                      <a:pt x="880" y="941"/>
                    </a:lnTo>
                    <a:lnTo>
                      <a:pt x="880" y="927"/>
                    </a:lnTo>
                    <a:lnTo>
                      <a:pt x="874" y="927"/>
                    </a:lnTo>
                    <a:lnTo>
                      <a:pt x="874" y="933"/>
                    </a:lnTo>
                    <a:lnTo>
                      <a:pt x="882" y="933"/>
                    </a:lnTo>
                    <a:lnTo>
                      <a:pt x="882" y="879"/>
                    </a:lnTo>
                    <a:lnTo>
                      <a:pt x="874" y="879"/>
                    </a:lnTo>
                    <a:lnTo>
                      <a:pt x="860" y="879"/>
                    </a:lnTo>
                    <a:close/>
                    <a:moveTo>
                      <a:pt x="884" y="902"/>
                    </a:moveTo>
                    <a:lnTo>
                      <a:pt x="898" y="902"/>
                    </a:lnTo>
                    <a:lnTo>
                      <a:pt x="898" y="895"/>
                    </a:lnTo>
                    <a:lnTo>
                      <a:pt x="890" y="895"/>
                    </a:lnTo>
                    <a:lnTo>
                      <a:pt x="890" y="902"/>
                    </a:lnTo>
                    <a:lnTo>
                      <a:pt x="905" y="902"/>
                    </a:lnTo>
                    <a:lnTo>
                      <a:pt x="905" y="895"/>
                    </a:lnTo>
                    <a:lnTo>
                      <a:pt x="899" y="895"/>
                    </a:lnTo>
                    <a:lnTo>
                      <a:pt x="899" y="940"/>
                    </a:lnTo>
                    <a:lnTo>
                      <a:pt x="913" y="940"/>
                    </a:lnTo>
                    <a:lnTo>
                      <a:pt x="913" y="888"/>
                    </a:lnTo>
                    <a:lnTo>
                      <a:pt x="884" y="888"/>
                    </a:lnTo>
                    <a:lnTo>
                      <a:pt x="884" y="895"/>
                    </a:lnTo>
                    <a:lnTo>
                      <a:pt x="884" y="902"/>
                    </a:lnTo>
                    <a:close/>
                    <a:moveTo>
                      <a:pt x="929" y="937"/>
                    </a:moveTo>
                    <a:lnTo>
                      <a:pt x="929" y="951"/>
                    </a:lnTo>
                    <a:lnTo>
                      <a:pt x="936" y="951"/>
                    </a:lnTo>
                    <a:lnTo>
                      <a:pt x="936" y="943"/>
                    </a:lnTo>
                    <a:lnTo>
                      <a:pt x="930" y="943"/>
                    </a:lnTo>
                    <a:lnTo>
                      <a:pt x="930" y="1003"/>
                    </a:lnTo>
                    <a:lnTo>
                      <a:pt x="944" y="1003"/>
                    </a:lnTo>
                    <a:lnTo>
                      <a:pt x="944" y="937"/>
                    </a:lnTo>
                    <a:lnTo>
                      <a:pt x="936" y="937"/>
                    </a:lnTo>
                    <a:lnTo>
                      <a:pt x="929" y="937"/>
                    </a:lnTo>
                    <a:close/>
                    <a:moveTo>
                      <a:pt x="960" y="1028"/>
                    </a:moveTo>
                    <a:lnTo>
                      <a:pt x="946" y="1028"/>
                    </a:lnTo>
                    <a:lnTo>
                      <a:pt x="946" y="1049"/>
                    </a:lnTo>
                    <a:lnTo>
                      <a:pt x="967" y="1049"/>
                    </a:lnTo>
                    <a:lnTo>
                      <a:pt x="967" y="1041"/>
                    </a:lnTo>
                    <a:lnTo>
                      <a:pt x="961" y="1041"/>
                    </a:lnTo>
                    <a:lnTo>
                      <a:pt x="961" y="1064"/>
                    </a:lnTo>
                    <a:lnTo>
                      <a:pt x="991" y="1064"/>
                    </a:lnTo>
                    <a:lnTo>
                      <a:pt x="991" y="1047"/>
                    </a:lnTo>
                    <a:lnTo>
                      <a:pt x="977" y="1047"/>
                    </a:lnTo>
                    <a:lnTo>
                      <a:pt x="977" y="1056"/>
                    </a:lnTo>
                    <a:lnTo>
                      <a:pt x="983" y="1056"/>
                    </a:lnTo>
                    <a:lnTo>
                      <a:pt x="983" y="1050"/>
                    </a:lnTo>
                    <a:lnTo>
                      <a:pt x="967" y="1050"/>
                    </a:lnTo>
                    <a:lnTo>
                      <a:pt x="967" y="1056"/>
                    </a:lnTo>
                    <a:lnTo>
                      <a:pt x="975" y="1056"/>
                    </a:lnTo>
                    <a:lnTo>
                      <a:pt x="975" y="1035"/>
                    </a:lnTo>
                    <a:lnTo>
                      <a:pt x="952" y="1035"/>
                    </a:lnTo>
                    <a:lnTo>
                      <a:pt x="952" y="1041"/>
                    </a:lnTo>
                    <a:lnTo>
                      <a:pt x="960" y="1041"/>
                    </a:lnTo>
                    <a:lnTo>
                      <a:pt x="960" y="1028"/>
                    </a:lnTo>
                    <a:close/>
                    <a:moveTo>
                      <a:pt x="1008" y="1045"/>
                    </a:moveTo>
                    <a:lnTo>
                      <a:pt x="994" y="1045"/>
                    </a:lnTo>
                    <a:lnTo>
                      <a:pt x="994" y="1114"/>
                    </a:lnTo>
                    <a:lnTo>
                      <a:pt x="1008" y="1114"/>
                    </a:lnTo>
                    <a:lnTo>
                      <a:pt x="1008" y="1045"/>
                    </a:lnTo>
                    <a:close/>
                    <a:moveTo>
                      <a:pt x="1009" y="1109"/>
                    </a:moveTo>
                    <a:lnTo>
                      <a:pt x="1023" y="1109"/>
                    </a:lnTo>
                    <a:lnTo>
                      <a:pt x="1023" y="1103"/>
                    </a:lnTo>
                    <a:lnTo>
                      <a:pt x="1016" y="1103"/>
                    </a:lnTo>
                    <a:lnTo>
                      <a:pt x="1016" y="1111"/>
                    </a:lnTo>
                    <a:lnTo>
                      <a:pt x="1031" y="1111"/>
                    </a:lnTo>
                    <a:lnTo>
                      <a:pt x="1031" y="1103"/>
                    </a:lnTo>
                    <a:lnTo>
                      <a:pt x="1025" y="1103"/>
                    </a:lnTo>
                    <a:lnTo>
                      <a:pt x="1025" y="1145"/>
                    </a:lnTo>
                    <a:lnTo>
                      <a:pt x="1044" y="1145"/>
                    </a:lnTo>
                    <a:lnTo>
                      <a:pt x="1044" y="1131"/>
                    </a:lnTo>
                    <a:lnTo>
                      <a:pt x="1031" y="1131"/>
                    </a:lnTo>
                    <a:lnTo>
                      <a:pt x="1031" y="1137"/>
                    </a:lnTo>
                    <a:lnTo>
                      <a:pt x="1039" y="1137"/>
                    </a:lnTo>
                    <a:lnTo>
                      <a:pt x="1039" y="1097"/>
                    </a:lnTo>
                    <a:lnTo>
                      <a:pt x="1009" y="1097"/>
                    </a:lnTo>
                    <a:lnTo>
                      <a:pt x="1009" y="1103"/>
                    </a:lnTo>
                    <a:lnTo>
                      <a:pt x="1009" y="1109"/>
                    </a:lnTo>
                    <a:close/>
                    <a:moveTo>
                      <a:pt x="1054" y="1174"/>
                    </a:moveTo>
                    <a:lnTo>
                      <a:pt x="1040" y="1174"/>
                    </a:lnTo>
                    <a:lnTo>
                      <a:pt x="1040" y="1243"/>
                    </a:lnTo>
                    <a:lnTo>
                      <a:pt x="1054" y="1243"/>
                    </a:lnTo>
                    <a:lnTo>
                      <a:pt x="1054" y="1229"/>
                    </a:lnTo>
                    <a:lnTo>
                      <a:pt x="1047" y="1229"/>
                    </a:lnTo>
                    <a:lnTo>
                      <a:pt x="1047" y="1235"/>
                    </a:lnTo>
                    <a:lnTo>
                      <a:pt x="1054" y="1235"/>
                    </a:lnTo>
                    <a:lnTo>
                      <a:pt x="1054" y="1174"/>
                    </a:lnTo>
                    <a:close/>
                    <a:moveTo>
                      <a:pt x="1056" y="1202"/>
                    </a:moveTo>
                    <a:lnTo>
                      <a:pt x="1070" y="1202"/>
                    </a:lnTo>
                    <a:lnTo>
                      <a:pt x="1070" y="1134"/>
                    </a:lnTo>
                    <a:lnTo>
                      <a:pt x="1056" y="1134"/>
                    </a:lnTo>
                    <a:lnTo>
                      <a:pt x="1056" y="1202"/>
                    </a:lnTo>
                    <a:close/>
                    <a:moveTo>
                      <a:pt x="1056" y="1094"/>
                    </a:moveTo>
                    <a:lnTo>
                      <a:pt x="1070" y="1094"/>
                    </a:lnTo>
                    <a:lnTo>
                      <a:pt x="1070" y="1092"/>
                    </a:lnTo>
                    <a:lnTo>
                      <a:pt x="1062" y="1092"/>
                    </a:lnTo>
                    <a:lnTo>
                      <a:pt x="1062" y="1100"/>
                    </a:lnTo>
                    <a:lnTo>
                      <a:pt x="1078" y="1100"/>
                    </a:lnTo>
                    <a:lnTo>
                      <a:pt x="1078" y="1092"/>
                    </a:lnTo>
                    <a:lnTo>
                      <a:pt x="1072" y="1092"/>
                    </a:lnTo>
                    <a:lnTo>
                      <a:pt x="1072" y="1143"/>
                    </a:lnTo>
                    <a:lnTo>
                      <a:pt x="1086" y="1143"/>
                    </a:lnTo>
                    <a:lnTo>
                      <a:pt x="1086" y="1086"/>
                    </a:lnTo>
                    <a:lnTo>
                      <a:pt x="1056" y="1086"/>
                    </a:lnTo>
                    <a:lnTo>
                      <a:pt x="1056" y="1092"/>
                    </a:lnTo>
                    <a:lnTo>
                      <a:pt x="1056" y="1094"/>
                    </a:lnTo>
                    <a:close/>
                    <a:moveTo>
                      <a:pt x="1086" y="1185"/>
                    </a:moveTo>
                    <a:lnTo>
                      <a:pt x="1072" y="1185"/>
                    </a:lnTo>
                    <a:lnTo>
                      <a:pt x="1072" y="1254"/>
                    </a:lnTo>
                    <a:lnTo>
                      <a:pt x="1086" y="1254"/>
                    </a:lnTo>
                    <a:lnTo>
                      <a:pt x="1086" y="1185"/>
                    </a:lnTo>
                    <a:close/>
                    <a:moveTo>
                      <a:pt x="1086" y="1280"/>
                    </a:moveTo>
                    <a:lnTo>
                      <a:pt x="1086" y="1294"/>
                    </a:lnTo>
                    <a:lnTo>
                      <a:pt x="1101" y="1294"/>
                    </a:lnTo>
                    <a:lnTo>
                      <a:pt x="1101" y="1226"/>
                    </a:lnTo>
                    <a:lnTo>
                      <a:pt x="1087" y="1226"/>
                    </a:lnTo>
                    <a:lnTo>
                      <a:pt x="1087" y="1286"/>
                    </a:lnTo>
                    <a:lnTo>
                      <a:pt x="1093" y="1286"/>
                    </a:lnTo>
                    <a:lnTo>
                      <a:pt x="1093" y="1280"/>
                    </a:lnTo>
                    <a:lnTo>
                      <a:pt x="1086" y="1280"/>
                    </a:lnTo>
                    <a:close/>
                    <a:moveTo>
                      <a:pt x="1104" y="1190"/>
                    </a:moveTo>
                    <a:lnTo>
                      <a:pt x="1104" y="1204"/>
                    </a:lnTo>
                    <a:lnTo>
                      <a:pt x="1110" y="1204"/>
                    </a:lnTo>
                    <a:lnTo>
                      <a:pt x="1110" y="1196"/>
                    </a:lnTo>
                    <a:lnTo>
                      <a:pt x="1104" y="1196"/>
                    </a:lnTo>
                    <a:lnTo>
                      <a:pt x="1104" y="1266"/>
                    </a:lnTo>
                    <a:lnTo>
                      <a:pt x="1110" y="1266"/>
                    </a:lnTo>
                    <a:lnTo>
                      <a:pt x="1110" y="1252"/>
                    </a:lnTo>
                    <a:lnTo>
                      <a:pt x="1110" y="1258"/>
                    </a:lnTo>
                    <a:lnTo>
                      <a:pt x="1118" y="1258"/>
                    </a:lnTo>
                    <a:lnTo>
                      <a:pt x="1118" y="1190"/>
                    </a:lnTo>
                    <a:lnTo>
                      <a:pt x="1110" y="1190"/>
                    </a:lnTo>
                    <a:lnTo>
                      <a:pt x="1104" y="1190"/>
                    </a:lnTo>
                    <a:close/>
                    <a:moveTo>
                      <a:pt x="1134" y="1285"/>
                    </a:moveTo>
                    <a:lnTo>
                      <a:pt x="1120" y="1285"/>
                    </a:lnTo>
                    <a:lnTo>
                      <a:pt x="1120" y="1353"/>
                    </a:lnTo>
                    <a:lnTo>
                      <a:pt x="1134" y="1353"/>
                    </a:lnTo>
                    <a:lnTo>
                      <a:pt x="1134" y="1285"/>
                    </a:lnTo>
                    <a:close/>
                    <a:moveTo>
                      <a:pt x="1134" y="1394"/>
                    </a:moveTo>
                    <a:lnTo>
                      <a:pt x="1120" y="1394"/>
                    </a:lnTo>
                    <a:lnTo>
                      <a:pt x="1120" y="1417"/>
                    </a:lnTo>
                    <a:lnTo>
                      <a:pt x="1149" y="1417"/>
                    </a:lnTo>
                    <a:lnTo>
                      <a:pt x="1149" y="1372"/>
                    </a:lnTo>
                    <a:lnTo>
                      <a:pt x="1135" y="1372"/>
                    </a:lnTo>
                    <a:lnTo>
                      <a:pt x="1135" y="1409"/>
                    </a:lnTo>
                    <a:lnTo>
                      <a:pt x="1141" y="1409"/>
                    </a:lnTo>
                    <a:lnTo>
                      <a:pt x="1141" y="1403"/>
                    </a:lnTo>
                    <a:lnTo>
                      <a:pt x="1126" y="1403"/>
                    </a:lnTo>
                    <a:lnTo>
                      <a:pt x="1126" y="1409"/>
                    </a:lnTo>
                    <a:lnTo>
                      <a:pt x="1134" y="1409"/>
                    </a:lnTo>
                    <a:lnTo>
                      <a:pt x="1134" y="1394"/>
                    </a:lnTo>
                    <a:close/>
                    <a:moveTo>
                      <a:pt x="1135" y="1332"/>
                    </a:moveTo>
                    <a:lnTo>
                      <a:pt x="1149" y="1332"/>
                    </a:lnTo>
                    <a:lnTo>
                      <a:pt x="1149" y="1286"/>
                    </a:lnTo>
                    <a:lnTo>
                      <a:pt x="1141" y="1286"/>
                    </a:lnTo>
                    <a:lnTo>
                      <a:pt x="1141" y="1294"/>
                    </a:lnTo>
                    <a:lnTo>
                      <a:pt x="1157" y="1294"/>
                    </a:lnTo>
                    <a:lnTo>
                      <a:pt x="1157" y="1286"/>
                    </a:lnTo>
                    <a:lnTo>
                      <a:pt x="1151" y="1286"/>
                    </a:lnTo>
                    <a:lnTo>
                      <a:pt x="1151" y="1294"/>
                    </a:lnTo>
                    <a:lnTo>
                      <a:pt x="1165" y="1294"/>
                    </a:lnTo>
                    <a:lnTo>
                      <a:pt x="1165" y="1280"/>
                    </a:lnTo>
                    <a:lnTo>
                      <a:pt x="1135" y="1280"/>
                    </a:lnTo>
                    <a:lnTo>
                      <a:pt x="1135" y="1286"/>
                    </a:lnTo>
                    <a:lnTo>
                      <a:pt x="1135" y="1332"/>
                    </a:lnTo>
                    <a:close/>
                    <a:moveTo>
                      <a:pt x="1165" y="1336"/>
                    </a:moveTo>
                    <a:lnTo>
                      <a:pt x="1151" y="1336"/>
                    </a:lnTo>
                    <a:lnTo>
                      <a:pt x="1151" y="1405"/>
                    </a:lnTo>
                    <a:lnTo>
                      <a:pt x="1165" y="1405"/>
                    </a:lnTo>
                    <a:lnTo>
                      <a:pt x="1165" y="1336"/>
                    </a:lnTo>
                    <a:close/>
                    <a:moveTo>
                      <a:pt x="1182" y="1405"/>
                    </a:moveTo>
                    <a:lnTo>
                      <a:pt x="1196" y="1405"/>
                    </a:lnTo>
                    <a:lnTo>
                      <a:pt x="1196" y="1358"/>
                    </a:lnTo>
                    <a:lnTo>
                      <a:pt x="1188" y="1358"/>
                    </a:lnTo>
                    <a:lnTo>
                      <a:pt x="1188" y="1366"/>
                    </a:lnTo>
                    <a:lnTo>
                      <a:pt x="1210" y="1366"/>
                    </a:lnTo>
                    <a:lnTo>
                      <a:pt x="1210" y="1352"/>
                    </a:lnTo>
                    <a:lnTo>
                      <a:pt x="1182" y="1352"/>
                    </a:lnTo>
                    <a:lnTo>
                      <a:pt x="1182" y="1358"/>
                    </a:lnTo>
                    <a:lnTo>
                      <a:pt x="1182" y="1405"/>
                    </a:lnTo>
                    <a:close/>
                    <a:moveTo>
                      <a:pt x="1228" y="1388"/>
                    </a:moveTo>
                    <a:lnTo>
                      <a:pt x="1214" y="1388"/>
                    </a:lnTo>
                    <a:lnTo>
                      <a:pt x="1214" y="1456"/>
                    </a:lnTo>
                    <a:lnTo>
                      <a:pt x="1228" y="1456"/>
                    </a:lnTo>
                    <a:lnTo>
                      <a:pt x="1228" y="1388"/>
                    </a:lnTo>
                    <a:close/>
                    <a:moveTo>
                      <a:pt x="1228" y="1496"/>
                    </a:moveTo>
                    <a:lnTo>
                      <a:pt x="1214" y="1496"/>
                    </a:lnTo>
                    <a:lnTo>
                      <a:pt x="1214" y="1565"/>
                    </a:lnTo>
                    <a:lnTo>
                      <a:pt x="1228" y="1565"/>
                    </a:lnTo>
                    <a:lnTo>
                      <a:pt x="1228" y="149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19" name="Freeform 911"/>
              <p:cNvSpPr>
                <a:spLocks noEditPoints="1"/>
              </p:cNvSpPr>
              <p:nvPr/>
            </p:nvSpPr>
            <p:spPr bwMode="auto">
              <a:xfrm>
                <a:off x="3415" y="3041"/>
                <a:ext cx="61" cy="201"/>
              </a:xfrm>
              <a:custGeom>
                <a:avLst/>
                <a:gdLst/>
                <a:ahLst/>
                <a:cxnLst>
                  <a:cxn ang="0">
                    <a:pos x="0" y="201"/>
                  </a:cxn>
                  <a:cxn ang="0">
                    <a:pos x="14" y="201"/>
                  </a:cxn>
                  <a:cxn ang="0">
                    <a:pos x="14" y="132"/>
                  </a:cxn>
                  <a:cxn ang="0">
                    <a:pos x="0" y="132"/>
                  </a:cxn>
                  <a:cxn ang="0">
                    <a:pos x="0" y="201"/>
                  </a:cxn>
                  <a:cxn ang="0">
                    <a:pos x="0" y="92"/>
                  </a:cxn>
                  <a:cxn ang="0">
                    <a:pos x="14" y="92"/>
                  </a:cxn>
                  <a:cxn ang="0">
                    <a:pos x="14" y="78"/>
                  </a:cxn>
                  <a:cxn ang="0">
                    <a:pos x="6" y="78"/>
                  </a:cxn>
                  <a:cxn ang="0">
                    <a:pos x="6" y="86"/>
                  </a:cxn>
                  <a:cxn ang="0">
                    <a:pos x="45" y="86"/>
                  </a:cxn>
                  <a:cxn ang="0">
                    <a:pos x="45" y="55"/>
                  </a:cxn>
                  <a:cxn ang="0">
                    <a:pos x="31" y="55"/>
                  </a:cxn>
                  <a:cxn ang="0">
                    <a:pos x="31" y="78"/>
                  </a:cxn>
                  <a:cxn ang="0">
                    <a:pos x="37" y="78"/>
                  </a:cxn>
                  <a:cxn ang="0">
                    <a:pos x="37" y="72"/>
                  </a:cxn>
                  <a:cxn ang="0">
                    <a:pos x="0" y="72"/>
                  </a:cxn>
                  <a:cxn ang="0">
                    <a:pos x="0" y="78"/>
                  </a:cxn>
                  <a:cxn ang="0">
                    <a:pos x="0" y="92"/>
                  </a:cxn>
                  <a:cxn ang="0">
                    <a:pos x="31" y="13"/>
                  </a:cxn>
                  <a:cxn ang="0">
                    <a:pos x="45" y="13"/>
                  </a:cxn>
                  <a:cxn ang="0">
                    <a:pos x="45" y="6"/>
                  </a:cxn>
                  <a:cxn ang="0">
                    <a:pos x="37" y="6"/>
                  </a:cxn>
                  <a:cxn ang="0">
                    <a:pos x="37" y="14"/>
                  </a:cxn>
                  <a:cxn ang="0">
                    <a:pos x="53" y="14"/>
                  </a:cxn>
                  <a:cxn ang="0">
                    <a:pos x="53" y="6"/>
                  </a:cxn>
                  <a:cxn ang="0">
                    <a:pos x="47" y="6"/>
                  </a:cxn>
                  <a:cxn ang="0">
                    <a:pos x="47" y="53"/>
                  </a:cxn>
                  <a:cxn ang="0">
                    <a:pos x="61" y="53"/>
                  </a:cxn>
                  <a:cxn ang="0">
                    <a:pos x="61" y="0"/>
                  </a:cxn>
                  <a:cxn ang="0">
                    <a:pos x="31" y="0"/>
                  </a:cxn>
                  <a:cxn ang="0">
                    <a:pos x="31" y="6"/>
                  </a:cxn>
                  <a:cxn ang="0">
                    <a:pos x="31" y="13"/>
                  </a:cxn>
                  <a:cxn ang="0">
                    <a:pos x="61" y="93"/>
                  </a:cxn>
                  <a:cxn ang="0">
                    <a:pos x="47" y="93"/>
                  </a:cxn>
                  <a:cxn ang="0">
                    <a:pos x="47" y="162"/>
                  </a:cxn>
                  <a:cxn ang="0">
                    <a:pos x="61" y="162"/>
                  </a:cxn>
                  <a:cxn ang="0">
                    <a:pos x="61" y="93"/>
                  </a:cxn>
                </a:cxnLst>
                <a:rect l="0" t="0" r="r" b="b"/>
                <a:pathLst>
                  <a:path w="61" h="201">
                    <a:moveTo>
                      <a:pt x="0" y="201"/>
                    </a:moveTo>
                    <a:lnTo>
                      <a:pt x="14" y="201"/>
                    </a:lnTo>
                    <a:lnTo>
                      <a:pt x="14" y="132"/>
                    </a:lnTo>
                    <a:lnTo>
                      <a:pt x="0" y="132"/>
                    </a:lnTo>
                    <a:lnTo>
                      <a:pt x="0" y="201"/>
                    </a:lnTo>
                    <a:close/>
                    <a:moveTo>
                      <a:pt x="0" y="92"/>
                    </a:moveTo>
                    <a:lnTo>
                      <a:pt x="14" y="92"/>
                    </a:lnTo>
                    <a:lnTo>
                      <a:pt x="14" y="78"/>
                    </a:lnTo>
                    <a:lnTo>
                      <a:pt x="6" y="78"/>
                    </a:lnTo>
                    <a:lnTo>
                      <a:pt x="6" y="86"/>
                    </a:lnTo>
                    <a:lnTo>
                      <a:pt x="45" y="86"/>
                    </a:lnTo>
                    <a:lnTo>
                      <a:pt x="45" y="55"/>
                    </a:lnTo>
                    <a:lnTo>
                      <a:pt x="31" y="55"/>
                    </a:lnTo>
                    <a:lnTo>
                      <a:pt x="31" y="78"/>
                    </a:lnTo>
                    <a:lnTo>
                      <a:pt x="37" y="78"/>
                    </a:lnTo>
                    <a:lnTo>
                      <a:pt x="37" y="72"/>
                    </a:lnTo>
                    <a:lnTo>
                      <a:pt x="0" y="72"/>
                    </a:lnTo>
                    <a:lnTo>
                      <a:pt x="0" y="78"/>
                    </a:lnTo>
                    <a:lnTo>
                      <a:pt x="0" y="92"/>
                    </a:lnTo>
                    <a:close/>
                    <a:moveTo>
                      <a:pt x="31" y="13"/>
                    </a:moveTo>
                    <a:lnTo>
                      <a:pt x="45" y="13"/>
                    </a:lnTo>
                    <a:lnTo>
                      <a:pt x="45" y="6"/>
                    </a:lnTo>
                    <a:lnTo>
                      <a:pt x="37" y="6"/>
                    </a:lnTo>
                    <a:lnTo>
                      <a:pt x="37" y="14"/>
                    </a:lnTo>
                    <a:lnTo>
                      <a:pt x="53" y="14"/>
                    </a:lnTo>
                    <a:lnTo>
                      <a:pt x="53" y="6"/>
                    </a:lnTo>
                    <a:lnTo>
                      <a:pt x="47" y="6"/>
                    </a:lnTo>
                    <a:lnTo>
                      <a:pt x="47" y="53"/>
                    </a:lnTo>
                    <a:lnTo>
                      <a:pt x="61" y="53"/>
                    </a:lnTo>
                    <a:lnTo>
                      <a:pt x="61" y="0"/>
                    </a:lnTo>
                    <a:lnTo>
                      <a:pt x="31" y="0"/>
                    </a:lnTo>
                    <a:lnTo>
                      <a:pt x="31" y="6"/>
                    </a:lnTo>
                    <a:lnTo>
                      <a:pt x="31" y="13"/>
                    </a:lnTo>
                    <a:close/>
                    <a:moveTo>
                      <a:pt x="61" y="93"/>
                    </a:moveTo>
                    <a:lnTo>
                      <a:pt x="47" y="93"/>
                    </a:lnTo>
                    <a:lnTo>
                      <a:pt x="47" y="162"/>
                    </a:lnTo>
                    <a:lnTo>
                      <a:pt x="61" y="162"/>
                    </a:lnTo>
                    <a:lnTo>
                      <a:pt x="61" y="9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20" name="Rectangle 912"/>
              <p:cNvSpPr>
                <a:spLocks noChangeArrowheads="1"/>
              </p:cNvSpPr>
              <p:nvPr/>
            </p:nvSpPr>
            <p:spPr bwMode="auto">
              <a:xfrm>
                <a:off x="3483" y="3236"/>
                <a:ext cx="17" cy="14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21" name="Line 913"/>
              <p:cNvSpPr>
                <a:spLocks noChangeShapeType="1"/>
              </p:cNvSpPr>
              <p:nvPr/>
            </p:nvSpPr>
            <p:spPr bwMode="auto">
              <a:xfrm>
                <a:off x="2185" y="3242"/>
                <a:ext cx="1593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22" name="Line 914"/>
              <p:cNvSpPr>
                <a:spLocks noChangeShapeType="1"/>
              </p:cNvSpPr>
              <p:nvPr/>
            </p:nvSpPr>
            <p:spPr bwMode="auto">
              <a:xfrm>
                <a:off x="2185" y="1417"/>
                <a:ext cx="1593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23" name="Line 915"/>
              <p:cNvSpPr>
                <a:spLocks noChangeShapeType="1"/>
              </p:cNvSpPr>
              <p:nvPr/>
            </p:nvSpPr>
            <p:spPr bwMode="auto">
              <a:xfrm flipV="1">
                <a:off x="2266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24" name="Line 916"/>
              <p:cNvSpPr>
                <a:spLocks noChangeShapeType="1"/>
              </p:cNvSpPr>
              <p:nvPr/>
            </p:nvSpPr>
            <p:spPr bwMode="auto">
              <a:xfrm>
                <a:off x="2266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25" name="Line 917"/>
              <p:cNvSpPr>
                <a:spLocks noChangeShapeType="1"/>
              </p:cNvSpPr>
              <p:nvPr/>
            </p:nvSpPr>
            <p:spPr bwMode="auto">
              <a:xfrm flipV="1">
                <a:off x="2443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26" name="Line 918"/>
              <p:cNvSpPr>
                <a:spLocks noChangeShapeType="1"/>
              </p:cNvSpPr>
              <p:nvPr/>
            </p:nvSpPr>
            <p:spPr bwMode="auto">
              <a:xfrm>
                <a:off x="2443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27" name="Line 919"/>
              <p:cNvSpPr>
                <a:spLocks noChangeShapeType="1"/>
              </p:cNvSpPr>
              <p:nvPr/>
            </p:nvSpPr>
            <p:spPr bwMode="auto">
              <a:xfrm flipV="1">
                <a:off x="2621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28" name="Line 920"/>
              <p:cNvSpPr>
                <a:spLocks noChangeShapeType="1"/>
              </p:cNvSpPr>
              <p:nvPr/>
            </p:nvSpPr>
            <p:spPr bwMode="auto">
              <a:xfrm>
                <a:off x="2621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29" name="Line 921"/>
              <p:cNvSpPr>
                <a:spLocks noChangeShapeType="1"/>
              </p:cNvSpPr>
              <p:nvPr/>
            </p:nvSpPr>
            <p:spPr bwMode="auto">
              <a:xfrm flipV="1">
                <a:off x="2800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30" name="Line 922"/>
              <p:cNvSpPr>
                <a:spLocks noChangeShapeType="1"/>
              </p:cNvSpPr>
              <p:nvPr/>
            </p:nvSpPr>
            <p:spPr bwMode="auto">
              <a:xfrm>
                <a:off x="2800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31" name="Line 923"/>
              <p:cNvSpPr>
                <a:spLocks noChangeShapeType="1"/>
              </p:cNvSpPr>
              <p:nvPr/>
            </p:nvSpPr>
            <p:spPr bwMode="auto">
              <a:xfrm flipV="1">
                <a:off x="2977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32" name="Line 924"/>
              <p:cNvSpPr>
                <a:spLocks noChangeShapeType="1"/>
              </p:cNvSpPr>
              <p:nvPr/>
            </p:nvSpPr>
            <p:spPr bwMode="auto">
              <a:xfrm>
                <a:off x="2977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33" name="Line 925"/>
              <p:cNvSpPr>
                <a:spLocks noChangeShapeType="1"/>
              </p:cNvSpPr>
              <p:nvPr/>
            </p:nvSpPr>
            <p:spPr bwMode="auto">
              <a:xfrm flipV="1">
                <a:off x="3156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34" name="Line 926"/>
              <p:cNvSpPr>
                <a:spLocks noChangeShapeType="1"/>
              </p:cNvSpPr>
              <p:nvPr/>
            </p:nvSpPr>
            <p:spPr bwMode="auto">
              <a:xfrm>
                <a:off x="3156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35" name="Line 927"/>
              <p:cNvSpPr>
                <a:spLocks noChangeShapeType="1"/>
              </p:cNvSpPr>
              <p:nvPr/>
            </p:nvSpPr>
            <p:spPr bwMode="auto">
              <a:xfrm flipV="1">
                <a:off x="3334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36" name="Line 928"/>
              <p:cNvSpPr>
                <a:spLocks noChangeShapeType="1"/>
              </p:cNvSpPr>
              <p:nvPr/>
            </p:nvSpPr>
            <p:spPr bwMode="auto">
              <a:xfrm>
                <a:off x="3334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37" name="Line 929"/>
              <p:cNvSpPr>
                <a:spLocks noChangeShapeType="1"/>
              </p:cNvSpPr>
              <p:nvPr/>
            </p:nvSpPr>
            <p:spPr bwMode="auto">
              <a:xfrm flipV="1">
                <a:off x="3511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38" name="Line 930"/>
              <p:cNvSpPr>
                <a:spLocks noChangeShapeType="1"/>
              </p:cNvSpPr>
              <p:nvPr/>
            </p:nvSpPr>
            <p:spPr bwMode="auto">
              <a:xfrm>
                <a:off x="3511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39" name="Line 931"/>
              <p:cNvSpPr>
                <a:spLocks noChangeShapeType="1"/>
              </p:cNvSpPr>
              <p:nvPr/>
            </p:nvSpPr>
            <p:spPr bwMode="auto">
              <a:xfrm flipV="1">
                <a:off x="3690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40" name="Line 932"/>
              <p:cNvSpPr>
                <a:spLocks noChangeShapeType="1"/>
              </p:cNvSpPr>
              <p:nvPr/>
            </p:nvSpPr>
            <p:spPr bwMode="auto">
              <a:xfrm>
                <a:off x="3690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41" name="Line 933"/>
              <p:cNvSpPr>
                <a:spLocks noChangeShapeType="1"/>
              </p:cNvSpPr>
              <p:nvPr/>
            </p:nvSpPr>
            <p:spPr bwMode="auto">
              <a:xfrm flipV="1">
                <a:off x="2354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42" name="Line 934"/>
              <p:cNvSpPr>
                <a:spLocks noChangeShapeType="1"/>
              </p:cNvSpPr>
              <p:nvPr/>
            </p:nvSpPr>
            <p:spPr bwMode="auto">
              <a:xfrm>
                <a:off x="2354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43" name="Line 935"/>
              <p:cNvSpPr>
                <a:spLocks noChangeShapeType="1"/>
              </p:cNvSpPr>
              <p:nvPr/>
            </p:nvSpPr>
            <p:spPr bwMode="auto">
              <a:xfrm flipV="1">
                <a:off x="2533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44" name="Line 936"/>
              <p:cNvSpPr>
                <a:spLocks noChangeShapeType="1"/>
              </p:cNvSpPr>
              <p:nvPr/>
            </p:nvSpPr>
            <p:spPr bwMode="auto">
              <a:xfrm>
                <a:off x="2533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45" name="Line 937"/>
              <p:cNvSpPr>
                <a:spLocks noChangeShapeType="1"/>
              </p:cNvSpPr>
              <p:nvPr/>
            </p:nvSpPr>
            <p:spPr bwMode="auto">
              <a:xfrm flipV="1">
                <a:off x="2710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46" name="Line 938"/>
              <p:cNvSpPr>
                <a:spLocks noChangeShapeType="1"/>
              </p:cNvSpPr>
              <p:nvPr/>
            </p:nvSpPr>
            <p:spPr bwMode="auto">
              <a:xfrm>
                <a:off x="2710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47" name="Line 939"/>
              <p:cNvSpPr>
                <a:spLocks noChangeShapeType="1"/>
              </p:cNvSpPr>
              <p:nvPr/>
            </p:nvSpPr>
            <p:spPr bwMode="auto">
              <a:xfrm flipV="1">
                <a:off x="2888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48" name="Line 940"/>
              <p:cNvSpPr>
                <a:spLocks noChangeShapeType="1"/>
              </p:cNvSpPr>
              <p:nvPr/>
            </p:nvSpPr>
            <p:spPr bwMode="auto">
              <a:xfrm>
                <a:off x="2888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49" name="Line 941"/>
              <p:cNvSpPr>
                <a:spLocks noChangeShapeType="1"/>
              </p:cNvSpPr>
              <p:nvPr/>
            </p:nvSpPr>
            <p:spPr bwMode="auto">
              <a:xfrm flipV="1">
                <a:off x="3067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50" name="Line 942"/>
              <p:cNvSpPr>
                <a:spLocks noChangeShapeType="1"/>
              </p:cNvSpPr>
              <p:nvPr/>
            </p:nvSpPr>
            <p:spPr bwMode="auto">
              <a:xfrm>
                <a:off x="3067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51" name="Line 943"/>
              <p:cNvSpPr>
                <a:spLocks noChangeShapeType="1"/>
              </p:cNvSpPr>
              <p:nvPr/>
            </p:nvSpPr>
            <p:spPr bwMode="auto">
              <a:xfrm flipV="1">
                <a:off x="3244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52" name="Line 944"/>
              <p:cNvSpPr>
                <a:spLocks noChangeShapeType="1"/>
              </p:cNvSpPr>
              <p:nvPr/>
            </p:nvSpPr>
            <p:spPr bwMode="auto">
              <a:xfrm>
                <a:off x="3244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53" name="Line 945"/>
              <p:cNvSpPr>
                <a:spLocks noChangeShapeType="1"/>
              </p:cNvSpPr>
              <p:nvPr/>
            </p:nvSpPr>
            <p:spPr bwMode="auto">
              <a:xfrm flipV="1">
                <a:off x="3423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54" name="Line 946"/>
              <p:cNvSpPr>
                <a:spLocks noChangeShapeType="1"/>
              </p:cNvSpPr>
              <p:nvPr/>
            </p:nvSpPr>
            <p:spPr bwMode="auto">
              <a:xfrm>
                <a:off x="3423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55" name="Line 947"/>
              <p:cNvSpPr>
                <a:spLocks noChangeShapeType="1"/>
              </p:cNvSpPr>
              <p:nvPr/>
            </p:nvSpPr>
            <p:spPr bwMode="auto">
              <a:xfrm flipV="1">
                <a:off x="3601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56" name="Line 948"/>
              <p:cNvSpPr>
                <a:spLocks noChangeShapeType="1"/>
              </p:cNvSpPr>
              <p:nvPr/>
            </p:nvSpPr>
            <p:spPr bwMode="auto">
              <a:xfrm>
                <a:off x="3601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57" name="Rectangle 949"/>
              <p:cNvSpPr>
                <a:spLocks noChangeArrowheads="1"/>
              </p:cNvSpPr>
              <p:nvPr/>
            </p:nvSpPr>
            <p:spPr bwMode="auto">
              <a:xfrm>
                <a:off x="2301" y="3323"/>
                <a:ext cx="22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58" name="Freeform 950"/>
              <p:cNvSpPr>
                <a:spLocks/>
              </p:cNvSpPr>
              <p:nvPr/>
            </p:nvSpPr>
            <p:spPr bwMode="auto">
              <a:xfrm>
                <a:off x="2337" y="3287"/>
                <a:ext cx="22" cy="5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57"/>
                  </a:cxn>
                  <a:cxn ang="0">
                    <a:pos x="22" y="57"/>
                  </a:cxn>
                  <a:cxn ang="0">
                    <a:pos x="22" y="59"/>
                  </a:cxn>
                  <a:cxn ang="0">
                    <a:pos x="2" y="59"/>
                  </a:cxn>
                  <a:cxn ang="0">
                    <a:pos x="2" y="57"/>
                  </a:cxn>
                  <a:cxn ang="0">
                    <a:pos x="6" y="57"/>
                  </a:cxn>
                  <a:cxn ang="0">
                    <a:pos x="8" y="56"/>
                  </a:cxn>
                  <a:cxn ang="0">
                    <a:pos x="8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2" y="8"/>
                  </a:cxn>
                  <a:cxn ang="0">
                    <a:pos x="0" y="6"/>
                  </a:cxn>
                </a:cxnLst>
                <a:rect l="0" t="0" r="r" b="b"/>
                <a:pathLst>
                  <a:path w="22" h="59">
                    <a:moveTo>
                      <a:pt x="0" y="6"/>
                    </a:moveTo>
                    <a:lnTo>
                      <a:pt x="14" y="0"/>
                    </a:lnTo>
                    <a:lnTo>
                      <a:pt x="16" y="0"/>
                    </a:lnTo>
                    <a:lnTo>
                      <a:pt x="16" y="57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" y="59"/>
                    </a:lnTo>
                    <a:lnTo>
                      <a:pt x="2" y="57"/>
                    </a:lnTo>
                    <a:lnTo>
                      <a:pt x="6" y="57"/>
                    </a:lnTo>
                    <a:lnTo>
                      <a:pt x="8" y="56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59" name="Freeform 951"/>
              <p:cNvSpPr>
                <a:spLocks noEditPoints="1"/>
              </p:cNvSpPr>
              <p:nvPr/>
            </p:nvSpPr>
            <p:spPr bwMode="auto">
              <a:xfrm>
                <a:off x="2374" y="3287"/>
                <a:ext cx="36" cy="60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35" y="1"/>
                  </a:cxn>
                  <a:cxn ang="0">
                    <a:pos x="30" y="3"/>
                  </a:cxn>
                  <a:cxn ang="0">
                    <a:pos x="24" y="6"/>
                  </a:cxn>
                  <a:cxn ang="0">
                    <a:pos x="22" y="8"/>
                  </a:cxn>
                  <a:cxn ang="0">
                    <a:pos x="19" y="9"/>
                  </a:cxn>
                  <a:cxn ang="0">
                    <a:pos x="16" y="12"/>
                  </a:cxn>
                  <a:cxn ang="0">
                    <a:pos x="13" y="17"/>
                  </a:cxn>
                  <a:cxn ang="0">
                    <a:pos x="11" y="22"/>
                  </a:cxn>
                  <a:cxn ang="0">
                    <a:pos x="10" y="28"/>
                  </a:cxn>
                  <a:cxn ang="0">
                    <a:pos x="14" y="25"/>
                  </a:cxn>
                  <a:cxn ang="0">
                    <a:pos x="17" y="23"/>
                  </a:cxn>
                  <a:cxn ang="0">
                    <a:pos x="25" y="23"/>
                  </a:cxn>
                  <a:cxn ang="0">
                    <a:pos x="28" y="25"/>
                  </a:cxn>
                  <a:cxn ang="0">
                    <a:pos x="35" y="31"/>
                  </a:cxn>
                  <a:cxn ang="0">
                    <a:pos x="36" y="36"/>
                  </a:cxn>
                  <a:cxn ang="0">
                    <a:pos x="36" y="40"/>
                  </a:cxn>
                  <a:cxn ang="0">
                    <a:pos x="35" y="46"/>
                  </a:cxn>
                  <a:cxn ang="0">
                    <a:pos x="31" y="53"/>
                  </a:cxn>
                  <a:cxn ang="0">
                    <a:pos x="28" y="56"/>
                  </a:cxn>
                  <a:cxn ang="0">
                    <a:pos x="24" y="59"/>
                  </a:cxn>
                  <a:cxn ang="0">
                    <a:pos x="17" y="60"/>
                  </a:cxn>
                  <a:cxn ang="0">
                    <a:pos x="14" y="59"/>
                  </a:cxn>
                  <a:cxn ang="0">
                    <a:pos x="11" y="59"/>
                  </a:cxn>
                  <a:cxn ang="0">
                    <a:pos x="8" y="56"/>
                  </a:cxn>
                  <a:cxn ang="0">
                    <a:pos x="3" y="50"/>
                  </a:cxn>
                  <a:cxn ang="0">
                    <a:pos x="0" y="43"/>
                  </a:cxn>
                  <a:cxn ang="0">
                    <a:pos x="0" y="29"/>
                  </a:cxn>
                  <a:cxn ang="0">
                    <a:pos x="2" y="22"/>
                  </a:cxn>
                  <a:cxn ang="0">
                    <a:pos x="11" y="9"/>
                  </a:cxn>
                  <a:cxn ang="0">
                    <a:pos x="16" y="6"/>
                  </a:cxn>
                  <a:cxn ang="0">
                    <a:pos x="19" y="3"/>
                  </a:cxn>
                  <a:cxn ang="0">
                    <a:pos x="22" y="1"/>
                  </a:cxn>
                  <a:cxn ang="0">
                    <a:pos x="28" y="1"/>
                  </a:cxn>
                  <a:cxn ang="0">
                    <a:pos x="33" y="0"/>
                  </a:cxn>
                  <a:cxn ang="0">
                    <a:pos x="35" y="0"/>
                  </a:cxn>
                  <a:cxn ang="0">
                    <a:pos x="10" y="29"/>
                  </a:cxn>
                  <a:cxn ang="0">
                    <a:pos x="8" y="32"/>
                  </a:cxn>
                  <a:cxn ang="0">
                    <a:pos x="8" y="43"/>
                  </a:cxn>
                  <a:cxn ang="0">
                    <a:pos x="11" y="53"/>
                  </a:cxn>
                  <a:cxn ang="0">
                    <a:pos x="13" y="56"/>
                  </a:cxn>
                  <a:cxn ang="0">
                    <a:pos x="16" y="57"/>
                  </a:cxn>
                  <a:cxn ang="0">
                    <a:pos x="19" y="57"/>
                  </a:cxn>
                  <a:cxn ang="0">
                    <a:pos x="25" y="54"/>
                  </a:cxn>
                  <a:cxn ang="0">
                    <a:pos x="27" y="50"/>
                  </a:cxn>
                  <a:cxn ang="0">
                    <a:pos x="28" y="43"/>
                  </a:cxn>
                  <a:cxn ang="0">
                    <a:pos x="27" y="37"/>
                  </a:cxn>
                  <a:cxn ang="0">
                    <a:pos x="25" y="32"/>
                  </a:cxn>
                  <a:cxn ang="0">
                    <a:pos x="24" y="29"/>
                  </a:cxn>
                  <a:cxn ang="0">
                    <a:pos x="17" y="26"/>
                  </a:cxn>
                  <a:cxn ang="0">
                    <a:pos x="16" y="26"/>
                  </a:cxn>
                  <a:cxn ang="0">
                    <a:pos x="14" y="28"/>
                  </a:cxn>
                  <a:cxn ang="0">
                    <a:pos x="11" y="28"/>
                  </a:cxn>
                  <a:cxn ang="0">
                    <a:pos x="10" y="29"/>
                  </a:cxn>
                </a:cxnLst>
                <a:rect l="0" t="0" r="r" b="b"/>
                <a:pathLst>
                  <a:path w="36" h="60">
                    <a:moveTo>
                      <a:pt x="35" y="0"/>
                    </a:moveTo>
                    <a:lnTo>
                      <a:pt x="35" y="1"/>
                    </a:lnTo>
                    <a:lnTo>
                      <a:pt x="30" y="3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19" y="9"/>
                    </a:lnTo>
                    <a:lnTo>
                      <a:pt x="16" y="12"/>
                    </a:lnTo>
                    <a:lnTo>
                      <a:pt x="13" y="17"/>
                    </a:lnTo>
                    <a:lnTo>
                      <a:pt x="11" y="22"/>
                    </a:lnTo>
                    <a:lnTo>
                      <a:pt x="10" y="28"/>
                    </a:lnTo>
                    <a:lnTo>
                      <a:pt x="14" y="25"/>
                    </a:lnTo>
                    <a:lnTo>
                      <a:pt x="17" y="23"/>
                    </a:lnTo>
                    <a:lnTo>
                      <a:pt x="25" y="23"/>
                    </a:lnTo>
                    <a:lnTo>
                      <a:pt x="28" y="25"/>
                    </a:lnTo>
                    <a:lnTo>
                      <a:pt x="35" y="31"/>
                    </a:lnTo>
                    <a:lnTo>
                      <a:pt x="36" y="36"/>
                    </a:lnTo>
                    <a:lnTo>
                      <a:pt x="36" y="40"/>
                    </a:lnTo>
                    <a:lnTo>
                      <a:pt x="35" y="46"/>
                    </a:lnTo>
                    <a:lnTo>
                      <a:pt x="31" y="53"/>
                    </a:lnTo>
                    <a:lnTo>
                      <a:pt x="28" y="56"/>
                    </a:lnTo>
                    <a:lnTo>
                      <a:pt x="24" y="59"/>
                    </a:lnTo>
                    <a:lnTo>
                      <a:pt x="17" y="60"/>
                    </a:lnTo>
                    <a:lnTo>
                      <a:pt x="14" y="59"/>
                    </a:lnTo>
                    <a:lnTo>
                      <a:pt x="11" y="59"/>
                    </a:lnTo>
                    <a:lnTo>
                      <a:pt x="8" y="56"/>
                    </a:lnTo>
                    <a:lnTo>
                      <a:pt x="3" y="50"/>
                    </a:lnTo>
                    <a:lnTo>
                      <a:pt x="0" y="43"/>
                    </a:lnTo>
                    <a:lnTo>
                      <a:pt x="0" y="29"/>
                    </a:lnTo>
                    <a:lnTo>
                      <a:pt x="2" y="22"/>
                    </a:lnTo>
                    <a:lnTo>
                      <a:pt x="11" y="9"/>
                    </a:lnTo>
                    <a:lnTo>
                      <a:pt x="16" y="6"/>
                    </a:lnTo>
                    <a:lnTo>
                      <a:pt x="19" y="3"/>
                    </a:lnTo>
                    <a:lnTo>
                      <a:pt x="22" y="1"/>
                    </a:lnTo>
                    <a:lnTo>
                      <a:pt x="28" y="1"/>
                    </a:lnTo>
                    <a:lnTo>
                      <a:pt x="33" y="0"/>
                    </a:lnTo>
                    <a:lnTo>
                      <a:pt x="35" y="0"/>
                    </a:lnTo>
                    <a:close/>
                    <a:moveTo>
                      <a:pt x="10" y="29"/>
                    </a:moveTo>
                    <a:lnTo>
                      <a:pt x="8" y="32"/>
                    </a:lnTo>
                    <a:lnTo>
                      <a:pt x="8" y="43"/>
                    </a:lnTo>
                    <a:lnTo>
                      <a:pt x="11" y="53"/>
                    </a:lnTo>
                    <a:lnTo>
                      <a:pt x="13" y="56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5" y="54"/>
                    </a:lnTo>
                    <a:lnTo>
                      <a:pt x="27" y="50"/>
                    </a:lnTo>
                    <a:lnTo>
                      <a:pt x="28" y="43"/>
                    </a:lnTo>
                    <a:lnTo>
                      <a:pt x="27" y="37"/>
                    </a:lnTo>
                    <a:lnTo>
                      <a:pt x="25" y="32"/>
                    </a:lnTo>
                    <a:lnTo>
                      <a:pt x="24" y="29"/>
                    </a:lnTo>
                    <a:lnTo>
                      <a:pt x="17" y="26"/>
                    </a:lnTo>
                    <a:lnTo>
                      <a:pt x="16" y="26"/>
                    </a:lnTo>
                    <a:lnTo>
                      <a:pt x="14" y="28"/>
                    </a:lnTo>
                    <a:lnTo>
                      <a:pt x="11" y="28"/>
                    </a:lnTo>
                    <a:lnTo>
                      <a:pt x="10" y="2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60" name="Rectangle 952"/>
              <p:cNvSpPr>
                <a:spLocks noChangeArrowheads="1"/>
              </p:cNvSpPr>
              <p:nvPr/>
            </p:nvSpPr>
            <p:spPr bwMode="auto">
              <a:xfrm>
                <a:off x="2478" y="3323"/>
                <a:ext cx="22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61" name="Freeform 953"/>
              <p:cNvSpPr>
                <a:spLocks/>
              </p:cNvSpPr>
              <p:nvPr/>
            </p:nvSpPr>
            <p:spPr bwMode="auto">
              <a:xfrm>
                <a:off x="2514" y="3287"/>
                <a:ext cx="22" cy="5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57"/>
                  </a:cxn>
                  <a:cxn ang="0">
                    <a:pos x="22" y="57"/>
                  </a:cxn>
                  <a:cxn ang="0">
                    <a:pos x="22" y="59"/>
                  </a:cxn>
                  <a:cxn ang="0">
                    <a:pos x="2" y="59"/>
                  </a:cxn>
                  <a:cxn ang="0">
                    <a:pos x="2" y="57"/>
                  </a:cxn>
                  <a:cxn ang="0">
                    <a:pos x="6" y="57"/>
                  </a:cxn>
                  <a:cxn ang="0">
                    <a:pos x="8" y="56"/>
                  </a:cxn>
                  <a:cxn ang="0">
                    <a:pos x="8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2" y="8"/>
                  </a:cxn>
                  <a:cxn ang="0">
                    <a:pos x="0" y="6"/>
                  </a:cxn>
                </a:cxnLst>
                <a:rect l="0" t="0" r="r" b="b"/>
                <a:pathLst>
                  <a:path w="22" h="59">
                    <a:moveTo>
                      <a:pt x="0" y="6"/>
                    </a:moveTo>
                    <a:lnTo>
                      <a:pt x="14" y="0"/>
                    </a:lnTo>
                    <a:lnTo>
                      <a:pt x="16" y="0"/>
                    </a:lnTo>
                    <a:lnTo>
                      <a:pt x="16" y="57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" y="59"/>
                    </a:lnTo>
                    <a:lnTo>
                      <a:pt x="2" y="57"/>
                    </a:lnTo>
                    <a:lnTo>
                      <a:pt x="6" y="57"/>
                    </a:lnTo>
                    <a:lnTo>
                      <a:pt x="8" y="56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62" name="Freeform 954"/>
              <p:cNvSpPr>
                <a:spLocks noEditPoints="1"/>
              </p:cNvSpPr>
              <p:nvPr/>
            </p:nvSpPr>
            <p:spPr bwMode="auto">
              <a:xfrm>
                <a:off x="2550" y="3287"/>
                <a:ext cx="37" cy="59"/>
              </a:xfrm>
              <a:custGeom>
                <a:avLst/>
                <a:gdLst/>
                <a:ahLst/>
                <a:cxnLst>
                  <a:cxn ang="0">
                    <a:pos x="37" y="39"/>
                  </a:cxn>
                  <a:cxn ang="0">
                    <a:pos x="37" y="43"/>
                  </a:cxn>
                  <a:cxn ang="0">
                    <a:pos x="29" y="43"/>
                  </a:cxn>
                  <a:cxn ang="0">
                    <a:pos x="29" y="59"/>
                  </a:cxn>
                  <a:cxn ang="0">
                    <a:pos x="22" y="59"/>
                  </a:cxn>
                  <a:cxn ang="0">
                    <a:pos x="22" y="43"/>
                  </a:cxn>
                  <a:cxn ang="0">
                    <a:pos x="0" y="43"/>
                  </a:cxn>
                  <a:cxn ang="0">
                    <a:pos x="0" y="39"/>
                  </a:cxn>
                  <a:cxn ang="0">
                    <a:pos x="25" y="0"/>
                  </a:cxn>
                  <a:cxn ang="0">
                    <a:pos x="29" y="0"/>
                  </a:cxn>
                  <a:cxn ang="0">
                    <a:pos x="29" y="39"/>
                  </a:cxn>
                  <a:cxn ang="0">
                    <a:pos x="37" y="39"/>
                  </a:cxn>
                  <a:cxn ang="0">
                    <a:pos x="22" y="39"/>
                  </a:cxn>
                  <a:cxn ang="0">
                    <a:pos x="22" y="9"/>
                  </a:cxn>
                  <a:cxn ang="0">
                    <a:pos x="3" y="39"/>
                  </a:cxn>
                  <a:cxn ang="0">
                    <a:pos x="22" y="39"/>
                  </a:cxn>
                </a:cxnLst>
                <a:rect l="0" t="0" r="r" b="b"/>
                <a:pathLst>
                  <a:path w="37" h="59">
                    <a:moveTo>
                      <a:pt x="37" y="39"/>
                    </a:moveTo>
                    <a:lnTo>
                      <a:pt x="37" y="43"/>
                    </a:lnTo>
                    <a:lnTo>
                      <a:pt x="29" y="43"/>
                    </a:lnTo>
                    <a:lnTo>
                      <a:pt x="29" y="59"/>
                    </a:lnTo>
                    <a:lnTo>
                      <a:pt x="22" y="59"/>
                    </a:lnTo>
                    <a:lnTo>
                      <a:pt x="22" y="43"/>
                    </a:lnTo>
                    <a:lnTo>
                      <a:pt x="0" y="43"/>
                    </a:lnTo>
                    <a:lnTo>
                      <a:pt x="0" y="39"/>
                    </a:lnTo>
                    <a:lnTo>
                      <a:pt x="25" y="0"/>
                    </a:lnTo>
                    <a:lnTo>
                      <a:pt x="29" y="0"/>
                    </a:lnTo>
                    <a:lnTo>
                      <a:pt x="29" y="39"/>
                    </a:lnTo>
                    <a:lnTo>
                      <a:pt x="37" y="39"/>
                    </a:lnTo>
                    <a:close/>
                    <a:moveTo>
                      <a:pt x="22" y="39"/>
                    </a:moveTo>
                    <a:lnTo>
                      <a:pt x="22" y="9"/>
                    </a:lnTo>
                    <a:lnTo>
                      <a:pt x="3" y="39"/>
                    </a:lnTo>
                    <a:lnTo>
                      <a:pt x="22" y="3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63" name="Rectangle 955"/>
              <p:cNvSpPr>
                <a:spLocks noChangeArrowheads="1"/>
              </p:cNvSpPr>
              <p:nvPr/>
            </p:nvSpPr>
            <p:spPr bwMode="auto">
              <a:xfrm>
                <a:off x="2657" y="3323"/>
                <a:ext cx="22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64" name="Freeform 956"/>
              <p:cNvSpPr>
                <a:spLocks/>
              </p:cNvSpPr>
              <p:nvPr/>
            </p:nvSpPr>
            <p:spPr bwMode="auto">
              <a:xfrm>
                <a:off x="2693" y="3287"/>
                <a:ext cx="21" cy="5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5" y="0"/>
                  </a:cxn>
                  <a:cxn ang="0">
                    <a:pos x="15" y="57"/>
                  </a:cxn>
                  <a:cxn ang="0">
                    <a:pos x="21" y="57"/>
                  </a:cxn>
                  <a:cxn ang="0">
                    <a:pos x="21" y="59"/>
                  </a:cxn>
                  <a:cxn ang="0">
                    <a:pos x="1" y="59"/>
                  </a:cxn>
                  <a:cxn ang="0">
                    <a:pos x="1" y="57"/>
                  </a:cxn>
                  <a:cxn ang="0">
                    <a:pos x="6" y="57"/>
                  </a:cxn>
                  <a:cxn ang="0">
                    <a:pos x="8" y="56"/>
                  </a:cxn>
                  <a:cxn ang="0">
                    <a:pos x="8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1" y="8"/>
                  </a:cxn>
                  <a:cxn ang="0">
                    <a:pos x="0" y="6"/>
                  </a:cxn>
                </a:cxnLst>
                <a:rect l="0" t="0" r="r" b="b"/>
                <a:pathLst>
                  <a:path w="21" h="59">
                    <a:moveTo>
                      <a:pt x="0" y="6"/>
                    </a:moveTo>
                    <a:lnTo>
                      <a:pt x="14" y="0"/>
                    </a:lnTo>
                    <a:lnTo>
                      <a:pt x="15" y="0"/>
                    </a:lnTo>
                    <a:lnTo>
                      <a:pt x="15" y="57"/>
                    </a:lnTo>
                    <a:lnTo>
                      <a:pt x="21" y="57"/>
                    </a:lnTo>
                    <a:lnTo>
                      <a:pt x="21" y="59"/>
                    </a:lnTo>
                    <a:lnTo>
                      <a:pt x="1" y="59"/>
                    </a:lnTo>
                    <a:lnTo>
                      <a:pt x="1" y="57"/>
                    </a:lnTo>
                    <a:lnTo>
                      <a:pt x="6" y="57"/>
                    </a:lnTo>
                    <a:lnTo>
                      <a:pt x="8" y="56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65" name="Freeform 957"/>
              <p:cNvSpPr>
                <a:spLocks/>
              </p:cNvSpPr>
              <p:nvPr/>
            </p:nvSpPr>
            <p:spPr bwMode="auto">
              <a:xfrm>
                <a:off x="2728" y="3287"/>
                <a:ext cx="38" cy="59"/>
              </a:xfrm>
              <a:custGeom>
                <a:avLst/>
                <a:gdLst/>
                <a:ahLst/>
                <a:cxnLst>
                  <a:cxn ang="0">
                    <a:pos x="38" y="48"/>
                  </a:cxn>
                  <a:cxn ang="0">
                    <a:pos x="35" y="59"/>
                  </a:cxn>
                  <a:cxn ang="0">
                    <a:pos x="0" y="59"/>
                  </a:cxn>
                  <a:cxn ang="0">
                    <a:pos x="0" y="57"/>
                  </a:cxn>
                  <a:cxn ang="0">
                    <a:pos x="18" y="40"/>
                  </a:cxn>
                  <a:cxn ang="0">
                    <a:pos x="21" y="36"/>
                  </a:cxn>
                  <a:cxn ang="0">
                    <a:pos x="24" y="29"/>
                  </a:cxn>
                  <a:cxn ang="0">
                    <a:pos x="27" y="25"/>
                  </a:cxn>
                  <a:cxn ang="0">
                    <a:pos x="27" y="18"/>
                  </a:cxn>
                  <a:cxn ang="0">
                    <a:pos x="25" y="14"/>
                  </a:cxn>
                  <a:cxn ang="0">
                    <a:pos x="24" y="11"/>
                  </a:cxn>
                  <a:cxn ang="0">
                    <a:pos x="21" y="8"/>
                  </a:cxn>
                  <a:cxn ang="0">
                    <a:pos x="19" y="8"/>
                  </a:cxn>
                  <a:cxn ang="0">
                    <a:pos x="14" y="6"/>
                  </a:cxn>
                  <a:cxn ang="0">
                    <a:pos x="11" y="8"/>
                  </a:cxn>
                  <a:cxn ang="0">
                    <a:pos x="7" y="9"/>
                  </a:cxn>
                  <a:cxn ang="0">
                    <a:pos x="5" y="11"/>
                  </a:cxn>
                  <a:cxn ang="0">
                    <a:pos x="2" y="17"/>
                  </a:cxn>
                  <a:cxn ang="0">
                    <a:pos x="0" y="17"/>
                  </a:cxn>
                  <a:cxn ang="0">
                    <a:pos x="4" y="8"/>
                  </a:cxn>
                  <a:cxn ang="0">
                    <a:pos x="7" y="4"/>
                  </a:cxn>
                  <a:cxn ang="0">
                    <a:pos x="13" y="1"/>
                  </a:cxn>
                  <a:cxn ang="0">
                    <a:pos x="18" y="0"/>
                  </a:cxn>
                  <a:cxn ang="0">
                    <a:pos x="22" y="1"/>
                  </a:cxn>
                  <a:cxn ang="0">
                    <a:pos x="25" y="3"/>
                  </a:cxn>
                  <a:cxn ang="0">
                    <a:pos x="30" y="4"/>
                  </a:cxn>
                  <a:cxn ang="0">
                    <a:pos x="33" y="11"/>
                  </a:cxn>
                  <a:cxn ang="0">
                    <a:pos x="35" y="15"/>
                  </a:cxn>
                  <a:cxn ang="0">
                    <a:pos x="33" y="20"/>
                  </a:cxn>
                  <a:cxn ang="0">
                    <a:pos x="32" y="23"/>
                  </a:cxn>
                  <a:cxn ang="0">
                    <a:pos x="30" y="28"/>
                  </a:cxn>
                  <a:cxn ang="0">
                    <a:pos x="25" y="34"/>
                  </a:cxn>
                  <a:cxn ang="0">
                    <a:pos x="16" y="43"/>
                  </a:cxn>
                  <a:cxn ang="0">
                    <a:pos x="13" y="48"/>
                  </a:cxn>
                  <a:cxn ang="0">
                    <a:pos x="8" y="53"/>
                  </a:cxn>
                  <a:cxn ang="0">
                    <a:pos x="30" y="53"/>
                  </a:cxn>
                  <a:cxn ang="0">
                    <a:pos x="32" y="51"/>
                  </a:cxn>
                  <a:cxn ang="0">
                    <a:pos x="33" y="51"/>
                  </a:cxn>
                  <a:cxn ang="0">
                    <a:pos x="36" y="48"/>
                  </a:cxn>
                  <a:cxn ang="0">
                    <a:pos x="38" y="48"/>
                  </a:cxn>
                </a:cxnLst>
                <a:rect l="0" t="0" r="r" b="b"/>
                <a:pathLst>
                  <a:path w="38" h="59">
                    <a:moveTo>
                      <a:pt x="38" y="48"/>
                    </a:moveTo>
                    <a:lnTo>
                      <a:pt x="35" y="59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18" y="40"/>
                    </a:lnTo>
                    <a:lnTo>
                      <a:pt x="21" y="36"/>
                    </a:lnTo>
                    <a:lnTo>
                      <a:pt x="24" y="29"/>
                    </a:lnTo>
                    <a:lnTo>
                      <a:pt x="27" y="25"/>
                    </a:lnTo>
                    <a:lnTo>
                      <a:pt x="27" y="18"/>
                    </a:lnTo>
                    <a:lnTo>
                      <a:pt x="25" y="14"/>
                    </a:lnTo>
                    <a:lnTo>
                      <a:pt x="24" y="11"/>
                    </a:lnTo>
                    <a:lnTo>
                      <a:pt x="21" y="8"/>
                    </a:lnTo>
                    <a:lnTo>
                      <a:pt x="19" y="8"/>
                    </a:lnTo>
                    <a:lnTo>
                      <a:pt x="14" y="6"/>
                    </a:lnTo>
                    <a:lnTo>
                      <a:pt x="11" y="8"/>
                    </a:lnTo>
                    <a:lnTo>
                      <a:pt x="7" y="9"/>
                    </a:lnTo>
                    <a:lnTo>
                      <a:pt x="5" y="11"/>
                    </a:lnTo>
                    <a:lnTo>
                      <a:pt x="2" y="17"/>
                    </a:lnTo>
                    <a:lnTo>
                      <a:pt x="0" y="17"/>
                    </a:lnTo>
                    <a:lnTo>
                      <a:pt x="4" y="8"/>
                    </a:lnTo>
                    <a:lnTo>
                      <a:pt x="7" y="4"/>
                    </a:lnTo>
                    <a:lnTo>
                      <a:pt x="13" y="1"/>
                    </a:lnTo>
                    <a:lnTo>
                      <a:pt x="18" y="0"/>
                    </a:lnTo>
                    <a:lnTo>
                      <a:pt x="22" y="1"/>
                    </a:lnTo>
                    <a:lnTo>
                      <a:pt x="25" y="3"/>
                    </a:lnTo>
                    <a:lnTo>
                      <a:pt x="30" y="4"/>
                    </a:lnTo>
                    <a:lnTo>
                      <a:pt x="33" y="11"/>
                    </a:lnTo>
                    <a:lnTo>
                      <a:pt x="35" y="15"/>
                    </a:lnTo>
                    <a:lnTo>
                      <a:pt x="33" y="20"/>
                    </a:lnTo>
                    <a:lnTo>
                      <a:pt x="32" y="23"/>
                    </a:lnTo>
                    <a:lnTo>
                      <a:pt x="30" y="28"/>
                    </a:lnTo>
                    <a:lnTo>
                      <a:pt x="25" y="34"/>
                    </a:lnTo>
                    <a:lnTo>
                      <a:pt x="16" y="43"/>
                    </a:lnTo>
                    <a:lnTo>
                      <a:pt x="13" y="48"/>
                    </a:lnTo>
                    <a:lnTo>
                      <a:pt x="8" y="53"/>
                    </a:lnTo>
                    <a:lnTo>
                      <a:pt x="30" y="53"/>
                    </a:lnTo>
                    <a:lnTo>
                      <a:pt x="32" y="51"/>
                    </a:lnTo>
                    <a:lnTo>
                      <a:pt x="33" y="51"/>
                    </a:lnTo>
                    <a:lnTo>
                      <a:pt x="36" y="48"/>
                    </a:lnTo>
                    <a:lnTo>
                      <a:pt x="38" y="4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66" name="Rectangle 958"/>
              <p:cNvSpPr>
                <a:spLocks noChangeArrowheads="1"/>
              </p:cNvSpPr>
              <p:nvPr/>
            </p:nvSpPr>
            <p:spPr bwMode="auto">
              <a:xfrm>
                <a:off x="2836" y="3323"/>
                <a:ext cx="21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67" name="Freeform 959"/>
              <p:cNvSpPr>
                <a:spLocks/>
              </p:cNvSpPr>
              <p:nvPr/>
            </p:nvSpPr>
            <p:spPr bwMode="auto">
              <a:xfrm>
                <a:off x="2871" y="3287"/>
                <a:ext cx="22" cy="5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57"/>
                  </a:cxn>
                  <a:cxn ang="0">
                    <a:pos x="22" y="57"/>
                  </a:cxn>
                  <a:cxn ang="0">
                    <a:pos x="22" y="59"/>
                  </a:cxn>
                  <a:cxn ang="0">
                    <a:pos x="2" y="59"/>
                  </a:cxn>
                  <a:cxn ang="0">
                    <a:pos x="2" y="57"/>
                  </a:cxn>
                  <a:cxn ang="0">
                    <a:pos x="7" y="57"/>
                  </a:cxn>
                  <a:cxn ang="0">
                    <a:pos x="8" y="56"/>
                  </a:cxn>
                  <a:cxn ang="0">
                    <a:pos x="8" y="8"/>
                  </a:cxn>
                  <a:cxn ang="0">
                    <a:pos x="7" y="8"/>
                  </a:cxn>
                  <a:cxn ang="0">
                    <a:pos x="7" y="6"/>
                  </a:cxn>
                  <a:cxn ang="0">
                    <a:pos x="3" y="6"/>
                  </a:cxn>
                  <a:cxn ang="0">
                    <a:pos x="2" y="8"/>
                  </a:cxn>
                  <a:cxn ang="0">
                    <a:pos x="0" y="6"/>
                  </a:cxn>
                </a:cxnLst>
                <a:rect l="0" t="0" r="r" b="b"/>
                <a:pathLst>
                  <a:path w="22" h="59">
                    <a:moveTo>
                      <a:pt x="0" y="6"/>
                    </a:moveTo>
                    <a:lnTo>
                      <a:pt x="14" y="0"/>
                    </a:lnTo>
                    <a:lnTo>
                      <a:pt x="16" y="0"/>
                    </a:lnTo>
                    <a:lnTo>
                      <a:pt x="16" y="57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" y="59"/>
                    </a:lnTo>
                    <a:lnTo>
                      <a:pt x="2" y="57"/>
                    </a:lnTo>
                    <a:lnTo>
                      <a:pt x="7" y="57"/>
                    </a:lnTo>
                    <a:lnTo>
                      <a:pt x="8" y="56"/>
                    </a:lnTo>
                    <a:lnTo>
                      <a:pt x="8" y="8"/>
                    </a:lnTo>
                    <a:lnTo>
                      <a:pt x="7" y="8"/>
                    </a:lnTo>
                    <a:lnTo>
                      <a:pt x="7" y="6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68" name="Freeform 960"/>
              <p:cNvSpPr>
                <a:spLocks noEditPoints="1"/>
              </p:cNvSpPr>
              <p:nvPr/>
            </p:nvSpPr>
            <p:spPr bwMode="auto">
              <a:xfrm>
                <a:off x="2909" y="3287"/>
                <a:ext cx="35" cy="6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0" y="22"/>
                  </a:cxn>
                  <a:cxn ang="0">
                    <a:pos x="1" y="14"/>
                  </a:cxn>
                  <a:cxn ang="0">
                    <a:pos x="6" y="8"/>
                  </a:cxn>
                  <a:cxn ang="0">
                    <a:pos x="11" y="3"/>
                  </a:cxn>
                  <a:cxn ang="0">
                    <a:pos x="17" y="0"/>
                  </a:cxn>
                  <a:cxn ang="0">
                    <a:pos x="26" y="3"/>
                  </a:cxn>
                  <a:cxn ang="0">
                    <a:pos x="29" y="6"/>
                  </a:cxn>
                  <a:cxn ang="0">
                    <a:pos x="32" y="11"/>
                  </a:cxn>
                  <a:cxn ang="0">
                    <a:pos x="35" y="23"/>
                  </a:cxn>
                  <a:cxn ang="0">
                    <a:pos x="35" y="36"/>
                  </a:cxn>
                  <a:cxn ang="0">
                    <a:pos x="34" y="42"/>
                  </a:cxn>
                  <a:cxn ang="0">
                    <a:pos x="32" y="46"/>
                  </a:cxn>
                  <a:cxn ang="0">
                    <a:pos x="29" y="53"/>
                  </a:cxn>
                  <a:cxn ang="0">
                    <a:pos x="26" y="57"/>
                  </a:cxn>
                  <a:cxn ang="0">
                    <a:pos x="17" y="60"/>
                  </a:cxn>
                  <a:cxn ang="0">
                    <a:pos x="12" y="59"/>
                  </a:cxn>
                  <a:cxn ang="0">
                    <a:pos x="7" y="56"/>
                  </a:cxn>
                  <a:cxn ang="0">
                    <a:pos x="1" y="43"/>
                  </a:cxn>
                  <a:cxn ang="0">
                    <a:pos x="0" y="37"/>
                  </a:cxn>
                  <a:cxn ang="0">
                    <a:pos x="0" y="29"/>
                  </a:cxn>
                  <a:cxn ang="0">
                    <a:pos x="7" y="32"/>
                  </a:cxn>
                  <a:cxn ang="0">
                    <a:pos x="7" y="42"/>
                  </a:cxn>
                  <a:cxn ang="0">
                    <a:pos x="11" y="51"/>
                  </a:cxn>
                  <a:cxn ang="0">
                    <a:pos x="12" y="54"/>
                  </a:cxn>
                  <a:cxn ang="0">
                    <a:pos x="14" y="56"/>
                  </a:cxn>
                  <a:cxn ang="0">
                    <a:pos x="17" y="57"/>
                  </a:cxn>
                  <a:cxn ang="0">
                    <a:pos x="18" y="57"/>
                  </a:cxn>
                  <a:cxn ang="0">
                    <a:pos x="20" y="56"/>
                  </a:cxn>
                  <a:cxn ang="0">
                    <a:pos x="21" y="56"/>
                  </a:cxn>
                  <a:cxn ang="0">
                    <a:pos x="24" y="53"/>
                  </a:cxn>
                  <a:cxn ang="0">
                    <a:pos x="26" y="48"/>
                  </a:cxn>
                  <a:cxn ang="0">
                    <a:pos x="26" y="43"/>
                  </a:cxn>
                  <a:cxn ang="0">
                    <a:pos x="28" y="36"/>
                  </a:cxn>
                  <a:cxn ang="0">
                    <a:pos x="28" y="28"/>
                  </a:cxn>
                  <a:cxn ang="0">
                    <a:pos x="26" y="18"/>
                  </a:cxn>
                  <a:cxn ang="0">
                    <a:pos x="26" y="11"/>
                  </a:cxn>
                  <a:cxn ang="0">
                    <a:pos x="24" y="8"/>
                  </a:cxn>
                  <a:cxn ang="0">
                    <a:pos x="20" y="3"/>
                  </a:cxn>
                  <a:cxn ang="0">
                    <a:pos x="15" y="3"/>
                  </a:cxn>
                  <a:cxn ang="0">
                    <a:pos x="12" y="6"/>
                  </a:cxn>
                  <a:cxn ang="0">
                    <a:pos x="9" y="12"/>
                  </a:cxn>
                  <a:cxn ang="0">
                    <a:pos x="9" y="17"/>
                  </a:cxn>
                  <a:cxn ang="0">
                    <a:pos x="7" y="22"/>
                  </a:cxn>
                  <a:cxn ang="0">
                    <a:pos x="7" y="32"/>
                  </a:cxn>
                </a:cxnLst>
                <a:rect l="0" t="0" r="r" b="b"/>
                <a:pathLst>
                  <a:path w="35" h="60">
                    <a:moveTo>
                      <a:pt x="0" y="29"/>
                    </a:moveTo>
                    <a:lnTo>
                      <a:pt x="0" y="22"/>
                    </a:lnTo>
                    <a:lnTo>
                      <a:pt x="1" y="14"/>
                    </a:lnTo>
                    <a:lnTo>
                      <a:pt x="6" y="8"/>
                    </a:lnTo>
                    <a:lnTo>
                      <a:pt x="11" y="3"/>
                    </a:lnTo>
                    <a:lnTo>
                      <a:pt x="17" y="0"/>
                    </a:lnTo>
                    <a:lnTo>
                      <a:pt x="26" y="3"/>
                    </a:lnTo>
                    <a:lnTo>
                      <a:pt x="29" y="6"/>
                    </a:lnTo>
                    <a:lnTo>
                      <a:pt x="32" y="11"/>
                    </a:lnTo>
                    <a:lnTo>
                      <a:pt x="35" y="23"/>
                    </a:lnTo>
                    <a:lnTo>
                      <a:pt x="35" y="36"/>
                    </a:lnTo>
                    <a:lnTo>
                      <a:pt x="34" y="42"/>
                    </a:lnTo>
                    <a:lnTo>
                      <a:pt x="32" y="46"/>
                    </a:lnTo>
                    <a:lnTo>
                      <a:pt x="29" y="53"/>
                    </a:lnTo>
                    <a:lnTo>
                      <a:pt x="26" y="57"/>
                    </a:lnTo>
                    <a:lnTo>
                      <a:pt x="17" y="60"/>
                    </a:lnTo>
                    <a:lnTo>
                      <a:pt x="12" y="59"/>
                    </a:lnTo>
                    <a:lnTo>
                      <a:pt x="7" y="56"/>
                    </a:lnTo>
                    <a:lnTo>
                      <a:pt x="1" y="43"/>
                    </a:lnTo>
                    <a:lnTo>
                      <a:pt x="0" y="37"/>
                    </a:lnTo>
                    <a:lnTo>
                      <a:pt x="0" y="29"/>
                    </a:lnTo>
                    <a:close/>
                    <a:moveTo>
                      <a:pt x="7" y="32"/>
                    </a:moveTo>
                    <a:lnTo>
                      <a:pt x="7" y="42"/>
                    </a:lnTo>
                    <a:lnTo>
                      <a:pt x="11" y="51"/>
                    </a:lnTo>
                    <a:lnTo>
                      <a:pt x="12" y="54"/>
                    </a:lnTo>
                    <a:lnTo>
                      <a:pt x="14" y="56"/>
                    </a:lnTo>
                    <a:lnTo>
                      <a:pt x="17" y="57"/>
                    </a:lnTo>
                    <a:lnTo>
                      <a:pt x="18" y="57"/>
                    </a:lnTo>
                    <a:lnTo>
                      <a:pt x="20" y="56"/>
                    </a:lnTo>
                    <a:lnTo>
                      <a:pt x="21" y="56"/>
                    </a:lnTo>
                    <a:lnTo>
                      <a:pt x="24" y="53"/>
                    </a:lnTo>
                    <a:lnTo>
                      <a:pt x="26" y="48"/>
                    </a:lnTo>
                    <a:lnTo>
                      <a:pt x="26" y="43"/>
                    </a:lnTo>
                    <a:lnTo>
                      <a:pt x="28" y="36"/>
                    </a:lnTo>
                    <a:lnTo>
                      <a:pt x="28" y="28"/>
                    </a:lnTo>
                    <a:lnTo>
                      <a:pt x="26" y="18"/>
                    </a:lnTo>
                    <a:lnTo>
                      <a:pt x="26" y="11"/>
                    </a:lnTo>
                    <a:lnTo>
                      <a:pt x="24" y="8"/>
                    </a:lnTo>
                    <a:lnTo>
                      <a:pt x="20" y="3"/>
                    </a:lnTo>
                    <a:lnTo>
                      <a:pt x="15" y="3"/>
                    </a:lnTo>
                    <a:lnTo>
                      <a:pt x="12" y="6"/>
                    </a:lnTo>
                    <a:lnTo>
                      <a:pt x="9" y="12"/>
                    </a:lnTo>
                    <a:lnTo>
                      <a:pt x="9" y="17"/>
                    </a:lnTo>
                    <a:lnTo>
                      <a:pt x="7" y="22"/>
                    </a:lnTo>
                    <a:lnTo>
                      <a:pt x="7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69" name="Rectangle 961"/>
              <p:cNvSpPr>
                <a:spLocks noChangeArrowheads="1"/>
              </p:cNvSpPr>
              <p:nvPr/>
            </p:nvSpPr>
            <p:spPr bwMode="auto">
              <a:xfrm>
                <a:off x="3036" y="3323"/>
                <a:ext cx="22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70" name="Freeform 962"/>
              <p:cNvSpPr>
                <a:spLocks noEditPoints="1"/>
              </p:cNvSpPr>
              <p:nvPr/>
            </p:nvSpPr>
            <p:spPr bwMode="auto">
              <a:xfrm>
                <a:off x="3067" y="3287"/>
                <a:ext cx="34" cy="60"/>
              </a:xfrm>
              <a:custGeom>
                <a:avLst/>
                <a:gdLst/>
                <a:ahLst/>
                <a:cxnLst>
                  <a:cxn ang="0">
                    <a:pos x="12" y="29"/>
                  </a:cxn>
                  <a:cxn ang="0">
                    <a:pos x="8" y="26"/>
                  </a:cxn>
                  <a:cxn ang="0">
                    <a:pos x="3" y="22"/>
                  </a:cxn>
                  <a:cxn ang="0">
                    <a:pos x="2" y="17"/>
                  </a:cxn>
                  <a:cxn ang="0">
                    <a:pos x="2" y="11"/>
                  </a:cxn>
                  <a:cxn ang="0">
                    <a:pos x="3" y="8"/>
                  </a:cxn>
                  <a:cxn ang="0">
                    <a:pos x="9" y="1"/>
                  </a:cxn>
                  <a:cxn ang="0">
                    <a:pos x="12" y="1"/>
                  </a:cxn>
                  <a:cxn ang="0">
                    <a:pos x="17" y="0"/>
                  </a:cxn>
                  <a:cxn ang="0">
                    <a:pos x="22" y="0"/>
                  </a:cxn>
                  <a:cxn ang="0">
                    <a:pos x="25" y="1"/>
                  </a:cxn>
                  <a:cxn ang="0">
                    <a:pos x="28" y="4"/>
                  </a:cxn>
                  <a:cxn ang="0">
                    <a:pos x="31" y="6"/>
                  </a:cxn>
                  <a:cxn ang="0">
                    <a:pos x="33" y="9"/>
                  </a:cxn>
                  <a:cxn ang="0">
                    <a:pos x="33" y="15"/>
                  </a:cxn>
                  <a:cxn ang="0">
                    <a:pos x="30" y="18"/>
                  </a:cxn>
                  <a:cxn ang="0">
                    <a:pos x="28" y="22"/>
                  </a:cxn>
                  <a:cxn ang="0">
                    <a:pos x="25" y="25"/>
                  </a:cxn>
                  <a:cxn ang="0">
                    <a:pos x="20" y="28"/>
                  </a:cxn>
                  <a:cxn ang="0">
                    <a:pos x="25" y="31"/>
                  </a:cxn>
                  <a:cxn ang="0">
                    <a:pos x="33" y="39"/>
                  </a:cxn>
                  <a:cxn ang="0">
                    <a:pos x="33" y="42"/>
                  </a:cxn>
                  <a:cxn ang="0">
                    <a:pos x="34" y="45"/>
                  </a:cxn>
                  <a:cxn ang="0">
                    <a:pos x="33" y="51"/>
                  </a:cxn>
                  <a:cxn ang="0">
                    <a:pos x="30" y="56"/>
                  </a:cxn>
                  <a:cxn ang="0">
                    <a:pos x="25" y="57"/>
                  </a:cxn>
                  <a:cxn ang="0">
                    <a:pos x="22" y="59"/>
                  </a:cxn>
                  <a:cxn ang="0">
                    <a:pos x="16" y="60"/>
                  </a:cxn>
                  <a:cxn ang="0">
                    <a:pos x="6" y="57"/>
                  </a:cxn>
                  <a:cxn ang="0">
                    <a:pos x="3" y="54"/>
                  </a:cxn>
                  <a:cxn ang="0">
                    <a:pos x="0" y="45"/>
                  </a:cxn>
                  <a:cxn ang="0">
                    <a:pos x="0" y="42"/>
                  </a:cxn>
                  <a:cxn ang="0">
                    <a:pos x="3" y="39"/>
                  </a:cxn>
                  <a:cxn ang="0">
                    <a:pos x="6" y="34"/>
                  </a:cxn>
                  <a:cxn ang="0">
                    <a:pos x="12" y="29"/>
                  </a:cxn>
                  <a:cxn ang="0">
                    <a:pos x="19" y="26"/>
                  </a:cxn>
                  <a:cxn ang="0">
                    <a:pos x="22" y="22"/>
                  </a:cxn>
                  <a:cxn ang="0">
                    <a:pos x="25" y="15"/>
                  </a:cxn>
                  <a:cxn ang="0">
                    <a:pos x="25" y="12"/>
                  </a:cxn>
                  <a:cxn ang="0">
                    <a:pos x="23" y="9"/>
                  </a:cxn>
                  <a:cxn ang="0">
                    <a:pos x="23" y="6"/>
                  </a:cxn>
                  <a:cxn ang="0">
                    <a:pos x="20" y="3"/>
                  </a:cxn>
                  <a:cxn ang="0">
                    <a:pos x="14" y="3"/>
                  </a:cxn>
                  <a:cxn ang="0">
                    <a:pos x="11" y="6"/>
                  </a:cxn>
                  <a:cxn ang="0">
                    <a:pos x="9" y="9"/>
                  </a:cxn>
                  <a:cxn ang="0">
                    <a:pos x="9" y="15"/>
                  </a:cxn>
                  <a:cxn ang="0">
                    <a:pos x="11" y="18"/>
                  </a:cxn>
                  <a:cxn ang="0">
                    <a:pos x="12" y="20"/>
                  </a:cxn>
                  <a:cxn ang="0">
                    <a:pos x="19" y="26"/>
                  </a:cxn>
                  <a:cxn ang="0">
                    <a:pos x="14" y="32"/>
                  </a:cxn>
                  <a:cxn ang="0">
                    <a:pos x="11" y="34"/>
                  </a:cxn>
                  <a:cxn ang="0">
                    <a:pos x="9" y="39"/>
                  </a:cxn>
                  <a:cxn ang="0">
                    <a:pos x="8" y="40"/>
                  </a:cxn>
                  <a:cxn ang="0">
                    <a:pos x="8" y="45"/>
                  </a:cxn>
                  <a:cxn ang="0">
                    <a:pos x="11" y="54"/>
                  </a:cxn>
                  <a:cxn ang="0">
                    <a:pos x="17" y="57"/>
                  </a:cxn>
                  <a:cxn ang="0">
                    <a:pos x="23" y="54"/>
                  </a:cxn>
                  <a:cxn ang="0">
                    <a:pos x="25" y="51"/>
                  </a:cxn>
                  <a:cxn ang="0">
                    <a:pos x="25" y="45"/>
                  </a:cxn>
                  <a:cxn ang="0">
                    <a:pos x="23" y="43"/>
                  </a:cxn>
                  <a:cxn ang="0">
                    <a:pos x="22" y="40"/>
                  </a:cxn>
                  <a:cxn ang="0">
                    <a:pos x="19" y="36"/>
                  </a:cxn>
                  <a:cxn ang="0">
                    <a:pos x="14" y="32"/>
                  </a:cxn>
                </a:cxnLst>
                <a:rect l="0" t="0" r="r" b="b"/>
                <a:pathLst>
                  <a:path w="34" h="60">
                    <a:moveTo>
                      <a:pt x="12" y="29"/>
                    </a:moveTo>
                    <a:lnTo>
                      <a:pt x="8" y="26"/>
                    </a:lnTo>
                    <a:lnTo>
                      <a:pt x="3" y="22"/>
                    </a:lnTo>
                    <a:lnTo>
                      <a:pt x="2" y="17"/>
                    </a:lnTo>
                    <a:lnTo>
                      <a:pt x="2" y="11"/>
                    </a:lnTo>
                    <a:lnTo>
                      <a:pt x="3" y="8"/>
                    </a:lnTo>
                    <a:lnTo>
                      <a:pt x="9" y="1"/>
                    </a:lnTo>
                    <a:lnTo>
                      <a:pt x="12" y="1"/>
                    </a:lnTo>
                    <a:lnTo>
                      <a:pt x="17" y="0"/>
                    </a:lnTo>
                    <a:lnTo>
                      <a:pt x="22" y="0"/>
                    </a:lnTo>
                    <a:lnTo>
                      <a:pt x="25" y="1"/>
                    </a:lnTo>
                    <a:lnTo>
                      <a:pt x="28" y="4"/>
                    </a:lnTo>
                    <a:lnTo>
                      <a:pt x="31" y="6"/>
                    </a:lnTo>
                    <a:lnTo>
                      <a:pt x="33" y="9"/>
                    </a:lnTo>
                    <a:lnTo>
                      <a:pt x="33" y="15"/>
                    </a:lnTo>
                    <a:lnTo>
                      <a:pt x="30" y="18"/>
                    </a:lnTo>
                    <a:lnTo>
                      <a:pt x="28" y="22"/>
                    </a:lnTo>
                    <a:lnTo>
                      <a:pt x="25" y="25"/>
                    </a:lnTo>
                    <a:lnTo>
                      <a:pt x="20" y="28"/>
                    </a:lnTo>
                    <a:lnTo>
                      <a:pt x="25" y="31"/>
                    </a:lnTo>
                    <a:lnTo>
                      <a:pt x="33" y="39"/>
                    </a:lnTo>
                    <a:lnTo>
                      <a:pt x="33" y="42"/>
                    </a:lnTo>
                    <a:lnTo>
                      <a:pt x="34" y="45"/>
                    </a:lnTo>
                    <a:lnTo>
                      <a:pt x="33" y="51"/>
                    </a:lnTo>
                    <a:lnTo>
                      <a:pt x="30" y="56"/>
                    </a:lnTo>
                    <a:lnTo>
                      <a:pt x="25" y="57"/>
                    </a:lnTo>
                    <a:lnTo>
                      <a:pt x="22" y="59"/>
                    </a:lnTo>
                    <a:lnTo>
                      <a:pt x="16" y="60"/>
                    </a:lnTo>
                    <a:lnTo>
                      <a:pt x="6" y="57"/>
                    </a:lnTo>
                    <a:lnTo>
                      <a:pt x="3" y="54"/>
                    </a:lnTo>
                    <a:lnTo>
                      <a:pt x="0" y="45"/>
                    </a:lnTo>
                    <a:lnTo>
                      <a:pt x="0" y="42"/>
                    </a:lnTo>
                    <a:lnTo>
                      <a:pt x="3" y="39"/>
                    </a:lnTo>
                    <a:lnTo>
                      <a:pt x="6" y="34"/>
                    </a:lnTo>
                    <a:lnTo>
                      <a:pt x="12" y="29"/>
                    </a:lnTo>
                    <a:close/>
                    <a:moveTo>
                      <a:pt x="19" y="26"/>
                    </a:moveTo>
                    <a:lnTo>
                      <a:pt x="22" y="22"/>
                    </a:lnTo>
                    <a:lnTo>
                      <a:pt x="25" y="15"/>
                    </a:lnTo>
                    <a:lnTo>
                      <a:pt x="25" y="12"/>
                    </a:lnTo>
                    <a:lnTo>
                      <a:pt x="23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4" y="3"/>
                    </a:lnTo>
                    <a:lnTo>
                      <a:pt x="11" y="6"/>
                    </a:lnTo>
                    <a:lnTo>
                      <a:pt x="9" y="9"/>
                    </a:lnTo>
                    <a:lnTo>
                      <a:pt x="9" y="15"/>
                    </a:lnTo>
                    <a:lnTo>
                      <a:pt x="11" y="18"/>
                    </a:lnTo>
                    <a:lnTo>
                      <a:pt x="12" y="20"/>
                    </a:lnTo>
                    <a:lnTo>
                      <a:pt x="19" y="26"/>
                    </a:lnTo>
                    <a:close/>
                    <a:moveTo>
                      <a:pt x="14" y="32"/>
                    </a:moveTo>
                    <a:lnTo>
                      <a:pt x="11" y="34"/>
                    </a:lnTo>
                    <a:lnTo>
                      <a:pt x="9" y="39"/>
                    </a:lnTo>
                    <a:lnTo>
                      <a:pt x="8" y="40"/>
                    </a:lnTo>
                    <a:lnTo>
                      <a:pt x="8" y="45"/>
                    </a:lnTo>
                    <a:lnTo>
                      <a:pt x="11" y="54"/>
                    </a:lnTo>
                    <a:lnTo>
                      <a:pt x="17" y="57"/>
                    </a:lnTo>
                    <a:lnTo>
                      <a:pt x="23" y="54"/>
                    </a:lnTo>
                    <a:lnTo>
                      <a:pt x="25" y="51"/>
                    </a:lnTo>
                    <a:lnTo>
                      <a:pt x="25" y="45"/>
                    </a:lnTo>
                    <a:lnTo>
                      <a:pt x="23" y="43"/>
                    </a:lnTo>
                    <a:lnTo>
                      <a:pt x="22" y="40"/>
                    </a:lnTo>
                    <a:lnTo>
                      <a:pt x="19" y="36"/>
                    </a:lnTo>
                    <a:lnTo>
                      <a:pt x="14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71" name="Rectangle 963"/>
              <p:cNvSpPr>
                <a:spLocks noChangeArrowheads="1"/>
              </p:cNvSpPr>
              <p:nvPr/>
            </p:nvSpPr>
            <p:spPr bwMode="auto">
              <a:xfrm>
                <a:off x="3213" y="3323"/>
                <a:ext cx="22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72" name="Freeform 964"/>
              <p:cNvSpPr>
                <a:spLocks noEditPoints="1"/>
              </p:cNvSpPr>
              <p:nvPr/>
            </p:nvSpPr>
            <p:spPr bwMode="auto">
              <a:xfrm>
                <a:off x="3243" y="3287"/>
                <a:ext cx="35" cy="60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35" y="1"/>
                  </a:cxn>
                  <a:cxn ang="0">
                    <a:pos x="29" y="3"/>
                  </a:cxn>
                  <a:cxn ang="0">
                    <a:pos x="26" y="4"/>
                  </a:cxn>
                  <a:cxn ang="0">
                    <a:pos x="21" y="6"/>
                  </a:cxn>
                  <a:cxn ang="0">
                    <a:pos x="15" y="12"/>
                  </a:cxn>
                  <a:cxn ang="0">
                    <a:pos x="14" y="17"/>
                  </a:cxn>
                  <a:cxn ang="0">
                    <a:pos x="10" y="22"/>
                  </a:cxn>
                  <a:cxn ang="0">
                    <a:pos x="9" y="28"/>
                  </a:cxn>
                  <a:cxn ang="0">
                    <a:pos x="14" y="25"/>
                  </a:cxn>
                  <a:cxn ang="0">
                    <a:pos x="17" y="23"/>
                  </a:cxn>
                  <a:cxn ang="0">
                    <a:pos x="24" y="23"/>
                  </a:cxn>
                  <a:cxn ang="0">
                    <a:pos x="28" y="25"/>
                  </a:cxn>
                  <a:cxn ang="0">
                    <a:pos x="34" y="31"/>
                  </a:cxn>
                  <a:cxn ang="0">
                    <a:pos x="35" y="36"/>
                  </a:cxn>
                  <a:cxn ang="0">
                    <a:pos x="35" y="45"/>
                  </a:cxn>
                  <a:cxn ang="0">
                    <a:pos x="34" y="48"/>
                  </a:cxn>
                  <a:cxn ang="0">
                    <a:pos x="31" y="53"/>
                  </a:cxn>
                  <a:cxn ang="0">
                    <a:pos x="28" y="56"/>
                  </a:cxn>
                  <a:cxn ang="0">
                    <a:pos x="23" y="59"/>
                  </a:cxn>
                  <a:cxn ang="0">
                    <a:pos x="17" y="60"/>
                  </a:cxn>
                  <a:cxn ang="0">
                    <a:pos x="14" y="59"/>
                  </a:cxn>
                  <a:cxn ang="0">
                    <a:pos x="10" y="59"/>
                  </a:cxn>
                  <a:cxn ang="0">
                    <a:pos x="7" y="56"/>
                  </a:cxn>
                  <a:cxn ang="0">
                    <a:pos x="3" y="50"/>
                  </a:cxn>
                  <a:cxn ang="0">
                    <a:pos x="0" y="43"/>
                  </a:cxn>
                  <a:cxn ang="0">
                    <a:pos x="0" y="29"/>
                  </a:cxn>
                  <a:cxn ang="0">
                    <a:pos x="3" y="22"/>
                  </a:cxn>
                  <a:cxn ang="0">
                    <a:pos x="6" y="15"/>
                  </a:cxn>
                  <a:cxn ang="0">
                    <a:pos x="10" y="9"/>
                  </a:cxn>
                  <a:cxn ang="0">
                    <a:pos x="15" y="6"/>
                  </a:cxn>
                  <a:cxn ang="0">
                    <a:pos x="18" y="3"/>
                  </a:cxn>
                  <a:cxn ang="0">
                    <a:pos x="21" y="1"/>
                  </a:cxn>
                  <a:cxn ang="0">
                    <a:pos x="28" y="1"/>
                  </a:cxn>
                  <a:cxn ang="0">
                    <a:pos x="32" y="0"/>
                  </a:cxn>
                  <a:cxn ang="0">
                    <a:pos x="35" y="0"/>
                  </a:cxn>
                  <a:cxn ang="0">
                    <a:pos x="9" y="29"/>
                  </a:cxn>
                  <a:cxn ang="0">
                    <a:pos x="7" y="32"/>
                  </a:cxn>
                  <a:cxn ang="0">
                    <a:pos x="7" y="43"/>
                  </a:cxn>
                  <a:cxn ang="0">
                    <a:pos x="10" y="53"/>
                  </a:cxn>
                  <a:cxn ang="0">
                    <a:pos x="15" y="57"/>
                  </a:cxn>
                  <a:cxn ang="0">
                    <a:pos x="18" y="57"/>
                  </a:cxn>
                  <a:cxn ang="0">
                    <a:pos x="24" y="54"/>
                  </a:cxn>
                  <a:cxn ang="0">
                    <a:pos x="28" y="48"/>
                  </a:cxn>
                  <a:cxn ang="0">
                    <a:pos x="28" y="43"/>
                  </a:cxn>
                  <a:cxn ang="0">
                    <a:pos x="26" y="37"/>
                  </a:cxn>
                  <a:cxn ang="0">
                    <a:pos x="24" y="32"/>
                  </a:cxn>
                  <a:cxn ang="0">
                    <a:pos x="23" y="29"/>
                  </a:cxn>
                  <a:cxn ang="0">
                    <a:pos x="17" y="26"/>
                  </a:cxn>
                  <a:cxn ang="0">
                    <a:pos x="15" y="26"/>
                  </a:cxn>
                  <a:cxn ang="0">
                    <a:pos x="14" y="28"/>
                  </a:cxn>
                  <a:cxn ang="0">
                    <a:pos x="10" y="28"/>
                  </a:cxn>
                  <a:cxn ang="0">
                    <a:pos x="9" y="29"/>
                  </a:cxn>
                </a:cxnLst>
                <a:rect l="0" t="0" r="r" b="b"/>
                <a:pathLst>
                  <a:path w="35" h="60">
                    <a:moveTo>
                      <a:pt x="35" y="0"/>
                    </a:moveTo>
                    <a:lnTo>
                      <a:pt x="35" y="1"/>
                    </a:lnTo>
                    <a:lnTo>
                      <a:pt x="29" y="3"/>
                    </a:lnTo>
                    <a:lnTo>
                      <a:pt x="26" y="4"/>
                    </a:lnTo>
                    <a:lnTo>
                      <a:pt x="21" y="6"/>
                    </a:lnTo>
                    <a:lnTo>
                      <a:pt x="15" y="12"/>
                    </a:lnTo>
                    <a:lnTo>
                      <a:pt x="14" y="17"/>
                    </a:lnTo>
                    <a:lnTo>
                      <a:pt x="10" y="22"/>
                    </a:lnTo>
                    <a:lnTo>
                      <a:pt x="9" y="28"/>
                    </a:lnTo>
                    <a:lnTo>
                      <a:pt x="14" y="25"/>
                    </a:lnTo>
                    <a:lnTo>
                      <a:pt x="17" y="23"/>
                    </a:lnTo>
                    <a:lnTo>
                      <a:pt x="24" y="23"/>
                    </a:lnTo>
                    <a:lnTo>
                      <a:pt x="28" y="25"/>
                    </a:lnTo>
                    <a:lnTo>
                      <a:pt x="34" y="31"/>
                    </a:lnTo>
                    <a:lnTo>
                      <a:pt x="35" y="36"/>
                    </a:lnTo>
                    <a:lnTo>
                      <a:pt x="35" y="45"/>
                    </a:lnTo>
                    <a:lnTo>
                      <a:pt x="34" y="48"/>
                    </a:lnTo>
                    <a:lnTo>
                      <a:pt x="31" y="53"/>
                    </a:lnTo>
                    <a:lnTo>
                      <a:pt x="28" y="56"/>
                    </a:lnTo>
                    <a:lnTo>
                      <a:pt x="23" y="59"/>
                    </a:lnTo>
                    <a:lnTo>
                      <a:pt x="17" y="60"/>
                    </a:lnTo>
                    <a:lnTo>
                      <a:pt x="14" y="59"/>
                    </a:lnTo>
                    <a:lnTo>
                      <a:pt x="10" y="59"/>
                    </a:lnTo>
                    <a:lnTo>
                      <a:pt x="7" y="56"/>
                    </a:lnTo>
                    <a:lnTo>
                      <a:pt x="3" y="50"/>
                    </a:lnTo>
                    <a:lnTo>
                      <a:pt x="0" y="43"/>
                    </a:lnTo>
                    <a:lnTo>
                      <a:pt x="0" y="29"/>
                    </a:lnTo>
                    <a:lnTo>
                      <a:pt x="3" y="22"/>
                    </a:lnTo>
                    <a:lnTo>
                      <a:pt x="6" y="15"/>
                    </a:lnTo>
                    <a:lnTo>
                      <a:pt x="10" y="9"/>
                    </a:lnTo>
                    <a:lnTo>
                      <a:pt x="15" y="6"/>
                    </a:lnTo>
                    <a:lnTo>
                      <a:pt x="18" y="3"/>
                    </a:lnTo>
                    <a:lnTo>
                      <a:pt x="21" y="1"/>
                    </a:lnTo>
                    <a:lnTo>
                      <a:pt x="28" y="1"/>
                    </a:lnTo>
                    <a:lnTo>
                      <a:pt x="32" y="0"/>
                    </a:lnTo>
                    <a:lnTo>
                      <a:pt x="35" y="0"/>
                    </a:lnTo>
                    <a:close/>
                    <a:moveTo>
                      <a:pt x="9" y="29"/>
                    </a:moveTo>
                    <a:lnTo>
                      <a:pt x="7" y="32"/>
                    </a:lnTo>
                    <a:lnTo>
                      <a:pt x="7" y="43"/>
                    </a:lnTo>
                    <a:lnTo>
                      <a:pt x="10" y="53"/>
                    </a:lnTo>
                    <a:lnTo>
                      <a:pt x="15" y="57"/>
                    </a:lnTo>
                    <a:lnTo>
                      <a:pt x="18" y="57"/>
                    </a:lnTo>
                    <a:lnTo>
                      <a:pt x="24" y="54"/>
                    </a:lnTo>
                    <a:lnTo>
                      <a:pt x="28" y="48"/>
                    </a:lnTo>
                    <a:lnTo>
                      <a:pt x="28" y="43"/>
                    </a:lnTo>
                    <a:lnTo>
                      <a:pt x="26" y="37"/>
                    </a:lnTo>
                    <a:lnTo>
                      <a:pt x="24" y="32"/>
                    </a:lnTo>
                    <a:lnTo>
                      <a:pt x="23" y="29"/>
                    </a:lnTo>
                    <a:lnTo>
                      <a:pt x="17" y="26"/>
                    </a:lnTo>
                    <a:lnTo>
                      <a:pt x="15" y="26"/>
                    </a:lnTo>
                    <a:lnTo>
                      <a:pt x="14" y="28"/>
                    </a:lnTo>
                    <a:lnTo>
                      <a:pt x="10" y="28"/>
                    </a:lnTo>
                    <a:lnTo>
                      <a:pt x="9" y="2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73" name="Rectangle 965"/>
              <p:cNvSpPr>
                <a:spLocks noChangeArrowheads="1"/>
              </p:cNvSpPr>
              <p:nvPr/>
            </p:nvSpPr>
            <p:spPr bwMode="auto">
              <a:xfrm>
                <a:off x="3392" y="3323"/>
                <a:ext cx="21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74" name="Freeform 966"/>
              <p:cNvSpPr>
                <a:spLocks noEditPoints="1"/>
              </p:cNvSpPr>
              <p:nvPr/>
            </p:nvSpPr>
            <p:spPr bwMode="auto">
              <a:xfrm>
                <a:off x="3420" y="3287"/>
                <a:ext cx="37" cy="59"/>
              </a:xfrm>
              <a:custGeom>
                <a:avLst/>
                <a:gdLst/>
                <a:ahLst/>
                <a:cxnLst>
                  <a:cxn ang="0">
                    <a:pos x="37" y="39"/>
                  </a:cxn>
                  <a:cxn ang="0">
                    <a:pos x="37" y="43"/>
                  </a:cxn>
                  <a:cxn ang="0">
                    <a:pos x="29" y="43"/>
                  </a:cxn>
                  <a:cxn ang="0">
                    <a:pos x="29" y="59"/>
                  </a:cxn>
                  <a:cxn ang="0">
                    <a:pos x="21" y="59"/>
                  </a:cxn>
                  <a:cxn ang="0">
                    <a:pos x="21" y="43"/>
                  </a:cxn>
                  <a:cxn ang="0">
                    <a:pos x="0" y="43"/>
                  </a:cxn>
                  <a:cxn ang="0">
                    <a:pos x="0" y="39"/>
                  </a:cxn>
                  <a:cxn ang="0">
                    <a:pos x="24" y="0"/>
                  </a:cxn>
                  <a:cxn ang="0">
                    <a:pos x="29" y="0"/>
                  </a:cxn>
                  <a:cxn ang="0">
                    <a:pos x="29" y="39"/>
                  </a:cxn>
                  <a:cxn ang="0">
                    <a:pos x="37" y="39"/>
                  </a:cxn>
                  <a:cxn ang="0">
                    <a:pos x="21" y="39"/>
                  </a:cxn>
                  <a:cxn ang="0">
                    <a:pos x="21" y="9"/>
                  </a:cxn>
                  <a:cxn ang="0">
                    <a:pos x="3" y="39"/>
                  </a:cxn>
                  <a:cxn ang="0">
                    <a:pos x="21" y="39"/>
                  </a:cxn>
                </a:cxnLst>
                <a:rect l="0" t="0" r="r" b="b"/>
                <a:pathLst>
                  <a:path w="37" h="59">
                    <a:moveTo>
                      <a:pt x="37" y="39"/>
                    </a:moveTo>
                    <a:lnTo>
                      <a:pt x="37" y="43"/>
                    </a:lnTo>
                    <a:lnTo>
                      <a:pt x="29" y="43"/>
                    </a:lnTo>
                    <a:lnTo>
                      <a:pt x="29" y="59"/>
                    </a:lnTo>
                    <a:lnTo>
                      <a:pt x="21" y="59"/>
                    </a:lnTo>
                    <a:lnTo>
                      <a:pt x="21" y="43"/>
                    </a:lnTo>
                    <a:lnTo>
                      <a:pt x="0" y="43"/>
                    </a:lnTo>
                    <a:lnTo>
                      <a:pt x="0" y="39"/>
                    </a:lnTo>
                    <a:lnTo>
                      <a:pt x="24" y="0"/>
                    </a:lnTo>
                    <a:lnTo>
                      <a:pt x="29" y="0"/>
                    </a:lnTo>
                    <a:lnTo>
                      <a:pt x="29" y="39"/>
                    </a:lnTo>
                    <a:lnTo>
                      <a:pt x="37" y="39"/>
                    </a:lnTo>
                    <a:close/>
                    <a:moveTo>
                      <a:pt x="21" y="39"/>
                    </a:moveTo>
                    <a:lnTo>
                      <a:pt x="21" y="9"/>
                    </a:lnTo>
                    <a:lnTo>
                      <a:pt x="3" y="39"/>
                    </a:lnTo>
                    <a:lnTo>
                      <a:pt x="21" y="3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75" name="Rectangle 967"/>
              <p:cNvSpPr>
                <a:spLocks noChangeArrowheads="1"/>
              </p:cNvSpPr>
              <p:nvPr/>
            </p:nvSpPr>
            <p:spPr bwMode="auto">
              <a:xfrm>
                <a:off x="3569" y="3323"/>
                <a:ext cx="21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76" name="Freeform 968"/>
              <p:cNvSpPr>
                <a:spLocks/>
              </p:cNvSpPr>
              <p:nvPr/>
            </p:nvSpPr>
            <p:spPr bwMode="auto">
              <a:xfrm>
                <a:off x="3597" y="3287"/>
                <a:ext cx="37" cy="59"/>
              </a:xfrm>
              <a:custGeom>
                <a:avLst/>
                <a:gdLst/>
                <a:ahLst/>
                <a:cxnLst>
                  <a:cxn ang="0">
                    <a:pos x="37" y="48"/>
                  </a:cxn>
                  <a:cxn ang="0">
                    <a:pos x="34" y="59"/>
                  </a:cxn>
                  <a:cxn ang="0">
                    <a:pos x="0" y="59"/>
                  </a:cxn>
                  <a:cxn ang="0">
                    <a:pos x="0" y="57"/>
                  </a:cxn>
                  <a:cxn ang="0">
                    <a:pos x="17" y="40"/>
                  </a:cxn>
                  <a:cxn ang="0">
                    <a:pos x="20" y="36"/>
                  </a:cxn>
                  <a:cxn ang="0">
                    <a:pos x="23" y="29"/>
                  </a:cxn>
                  <a:cxn ang="0">
                    <a:pos x="26" y="25"/>
                  </a:cxn>
                  <a:cxn ang="0">
                    <a:pos x="26" y="14"/>
                  </a:cxn>
                  <a:cxn ang="0">
                    <a:pos x="23" y="11"/>
                  </a:cxn>
                  <a:cxn ang="0">
                    <a:pos x="21" y="8"/>
                  </a:cxn>
                  <a:cxn ang="0">
                    <a:pos x="18" y="8"/>
                  </a:cxn>
                  <a:cxn ang="0">
                    <a:pos x="15" y="6"/>
                  </a:cxn>
                  <a:cxn ang="0">
                    <a:pos x="6" y="9"/>
                  </a:cxn>
                  <a:cxn ang="0">
                    <a:pos x="4" y="11"/>
                  </a:cxn>
                  <a:cxn ang="0">
                    <a:pos x="1" y="17"/>
                  </a:cxn>
                  <a:cxn ang="0">
                    <a:pos x="0" y="17"/>
                  </a:cxn>
                  <a:cxn ang="0">
                    <a:pos x="3" y="8"/>
                  </a:cxn>
                  <a:cxn ang="0">
                    <a:pos x="6" y="4"/>
                  </a:cxn>
                  <a:cxn ang="0">
                    <a:pos x="12" y="1"/>
                  </a:cxn>
                  <a:cxn ang="0">
                    <a:pos x="17" y="0"/>
                  </a:cxn>
                  <a:cxn ang="0">
                    <a:pos x="26" y="3"/>
                  </a:cxn>
                  <a:cxn ang="0">
                    <a:pos x="29" y="4"/>
                  </a:cxn>
                  <a:cxn ang="0">
                    <a:pos x="32" y="11"/>
                  </a:cxn>
                  <a:cxn ang="0">
                    <a:pos x="34" y="15"/>
                  </a:cxn>
                  <a:cxn ang="0">
                    <a:pos x="32" y="20"/>
                  </a:cxn>
                  <a:cxn ang="0">
                    <a:pos x="32" y="23"/>
                  </a:cxn>
                  <a:cxn ang="0">
                    <a:pos x="29" y="28"/>
                  </a:cxn>
                  <a:cxn ang="0">
                    <a:pos x="26" y="34"/>
                  </a:cxn>
                  <a:cxn ang="0">
                    <a:pos x="7" y="53"/>
                  </a:cxn>
                  <a:cxn ang="0">
                    <a:pos x="29" y="53"/>
                  </a:cxn>
                  <a:cxn ang="0">
                    <a:pos x="31" y="51"/>
                  </a:cxn>
                  <a:cxn ang="0">
                    <a:pos x="32" y="51"/>
                  </a:cxn>
                  <a:cxn ang="0">
                    <a:pos x="35" y="48"/>
                  </a:cxn>
                  <a:cxn ang="0">
                    <a:pos x="37" y="48"/>
                  </a:cxn>
                </a:cxnLst>
                <a:rect l="0" t="0" r="r" b="b"/>
                <a:pathLst>
                  <a:path w="37" h="59">
                    <a:moveTo>
                      <a:pt x="37" y="48"/>
                    </a:moveTo>
                    <a:lnTo>
                      <a:pt x="34" y="59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17" y="40"/>
                    </a:lnTo>
                    <a:lnTo>
                      <a:pt x="20" y="36"/>
                    </a:lnTo>
                    <a:lnTo>
                      <a:pt x="23" y="29"/>
                    </a:lnTo>
                    <a:lnTo>
                      <a:pt x="26" y="25"/>
                    </a:lnTo>
                    <a:lnTo>
                      <a:pt x="26" y="14"/>
                    </a:lnTo>
                    <a:lnTo>
                      <a:pt x="23" y="11"/>
                    </a:lnTo>
                    <a:lnTo>
                      <a:pt x="21" y="8"/>
                    </a:lnTo>
                    <a:lnTo>
                      <a:pt x="18" y="8"/>
                    </a:lnTo>
                    <a:lnTo>
                      <a:pt x="15" y="6"/>
                    </a:lnTo>
                    <a:lnTo>
                      <a:pt x="6" y="9"/>
                    </a:lnTo>
                    <a:lnTo>
                      <a:pt x="4" y="11"/>
                    </a:lnTo>
                    <a:lnTo>
                      <a:pt x="1" y="17"/>
                    </a:lnTo>
                    <a:lnTo>
                      <a:pt x="0" y="17"/>
                    </a:lnTo>
                    <a:lnTo>
                      <a:pt x="3" y="8"/>
                    </a:lnTo>
                    <a:lnTo>
                      <a:pt x="6" y="4"/>
                    </a:lnTo>
                    <a:lnTo>
                      <a:pt x="12" y="1"/>
                    </a:lnTo>
                    <a:lnTo>
                      <a:pt x="17" y="0"/>
                    </a:lnTo>
                    <a:lnTo>
                      <a:pt x="26" y="3"/>
                    </a:lnTo>
                    <a:lnTo>
                      <a:pt x="29" y="4"/>
                    </a:lnTo>
                    <a:lnTo>
                      <a:pt x="32" y="11"/>
                    </a:lnTo>
                    <a:lnTo>
                      <a:pt x="34" y="15"/>
                    </a:lnTo>
                    <a:lnTo>
                      <a:pt x="32" y="20"/>
                    </a:lnTo>
                    <a:lnTo>
                      <a:pt x="32" y="23"/>
                    </a:lnTo>
                    <a:lnTo>
                      <a:pt x="29" y="28"/>
                    </a:lnTo>
                    <a:lnTo>
                      <a:pt x="26" y="34"/>
                    </a:lnTo>
                    <a:lnTo>
                      <a:pt x="7" y="53"/>
                    </a:lnTo>
                    <a:lnTo>
                      <a:pt x="29" y="53"/>
                    </a:lnTo>
                    <a:lnTo>
                      <a:pt x="31" y="51"/>
                    </a:lnTo>
                    <a:lnTo>
                      <a:pt x="32" y="51"/>
                    </a:lnTo>
                    <a:lnTo>
                      <a:pt x="35" y="48"/>
                    </a:lnTo>
                    <a:lnTo>
                      <a:pt x="37" y="4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77" name="Line 969"/>
              <p:cNvSpPr>
                <a:spLocks noChangeShapeType="1"/>
              </p:cNvSpPr>
              <p:nvPr/>
            </p:nvSpPr>
            <p:spPr bwMode="auto">
              <a:xfrm flipV="1">
                <a:off x="2185" y="1417"/>
                <a:ext cx="1" cy="1825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78" name="Line 970"/>
              <p:cNvSpPr>
                <a:spLocks noChangeShapeType="1"/>
              </p:cNvSpPr>
              <p:nvPr/>
            </p:nvSpPr>
            <p:spPr bwMode="auto">
              <a:xfrm flipV="1">
                <a:off x="3778" y="1417"/>
                <a:ext cx="1" cy="1825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79" name="Line 971"/>
              <p:cNvSpPr>
                <a:spLocks noChangeShapeType="1"/>
              </p:cNvSpPr>
              <p:nvPr/>
            </p:nvSpPr>
            <p:spPr bwMode="auto">
              <a:xfrm>
                <a:off x="2185" y="311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80" name="Line 972"/>
              <p:cNvSpPr>
                <a:spLocks noChangeShapeType="1"/>
              </p:cNvSpPr>
              <p:nvPr/>
            </p:nvSpPr>
            <p:spPr bwMode="auto">
              <a:xfrm flipH="1">
                <a:off x="3758" y="311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81" name="Line 973"/>
              <p:cNvSpPr>
                <a:spLocks noChangeShapeType="1"/>
              </p:cNvSpPr>
              <p:nvPr/>
            </p:nvSpPr>
            <p:spPr bwMode="auto">
              <a:xfrm>
                <a:off x="2185" y="304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82" name="Line 974"/>
              <p:cNvSpPr>
                <a:spLocks noChangeShapeType="1"/>
              </p:cNvSpPr>
              <p:nvPr/>
            </p:nvSpPr>
            <p:spPr bwMode="auto">
              <a:xfrm flipH="1">
                <a:off x="3758" y="304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83" name="Line 975"/>
              <p:cNvSpPr>
                <a:spLocks noChangeShapeType="1"/>
              </p:cNvSpPr>
              <p:nvPr/>
            </p:nvSpPr>
            <p:spPr bwMode="auto">
              <a:xfrm>
                <a:off x="2185" y="299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84" name="Line 976"/>
              <p:cNvSpPr>
                <a:spLocks noChangeShapeType="1"/>
              </p:cNvSpPr>
              <p:nvPr/>
            </p:nvSpPr>
            <p:spPr bwMode="auto">
              <a:xfrm flipH="1">
                <a:off x="3758" y="299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85" name="Line 977"/>
              <p:cNvSpPr>
                <a:spLocks noChangeShapeType="1"/>
              </p:cNvSpPr>
              <p:nvPr/>
            </p:nvSpPr>
            <p:spPr bwMode="auto">
              <a:xfrm>
                <a:off x="2185" y="295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86" name="Line 978"/>
              <p:cNvSpPr>
                <a:spLocks noChangeShapeType="1"/>
              </p:cNvSpPr>
              <p:nvPr/>
            </p:nvSpPr>
            <p:spPr bwMode="auto">
              <a:xfrm flipH="1">
                <a:off x="3758" y="295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87" name="Line 979"/>
              <p:cNvSpPr>
                <a:spLocks noChangeShapeType="1"/>
              </p:cNvSpPr>
              <p:nvPr/>
            </p:nvSpPr>
            <p:spPr bwMode="auto">
              <a:xfrm>
                <a:off x="2185" y="292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88" name="Line 980"/>
              <p:cNvSpPr>
                <a:spLocks noChangeShapeType="1"/>
              </p:cNvSpPr>
              <p:nvPr/>
            </p:nvSpPr>
            <p:spPr bwMode="auto">
              <a:xfrm flipH="1">
                <a:off x="3758" y="292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89" name="Line 981"/>
              <p:cNvSpPr>
                <a:spLocks noChangeShapeType="1"/>
              </p:cNvSpPr>
              <p:nvPr/>
            </p:nvSpPr>
            <p:spPr bwMode="auto">
              <a:xfrm>
                <a:off x="2185" y="289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90" name="Line 982"/>
              <p:cNvSpPr>
                <a:spLocks noChangeShapeType="1"/>
              </p:cNvSpPr>
              <p:nvPr/>
            </p:nvSpPr>
            <p:spPr bwMode="auto">
              <a:xfrm flipH="1">
                <a:off x="3758" y="289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91" name="Line 983"/>
              <p:cNvSpPr>
                <a:spLocks noChangeShapeType="1"/>
              </p:cNvSpPr>
              <p:nvPr/>
            </p:nvSpPr>
            <p:spPr bwMode="auto">
              <a:xfrm>
                <a:off x="2185" y="2873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92" name="Line 984"/>
              <p:cNvSpPr>
                <a:spLocks noChangeShapeType="1"/>
              </p:cNvSpPr>
              <p:nvPr/>
            </p:nvSpPr>
            <p:spPr bwMode="auto">
              <a:xfrm flipH="1">
                <a:off x="3758" y="2873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93" name="Line 985"/>
              <p:cNvSpPr>
                <a:spLocks noChangeShapeType="1"/>
              </p:cNvSpPr>
              <p:nvPr/>
            </p:nvSpPr>
            <p:spPr bwMode="auto">
              <a:xfrm>
                <a:off x="2185" y="2853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94" name="Line 986"/>
              <p:cNvSpPr>
                <a:spLocks noChangeShapeType="1"/>
              </p:cNvSpPr>
              <p:nvPr/>
            </p:nvSpPr>
            <p:spPr bwMode="auto">
              <a:xfrm flipH="1">
                <a:off x="3758" y="2853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95" name="Line 987"/>
              <p:cNvSpPr>
                <a:spLocks noChangeShapeType="1"/>
              </p:cNvSpPr>
              <p:nvPr/>
            </p:nvSpPr>
            <p:spPr bwMode="auto">
              <a:xfrm>
                <a:off x="2185" y="283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96" name="Line 988"/>
              <p:cNvSpPr>
                <a:spLocks noChangeShapeType="1"/>
              </p:cNvSpPr>
              <p:nvPr/>
            </p:nvSpPr>
            <p:spPr bwMode="auto">
              <a:xfrm flipH="1">
                <a:off x="3758" y="283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97" name="Line 989"/>
              <p:cNvSpPr>
                <a:spLocks noChangeShapeType="1"/>
              </p:cNvSpPr>
              <p:nvPr/>
            </p:nvSpPr>
            <p:spPr bwMode="auto">
              <a:xfrm>
                <a:off x="2185" y="271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98" name="Line 990"/>
              <p:cNvSpPr>
                <a:spLocks noChangeShapeType="1"/>
              </p:cNvSpPr>
              <p:nvPr/>
            </p:nvSpPr>
            <p:spPr bwMode="auto">
              <a:xfrm flipH="1">
                <a:off x="3758" y="271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199" name="Line 991"/>
              <p:cNvSpPr>
                <a:spLocks noChangeShapeType="1"/>
              </p:cNvSpPr>
              <p:nvPr/>
            </p:nvSpPr>
            <p:spPr bwMode="auto">
              <a:xfrm>
                <a:off x="2185" y="264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00" name="Line 992"/>
              <p:cNvSpPr>
                <a:spLocks noChangeShapeType="1"/>
              </p:cNvSpPr>
              <p:nvPr/>
            </p:nvSpPr>
            <p:spPr bwMode="auto">
              <a:xfrm flipH="1">
                <a:off x="3758" y="264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01" name="Line 993"/>
              <p:cNvSpPr>
                <a:spLocks noChangeShapeType="1"/>
              </p:cNvSpPr>
              <p:nvPr/>
            </p:nvSpPr>
            <p:spPr bwMode="auto">
              <a:xfrm>
                <a:off x="2185" y="258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02" name="Line 994"/>
              <p:cNvSpPr>
                <a:spLocks noChangeShapeType="1"/>
              </p:cNvSpPr>
              <p:nvPr/>
            </p:nvSpPr>
            <p:spPr bwMode="auto">
              <a:xfrm flipH="1">
                <a:off x="3758" y="258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03" name="Line 995"/>
              <p:cNvSpPr>
                <a:spLocks noChangeShapeType="1"/>
              </p:cNvSpPr>
              <p:nvPr/>
            </p:nvSpPr>
            <p:spPr bwMode="auto">
              <a:xfrm>
                <a:off x="2185" y="255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04" name="Line 996"/>
              <p:cNvSpPr>
                <a:spLocks noChangeShapeType="1"/>
              </p:cNvSpPr>
              <p:nvPr/>
            </p:nvSpPr>
            <p:spPr bwMode="auto">
              <a:xfrm flipH="1">
                <a:off x="3758" y="255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05" name="Line 997"/>
              <p:cNvSpPr>
                <a:spLocks noChangeShapeType="1"/>
              </p:cNvSpPr>
              <p:nvPr/>
            </p:nvSpPr>
            <p:spPr bwMode="auto">
              <a:xfrm>
                <a:off x="2185" y="251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06" name="Line 998"/>
              <p:cNvSpPr>
                <a:spLocks noChangeShapeType="1"/>
              </p:cNvSpPr>
              <p:nvPr/>
            </p:nvSpPr>
            <p:spPr bwMode="auto">
              <a:xfrm flipH="1">
                <a:off x="3758" y="251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07" name="Line 999"/>
              <p:cNvSpPr>
                <a:spLocks noChangeShapeType="1"/>
              </p:cNvSpPr>
              <p:nvPr/>
            </p:nvSpPr>
            <p:spPr bwMode="auto">
              <a:xfrm>
                <a:off x="2185" y="249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08" name="Line 1000"/>
              <p:cNvSpPr>
                <a:spLocks noChangeShapeType="1"/>
              </p:cNvSpPr>
              <p:nvPr/>
            </p:nvSpPr>
            <p:spPr bwMode="auto">
              <a:xfrm flipH="1">
                <a:off x="3758" y="249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09" name="Line 1001"/>
              <p:cNvSpPr>
                <a:spLocks noChangeShapeType="1"/>
              </p:cNvSpPr>
              <p:nvPr/>
            </p:nvSpPr>
            <p:spPr bwMode="auto">
              <a:xfrm>
                <a:off x="2185" y="246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10" name="Line 1002"/>
              <p:cNvSpPr>
                <a:spLocks noChangeShapeType="1"/>
              </p:cNvSpPr>
              <p:nvPr/>
            </p:nvSpPr>
            <p:spPr bwMode="auto">
              <a:xfrm flipH="1">
                <a:off x="3758" y="246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11" name="Line 1003"/>
              <p:cNvSpPr>
                <a:spLocks noChangeShapeType="1"/>
              </p:cNvSpPr>
              <p:nvPr/>
            </p:nvSpPr>
            <p:spPr bwMode="auto">
              <a:xfrm>
                <a:off x="2185" y="244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12" name="Line 1004"/>
              <p:cNvSpPr>
                <a:spLocks noChangeShapeType="1"/>
              </p:cNvSpPr>
              <p:nvPr/>
            </p:nvSpPr>
            <p:spPr bwMode="auto">
              <a:xfrm flipH="1">
                <a:off x="3758" y="244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13" name="Line 1005"/>
              <p:cNvSpPr>
                <a:spLocks noChangeShapeType="1"/>
              </p:cNvSpPr>
              <p:nvPr/>
            </p:nvSpPr>
            <p:spPr bwMode="auto">
              <a:xfrm>
                <a:off x="2185" y="242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14" name="Line 1006"/>
              <p:cNvSpPr>
                <a:spLocks noChangeShapeType="1"/>
              </p:cNvSpPr>
              <p:nvPr/>
            </p:nvSpPr>
            <p:spPr bwMode="auto">
              <a:xfrm flipH="1">
                <a:off x="3758" y="242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15" name="Line 1007"/>
              <p:cNvSpPr>
                <a:spLocks noChangeShapeType="1"/>
              </p:cNvSpPr>
              <p:nvPr/>
            </p:nvSpPr>
            <p:spPr bwMode="auto">
              <a:xfrm>
                <a:off x="2185" y="230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16" name="Line 1008"/>
              <p:cNvSpPr>
                <a:spLocks noChangeShapeType="1"/>
              </p:cNvSpPr>
              <p:nvPr/>
            </p:nvSpPr>
            <p:spPr bwMode="auto">
              <a:xfrm flipH="1">
                <a:off x="3758" y="230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07418" name="Group 1210"/>
            <p:cNvGrpSpPr>
              <a:grpSpLocks/>
            </p:cNvGrpSpPr>
            <p:nvPr/>
          </p:nvGrpSpPr>
          <p:grpSpPr bwMode="auto">
            <a:xfrm>
              <a:off x="2185" y="1417"/>
              <a:ext cx="3198" cy="1893"/>
              <a:chOff x="2185" y="1417"/>
              <a:chExt cx="3198" cy="1893"/>
            </a:xfrm>
          </p:grpSpPr>
          <p:sp>
            <p:nvSpPr>
              <p:cNvPr id="607218" name="Line 1010"/>
              <p:cNvSpPr>
                <a:spLocks noChangeShapeType="1"/>
              </p:cNvSpPr>
              <p:nvPr/>
            </p:nvSpPr>
            <p:spPr bwMode="auto">
              <a:xfrm>
                <a:off x="2185" y="223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19" name="Line 1011"/>
              <p:cNvSpPr>
                <a:spLocks noChangeShapeType="1"/>
              </p:cNvSpPr>
              <p:nvPr/>
            </p:nvSpPr>
            <p:spPr bwMode="auto">
              <a:xfrm flipH="1">
                <a:off x="3758" y="223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20" name="Line 1012"/>
              <p:cNvSpPr>
                <a:spLocks noChangeShapeType="1"/>
              </p:cNvSpPr>
              <p:nvPr/>
            </p:nvSpPr>
            <p:spPr bwMode="auto">
              <a:xfrm>
                <a:off x="2185" y="218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21" name="Line 1013"/>
              <p:cNvSpPr>
                <a:spLocks noChangeShapeType="1"/>
              </p:cNvSpPr>
              <p:nvPr/>
            </p:nvSpPr>
            <p:spPr bwMode="auto">
              <a:xfrm flipH="1">
                <a:off x="3758" y="218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22" name="Line 1014"/>
              <p:cNvSpPr>
                <a:spLocks noChangeShapeType="1"/>
              </p:cNvSpPr>
              <p:nvPr/>
            </p:nvSpPr>
            <p:spPr bwMode="auto">
              <a:xfrm>
                <a:off x="2185" y="214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23" name="Line 1015"/>
              <p:cNvSpPr>
                <a:spLocks noChangeShapeType="1"/>
              </p:cNvSpPr>
              <p:nvPr/>
            </p:nvSpPr>
            <p:spPr bwMode="auto">
              <a:xfrm flipH="1">
                <a:off x="3758" y="214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24" name="Line 1016"/>
              <p:cNvSpPr>
                <a:spLocks noChangeShapeType="1"/>
              </p:cNvSpPr>
              <p:nvPr/>
            </p:nvSpPr>
            <p:spPr bwMode="auto">
              <a:xfrm>
                <a:off x="2185" y="211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25" name="Line 1017"/>
              <p:cNvSpPr>
                <a:spLocks noChangeShapeType="1"/>
              </p:cNvSpPr>
              <p:nvPr/>
            </p:nvSpPr>
            <p:spPr bwMode="auto">
              <a:xfrm flipH="1">
                <a:off x="3758" y="211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26" name="Line 1018"/>
              <p:cNvSpPr>
                <a:spLocks noChangeShapeType="1"/>
              </p:cNvSpPr>
              <p:nvPr/>
            </p:nvSpPr>
            <p:spPr bwMode="auto">
              <a:xfrm>
                <a:off x="2185" y="2083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27" name="Line 1019"/>
              <p:cNvSpPr>
                <a:spLocks noChangeShapeType="1"/>
              </p:cNvSpPr>
              <p:nvPr/>
            </p:nvSpPr>
            <p:spPr bwMode="auto">
              <a:xfrm flipH="1">
                <a:off x="3758" y="2083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28" name="Line 1020"/>
              <p:cNvSpPr>
                <a:spLocks noChangeShapeType="1"/>
              </p:cNvSpPr>
              <p:nvPr/>
            </p:nvSpPr>
            <p:spPr bwMode="auto">
              <a:xfrm>
                <a:off x="2185" y="205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29" name="Line 1021"/>
              <p:cNvSpPr>
                <a:spLocks noChangeShapeType="1"/>
              </p:cNvSpPr>
              <p:nvPr/>
            </p:nvSpPr>
            <p:spPr bwMode="auto">
              <a:xfrm flipH="1">
                <a:off x="3758" y="205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30" name="Line 1022"/>
              <p:cNvSpPr>
                <a:spLocks noChangeShapeType="1"/>
              </p:cNvSpPr>
              <p:nvPr/>
            </p:nvSpPr>
            <p:spPr bwMode="auto">
              <a:xfrm>
                <a:off x="2185" y="203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31" name="Line 1023"/>
              <p:cNvSpPr>
                <a:spLocks noChangeShapeType="1"/>
              </p:cNvSpPr>
              <p:nvPr/>
            </p:nvSpPr>
            <p:spPr bwMode="auto">
              <a:xfrm flipH="1">
                <a:off x="3758" y="203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32" name="Line 1024"/>
              <p:cNvSpPr>
                <a:spLocks noChangeShapeType="1"/>
              </p:cNvSpPr>
              <p:nvPr/>
            </p:nvSpPr>
            <p:spPr bwMode="auto">
              <a:xfrm>
                <a:off x="2185" y="201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33" name="Line 1025"/>
              <p:cNvSpPr>
                <a:spLocks noChangeShapeType="1"/>
              </p:cNvSpPr>
              <p:nvPr/>
            </p:nvSpPr>
            <p:spPr bwMode="auto">
              <a:xfrm flipH="1">
                <a:off x="3758" y="201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34" name="Line 1026"/>
              <p:cNvSpPr>
                <a:spLocks noChangeShapeType="1"/>
              </p:cNvSpPr>
              <p:nvPr/>
            </p:nvSpPr>
            <p:spPr bwMode="auto">
              <a:xfrm>
                <a:off x="2185" y="189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35" name="Line 1027"/>
              <p:cNvSpPr>
                <a:spLocks noChangeShapeType="1"/>
              </p:cNvSpPr>
              <p:nvPr/>
            </p:nvSpPr>
            <p:spPr bwMode="auto">
              <a:xfrm flipH="1">
                <a:off x="3758" y="189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36" name="Line 1028"/>
              <p:cNvSpPr>
                <a:spLocks noChangeShapeType="1"/>
              </p:cNvSpPr>
              <p:nvPr/>
            </p:nvSpPr>
            <p:spPr bwMode="auto">
              <a:xfrm>
                <a:off x="2185" y="182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37" name="Line 1029"/>
              <p:cNvSpPr>
                <a:spLocks noChangeShapeType="1"/>
              </p:cNvSpPr>
              <p:nvPr/>
            </p:nvSpPr>
            <p:spPr bwMode="auto">
              <a:xfrm flipH="1">
                <a:off x="3758" y="182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38" name="Line 1030"/>
              <p:cNvSpPr>
                <a:spLocks noChangeShapeType="1"/>
              </p:cNvSpPr>
              <p:nvPr/>
            </p:nvSpPr>
            <p:spPr bwMode="auto">
              <a:xfrm>
                <a:off x="2185" y="177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39" name="Line 1031"/>
              <p:cNvSpPr>
                <a:spLocks noChangeShapeType="1"/>
              </p:cNvSpPr>
              <p:nvPr/>
            </p:nvSpPr>
            <p:spPr bwMode="auto">
              <a:xfrm flipH="1">
                <a:off x="3758" y="177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40" name="Line 1032"/>
              <p:cNvSpPr>
                <a:spLocks noChangeShapeType="1"/>
              </p:cNvSpPr>
              <p:nvPr/>
            </p:nvSpPr>
            <p:spPr bwMode="auto">
              <a:xfrm>
                <a:off x="2185" y="173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41" name="Line 1033"/>
              <p:cNvSpPr>
                <a:spLocks noChangeShapeType="1"/>
              </p:cNvSpPr>
              <p:nvPr/>
            </p:nvSpPr>
            <p:spPr bwMode="auto">
              <a:xfrm flipH="1">
                <a:off x="3758" y="173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42" name="Line 1034"/>
              <p:cNvSpPr>
                <a:spLocks noChangeShapeType="1"/>
              </p:cNvSpPr>
              <p:nvPr/>
            </p:nvSpPr>
            <p:spPr bwMode="auto">
              <a:xfrm>
                <a:off x="2185" y="170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43" name="Line 1035"/>
              <p:cNvSpPr>
                <a:spLocks noChangeShapeType="1"/>
              </p:cNvSpPr>
              <p:nvPr/>
            </p:nvSpPr>
            <p:spPr bwMode="auto">
              <a:xfrm flipH="1">
                <a:off x="3758" y="170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44" name="Line 1036"/>
              <p:cNvSpPr>
                <a:spLocks noChangeShapeType="1"/>
              </p:cNvSpPr>
              <p:nvPr/>
            </p:nvSpPr>
            <p:spPr bwMode="auto">
              <a:xfrm>
                <a:off x="2185" y="167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45" name="Line 1037"/>
              <p:cNvSpPr>
                <a:spLocks noChangeShapeType="1"/>
              </p:cNvSpPr>
              <p:nvPr/>
            </p:nvSpPr>
            <p:spPr bwMode="auto">
              <a:xfrm flipH="1">
                <a:off x="3758" y="167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46" name="Line 1038"/>
              <p:cNvSpPr>
                <a:spLocks noChangeShapeType="1"/>
              </p:cNvSpPr>
              <p:nvPr/>
            </p:nvSpPr>
            <p:spPr bwMode="auto">
              <a:xfrm>
                <a:off x="2185" y="165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47" name="Line 1039"/>
              <p:cNvSpPr>
                <a:spLocks noChangeShapeType="1"/>
              </p:cNvSpPr>
              <p:nvPr/>
            </p:nvSpPr>
            <p:spPr bwMode="auto">
              <a:xfrm flipH="1">
                <a:off x="3758" y="165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48" name="Line 1040"/>
              <p:cNvSpPr>
                <a:spLocks noChangeShapeType="1"/>
              </p:cNvSpPr>
              <p:nvPr/>
            </p:nvSpPr>
            <p:spPr bwMode="auto">
              <a:xfrm>
                <a:off x="2185" y="163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49" name="Line 1041"/>
              <p:cNvSpPr>
                <a:spLocks noChangeShapeType="1"/>
              </p:cNvSpPr>
              <p:nvPr/>
            </p:nvSpPr>
            <p:spPr bwMode="auto">
              <a:xfrm flipH="1">
                <a:off x="3758" y="163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50" name="Line 1042"/>
              <p:cNvSpPr>
                <a:spLocks noChangeShapeType="1"/>
              </p:cNvSpPr>
              <p:nvPr/>
            </p:nvSpPr>
            <p:spPr bwMode="auto">
              <a:xfrm>
                <a:off x="2185" y="161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51" name="Line 1043"/>
              <p:cNvSpPr>
                <a:spLocks noChangeShapeType="1"/>
              </p:cNvSpPr>
              <p:nvPr/>
            </p:nvSpPr>
            <p:spPr bwMode="auto">
              <a:xfrm flipH="1">
                <a:off x="3758" y="161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52" name="Line 1044"/>
              <p:cNvSpPr>
                <a:spLocks noChangeShapeType="1"/>
              </p:cNvSpPr>
              <p:nvPr/>
            </p:nvSpPr>
            <p:spPr bwMode="auto">
              <a:xfrm>
                <a:off x="2185" y="148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53" name="Line 1045"/>
              <p:cNvSpPr>
                <a:spLocks noChangeShapeType="1"/>
              </p:cNvSpPr>
              <p:nvPr/>
            </p:nvSpPr>
            <p:spPr bwMode="auto">
              <a:xfrm flipH="1">
                <a:off x="3758" y="148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54" name="Line 1046"/>
              <p:cNvSpPr>
                <a:spLocks noChangeShapeType="1"/>
              </p:cNvSpPr>
              <p:nvPr/>
            </p:nvSpPr>
            <p:spPr bwMode="auto">
              <a:xfrm>
                <a:off x="2185" y="141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55" name="Line 1047"/>
              <p:cNvSpPr>
                <a:spLocks noChangeShapeType="1"/>
              </p:cNvSpPr>
              <p:nvPr/>
            </p:nvSpPr>
            <p:spPr bwMode="auto">
              <a:xfrm flipH="1">
                <a:off x="3758" y="141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56" name="Line 1048"/>
              <p:cNvSpPr>
                <a:spLocks noChangeShapeType="1"/>
              </p:cNvSpPr>
              <p:nvPr/>
            </p:nvSpPr>
            <p:spPr bwMode="auto">
              <a:xfrm>
                <a:off x="2185" y="3242"/>
                <a:ext cx="4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57" name="Line 1049"/>
              <p:cNvSpPr>
                <a:spLocks noChangeShapeType="1"/>
              </p:cNvSpPr>
              <p:nvPr/>
            </p:nvSpPr>
            <p:spPr bwMode="auto">
              <a:xfrm flipH="1">
                <a:off x="3738" y="3242"/>
                <a:ext cx="4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58" name="Line 1050"/>
              <p:cNvSpPr>
                <a:spLocks noChangeShapeType="1"/>
              </p:cNvSpPr>
              <p:nvPr/>
            </p:nvSpPr>
            <p:spPr bwMode="auto">
              <a:xfrm>
                <a:off x="2185" y="2834"/>
                <a:ext cx="4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59" name="Line 1051"/>
              <p:cNvSpPr>
                <a:spLocks noChangeShapeType="1"/>
              </p:cNvSpPr>
              <p:nvPr/>
            </p:nvSpPr>
            <p:spPr bwMode="auto">
              <a:xfrm flipH="1">
                <a:off x="3738" y="2834"/>
                <a:ext cx="4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60" name="Line 1052"/>
              <p:cNvSpPr>
                <a:spLocks noChangeShapeType="1"/>
              </p:cNvSpPr>
              <p:nvPr/>
            </p:nvSpPr>
            <p:spPr bwMode="auto">
              <a:xfrm>
                <a:off x="2185" y="2427"/>
                <a:ext cx="4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61" name="Line 1053"/>
              <p:cNvSpPr>
                <a:spLocks noChangeShapeType="1"/>
              </p:cNvSpPr>
              <p:nvPr/>
            </p:nvSpPr>
            <p:spPr bwMode="auto">
              <a:xfrm flipH="1">
                <a:off x="3738" y="2427"/>
                <a:ext cx="4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62" name="Line 1054"/>
              <p:cNvSpPr>
                <a:spLocks noChangeShapeType="1"/>
              </p:cNvSpPr>
              <p:nvPr/>
            </p:nvSpPr>
            <p:spPr bwMode="auto">
              <a:xfrm>
                <a:off x="2185" y="2019"/>
                <a:ext cx="4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63" name="Line 1055"/>
              <p:cNvSpPr>
                <a:spLocks noChangeShapeType="1"/>
              </p:cNvSpPr>
              <p:nvPr/>
            </p:nvSpPr>
            <p:spPr bwMode="auto">
              <a:xfrm flipH="1">
                <a:off x="3738" y="2019"/>
                <a:ext cx="4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64" name="Line 1056"/>
              <p:cNvSpPr>
                <a:spLocks noChangeShapeType="1"/>
              </p:cNvSpPr>
              <p:nvPr/>
            </p:nvSpPr>
            <p:spPr bwMode="auto">
              <a:xfrm>
                <a:off x="2185" y="1612"/>
                <a:ext cx="4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65" name="Line 1057"/>
              <p:cNvSpPr>
                <a:spLocks noChangeShapeType="1"/>
              </p:cNvSpPr>
              <p:nvPr/>
            </p:nvSpPr>
            <p:spPr bwMode="auto">
              <a:xfrm flipH="1">
                <a:off x="3738" y="1612"/>
                <a:ext cx="4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66" name="Rectangle 1058"/>
              <p:cNvSpPr>
                <a:spLocks noChangeArrowheads="1"/>
              </p:cNvSpPr>
              <p:nvPr/>
            </p:nvSpPr>
            <p:spPr bwMode="auto">
              <a:xfrm>
                <a:off x="2185" y="1417"/>
                <a:ext cx="1593" cy="1825"/>
              </a:xfrm>
              <a:prstGeom prst="rect">
                <a:avLst/>
              </a:prstGeom>
              <a:noFill/>
              <a:ln w="6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267" name="Freeform 1059"/>
              <p:cNvSpPr>
                <a:spLocks/>
              </p:cNvSpPr>
              <p:nvPr/>
            </p:nvSpPr>
            <p:spPr bwMode="auto">
              <a:xfrm>
                <a:off x="3802" y="1752"/>
                <a:ext cx="1464" cy="1490"/>
              </a:xfrm>
              <a:custGeom>
                <a:avLst/>
                <a:gdLst/>
                <a:ahLst/>
                <a:cxnLst>
                  <a:cxn ang="0">
                    <a:pos x="31" y="1367"/>
                  </a:cxn>
                  <a:cxn ang="0">
                    <a:pos x="93" y="1121"/>
                  </a:cxn>
                  <a:cxn ang="0">
                    <a:pos x="110" y="927"/>
                  </a:cxn>
                  <a:cxn ang="0">
                    <a:pos x="141" y="989"/>
                  </a:cxn>
                  <a:cxn ang="0">
                    <a:pos x="157" y="998"/>
                  </a:cxn>
                  <a:cxn ang="0">
                    <a:pos x="188" y="866"/>
                  </a:cxn>
                  <a:cxn ang="0">
                    <a:pos x="205" y="860"/>
                  </a:cxn>
                  <a:cxn ang="0">
                    <a:pos x="236" y="942"/>
                  </a:cxn>
                  <a:cxn ang="0">
                    <a:pos x="251" y="882"/>
                  </a:cxn>
                  <a:cxn ang="0">
                    <a:pos x="282" y="907"/>
                  </a:cxn>
                  <a:cxn ang="0">
                    <a:pos x="298" y="935"/>
                  </a:cxn>
                  <a:cxn ang="0">
                    <a:pos x="346" y="978"/>
                  </a:cxn>
                  <a:cxn ang="0">
                    <a:pos x="362" y="989"/>
                  </a:cxn>
                  <a:cxn ang="0">
                    <a:pos x="393" y="1082"/>
                  </a:cxn>
                  <a:cxn ang="0">
                    <a:pos x="408" y="1121"/>
                  </a:cxn>
                  <a:cxn ang="0">
                    <a:pos x="441" y="1036"/>
                  </a:cxn>
                  <a:cxn ang="0">
                    <a:pos x="456" y="1205"/>
                  </a:cxn>
                  <a:cxn ang="0">
                    <a:pos x="503" y="1367"/>
                  </a:cxn>
                  <a:cxn ang="0">
                    <a:pos x="518" y="998"/>
                  </a:cxn>
                  <a:cxn ang="0">
                    <a:pos x="551" y="900"/>
                  </a:cxn>
                  <a:cxn ang="0">
                    <a:pos x="567" y="683"/>
                  </a:cxn>
                  <a:cxn ang="0">
                    <a:pos x="598" y="574"/>
                  </a:cxn>
                  <a:cxn ang="0">
                    <a:pos x="613" y="396"/>
                  </a:cxn>
                  <a:cxn ang="0">
                    <a:pos x="646" y="342"/>
                  </a:cxn>
                  <a:cxn ang="0">
                    <a:pos x="661" y="221"/>
                  </a:cxn>
                  <a:cxn ang="0">
                    <a:pos x="692" y="180"/>
                  </a:cxn>
                  <a:cxn ang="0">
                    <a:pos x="708" y="109"/>
                  </a:cxn>
                  <a:cxn ang="0">
                    <a:pos x="739" y="90"/>
                  </a:cxn>
                  <a:cxn ang="0">
                    <a:pos x="754" y="50"/>
                  </a:cxn>
                  <a:cxn ang="0">
                    <a:pos x="787" y="37"/>
                  </a:cxn>
                  <a:cxn ang="0">
                    <a:pos x="803" y="9"/>
                  </a:cxn>
                  <a:cxn ang="0">
                    <a:pos x="834" y="1"/>
                  </a:cxn>
                  <a:cxn ang="0">
                    <a:pos x="849" y="0"/>
                  </a:cxn>
                  <a:cxn ang="0">
                    <a:pos x="882" y="1"/>
                  </a:cxn>
                  <a:cxn ang="0">
                    <a:pos x="897" y="6"/>
                  </a:cxn>
                  <a:cxn ang="0">
                    <a:pos x="928" y="14"/>
                  </a:cxn>
                  <a:cxn ang="0">
                    <a:pos x="944" y="29"/>
                  </a:cxn>
                  <a:cxn ang="0">
                    <a:pos x="977" y="40"/>
                  </a:cxn>
                  <a:cxn ang="0">
                    <a:pos x="992" y="62"/>
                  </a:cxn>
                  <a:cxn ang="0">
                    <a:pos x="1023" y="82"/>
                  </a:cxn>
                  <a:cxn ang="0">
                    <a:pos x="1039" y="124"/>
                  </a:cxn>
                  <a:cxn ang="0">
                    <a:pos x="1070" y="155"/>
                  </a:cxn>
                  <a:cxn ang="0">
                    <a:pos x="1087" y="214"/>
                  </a:cxn>
                  <a:cxn ang="0">
                    <a:pos x="1118" y="244"/>
                  </a:cxn>
                  <a:cxn ang="0">
                    <a:pos x="1133" y="286"/>
                  </a:cxn>
                  <a:cxn ang="0">
                    <a:pos x="1165" y="322"/>
                  </a:cxn>
                  <a:cxn ang="0">
                    <a:pos x="1182" y="373"/>
                  </a:cxn>
                  <a:cxn ang="0">
                    <a:pos x="1213" y="423"/>
                  </a:cxn>
                  <a:cxn ang="0">
                    <a:pos x="1228" y="513"/>
                  </a:cxn>
                  <a:cxn ang="0">
                    <a:pos x="1259" y="595"/>
                  </a:cxn>
                  <a:cxn ang="0">
                    <a:pos x="1275" y="712"/>
                  </a:cxn>
                  <a:cxn ang="0">
                    <a:pos x="1307" y="816"/>
                  </a:cxn>
                  <a:cxn ang="0">
                    <a:pos x="1323" y="894"/>
                  </a:cxn>
                  <a:cxn ang="0">
                    <a:pos x="1354" y="1082"/>
                  </a:cxn>
                  <a:cxn ang="0">
                    <a:pos x="1370" y="1121"/>
                  </a:cxn>
                  <a:cxn ang="0">
                    <a:pos x="1401" y="1244"/>
                  </a:cxn>
                  <a:cxn ang="0">
                    <a:pos x="1418" y="1367"/>
                  </a:cxn>
                  <a:cxn ang="0">
                    <a:pos x="1449" y="1490"/>
                  </a:cxn>
                  <a:cxn ang="0">
                    <a:pos x="1464" y="1490"/>
                  </a:cxn>
                </a:cxnLst>
                <a:rect l="0" t="0" r="r" b="b"/>
                <a:pathLst>
                  <a:path w="1464" h="1490">
                    <a:moveTo>
                      <a:pt x="0" y="1490"/>
                    </a:moveTo>
                    <a:lnTo>
                      <a:pt x="31" y="1490"/>
                    </a:lnTo>
                    <a:lnTo>
                      <a:pt x="31" y="1367"/>
                    </a:lnTo>
                    <a:lnTo>
                      <a:pt x="62" y="1367"/>
                    </a:lnTo>
                    <a:lnTo>
                      <a:pt x="62" y="1121"/>
                    </a:lnTo>
                    <a:lnTo>
                      <a:pt x="93" y="1121"/>
                    </a:lnTo>
                    <a:lnTo>
                      <a:pt x="93" y="1172"/>
                    </a:lnTo>
                    <a:lnTo>
                      <a:pt x="110" y="1172"/>
                    </a:lnTo>
                    <a:lnTo>
                      <a:pt x="110" y="927"/>
                    </a:lnTo>
                    <a:lnTo>
                      <a:pt x="125" y="927"/>
                    </a:lnTo>
                    <a:lnTo>
                      <a:pt x="125" y="989"/>
                    </a:lnTo>
                    <a:lnTo>
                      <a:pt x="141" y="989"/>
                    </a:lnTo>
                    <a:lnTo>
                      <a:pt x="141" y="1082"/>
                    </a:lnTo>
                    <a:lnTo>
                      <a:pt x="157" y="1082"/>
                    </a:lnTo>
                    <a:lnTo>
                      <a:pt x="157" y="998"/>
                    </a:lnTo>
                    <a:lnTo>
                      <a:pt x="172" y="998"/>
                    </a:lnTo>
                    <a:lnTo>
                      <a:pt x="172" y="866"/>
                    </a:lnTo>
                    <a:lnTo>
                      <a:pt x="188" y="866"/>
                    </a:lnTo>
                    <a:lnTo>
                      <a:pt x="188" y="855"/>
                    </a:lnTo>
                    <a:lnTo>
                      <a:pt x="205" y="855"/>
                    </a:lnTo>
                    <a:lnTo>
                      <a:pt x="205" y="860"/>
                    </a:lnTo>
                    <a:lnTo>
                      <a:pt x="219" y="860"/>
                    </a:lnTo>
                    <a:lnTo>
                      <a:pt x="219" y="942"/>
                    </a:lnTo>
                    <a:lnTo>
                      <a:pt x="236" y="942"/>
                    </a:lnTo>
                    <a:lnTo>
                      <a:pt x="236" y="846"/>
                    </a:lnTo>
                    <a:lnTo>
                      <a:pt x="251" y="846"/>
                    </a:lnTo>
                    <a:lnTo>
                      <a:pt x="251" y="882"/>
                    </a:lnTo>
                    <a:lnTo>
                      <a:pt x="267" y="882"/>
                    </a:lnTo>
                    <a:lnTo>
                      <a:pt x="267" y="907"/>
                    </a:lnTo>
                    <a:lnTo>
                      <a:pt x="282" y="907"/>
                    </a:lnTo>
                    <a:lnTo>
                      <a:pt x="282" y="871"/>
                    </a:lnTo>
                    <a:lnTo>
                      <a:pt x="298" y="871"/>
                    </a:lnTo>
                    <a:lnTo>
                      <a:pt x="298" y="935"/>
                    </a:lnTo>
                    <a:lnTo>
                      <a:pt x="313" y="935"/>
                    </a:lnTo>
                    <a:lnTo>
                      <a:pt x="313" y="978"/>
                    </a:lnTo>
                    <a:lnTo>
                      <a:pt x="346" y="978"/>
                    </a:lnTo>
                    <a:lnTo>
                      <a:pt x="346" y="1011"/>
                    </a:lnTo>
                    <a:lnTo>
                      <a:pt x="362" y="1011"/>
                    </a:lnTo>
                    <a:lnTo>
                      <a:pt x="362" y="989"/>
                    </a:lnTo>
                    <a:lnTo>
                      <a:pt x="377" y="989"/>
                    </a:lnTo>
                    <a:lnTo>
                      <a:pt x="377" y="1082"/>
                    </a:lnTo>
                    <a:lnTo>
                      <a:pt x="393" y="1082"/>
                    </a:lnTo>
                    <a:lnTo>
                      <a:pt x="393" y="989"/>
                    </a:lnTo>
                    <a:lnTo>
                      <a:pt x="408" y="989"/>
                    </a:lnTo>
                    <a:lnTo>
                      <a:pt x="408" y="1121"/>
                    </a:lnTo>
                    <a:lnTo>
                      <a:pt x="424" y="1121"/>
                    </a:lnTo>
                    <a:lnTo>
                      <a:pt x="424" y="1036"/>
                    </a:lnTo>
                    <a:lnTo>
                      <a:pt x="441" y="1036"/>
                    </a:lnTo>
                    <a:lnTo>
                      <a:pt x="441" y="1023"/>
                    </a:lnTo>
                    <a:lnTo>
                      <a:pt x="456" y="1023"/>
                    </a:lnTo>
                    <a:lnTo>
                      <a:pt x="456" y="1205"/>
                    </a:lnTo>
                    <a:lnTo>
                      <a:pt x="487" y="1205"/>
                    </a:lnTo>
                    <a:lnTo>
                      <a:pt x="487" y="1367"/>
                    </a:lnTo>
                    <a:lnTo>
                      <a:pt x="503" y="1367"/>
                    </a:lnTo>
                    <a:lnTo>
                      <a:pt x="503" y="1101"/>
                    </a:lnTo>
                    <a:lnTo>
                      <a:pt x="518" y="1101"/>
                    </a:lnTo>
                    <a:lnTo>
                      <a:pt x="518" y="998"/>
                    </a:lnTo>
                    <a:lnTo>
                      <a:pt x="535" y="998"/>
                    </a:lnTo>
                    <a:lnTo>
                      <a:pt x="535" y="900"/>
                    </a:lnTo>
                    <a:lnTo>
                      <a:pt x="551" y="900"/>
                    </a:lnTo>
                    <a:lnTo>
                      <a:pt x="551" y="777"/>
                    </a:lnTo>
                    <a:lnTo>
                      <a:pt x="567" y="777"/>
                    </a:lnTo>
                    <a:lnTo>
                      <a:pt x="567" y="683"/>
                    </a:lnTo>
                    <a:lnTo>
                      <a:pt x="582" y="683"/>
                    </a:lnTo>
                    <a:lnTo>
                      <a:pt x="582" y="574"/>
                    </a:lnTo>
                    <a:lnTo>
                      <a:pt x="598" y="574"/>
                    </a:lnTo>
                    <a:lnTo>
                      <a:pt x="598" y="474"/>
                    </a:lnTo>
                    <a:lnTo>
                      <a:pt x="613" y="474"/>
                    </a:lnTo>
                    <a:lnTo>
                      <a:pt x="613" y="396"/>
                    </a:lnTo>
                    <a:lnTo>
                      <a:pt x="629" y="396"/>
                    </a:lnTo>
                    <a:lnTo>
                      <a:pt x="629" y="342"/>
                    </a:lnTo>
                    <a:lnTo>
                      <a:pt x="646" y="342"/>
                    </a:lnTo>
                    <a:lnTo>
                      <a:pt x="646" y="277"/>
                    </a:lnTo>
                    <a:lnTo>
                      <a:pt x="661" y="277"/>
                    </a:lnTo>
                    <a:lnTo>
                      <a:pt x="661" y="221"/>
                    </a:lnTo>
                    <a:lnTo>
                      <a:pt x="677" y="221"/>
                    </a:lnTo>
                    <a:lnTo>
                      <a:pt x="677" y="180"/>
                    </a:lnTo>
                    <a:lnTo>
                      <a:pt x="692" y="180"/>
                    </a:lnTo>
                    <a:lnTo>
                      <a:pt x="692" y="137"/>
                    </a:lnTo>
                    <a:lnTo>
                      <a:pt x="708" y="137"/>
                    </a:lnTo>
                    <a:lnTo>
                      <a:pt x="708" y="109"/>
                    </a:lnTo>
                    <a:lnTo>
                      <a:pt x="723" y="109"/>
                    </a:lnTo>
                    <a:lnTo>
                      <a:pt x="723" y="90"/>
                    </a:lnTo>
                    <a:lnTo>
                      <a:pt x="739" y="90"/>
                    </a:lnTo>
                    <a:lnTo>
                      <a:pt x="739" y="65"/>
                    </a:lnTo>
                    <a:lnTo>
                      <a:pt x="754" y="65"/>
                    </a:lnTo>
                    <a:lnTo>
                      <a:pt x="754" y="50"/>
                    </a:lnTo>
                    <a:lnTo>
                      <a:pt x="772" y="50"/>
                    </a:lnTo>
                    <a:lnTo>
                      <a:pt x="772" y="37"/>
                    </a:lnTo>
                    <a:lnTo>
                      <a:pt x="787" y="37"/>
                    </a:lnTo>
                    <a:lnTo>
                      <a:pt x="787" y="25"/>
                    </a:lnTo>
                    <a:lnTo>
                      <a:pt x="803" y="25"/>
                    </a:lnTo>
                    <a:lnTo>
                      <a:pt x="803" y="9"/>
                    </a:lnTo>
                    <a:lnTo>
                      <a:pt x="818" y="9"/>
                    </a:lnTo>
                    <a:lnTo>
                      <a:pt x="818" y="1"/>
                    </a:lnTo>
                    <a:lnTo>
                      <a:pt x="834" y="1"/>
                    </a:lnTo>
                    <a:lnTo>
                      <a:pt x="834" y="3"/>
                    </a:lnTo>
                    <a:lnTo>
                      <a:pt x="849" y="3"/>
                    </a:lnTo>
                    <a:lnTo>
                      <a:pt x="849" y="0"/>
                    </a:lnTo>
                    <a:lnTo>
                      <a:pt x="865" y="0"/>
                    </a:lnTo>
                    <a:lnTo>
                      <a:pt x="865" y="1"/>
                    </a:lnTo>
                    <a:lnTo>
                      <a:pt x="882" y="1"/>
                    </a:lnTo>
                    <a:lnTo>
                      <a:pt x="882" y="3"/>
                    </a:lnTo>
                    <a:lnTo>
                      <a:pt x="897" y="3"/>
                    </a:lnTo>
                    <a:lnTo>
                      <a:pt x="897" y="6"/>
                    </a:lnTo>
                    <a:lnTo>
                      <a:pt x="913" y="6"/>
                    </a:lnTo>
                    <a:lnTo>
                      <a:pt x="913" y="14"/>
                    </a:lnTo>
                    <a:lnTo>
                      <a:pt x="928" y="14"/>
                    </a:lnTo>
                    <a:lnTo>
                      <a:pt x="928" y="22"/>
                    </a:lnTo>
                    <a:lnTo>
                      <a:pt x="944" y="22"/>
                    </a:lnTo>
                    <a:lnTo>
                      <a:pt x="944" y="29"/>
                    </a:lnTo>
                    <a:lnTo>
                      <a:pt x="959" y="29"/>
                    </a:lnTo>
                    <a:lnTo>
                      <a:pt x="959" y="40"/>
                    </a:lnTo>
                    <a:lnTo>
                      <a:pt x="977" y="40"/>
                    </a:lnTo>
                    <a:lnTo>
                      <a:pt x="977" y="50"/>
                    </a:lnTo>
                    <a:lnTo>
                      <a:pt x="992" y="50"/>
                    </a:lnTo>
                    <a:lnTo>
                      <a:pt x="992" y="62"/>
                    </a:lnTo>
                    <a:lnTo>
                      <a:pt x="1008" y="62"/>
                    </a:lnTo>
                    <a:lnTo>
                      <a:pt x="1008" y="82"/>
                    </a:lnTo>
                    <a:lnTo>
                      <a:pt x="1023" y="82"/>
                    </a:lnTo>
                    <a:lnTo>
                      <a:pt x="1023" y="95"/>
                    </a:lnTo>
                    <a:lnTo>
                      <a:pt x="1039" y="95"/>
                    </a:lnTo>
                    <a:lnTo>
                      <a:pt x="1039" y="124"/>
                    </a:lnTo>
                    <a:lnTo>
                      <a:pt x="1054" y="124"/>
                    </a:lnTo>
                    <a:lnTo>
                      <a:pt x="1054" y="155"/>
                    </a:lnTo>
                    <a:lnTo>
                      <a:pt x="1070" y="155"/>
                    </a:lnTo>
                    <a:lnTo>
                      <a:pt x="1070" y="188"/>
                    </a:lnTo>
                    <a:lnTo>
                      <a:pt x="1087" y="188"/>
                    </a:lnTo>
                    <a:lnTo>
                      <a:pt x="1087" y="214"/>
                    </a:lnTo>
                    <a:lnTo>
                      <a:pt x="1102" y="214"/>
                    </a:lnTo>
                    <a:lnTo>
                      <a:pt x="1102" y="244"/>
                    </a:lnTo>
                    <a:lnTo>
                      <a:pt x="1118" y="244"/>
                    </a:lnTo>
                    <a:lnTo>
                      <a:pt x="1118" y="272"/>
                    </a:lnTo>
                    <a:lnTo>
                      <a:pt x="1133" y="272"/>
                    </a:lnTo>
                    <a:lnTo>
                      <a:pt x="1133" y="286"/>
                    </a:lnTo>
                    <a:lnTo>
                      <a:pt x="1149" y="286"/>
                    </a:lnTo>
                    <a:lnTo>
                      <a:pt x="1149" y="322"/>
                    </a:lnTo>
                    <a:lnTo>
                      <a:pt x="1165" y="322"/>
                    </a:lnTo>
                    <a:lnTo>
                      <a:pt x="1165" y="356"/>
                    </a:lnTo>
                    <a:lnTo>
                      <a:pt x="1182" y="356"/>
                    </a:lnTo>
                    <a:lnTo>
                      <a:pt x="1182" y="373"/>
                    </a:lnTo>
                    <a:lnTo>
                      <a:pt x="1197" y="373"/>
                    </a:lnTo>
                    <a:lnTo>
                      <a:pt x="1197" y="423"/>
                    </a:lnTo>
                    <a:lnTo>
                      <a:pt x="1213" y="423"/>
                    </a:lnTo>
                    <a:lnTo>
                      <a:pt x="1213" y="474"/>
                    </a:lnTo>
                    <a:lnTo>
                      <a:pt x="1228" y="474"/>
                    </a:lnTo>
                    <a:lnTo>
                      <a:pt x="1228" y="513"/>
                    </a:lnTo>
                    <a:lnTo>
                      <a:pt x="1244" y="513"/>
                    </a:lnTo>
                    <a:lnTo>
                      <a:pt x="1244" y="595"/>
                    </a:lnTo>
                    <a:lnTo>
                      <a:pt x="1259" y="595"/>
                    </a:lnTo>
                    <a:lnTo>
                      <a:pt x="1259" y="692"/>
                    </a:lnTo>
                    <a:lnTo>
                      <a:pt x="1275" y="692"/>
                    </a:lnTo>
                    <a:lnTo>
                      <a:pt x="1275" y="712"/>
                    </a:lnTo>
                    <a:lnTo>
                      <a:pt x="1290" y="712"/>
                    </a:lnTo>
                    <a:lnTo>
                      <a:pt x="1290" y="816"/>
                    </a:lnTo>
                    <a:lnTo>
                      <a:pt x="1307" y="816"/>
                    </a:lnTo>
                    <a:lnTo>
                      <a:pt x="1307" y="855"/>
                    </a:lnTo>
                    <a:lnTo>
                      <a:pt x="1323" y="855"/>
                    </a:lnTo>
                    <a:lnTo>
                      <a:pt x="1323" y="894"/>
                    </a:lnTo>
                    <a:lnTo>
                      <a:pt x="1338" y="894"/>
                    </a:lnTo>
                    <a:lnTo>
                      <a:pt x="1338" y="1082"/>
                    </a:lnTo>
                    <a:lnTo>
                      <a:pt x="1354" y="1082"/>
                    </a:lnTo>
                    <a:lnTo>
                      <a:pt x="1354" y="1144"/>
                    </a:lnTo>
                    <a:lnTo>
                      <a:pt x="1370" y="1144"/>
                    </a:lnTo>
                    <a:lnTo>
                      <a:pt x="1370" y="1121"/>
                    </a:lnTo>
                    <a:lnTo>
                      <a:pt x="1385" y="1121"/>
                    </a:lnTo>
                    <a:lnTo>
                      <a:pt x="1385" y="1244"/>
                    </a:lnTo>
                    <a:lnTo>
                      <a:pt x="1401" y="1244"/>
                    </a:lnTo>
                    <a:lnTo>
                      <a:pt x="1401" y="1295"/>
                    </a:lnTo>
                    <a:lnTo>
                      <a:pt x="1418" y="1295"/>
                    </a:lnTo>
                    <a:lnTo>
                      <a:pt x="1418" y="1367"/>
                    </a:lnTo>
                    <a:lnTo>
                      <a:pt x="1433" y="1367"/>
                    </a:lnTo>
                    <a:lnTo>
                      <a:pt x="1433" y="1490"/>
                    </a:lnTo>
                    <a:lnTo>
                      <a:pt x="1449" y="1490"/>
                    </a:lnTo>
                    <a:lnTo>
                      <a:pt x="1449" y="1367"/>
                    </a:lnTo>
                    <a:lnTo>
                      <a:pt x="1464" y="1367"/>
                    </a:lnTo>
                    <a:lnTo>
                      <a:pt x="1464" y="1490"/>
                    </a:lnTo>
                    <a:lnTo>
                      <a:pt x="0" y="1490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pic>
            <p:nvPicPr>
              <p:cNvPr id="607268" name="Picture 1060"/>
              <p:cNvPicPr>
                <a:picLocks noChangeAspect="1" noChangeArrowheads="1"/>
              </p:cNvPicPr>
              <p:nvPr/>
            </p:nvPicPr>
            <p:blipFill>
              <a:blip r:embed="rId702"/>
              <a:srcRect/>
              <a:stretch>
                <a:fillRect/>
              </a:stretch>
            </p:blipFill>
            <p:spPr bwMode="auto">
              <a:xfrm>
                <a:off x="3749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69" name="Picture 1061"/>
              <p:cNvPicPr>
                <a:picLocks noChangeAspect="1" noChangeArrowheads="1"/>
              </p:cNvPicPr>
              <p:nvPr/>
            </p:nvPicPr>
            <p:blipFill>
              <a:blip r:embed="rId703"/>
              <a:srcRect/>
              <a:stretch>
                <a:fillRect/>
              </a:stretch>
            </p:blipFill>
            <p:spPr bwMode="auto">
              <a:xfrm>
                <a:off x="3749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70" name="Picture 1062"/>
              <p:cNvPicPr>
                <a:picLocks noChangeAspect="1" noChangeArrowheads="1"/>
              </p:cNvPicPr>
              <p:nvPr/>
            </p:nvPicPr>
            <p:blipFill>
              <a:blip r:embed="rId704"/>
              <a:srcRect/>
              <a:stretch>
                <a:fillRect/>
              </a:stretch>
            </p:blipFill>
            <p:spPr bwMode="auto">
              <a:xfrm>
                <a:off x="3865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71" name="Picture 1063"/>
              <p:cNvPicPr>
                <a:picLocks noChangeAspect="1" noChangeArrowheads="1"/>
              </p:cNvPicPr>
              <p:nvPr/>
            </p:nvPicPr>
            <p:blipFill>
              <a:blip r:embed="rId705"/>
              <a:srcRect/>
              <a:stretch>
                <a:fillRect/>
              </a:stretch>
            </p:blipFill>
            <p:spPr bwMode="auto">
              <a:xfrm>
                <a:off x="3865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72" name="Picture 1064"/>
              <p:cNvPicPr>
                <a:picLocks noChangeAspect="1" noChangeArrowheads="1"/>
              </p:cNvPicPr>
              <p:nvPr/>
            </p:nvPicPr>
            <p:blipFill>
              <a:blip r:embed="rId706"/>
              <a:srcRect/>
              <a:stretch>
                <a:fillRect/>
              </a:stretch>
            </p:blipFill>
            <p:spPr bwMode="auto">
              <a:xfrm>
                <a:off x="3982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73" name="Picture 1065"/>
              <p:cNvPicPr>
                <a:picLocks noChangeAspect="1" noChangeArrowheads="1"/>
              </p:cNvPicPr>
              <p:nvPr/>
            </p:nvPicPr>
            <p:blipFill>
              <a:blip r:embed="rId707"/>
              <a:srcRect/>
              <a:stretch>
                <a:fillRect/>
              </a:stretch>
            </p:blipFill>
            <p:spPr bwMode="auto">
              <a:xfrm>
                <a:off x="3982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74" name="Picture 1066"/>
              <p:cNvPicPr>
                <a:picLocks noChangeAspect="1" noChangeArrowheads="1"/>
              </p:cNvPicPr>
              <p:nvPr/>
            </p:nvPicPr>
            <p:blipFill>
              <a:blip r:embed="rId708"/>
              <a:srcRect/>
              <a:stretch>
                <a:fillRect/>
              </a:stretch>
            </p:blipFill>
            <p:spPr bwMode="auto">
              <a:xfrm>
                <a:off x="4098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75" name="Picture 1067"/>
              <p:cNvPicPr>
                <a:picLocks noChangeAspect="1" noChangeArrowheads="1"/>
              </p:cNvPicPr>
              <p:nvPr/>
            </p:nvPicPr>
            <p:blipFill>
              <a:blip r:embed="rId709"/>
              <a:srcRect/>
              <a:stretch>
                <a:fillRect/>
              </a:stretch>
            </p:blipFill>
            <p:spPr bwMode="auto">
              <a:xfrm>
                <a:off x="4098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76" name="Picture 1068"/>
              <p:cNvPicPr>
                <a:picLocks noChangeAspect="1" noChangeArrowheads="1"/>
              </p:cNvPicPr>
              <p:nvPr/>
            </p:nvPicPr>
            <p:blipFill>
              <a:blip r:embed="rId710"/>
              <a:srcRect/>
              <a:stretch>
                <a:fillRect/>
              </a:stretch>
            </p:blipFill>
            <p:spPr bwMode="auto">
              <a:xfrm>
                <a:off x="4215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77" name="Picture 1069"/>
              <p:cNvPicPr>
                <a:picLocks noChangeAspect="1" noChangeArrowheads="1"/>
              </p:cNvPicPr>
              <p:nvPr/>
            </p:nvPicPr>
            <p:blipFill>
              <a:blip r:embed="rId711"/>
              <a:srcRect/>
              <a:stretch>
                <a:fillRect/>
              </a:stretch>
            </p:blipFill>
            <p:spPr bwMode="auto">
              <a:xfrm>
                <a:off x="4215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78" name="Picture 1070"/>
              <p:cNvPicPr>
                <a:picLocks noChangeAspect="1" noChangeArrowheads="1"/>
              </p:cNvPicPr>
              <p:nvPr/>
            </p:nvPicPr>
            <p:blipFill>
              <a:blip r:embed="rId712"/>
              <a:srcRect/>
              <a:stretch>
                <a:fillRect/>
              </a:stretch>
            </p:blipFill>
            <p:spPr bwMode="auto">
              <a:xfrm>
                <a:off x="4331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79" name="Picture 1071"/>
              <p:cNvPicPr>
                <a:picLocks noChangeAspect="1" noChangeArrowheads="1"/>
              </p:cNvPicPr>
              <p:nvPr/>
            </p:nvPicPr>
            <p:blipFill>
              <a:blip r:embed="rId713"/>
              <a:srcRect/>
              <a:stretch>
                <a:fillRect/>
              </a:stretch>
            </p:blipFill>
            <p:spPr bwMode="auto">
              <a:xfrm>
                <a:off x="4331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80" name="Picture 1072"/>
              <p:cNvPicPr>
                <a:picLocks noChangeAspect="1" noChangeArrowheads="1"/>
              </p:cNvPicPr>
              <p:nvPr/>
            </p:nvPicPr>
            <p:blipFill>
              <a:blip r:embed="rId714"/>
              <a:srcRect/>
              <a:stretch>
                <a:fillRect/>
              </a:stretch>
            </p:blipFill>
            <p:spPr bwMode="auto">
              <a:xfrm>
                <a:off x="4448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81" name="Picture 1073"/>
              <p:cNvPicPr>
                <a:picLocks noChangeAspect="1" noChangeArrowheads="1"/>
              </p:cNvPicPr>
              <p:nvPr/>
            </p:nvPicPr>
            <p:blipFill>
              <a:blip r:embed="rId715"/>
              <a:srcRect/>
              <a:stretch>
                <a:fillRect/>
              </a:stretch>
            </p:blipFill>
            <p:spPr bwMode="auto">
              <a:xfrm>
                <a:off x="4448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82" name="Picture 1074"/>
              <p:cNvPicPr>
                <a:picLocks noChangeAspect="1" noChangeArrowheads="1"/>
              </p:cNvPicPr>
              <p:nvPr/>
            </p:nvPicPr>
            <p:blipFill>
              <a:blip r:embed="rId716"/>
              <a:srcRect/>
              <a:stretch>
                <a:fillRect/>
              </a:stretch>
            </p:blipFill>
            <p:spPr bwMode="auto">
              <a:xfrm>
                <a:off x="4564" y="3192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83" name="Picture 1075"/>
              <p:cNvPicPr>
                <a:picLocks noChangeAspect="1" noChangeArrowheads="1"/>
              </p:cNvPicPr>
              <p:nvPr/>
            </p:nvPicPr>
            <p:blipFill>
              <a:blip r:embed="rId717"/>
              <a:srcRect/>
              <a:stretch>
                <a:fillRect/>
              </a:stretch>
            </p:blipFill>
            <p:spPr bwMode="auto">
              <a:xfrm>
                <a:off x="4564" y="3192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84" name="Picture 1076"/>
              <p:cNvPicPr>
                <a:picLocks noChangeAspect="1" noChangeArrowheads="1"/>
              </p:cNvPicPr>
              <p:nvPr/>
            </p:nvPicPr>
            <p:blipFill>
              <a:blip r:embed="rId718"/>
              <a:srcRect/>
              <a:stretch>
                <a:fillRect/>
              </a:stretch>
            </p:blipFill>
            <p:spPr bwMode="auto">
              <a:xfrm>
                <a:off x="4682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85" name="Picture 1077"/>
              <p:cNvPicPr>
                <a:picLocks noChangeAspect="1" noChangeArrowheads="1"/>
              </p:cNvPicPr>
              <p:nvPr/>
            </p:nvPicPr>
            <p:blipFill>
              <a:blip r:embed="rId719"/>
              <a:srcRect/>
              <a:stretch>
                <a:fillRect/>
              </a:stretch>
            </p:blipFill>
            <p:spPr bwMode="auto">
              <a:xfrm>
                <a:off x="4682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86" name="Picture 1078"/>
              <p:cNvPicPr>
                <a:picLocks noChangeAspect="1" noChangeArrowheads="1"/>
              </p:cNvPicPr>
              <p:nvPr/>
            </p:nvPicPr>
            <p:blipFill>
              <a:blip r:embed="rId720"/>
              <a:srcRect/>
              <a:stretch>
                <a:fillRect/>
              </a:stretch>
            </p:blipFill>
            <p:spPr bwMode="auto">
              <a:xfrm>
                <a:off x="4799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87" name="Picture 1079"/>
              <p:cNvPicPr>
                <a:picLocks noChangeAspect="1" noChangeArrowheads="1"/>
              </p:cNvPicPr>
              <p:nvPr/>
            </p:nvPicPr>
            <p:blipFill>
              <a:blip r:embed="rId721"/>
              <a:srcRect/>
              <a:stretch>
                <a:fillRect/>
              </a:stretch>
            </p:blipFill>
            <p:spPr bwMode="auto">
              <a:xfrm>
                <a:off x="4799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88" name="Picture 1080"/>
              <p:cNvPicPr>
                <a:picLocks noChangeAspect="1" noChangeArrowheads="1"/>
              </p:cNvPicPr>
              <p:nvPr/>
            </p:nvPicPr>
            <p:blipFill>
              <a:blip r:embed="rId722"/>
              <a:srcRect/>
              <a:stretch>
                <a:fillRect/>
              </a:stretch>
            </p:blipFill>
            <p:spPr bwMode="auto">
              <a:xfrm>
                <a:off x="4915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89" name="Picture 1081"/>
              <p:cNvPicPr>
                <a:picLocks noChangeAspect="1" noChangeArrowheads="1"/>
              </p:cNvPicPr>
              <p:nvPr/>
            </p:nvPicPr>
            <p:blipFill>
              <a:blip r:embed="rId723"/>
              <a:srcRect/>
              <a:stretch>
                <a:fillRect/>
              </a:stretch>
            </p:blipFill>
            <p:spPr bwMode="auto">
              <a:xfrm>
                <a:off x="4915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90" name="Picture 1082"/>
              <p:cNvPicPr>
                <a:picLocks noChangeAspect="1" noChangeArrowheads="1"/>
              </p:cNvPicPr>
              <p:nvPr/>
            </p:nvPicPr>
            <p:blipFill>
              <a:blip r:embed="rId724"/>
              <a:srcRect/>
              <a:stretch>
                <a:fillRect/>
              </a:stretch>
            </p:blipFill>
            <p:spPr bwMode="auto">
              <a:xfrm>
                <a:off x="5032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91" name="Picture 1083"/>
              <p:cNvPicPr>
                <a:picLocks noChangeAspect="1" noChangeArrowheads="1"/>
              </p:cNvPicPr>
              <p:nvPr/>
            </p:nvPicPr>
            <p:blipFill>
              <a:blip r:embed="rId725"/>
              <a:srcRect/>
              <a:stretch>
                <a:fillRect/>
              </a:stretch>
            </p:blipFill>
            <p:spPr bwMode="auto">
              <a:xfrm>
                <a:off x="5032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92" name="Picture 1084"/>
              <p:cNvPicPr>
                <a:picLocks noChangeAspect="1" noChangeArrowheads="1"/>
              </p:cNvPicPr>
              <p:nvPr/>
            </p:nvPicPr>
            <p:blipFill>
              <a:blip r:embed="rId726"/>
              <a:srcRect/>
              <a:stretch>
                <a:fillRect/>
              </a:stretch>
            </p:blipFill>
            <p:spPr bwMode="auto">
              <a:xfrm>
                <a:off x="5148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93" name="Picture 1085"/>
              <p:cNvPicPr>
                <a:picLocks noChangeAspect="1" noChangeArrowheads="1"/>
              </p:cNvPicPr>
              <p:nvPr/>
            </p:nvPicPr>
            <p:blipFill>
              <a:blip r:embed="rId727"/>
              <a:srcRect/>
              <a:stretch>
                <a:fillRect/>
              </a:stretch>
            </p:blipFill>
            <p:spPr bwMode="auto">
              <a:xfrm>
                <a:off x="5148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94" name="Picture 1086"/>
              <p:cNvPicPr>
                <a:picLocks noChangeAspect="1" noChangeArrowheads="1"/>
              </p:cNvPicPr>
              <p:nvPr/>
            </p:nvPicPr>
            <p:blipFill>
              <a:blip r:embed="rId728"/>
              <a:srcRect/>
              <a:stretch>
                <a:fillRect/>
              </a:stretch>
            </p:blipFill>
            <p:spPr bwMode="auto">
              <a:xfrm>
                <a:off x="5265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95" name="Picture 1087"/>
              <p:cNvPicPr>
                <a:picLocks noChangeAspect="1" noChangeArrowheads="1"/>
              </p:cNvPicPr>
              <p:nvPr/>
            </p:nvPicPr>
            <p:blipFill>
              <a:blip r:embed="rId729"/>
              <a:srcRect/>
              <a:stretch>
                <a:fillRect/>
              </a:stretch>
            </p:blipFill>
            <p:spPr bwMode="auto">
              <a:xfrm>
                <a:off x="5265" y="31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96" name="Picture 1088"/>
              <p:cNvPicPr>
                <a:picLocks noChangeAspect="1" noChangeArrowheads="1"/>
              </p:cNvPicPr>
              <p:nvPr/>
            </p:nvPicPr>
            <p:blipFill>
              <a:blip r:embed="rId730"/>
              <a:srcRect/>
              <a:stretch>
                <a:fillRect/>
              </a:stretch>
            </p:blipFill>
            <p:spPr bwMode="auto">
              <a:xfrm>
                <a:off x="3749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97" name="Picture 1089"/>
              <p:cNvPicPr>
                <a:picLocks noChangeAspect="1" noChangeArrowheads="1"/>
              </p:cNvPicPr>
              <p:nvPr/>
            </p:nvPicPr>
            <p:blipFill>
              <a:blip r:embed="rId731"/>
              <a:srcRect/>
              <a:stretch>
                <a:fillRect/>
              </a:stretch>
            </p:blipFill>
            <p:spPr bwMode="auto">
              <a:xfrm>
                <a:off x="3749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98" name="Picture 1090"/>
              <p:cNvPicPr>
                <a:picLocks noChangeAspect="1" noChangeArrowheads="1"/>
              </p:cNvPicPr>
              <p:nvPr/>
            </p:nvPicPr>
            <p:blipFill>
              <a:blip r:embed="rId732"/>
              <a:srcRect/>
              <a:stretch>
                <a:fillRect/>
              </a:stretch>
            </p:blipFill>
            <p:spPr bwMode="auto">
              <a:xfrm>
                <a:off x="3865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299" name="Picture 1091"/>
              <p:cNvPicPr>
                <a:picLocks noChangeAspect="1" noChangeArrowheads="1"/>
              </p:cNvPicPr>
              <p:nvPr/>
            </p:nvPicPr>
            <p:blipFill>
              <a:blip r:embed="rId733"/>
              <a:srcRect/>
              <a:stretch>
                <a:fillRect/>
              </a:stretch>
            </p:blipFill>
            <p:spPr bwMode="auto">
              <a:xfrm>
                <a:off x="3865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00" name="Picture 1092"/>
              <p:cNvPicPr>
                <a:picLocks noChangeAspect="1" noChangeArrowheads="1"/>
              </p:cNvPicPr>
              <p:nvPr/>
            </p:nvPicPr>
            <p:blipFill>
              <a:blip r:embed="rId734"/>
              <a:srcRect/>
              <a:stretch>
                <a:fillRect/>
              </a:stretch>
            </p:blipFill>
            <p:spPr bwMode="auto">
              <a:xfrm>
                <a:off x="3982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01" name="Picture 1093"/>
              <p:cNvPicPr>
                <a:picLocks noChangeAspect="1" noChangeArrowheads="1"/>
              </p:cNvPicPr>
              <p:nvPr/>
            </p:nvPicPr>
            <p:blipFill>
              <a:blip r:embed="rId735"/>
              <a:srcRect/>
              <a:stretch>
                <a:fillRect/>
              </a:stretch>
            </p:blipFill>
            <p:spPr bwMode="auto">
              <a:xfrm>
                <a:off x="3982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02" name="Picture 1094"/>
              <p:cNvPicPr>
                <a:picLocks noChangeAspect="1" noChangeArrowheads="1"/>
              </p:cNvPicPr>
              <p:nvPr/>
            </p:nvPicPr>
            <p:blipFill>
              <a:blip r:embed="rId736"/>
              <a:srcRect/>
              <a:stretch>
                <a:fillRect/>
              </a:stretch>
            </p:blipFill>
            <p:spPr bwMode="auto">
              <a:xfrm>
                <a:off x="4098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03" name="Picture 1095"/>
              <p:cNvPicPr>
                <a:picLocks noChangeAspect="1" noChangeArrowheads="1"/>
              </p:cNvPicPr>
              <p:nvPr/>
            </p:nvPicPr>
            <p:blipFill>
              <a:blip r:embed="rId737"/>
              <a:srcRect/>
              <a:stretch>
                <a:fillRect/>
              </a:stretch>
            </p:blipFill>
            <p:spPr bwMode="auto">
              <a:xfrm>
                <a:off x="4098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04" name="Picture 1096"/>
              <p:cNvPicPr>
                <a:picLocks noChangeAspect="1" noChangeArrowheads="1"/>
              </p:cNvPicPr>
              <p:nvPr/>
            </p:nvPicPr>
            <p:blipFill>
              <a:blip r:embed="rId738"/>
              <a:srcRect/>
              <a:stretch>
                <a:fillRect/>
              </a:stretch>
            </p:blipFill>
            <p:spPr bwMode="auto">
              <a:xfrm>
                <a:off x="4215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05" name="Picture 1097"/>
              <p:cNvPicPr>
                <a:picLocks noChangeAspect="1" noChangeArrowheads="1"/>
              </p:cNvPicPr>
              <p:nvPr/>
            </p:nvPicPr>
            <p:blipFill>
              <a:blip r:embed="rId739"/>
              <a:srcRect/>
              <a:stretch>
                <a:fillRect/>
              </a:stretch>
            </p:blipFill>
            <p:spPr bwMode="auto">
              <a:xfrm>
                <a:off x="4215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06" name="Picture 1098"/>
              <p:cNvPicPr>
                <a:picLocks noChangeAspect="1" noChangeArrowheads="1"/>
              </p:cNvPicPr>
              <p:nvPr/>
            </p:nvPicPr>
            <p:blipFill>
              <a:blip r:embed="rId740"/>
              <a:srcRect/>
              <a:stretch>
                <a:fillRect/>
              </a:stretch>
            </p:blipFill>
            <p:spPr bwMode="auto">
              <a:xfrm>
                <a:off x="4331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07" name="Picture 1099"/>
              <p:cNvPicPr>
                <a:picLocks noChangeAspect="1" noChangeArrowheads="1"/>
              </p:cNvPicPr>
              <p:nvPr/>
            </p:nvPicPr>
            <p:blipFill>
              <a:blip r:embed="rId741"/>
              <a:srcRect/>
              <a:stretch>
                <a:fillRect/>
              </a:stretch>
            </p:blipFill>
            <p:spPr bwMode="auto">
              <a:xfrm>
                <a:off x="4331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08" name="Picture 1100"/>
              <p:cNvPicPr>
                <a:picLocks noChangeAspect="1" noChangeArrowheads="1"/>
              </p:cNvPicPr>
              <p:nvPr/>
            </p:nvPicPr>
            <p:blipFill>
              <a:blip r:embed="rId742"/>
              <a:srcRect/>
              <a:stretch>
                <a:fillRect/>
              </a:stretch>
            </p:blipFill>
            <p:spPr bwMode="auto">
              <a:xfrm>
                <a:off x="4448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09" name="Picture 1101"/>
              <p:cNvPicPr>
                <a:picLocks noChangeAspect="1" noChangeArrowheads="1"/>
              </p:cNvPicPr>
              <p:nvPr/>
            </p:nvPicPr>
            <p:blipFill>
              <a:blip r:embed="rId743"/>
              <a:srcRect/>
              <a:stretch>
                <a:fillRect/>
              </a:stretch>
            </p:blipFill>
            <p:spPr bwMode="auto">
              <a:xfrm>
                <a:off x="4448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10" name="Picture 1102"/>
              <p:cNvPicPr>
                <a:picLocks noChangeAspect="1" noChangeArrowheads="1"/>
              </p:cNvPicPr>
              <p:nvPr/>
            </p:nvPicPr>
            <p:blipFill>
              <a:blip r:embed="rId744"/>
              <a:srcRect/>
              <a:stretch>
                <a:fillRect/>
              </a:stretch>
            </p:blipFill>
            <p:spPr bwMode="auto">
              <a:xfrm>
                <a:off x="4564" y="3075"/>
                <a:ext cx="120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11" name="Picture 1103"/>
              <p:cNvPicPr>
                <a:picLocks noChangeAspect="1" noChangeArrowheads="1"/>
              </p:cNvPicPr>
              <p:nvPr/>
            </p:nvPicPr>
            <p:blipFill>
              <a:blip r:embed="rId745"/>
              <a:srcRect/>
              <a:stretch>
                <a:fillRect/>
              </a:stretch>
            </p:blipFill>
            <p:spPr bwMode="auto">
              <a:xfrm>
                <a:off x="4564" y="3075"/>
                <a:ext cx="120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12" name="Picture 1104"/>
              <p:cNvPicPr>
                <a:picLocks noChangeAspect="1" noChangeArrowheads="1"/>
              </p:cNvPicPr>
              <p:nvPr/>
            </p:nvPicPr>
            <p:blipFill>
              <a:blip r:embed="rId746"/>
              <a:srcRect/>
              <a:stretch>
                <a:fillRect/>
              </a:stretch>
            </p:blipFill>
            <p:spPr bwMode="auto">
              <a:xfrm>
                <a:off x="4682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13" name="Picture 1105"/>
              <p:cNvPicPr>
                <a:picLocks noChangeAspect="1" noChangeArrowheads="1"/>
              </p:cNvPicPr>
              <p:nvPr/>
            </p:nvPicPr>
            <p:blipFill>
              <a:blip r:embed="rId747"/>
              <a:srcRect/>
              <a:stretch>
                <a:fillRect/>
              </a:stretch>
            </p:blipFill>
            <p:spPr bwMode="auto">
              <a:xfrm>
                <a:off x="4682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14" name="Picture 1106"/>
              <p:cNvPicPr>
                <a:picLocks noChangeAspect="1" noChangeArrowheads="1"/>
              </p:cNvPicPr>
              <p:nvPr/>
            </p:nvPicPr>
            <p:blipFill>
              <a:blip r:embed="rId748"/>
              <a:srcRect/>
              <a:stretch>
                <a:fillRect/>
              </a:stretch>
            </p:blipFill>
            <p:spPr bwMode="auto">
              <a:xfrm>
                <a:off x="4799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15" name="Picture 1107"/>
              <p:cNvPicPr>
                <a:picLocks noChangeAspect="1" noChangeArrowheads="1"/>
              </p:cNvPicPr>
              <p:nvPr/>
            </p:nvPicPr>
            <p:blipFill>
              <a:blip r:embed="rId749"/>
              <a:srcRect/>
              <a:stretch>
                <a:fillRect/>
              </a:stretch>
            </p:blipFill>
            <p:spPr bwMode="auto">
              <a:xfrm>
                <a:off x="4799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16" name="Picture 1108"/>
              <p:cNvPicPr>
                <a:picLocks noChangeAspect="1" noChangeArrowheads="1"/>
              </p:cNvPicPr>
              <p:nvPr/>
            </p:nvPicPr>
            <p:blipFill>
              <a:blip r:embed="rId750"/>
              <a:srcRect/>
              <a:stretch>
                <a:fillRect/>
              </a:stretch>
            </p:blipFill>
            <p:spPr bwMode="auto">
              <a:xfrm>
                <a:off x="4915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17" name="Picture 1109"/>
              <p:cNvPicPr>
                <a:picLocks noChangeAspect="1" noChangeArrowheads="1"/>
              </p:cNvPicPr>
              <p:nvPr/>
            </p:nvPicPr>
            <p:blipFill>
              <a:blip r:embed="rId751"/>
              <a:srcRect/>
              <a:stretch>
                <a:fillRect/>
              </a:stretch>
            </p:blipFill>
            <p:spPr bwMode="auto">
              <a:xfrm>
                <a:off x="4915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18" name="Picture 1110"/>
              <p:cNvPicPr>
                <a:picLocks noChangeAspect="1" noChangeArrowheads="1"/>
              </p:cNvPicPr>
              <p:nvPr/>
            </p:nvPicPr>
            <p:blipFill>
              <a:blip r:embed="rId752"/>
              <a:srcRect/>
              <a:stretch>
                <a:fillRect/>
              </a:stretch>
            </p:blipFill>
            <p:spPr bwMode="auto">
              <a:xfrm>
                <a:off x="5032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19" name="Picture 1111"/>
              <p:cNvPicPr>
                <a:picLocks noChangeAspect="1" noChangeArrowheads="1"/>
              </p:cNvPicPr>
              <p:nvPr/>
            </p:nvPicPr>
            <p:blipFill>
              <a:blip r:embed="rId753"/>
              <a:srcRect/>
              <a:stretch>
                <a:fillRect/>
              </a:stretch>
            </p:blipFill>
            <p:spPr bwMode="auto">
              <a:xfrm>
                <a:off x="5032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20" name="Picture 1112"/>
              <p:cNvPicPr>
                <a:picLocks noChangeAspect="1" noChangeArrowheads="1"/>
              </p:cNvPicPr>
              <p:nvPr/>
            </p:nvPicPr>
            <p:blipFill>
              <a:blip r:embed="rId754"/>
              <a:srcRect/>
              <a:stretch>
                <a:fillRect/>
              </a:stretch>
            </p:blipFill>
            <p:spPr bwMode="auto">
              <a:xfrm>
                <a:off x="5148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21" name="Picture 1113"/>
              <p:cNvPicPr>
                <a:picLocks noChangeAspect="1" noChangeArrowheads="1"/>
              </p:cNvPicPr>
              <p:nvPr/>
            </p:nvPicPr>
            <p:blipFill>
              <a:blip r:embed="rId755"/>
              <a:srcRect/>
              <a:stretch>
                <a:fillRect/>
              </a:stretch>
            </p:blipFill>
            <p:spPr bwMode="auto">
              <a:xfrm>
                <a:off x="5148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22" name="Picture 1114"/>
              <p:cNvPicPr>
                <a:picLocks noChangeAspect="1" noChangeArrowheads="1"/>
              </p:cNvPicPr>
              <p:nvPr/>
            </p:nvPicPr>
            <p:blipFill>
              <a:blip r:embed="rId756"/>
              <a:srcRect/>
              <a:stretch>
                <a:fillRect/>
              </a:stretch>
            </p:blipFill>
            <p:spPr bwMode="auto">
              <a:xfrm>
                <a:off x="5265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23" name="Picture 1115"/>
              <p:cNvPicPr>
                <a:picLocks noChangeAspect="1" noChangeArrowheads="1"/>
              </p:cNvPicPr>
              <p:nvPr/>
            </p:nvPicPr>
            <p:blipFill>
              <a:blip r:embed="rId757"/>
              <a:srcRect/>
              <a:stretch>
                <a:fillRect/>
              </a:stretch>
            </p:blipFill>
            <p:spPr bwMode="auto">
              <a:xfrm>
                <a:off x="5265" y="30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24" name="Picture 1116"/>
              <p:cNvPicPr>
                <a:picLocks noChangeAspect="1" noChangeArrowheads="1"/>
              </p:cNvPicPr>
              <p:nvPr/>
            </p:nvPicPr>
            <p:blipFill>
              <a:blip r:embed="rId758"/>
              <a:srcRect/>
              <a:stretch>
                <a:fillRect/>
              </a:stretch>
            </p:blipFill>
            <p:spPr bwMode="auto">
              <a:xfrm>
                <a:off x="3749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25" name="Picture 1117"/>
              <p:cNvPicPr>
                <a:picLocks noChangeAspect="1" noChangeArrowheads="1"/>
              </p:cNvPicPr>
              <p:nvPr/>
            </p:nvPicPr>
            <p:blipFill>
              <a:blip r:embed="rId759"/>
              <a:srcRect/>
              <a:stretch>
                <a:fillRect/>
              </a:stretch>
            </p:blipFill>
            <p:spPr bwMode="auto">
              <a:xfrm>
                <a:off x="3749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26" name="Picture 1118"/>
              <p:cNvPicPr>
                <a:picLocks noChangeAspect="1" noChangeArrowheads="1"/>
              </p:cNvPicPr>
              <p:nvPr/>
            </p:nvPicPr>
            <p:blipFill>
              <a:blip r:embed="rId760"/>
              <a:srcRect/>
              <a:stretch>
                <a:fillRect/>
              </a:stretch>
            </p:blipFill>
            <p:spPr bwMode="auto">
              <a:xfrm>
                <a:off x="3865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27" name="Picture 1119"/>
              <p:cNvPicPr>
                <a:picLocks noChangeAspect="1" noChangeArrowheads="1"/>
              </p:cNvPicPr>
              <p:nvPr/>
            </p:nvPicPr>
            <p:blipFill>
              <a:blip r:embed="rId761"/>
              <a:srcRect/>
              <a:stretch>
                <a:fillRect/>
              </a:stretch>
            </p:blipFill>
            <p:spPr bwMode="auto">
              <a:xfrm>
                <a:off x="3865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28" name="Picture 1120"/>
              <p:cNvPicPr>
                <a:picLocks noChangeAspect="1" noChangeArrowheads="1"/>
              </p:cNvPicPr>
              <p:nvPr/>
            </p:nvPicPr>
            <p:blipFill>
              <a:blip r:embed="rId762"/>
              <a:srcRect/>
              <a:stretch>
                <a:fillRect/>
              </a:stretch>
            </p:blipFill>
            <p:spPr bwMode="auto">
              <a:xfrm>
                <a:off x="3982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29" name="Picture 1121"/>
              <p:cNvPicPr>
                <a:picLocks noChangeAspect="1" noChangeArrowheads="1"/>
              </p:cNvPicPr>
              <p:nvPr/>
            </p:nvPicPr>
            <p:blipFill>
              <a:blip r:embed="rId763"/>
              <a:srcRect/>
              <a:stretch>
                <a:fillRect/>
              </a:stretch>
            </p:blipFill>
            <p:spPr bwMode="auto">
              <a:xfrm>
                <a:off x="3982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30" name="Picture 1122"/>
              <p:cNvPicPr>
                <a:picLocks noChangeAspect="1" noChangeArrowheads="1"/>
              </p:cNvPicPr>
              <p:nvPr/>
            </p:nvPicPr>
            <p:blipFill>
              <a:blip r:embed="rId764"/>
              <a:srcRect/>
              <a:stretch>
                <a:fillRect/>
              </a:stretch>
            </p:blipFill>
            <p:spPr bwMode="auto">
              <a:xfrm>
                <a:off x="4098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31" name="Picture 1123"/>
              <p:cNvPicPr>
                <a:picLocks noChangeAspect="1" noChangeArrowheads="1"/>
              </p:cNvPicPr>
              <p:nvPr/>
            </p:nvPicPr>
            <p:blipFill>
              <a:blip r:embed="rId765"/>
              <a:srcRect/>
              <a:stretch>
                <a:fillRect/>
              </a:stretch>
            </p:blipFill>
            <p:spPr bwMode="auto">
              <a:xfrm>
                <a:off x="4098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32" name="Picture 1124"/>
              <p:cNvPicPr>
                <a:picLocks noChangeAspect="1" noChangeArrowheads="1"/>
              </p:cNvPicPr>
              <p:nvPr/>
            </p:nvPicPr>
            <p:blipFill>
              <a:blip r:embed="rId766"/>
              <a:srcRect/>
              <a:stretch>
                <a:fillRect/>
              </a:stretch>
            </p:blipFill>
            <p:spPr bwMode="auto">
              <a:xfrm>
                <a:off x="4215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33" name="Picture 1125"/>
              <p:cNvPicPr>
                <a:picLocks noChangeAspect="1" noChangeArrowheads="1"/>
              </p:cNvPicPr>
              <p:nvPr/>
            </p:nvPicPr>
            <p:blipFill>
              <a:blip r:embed="rId767"/>
              <a:srcRect/>
              <a:stretch>
                <a:fillRect/>
              </a:stretch>
            </p:blipFill>
            <p:spPr bwMode="auto">
              <a:xfrm>
                <a:off x="4215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34" name="Picture 1126"/>
              <p:cNvPicPr>
                <a:picLocks noChangeAspect="1" noChangeArrowheads="1"/>
              </p:cNvPicPr>
              <p:nvPr/>
            </p:nvPicPr>
            <p:blipFill>
              <a:blip r:embed="rId768"/>
              <a:srcRect/>
              <a:stretch>
                <a:fillRect/>
              </a:stretch>
            </p:blipFill>
            <p:spPr bwMode="auto">
              <a:xfrm>
                <a:off x="4331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35" name="Picture 1127"/>
              <p:cNvPicPr>
                <a:picLocks noChangeAspect="1" noChangeArrowheads="1"/>
              </p:cNvPicPr>
              <p:nvPr/>
            </p:nvPicPr>
            <p:blipFill>
              <a:blip r:embed="rId769"/>
              <a:srcRect/>
              <a:stretch>
                <a:fillRect/>
              </a:stretch>
            </p:blipFill>
            <p:spPr bwMode="auto">
              <a:xfrm>
                <a:off x="4331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36" name="Picture 1128"/>
              <p:cNvPicPr>
                <a:picLocks noChangeAspect="1" noChangeArrowheads="1"/>
              </p:cNvPicPr>
              <p:nvPr/>
            </p:nvPicPr>
            <p:blipFill>
              <a:blip r:embed="rId770"/>
              <a:srcRect/>
              <a:stretch>
                <a:fillRect/>
              </a:stretch>
            </p:blipFill>
            <p:spPr bwMode="auto">
              <a:xfrm>
                <a:off x="4448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37" name="Picture 1129"/>
              <p:cNvPicPr>
                <a:picLocks noChangeAspect="1" noChangeArrowheads="1"/>
              </p:cNvPicPr>
              <p:nvPr/>
            </p:nvPicPr>
            <p:blipFill>
              <a:blip r:embed="rId771"/>
              <a:srcRect/>
              <a:stretch>
                <a:fillRect/>
              </a:stretch>
            </p:blipFill>
            <p:spPr bwMode="auto">
              <a:xfrm>
                <a:off x="4448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38" name="Picture 1130"/>
              <p:cNvPicPr>
                <a:picLocks noChangeAspect="1" noChangeArrowheads="1"/>
              </p:cNvPicPr>
              <p:nvPr/>
            </p:nvPicPr>
            <p:blipFill>
              <a:blip r:embed="rId772"/>
              <a:srcRect/>
              <a:stretch>
                <a:fillRect/>
              </a:stretch>
            </p:blipFill>
            <p:spPr bwMode="auto">
              <a:xfrm>
                <a:off x="4564" y="2959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39" name="Picture 1131"/>
              <p:cNvPicPr>
                <a:picLocks noChangeAspect="1" noChangeArrowheads="1"/>
              </p:cNvPicPr>
              <p:nvPr/>
            </p:nvPicPr>
            <p:blipFill>
              <a:blip r:embed="rId773"/>
              <a:srcRect/>
              <a:stretch>
                <a:fillRect/>
              </a:stretch>
            </p:blipFill>
            <p:spPr bwMode="auto">
              <a:xfrm>
                <a:off x="4564" y="2959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40" name="Picture 1132"/>
              <p:cNvPicPr>
                <a:picLocks noChangeAspect="1" noChangeArrowheads="1"/>
              </p:cNvPicPr>
              <p:nvPr/>
            </p:nvPicPr>
            <p:blipFill>
              <a:blip r:embed="rId774"/>
              <a:srcRect/>
              <a:stretch>
                <a:fillRect/>
              </a:stretch>
            </p:blipFill>
            <p:spPr bwMode="auto">
              <a:xfrm>
                <a:off x="4682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41" name="Picture 1133"/>
              <p:cNvPicPr>
                <a:picLocks noChangeAspect="1" noChangeArrowheads="1"/>
              </p:cNvPicPr>
              <p:nvPr/>
            </p:nvPicPr>
            <p:blipFill>
              <a:blip r:embed="rId775"/>
              <a:srcRect/>
              <a:stretch>
                <a:fillRect/>
              </a:stretch>
            </p:blipFill>
            <p:spPr bwMode="auto">
              <a:xfrm>
                <a:off x="4682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42" name="Picture 1134"/>
              <p:cNvPicPr>
                <a:picLocks noChangeAspect="1" noChangeArrowheads="1"/>
              </p:cNvPicPr>
              <p:nvPr/>
            </p:nvPicPr>
            <p:blipFill>
              <a:blip r:embed="rId776"/>
              <a:srcRect/>
              <a:stretch>
                <a:fillRect/>
              </a:stretch>
            </p:blipFill>
            <p:spPr bwMode="auto">
              <a:xfrm>
                <a:off x="4799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43" name="Picture 1135"/>
              <p:cNvPicPr>
                <a:picLocks noChangeAspect="1" noChangeArrowheads="1"/>
              </p:cNvPicPr>
              <p:nvPr/>
            </p:nvPicPr>
            <p:blipFill>
              <a:blip r:embed="rId777"/>
              <a:srcRect/>
              <a:stretch>
                <a:fillRect/>
              </a:stretch>
            </p:blipFill>
            <p:spPr bwMode="auto">
              <a:xfrm>
                <a:off x="4799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44" name="Picture 1136"/>
              <p:cNvPicPr>
                <a:picLocks noChangeAspect="1" noChangeArrowheads="1"/>
              </p:cNvPicPr>
              <p:nvPr/>
            </p:nvPicPr>
            <p:blipFill>
              <a:blip r:embed="rId778"/>
              <a:srcRect/>
              <a:stretch>
                <a:fillRect/>
              </a:stretch>
            </p:blipFill>
            <p:spPr bwMode="auto">
              <a:xfrm>
                <a:off x="4915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45" name="Picture 1137"/>
              <p:cNvPicPr>
                <a:picLocks noChangeAspect="1" noChangeArrowheads="1"/>
              </p:cNvPicPr>
              <p:nvPr/>
            </p:nvPicPr>
            <p:blipFill>
              <a:blip r:embed="rId779"/>
              <a:srcRect/>
              <a:stretch>
                <a:fillRect/>
              </a:stretch>
            </p:blipFill>
            <p:spPr bwMode="auto">
              <a:xfrm>
                <a:off x="4915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46" name="Picture 1138"/>
              <p:cNvPicPr>
                <a:picLocks noChangeAspect="1" noChangeArrowheads="1"/>
              </p:cNvPicPr>
              <p:nvPr/>
            </p:nvPicPr>
            <p:blipFill>
              <a:blip r:embed="rId780"/>
              <a:srcRect/>
              <a:stretch>
                <a:fillRect/>
              </a:stretch>
            </p:blipFill>
            <p:spPr bwMode="auto">
              <a:xfrm>
                <a:off x="5032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47" name="Picture 1139"/>
              <p:cNvPicPr>
                <a:picLocks noChangeAspect="1" noChangeArrowheads="1"/>
              </p:cNvPicPr>
              <p:nvPr/>
            </p:nvPicPr>
            <p:blipFill>
              <a:blip r:embed="rId781"/>
              <a:srcRect/>
              <a:stretch>
                <a:fillRect/>
              </a:stretch>
            </p:blipFill>
            <p:spPr bwMode="auto">
              <a:xfrm>
                <a:off x="5032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48" name="Picture 1140"/>
              <p:cNvPicPr>
                <a:picLocks noChangeAspect="1" noChangeArrowheads="1"/>
              </p:cNvPicPr>
              <p:nvPr/>
            </p:nvPicPr>
            <p:blipFill>
              <a:blip r:embed="rId782"/>
              <a:srcRect/>
              <a:stretch>
                <a:fillRect/>
              </a:stretch>
            </p:blipFill>
            <p:spPr bwMode="auto">
              <a:xfrm>
                <a:off x="5148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49" name="Picture 1141"/>
              <p:cNvPicPr>
                <a:picLocks noChangeAspect="1" noChangeArrowheads="1"/>
              </p:cNvPicPr>
              <p:nvPr/>
            </p:nvPicPr>
            <p:blipFill>
              <a:blip r:embed="rId783"/>
              <a:srcRect/>
              <a:stretch>
                <a:fillRect/>
              </a:stretch>
            </p:blipFill>
            <p:spPr bwMode="auto">
              <a:xfrm>
                <a:off x="5148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50" name="Picture 1142"/>
              <p:cNvPicPr>
                <a:picLocks noChangeAspect="1" noChangeArrowheads="1"/>
              </p:cNvPicPr>
              <p:nvPr/>
            </p:nvPicPr>
            <p:blipFill>
              <a:blip r:embed="rId784"/>
              <a:srcRect/>
              <a:stretch>
                <a:fillRect/>
              </a:stretch>
            </p:blipFill>
            <p:spPr bwMode="auto">
              <a:xfrm>
                <a:off x="5265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51" name="Picture 1143"/>
              <p:cNvPicPr>
                <a:picLocks noChangeAspect="1" noChangeArrowheads="1"/>
              </p:cNvPicPr>
              <p:nvPr/>
            </p:nvPicPr>
            <p:blipFill>
              <a:blip r:embed="rId785"/>
              <a:srcRect/>
              <a:stretch>
                <a:fillRect/>
              </a:stretch>
            </p:blipFill>
            <p:spPr bwMode="auto">
              <a:xfrm>
                <a:off x="5265" y="29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52" name="Picture 1144"/>
              <p:cNvPicPr>
                <a:picLocks noChangeAspect="1" noChangeArrowheads="1"/>
              </p:cNvPicPr>
              <p:nvPr/>
            </p:nvPicPr>
            <p:blipFill>
              <a:blip r:embed="rId786"/>
              <a:srcRect/>
              <a:stretch>
                <a:fillRect/>
              </a:stretch>
            </p:blipFill>
            <p:spPr bwMode="auto">
              <a:xfrm>
                <a:off x="3749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53" name="Picture 1145"/>
              <p:cNvPicPr>
                <a:picLocks noChangeAspect="1" noChangeArrowheads="1"/>
              </p:cNvPicPr>
              <p:nvPr/>
            </p:nvPicPr>
            <p:blipFill>
              <a:blip r:embed="rId787"/>
              <a:srcRect/>
              <a:stretch>
                <a:fillRect/>
              </a:stretch>
            </p:blipFill>
            <p:spPr bwMode="auto">
              <a:xfrm>
                <a:off x="3749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54" name="Picture 1146"/>
              <p:cNvPicPr>
                <a:picLocks noChangeAspect="1" noChangeArrowheads="1"/>
              </p:cNvPicPr>
              <p:nvPr/>
            </p:nvPicPr>
            <p:blipFill>
              <a:blip r:embed="rId788"/>
              <a:srcRect/>
              <a:stretch>
                <a:fillRect/>
              </a:stretch>
            </p:blipFill>
            <p:spPr bwMode="auto">
              <a:xfrm>
                <a:off x="3865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55" name="Picture 1147"/>
              <p:cNvPicPr>
                <a:picLocks noChangeAspect="1" noChangeArrowheads="1"/>
              </p:cNvPicPr>
              <p:nvPr/>
            </p:nvPicPr>
            <p:blipFill>
              <a:blip r:embed="rId789"/>
              <a:srcRect/>
              <a:stretch>
                <a:fillRect/>
              </a:stretch>
            </p:blipFill>
            <p:spPr bwMode="auto">
              <a:xfrm>
                <a:off x="3865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56" name="Picture 1148"/>
              <p:cNvPicPr>
                <a:picLocks noChangeAspect="1" noChangeArrowheads="1"/>
              </p:cNvPicPr>
              <p:nvPr/>
            </p:nvPicPr>
            <p:blipFill>
              <a:blip r:embed="rId790"/>
              <a:srcRect/>
              <a:stretch>
                <a:fillRect/>
              </a:stretch>
            </p:blipFill>
            <p:spPr bwMode="auto">
              <a:xfrm>
                <a:off x="3982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57" name="Picture 1149"/>
              <p:cNvPicPr>
                <a:picLocks noChangeAspect="1" noChangeArrowheads="1"/>
              </p:cNvPicPr>
              <p:nvPr/>
            </p:nvPicPr>
            <p:blipFill>
              <a:blip r:embed="rId791"/>
              <a:srcRect/>
              <a:stretch>
                <a:fillRect/>
              </a:stretch>
            </p:blipFill>
            <p:spPr bwMode="auto">
              <a:xfrm>
                <a:off x="3982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58" name="Picture 1150"/>
              <p:cNvPicPr>
                <a:picLocks noChangeAspect="1" noChangeArrowheads="1"/>
              </p:cNvPicPr>
              <p:nvPr/>
            </p:nvPicPr>
            <p:blipFill>
              <a:blip r:embed="rId792"/>
              <a:srcRect/>
              <a:stretch>
                <a:fillRect/>
              </a:stretch>
            </p:blipFill>
            <p:spPr bwMode="auto">
              <a:xfrm>
                <a:off x="4098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59" name="Picture 1151"/>
              <p:cNvPicPr>
                <a:picLocks noChangeAspect="1" noChangeArrowheads="1"/>
              </p:cNvPicPr>
              <p:nvPr/>
            </p:nvPicPr>
            <p:blipFill>
              <a:blip r:embed="rId793"/>
              <a:srcRect/>
              <a:stretch>
                <a:fillRect/>
              </a:stretch>
            </p:blipFill>
            <p:spPr bwMode="auto">
              <a:xfrm>
                <a:off x="4098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60" name="Picture 1152"/>
              <p:cNvPicPr>
                <a:picLocks noChangeAspect="1" noChangeArrowheads="1"/>
              </p:cNvPicPr>
              <p:nvPr/>
            </p:nvPicPr>
            <p:blipFill>
              <a:blip r:embed="rId794"/>
              <a:srcRect/>
              <a:stretch>
                <a:fillRect/>
              </a:stretch>
            </p:blipFill>
            <p:spPr bwMode="auto">
              <a:xfrm>
                <a:off x="4215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61" name="Picture 1153"/>
              <p:cNvPicPr>
                <a:picLocks noChangeAspect="1" noChangeArrowheads="1"/>
              </p:cNvPicPr>
              <p:nvPr/>
            </p:nvPicPr>
            <p:blipFill>
              <a:blip r:embed="rId795"/>
              <a:srcRect/>
              <a:stretch>
                <a:fillRect/>
              </a:stretch>
            </p:blipFill>
            <p:spPr bwMode="auto">
              <a:xfrm>
                <a:off x="4215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62" name="Picture 1154"/>
              <p:cNvPicPr>
                <a:picLocks noChangeAspect="1" noChangeArrowheads="1"/>
              </p:cNvPicPr>
              <p:nvPr/>
            </p:nvPicPr>
            <p:blipFill>
              <a:blip r:embed="rId796"/>
              <a:srcRect/>
              <a:stretch>
                <a:fillRect/>
              </a:stretch>
            </p:blipFill>
            <p:spPr bwMode="auto">
              <a:xfrm>
                <a:off x="4331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63" name="Picture 1155"/>
              <p:cNvPicPr>
                <a:picLocks noChangeAspect="1" noChangeArrowheads="1"/>
              </p:cNvPicPr>
              <p:nvPr/>
            </p:nvPicPr>
            <p:blipFill>
              <a:blip r:embed="rId797"/>
              <a:srcRect/>
              <a:stretch>
                <a:fillRect/>
              </a:stretch>
            </p:blipFill>
            <p:spPr bwMode="auto">
              <a:xfrm>
                <a:off x="4331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64" name="Picture 1156"/>
              <p:cNvPicPr>
                <a:picLocks noChangeAspect="1" noChangeArrowheads="1"/>
              </p:cNvPicPr>
              <p:nvPr/>
            </p:nvPicPr>
            <p:blipFill>
              <a:blip r:embed="rId798"/>
              <a:srcRect/>
              <a:stretch>
                <a:fillRect/>
              </a:stretch>
            </p:blipFill>
            <p:spPr bwMode="auto">
              <a:xfrm>
                <a:off x="4448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65" name="Picture 1157"/>
              <p:cNvPicPr>
                <a:picLocks noChangeAspect="1" noChangeArrowheads="1"/>
              </p:cNvPicPr>
              <p:nvPr/>
            </p:nvPicPr>
            <p:blipFill>
              <a:blip r:embed="rId799"/>
              <a:srcRect/>
              <a:stretch>
                <a:fillRect/>
              </a:stretch>
            </p:blipFill>
            <p:spPr bwMode="auto">
              <a:xfrm>
                <a:off x="4448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66" name="Picture 1158"/>
              <p:cNvPicPr>
                <a:picLocks noChangeAspect="1" noChangeArrowheads="1"/>
              </p:cNvPicPr>
              <p:nvPr/>
            </p:nvPicPr>
            <p:blipFill>
              <a:blip r:embed="rId800"/>
              <a:srcRect/>
              <a:stretch>
                <a:fillRect/>
              </a:stretch>
            </p:blipFill>
            <p:spPr bwMode="auto">
              <a:xfrm>
                <a:off x="4564" y="2842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67" name="Picture 1159"/>
              <p:cNvPicPr>
                <a:picLocks noChangeAspect="1" noChangeArrowheads="1"/>
              </p:cNvPicPr>
              <p:nvPr/>
            </p:nvPicPr>
            <p:blipFill>
              <a:blip r:embed="rId801"/>
              <a:srcRect/>
              <a:stretch>
                <a:fillRect/>
              </a:stretch>
            </p:blipFill>
            <p:spPr bwMode="auto">
              <a:xfrm>
                <a:off x="4564" y="2842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68" name="Picture 1160"/>
              <p:cNvPicPr>
                <a:picLocks noChangeAspect="1" noChangeArrowheads="1"/>
              </p:cNvPicPr>
              <p:nvPr/>
            </p:nvPicPr>
            <p:blipFill>
              <a:blip r:embed="rId802"/>
              <a:srcRect/>
              <a:stretch>
                <a:fillRect/>
              </a:stretch>
            </p:blipFill>
            <p:spPr bwMode="auto">
              <a:xfrm>
                <a:off x="4682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69" name="Picture 1161"/>
              <p:cNvPicPr>
                <a:picLocks noChangeAspect="1" noChangeArrowheads="1"/>
              </p:cNvPicPr>
              <p:nvPr/>
            </p:nvPicPr>
            <p:blipFill>
              <a:blip r:embed="rId803"/>
              <a:srcRect/>
              <a:stretch>
                <a:fillRect/>
              </a:stretch>
            </p:blipFill>
            <p:spPr bwMode="auto">
              <a:xfrm>
                <a:off x="4682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70" name="Picture 1162"/>
              <p:cNvPicPr>
                <a:picLocks noChangeAspect="1" noChangeArrowheads="1"/>
              </p:cNvPicPr>
              <p:nvPr/>
            </p:nvPicPr>
            <p:blipFill>
              <a:blip r:embed="rId804"/>
              <a:srcRect/>
              <a:stretch>
                <a:fillRect/>
              </a:stretch>
            </p:blipFill>
            <p:spPr bwMode="auto">
              <a:xfrm>
                <a:off x="4799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71" name="Picture 1163"/>
              <p:cNvPicPr>
                <a:picLocks noChangeAspect="1" noChangeArrowheads="1"/>
              </p:cNvPicPr>
              <p:nvPr/>
            </p:nvPicPr>
            <p:blipFill>
              <a:blip r:embed="rId805"/>
              <a:srcRect/>
              <a:stretch>
                <a:fillRect/>
              </a:stretch>
            </p:blipFill>
            <p:spPr bwMode="auto">
              <a:xfrm>
                <a:off x="4799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72" name="Picture 1164"/>
              <p:cNvPicPr>
                <a:picLocks noChangeAspect="1" noChangeArrowheads="1"/>
              </p:cNvPicPr>
              <p:nvPr/>
            </p:nvPicPr>
            <p:blipFill>
              <a:blip r:embed="rId806"/>
              <a:srcRect/>
              <a:stretch>
                <a:fillRect/>
              </a:stretch>
            </p:blipFill>
            <p:spPr bwMode="auto">
              <a:xfrm>
                <a:off x="4915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73" name="Picture 1165"/>
              <p:cNvPicPr>
                <a:picLocks noChangeAspect="1" noChangeArrowheads="1"/>
              </p:cNvPicPr>
              <p:nvPr/>
            </p:nvPicPr>
            <p:blipFill>
              <a:blip r:embed="rId807"/>
              <a:srcRect/>
              <a:stretch>
                <a:fillRect/>
              </a:stretch>
            </p:blipFill>
            <p:spPr bwMode="auto">
              <a:xfrm>
                <a:off x="4915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74" name="Picture 1166"/>
              <p:cNvPicPr>
                <a:picLocks noChangeAspect="1" noChangeArrowheads="1"/>
              </p:cNvPicPr>
              <p:nvPr/>
            </p:nvPicPr>
            <p:blipFill>
              <a:blip r:embed="rId808"/>
              <a:srcRect/>
              <a:stretch>
                <a:fillRect/>
              </a:stretch>
            </p:blipFill>
            <p:spPr bwMode="auto">
              <a:xfrm>
                <a:off x="5032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75" name="Picture 1167"/>
              <p:cNvPicPr>
                <a:picLocks noChangeAspect="1" noChangeArrowheads="1"/>
              </p:cNvPicPr>
              <p:nvPr/>
            </p:nvPicPr>
            <p:blipFill>
              <a:blip r:embed="rId809"/>
              <a:srcRect/>
              <a:stretch>
                <a:fillRect/>
              </a:stretch>
            </p:blipFill>
            <p:spPr bwMode="auto">
              <a:xfrm>
                <a:off x="5032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76" name="Picture 1168"/>
              <p:cNvPicPr>
                <a:picLocks noChangeAspect="1" noChangeArrowheads="1"/>
              </p:cNvPicPr>
              <p:nvPr/>
            </p:nvPicPr>
            <p:blipFill>
              <a:blip r:embed="rId810"/>
              <a:srcRect/>
              <a:stretch>
                <a:fillRect/>
              </a:stretch>
            </p:blipFill>
            <p:spPr bwMode="auto">
              <a:xfrm>
                <a:off x="5148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77" name="Picture 1169"/>
              <p:cNvPicPr>
                <a:picLocks noChangeAspect="1" noChangeArrowheads="1"/>
              </p:cNvPicPr>
              <p:nvPr/>
            </p:nvPicPr>
            <p:blipFill>
              <a:blip r:embed="rId811"/>
              <a:srcRect/>
              <a:stretch>
                <a:fillRect/>
              </a:stretch>
            </p:blipFill>
            <p:spPr bwMode="auto">
              <a:xfrm>
                <a:off x="5148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78" name="Picture 1170"/>
              <p:cNvPicPr>
                <a:picLocks noChangeAspect="1" noChangeArrowheads="1"/>
              </p:cNvPicPr>
              <p:nvPr/>
            </p:nvPicPr>
            <p:blipFill>
              <a:blip r:embed="rId812"/>
              <a:srcRect/>
              <a:stretch>
                <a:fillRect/>
              </a:stretch>
            </p:blipFill>
            <p:spPr bwMode="auto">
              <a:xfrm>
                <a:off x="5265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79" name="Picture 1171"/>
              <p:cNvPicPr>
                <a:picLocks noChangeAspect="1" noChangeArrowheads="1"/>
              </p:cNvPicPr>
              <p:nvPr/>
            </p:nvPicPr>
            <p:blipFill>
              <a:blip r:embed="rId813"/>
              <a:srcRect/>
              <a:stretch>
                <a:fillRect/>
              </a:stretch>
            </p:blipFill>
            <p:spPr bwMode="auto">
              <a:xfrm>
                <a:off x="5265" y="28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80" name="Picture 1172"/>
              <p:cNvPicPr>
                <a:picLocks noChangeAspect="1" noChangeArrowheads="1"/>
              </p:cNvPicPr>
              <p:nvPr/>
            </p:nvPicPr>
            <p:blipFill>
              <a:blip r:embed="rId814"/>
              <a:srcRect/>
              <a:stretch>
                <a:fillRect/>
              </a:stretch>
            </p:blipFill>
            <p:spPr bwMode="auto">
              <a:xfrm>
                <a:off x="3749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81" name="Picture 1173"/>
              <p:cNvPicPr>
                <a:picLocks noChangeAspect="1" noChangeArrowheads="1"/>
              </p:cNvPicPr>
              <p:nvPr/>
            </p:nvPicPr>
            <p:blipFill>
              <a:blip r:embed="rId815"/>
              <a:srcRect/>
              <a:stretch>
                <a:fillRect/>
              </a:stretch>
            </p:blipFill>
            <p:spPr bwMode="auto">
              <a:xfrm>
                <a:off x="3749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82" name="Picture 1174"/>
              <p:cNvPicPr>
                <a:picLocks noChangeAspect="1" noChangeArrowheads="1"/>
              </p:cNvPicPr>
              <p:nvPr/>
            </p:nvPicPr>
            <p:blipFill>
              <a:blip r:embed="rId816"/>
              <a:srcRect/>
              <a:stretch>
                <a:fillRect/>
              </a:stretch>
            </p:blipFill>
            <p:spPr bwMode="auto">
              <a:xfrm>
                <a:off x="3865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83" name="Picture 1175"/>
              <p:cNvPicPr>
                <a:picLocks noChangeAspect="1" noChangeArrowheads="1"/>
              </p:cNvPicPr>
              <p:nvPr/>
            </p:nvPicPr>
            <p:blipFill>
              <a:blip r:embed="rId817"/>
              <a:srcRect/>
              <a:stretch>
                <a:fillRect/>
              </a:stretch>
            </p:blipFill>
            <p:spPr bwMode="auto">
              <a:xfrm>
                <a:off x="3865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84" name="Picture 1176"/>
              <p:cNvPicPr>
                <a:picLocks noChangeAspect="1" noChangeArrowheads="1"/>
              </p:cNvPicPr>
              <p:nvPr/>
            </p:nvPicPr>
            <p:blipFill>
              <a:blip r:embed="rId818"/>
              <a:srcRect/>
              <a:stretch>
                <a:fillRect/>
              </a:stretch>
            </p:blipFill>
            <p:spPr bwMode="auto">
              <a:xfrm>
                <a:off x="3982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85" name="Picture 1177"/>
              <p:cNvPicPr>
                <a:picLocks noChangeAspect="1" noChangeArrowheads="1"/>
              </p:cNvPicPr>
              <p:nvPr/>
            </p:nvPicPr>
            <p:blipFill>
              <a:blip r:embed="rId819"/>
              <a:srcRect/>
              <a:stretch>
                <a:fillRect/>
              </a:stretch>
            </p:blipFill>
            <p:spPr bwMode="auto">
              <a:xfrm>
                <a:off x="3982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86" name="Picture 1178"/>
              <p:cNvPicPr>
                <a:picLocks noChangeAspect="1" noChangeArrowheads="1"/>
              </p:cNvPicPr>
              <p:nvPr/>
            </p:nvPicPr>
            <p:blipFill>
              <a:blip r:embed="rId820"/>
              <a:srcRect/>
              <a:stretch>
                <a:fillRect/>
              </a:stretch>
            </p:blipFill>
            <p:spPr bwMode="auto">
              <a:xfrm>
                <a:off x="4098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87" name="Picture 1179"/>
              <p:cNvPicPr>
                <a:picLocks noChangeAspect="1" noChangeArrowheads="1"/>
              </p:cNvPicPr>
              <p:nvPr/>
            </p:nvPicPr>
            <p:blipFill>
              <a:blip r:embed="rId821"/>
              <a:srcRect/>
              <a:stretch>
                <a:fillRect/>
              </a:stretch>
            </p:blipFill>
            <p:spPr bwMode="auto">
              <a:xfrm>
                <a:off x="4098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88" name="Picture 1180"/>
              <p:cNvPicPr>
                <a:picLocks noChangeAspect="1" noChangeArrowheads="1"/>
              </p:cNvPicPr>
              <p:nvPr/>
            </p:nvPicPr>
            <p:blipFill>
              <a:blip r:embed="rId822"/>
              <a:srcRect/>
              <a:stretch>
                <a:fillRect/>
              </a:stretch>
            </p:blipFill>
            <p:spPr bwMode="auto">
              <a:xfrm>
                <a:off x="4215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89" name="Picture 1181"/>
              <p:cNvPicPr>
                <a:picLocks noChangeAspect="1" noChangeArrowheads="1"/>
              </p:cNvPicPr>
              <p:nvPr/>
            </p:nvPicPr>
            <p:blipFill>
              <a:blip r:embed="rId823"/>
              <a:srcRect/>
              <a:stretch>
                <a:fillRect/>
              </a:stretch>
            </p:blipFill>
            <p:spPr bwMode="auto">
              <a:xfrm>
                <a:off x="4215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90" name="Picture 1182"/>
              <p:cNvPicPr>
                <a:picLocks noChangeAspect="1" noChangeArrowheads="1"/>
              </p:cNvPicPr>
              <p:nvPr/>
            </p:nvPicPr>
            <p:blipFill>
              <a:blip r:embed="rId824"/>
              <a:srcRect/>
              <a:stretch>
                <a:fillRect/>
              </a:stretch>
            </p:blipFill>
            <p:spPr bwMode="auto">
              <a:xfrm>
                <a:off x="4331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91" name="Picture 1183"/>
              <p:cNvPicPr>
                <a:picLocks noChangeAspect="1" noChangeArrowheads="1"/>
              </p:cNvPicPr>
              <p:nvPr/>
            </p:nvPicPr>
            <p:blipFill>
              <a:blip r:embed="rId825"/>
              <a:srcRect/>
              <a:stretch>
                <a:fillRect/>
              </a:stretch>
            </p:blipFill>
            <p:spPr bwMode="auto">
              <a:xfrm>
                <a:off x="4331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92" name="Picture 1184"/>
              <p:cNvPicPr>
                <a:picLocks noChangeAspect="1" noChangeArrowheads="1"/>
              </p:cNvPicPr>
              <p:nvPr/>
            </p:nvPicPr>
            <p:blipFill>
              <a:blip r:embed="rId826"/>
              <a:srcRect/>
              <a:stretch>
                <a:fillRect/>
              </a:stretch>
            </p:blipFill>
            <p:spPr bwMode="auto">
              <a:xfrm>
                <a:off x="4448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93" name="Picture 1185"/>
              <p:cNvPicPr>
                <a:picLocks noChangeAspect="1" noChangeArrowheads="1"/>
              </p:cNvPicPr>
              <p:nvPr/>
            </p:nvPicPr>
            <p:blipFill>
              <a:blip r:embed="rId827"/>
              <a:srcRect/>
              <a:stretch>
                <a:fillRect/>
              </a:stretch>
            </p:blipFill>
            <p:spPr bwMode="auto">
              <a:xfrm>
                <a:off x="4448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94" name="Picture 1186"/>
              <p:cNvPicPr>
                <a:picLocks noChangeAspect="1" noChangeArrowheads="1"/>
              </p:cNvPicPr>
              <p:nvPr/>
            </p:nvPicPr>
            <p:blipFill>
              <a:blip r:embed="rId828"/>
              <a:srcRect/>
              <a:stretch>
                <a:fillRect/>
              </a:stretch>
            </p:blipFill>
            <p:spPr bwMode="auto">
              <a:xfrm>
                <a:off x="4564" y="2725"/>
                <a:ext cx="120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95" name="Picture 1187"/>
              <p:cNvPicPr>
                <a:picLocks noChangeAspect="1" noChangeArrowheads="1"/>
              </p:cNvPicPr>
              <p:nvPr/>
            </p:nvPicPr>
            <p:blipFill>
              <a:blip r:embed="rId829"/>
              <a:srcRect/>
              <a:stretch>
                <a:fillRect/>
              </a:stretch>
            </p:blipFill>
            <p:spPr bwMode="auto">
              <a:xfrm>
                <a:off x="4564" y="2725"/>
                <a:ext cx="120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96" name="Picture 1188"/>
              <p:cNvPicPr>
                <a:picLocks noChangeAspect="1" noChangeArrowheads="1"/>
              </p:cNvPicPr>
              <p:nvPr/>
            </p:nvPicPr>
            <p:blipFill>
              <a:blip r:embed="rId830"/>
              <a:srcRect/>
              <a:stretch>
                <a:fillRect/>
              </a:stretch>
            </p:blipFill>
            <p:spPr bwMode="auto">
              <a:xfrm>
                <a:off x="4682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97" name="Picture 1189"/>
              <p:cNvPicPr>
                <a:picLocks noChangeAspect="1" noChangeArrowheads="1"/>
              </p:cNvPicPr>
              <p:nvPr/>
            </p:nvPicPr>
            <p:blipFill>
              <a:blip r:embed="rId831"/>
              <a:srcRect/>
              <a:stretch>
                <a:fillRect/>
              </a:stretch>
            </p:blipFill>
            <p:spPr bwMode="auto">
              <a:xfrm>
                <a:off x="4682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98" name="Picture 1190"/>
              <p:cNvPicPr>
                <a:picLocks noChangeAspect="1" noChangeArrowheads="1"/>
              </p:cNvPicPr>
              <p:nvPr/>
            </p:nvPicPr>
            <p:blipFill>
              <a:blip r:embed="rId832"/>
              <a:srcRect/>
              <a:stretch>
                <a:fillRect/>
              </a:stretch>
            </p:blipFill>
            <p:spPr bwMode="auto">
              <a:xfrm>
                <a:off x="4799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399" name="Picture 1191"/>
              <p:cNvPicPr>
                <a:picLocks noChangeAspect="1" noChangeArrowheads="1"/>
              </p:cNvPicPr>
              <p:nvPr/>
            </p:nvPicPr>
            <p:blipFill>
              <a:blip r:embed="rId833"/>
              <a:srcRect/>
              <a:stretch>
                <a:fillRect/>
              </a:stretch>
            </p:blipFill>
            <p:spPr bwMode="auto">
              <a:xfrm>
                <a:off x="4799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00" name="Picture 1192"/>
              <p:cNvPicPr>
                <a:picLocks noChangeAspect="1" noChangeArrowheads="1"/>
              </p:cNvPicPr>
              <p:nvPr/>
            </p:nvPicPr>
            <p:blipFill>
              <a:blip r:embed="rId834"/>
              <a:srcRect/>
              <a:stretch>
                <a:fillRect/>
              </a:stretch>
            </p:blipFill>
            <p:spPr bwMode="auto">
              <a:xfrm>
                <a:off x="4915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01" name="Picture 1193"/>
              <p:cNvPicPr>
                <a:picLocks noChangeAspect="1" noChangeArrowheads="1"/>
              </p:cNvPicPr>
              <p:nvPr/>
            </p:nvPicPr>
            <p:blipFill>
              <a:blip r:embed="rId835"/>
              <a:srcRect/>
              <a:stretch>
                <a:fillRect/>
              </a:stretch>
            </p:blipFill>
            <p:spPr bwMode="auto">
              <a:xfrm>
                <a:off x="4915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02" name="Picture 1194"/>
              <p:cNvPicPr>
                <a:picLocks noChangeAspect="1" noChangeArrowheads="1"/>
              </p:cNvPicPr>
              <p:nvPr/>
            </p:nvPicPr>
            <p:blipFill>
              <a:blip r:embed="rId836"/>
              <a:srcRect/>
              <a:stretch>
                <a:fillRect/>
              </a:stretch>
            </p:blipFill>
            <p:spPr bwMode="auto">
              <a:xfrm>
                <a:off x="5032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03" name="Picture 1195"/>
              <p:cNvPicPr>
                <a:picLocks noChangeAspect="1" noChangeArrowheads="1"/>
              </p:cNvPicPr>
              <p:nvPr/>
            </p:nvPicPr>
            <p:blipFill>
              <a:blip r:embed="rId837"/>
              <a:srcRect/>
              <a:stretch>
                <a:fillRect/>
              </a:stretch>
            </p:blipFill>
            <p:spPr bwMode="auto">
              <a:xfrm>
                <a:off x="5032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04" name="Picture 1196"/>
              <p:cNvPicPr>
                <a:picLocks noChangeAspect="1" noChangeArrowheads="1"/>
              </p:cNvPicPr>
              <p:nvPr/>
            </p:nvPicPr>
            <p:blipFill>
              <a:blip r:embed="rId838"/>
              <a:srcRect/>
              <a:stretch>
                <a:fillRect/>
              </a:stretch>
            </p:blipFill>
            <p:spPr bwMode="auto">
              <a:xfrm>
                <a:off x="5148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05" name="Picture 1197"/>
              <p:cNvPicPr>
                <a:picLocks noChangeAspect="1" noChangeArrowheads="1"/>
              </p:cNvPicPr>
              <p:nvPr/>
            </p:nvPicPr>
            <p:blipFill>
              <a:blip r:embed="rId839"/>
              <a:srcRect/>
              <a:stretch>
                <a:fillRect/>
              </a:stretch>
            </p:blipFill>
            <p:spPr bwMode="auto">
              <a:xfrm>
                <a:off x="5148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06" name="Picture 1198"/>
              <p:cNvPicPr>
                <a:picLocks noChangeAspect="1" noChangeArrowheads="1"/>
              </p:cNvPicPr>
              <p:nvPr/>
            </p:nvPicPr>
            <p:blipFill>
              <a:blip r:embed="rId840"/>
              <a:srcRect/>
              <a:stretch>
                <a:fillRect/>
              </a:stretch>
            </p:blipFill>
            <p:spPr bwMode="auto">
              <a:xfrm>
                <a:off x="5265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07" name="Picture 1199"/>
              <p:cNvPicPr>
                <a:picLocks noChangeAspect="1" noChangeArrowheads="1"/>
              </p:cNvPicPr>
              <p:nvPr/>
            </p:nvPicPr>
            <p:blipFill>
              <a:blip r:embed="rId841"/>
              <a:srcRect/>
              <a:stretch>
                <a:fillRect/>
              </a:stretch>
            </p:blipFill>
            <p:spPr bwMode="auto">
              <a:xfrm>
                <a:off x="5265" y="272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08" name="Picture 1200"/>
              <p:cNvPicPr>
                <a:picLocks noChangeAspect="1" noChangeArrowheads="1"/>
              </p:cNvPicPr>
              <p:nvPr/>
            </p:nvPicPr>
            <p:blipFill>
              <a:blip r:embed="rId842"/>
              <a:srcRect/>
              <a:stretch>
                <a:fillRect/>
              </a:stretch>
            </p:blipFill>
            <p:spPr bwMode="auto">
              <a:xfrm>
                <a:off x="3749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09" name="Picture 1201"/>
              <p:cNvPicPr>
                <a:picLocks noChangeAspect="1" noChangeArrowheads="1"/>
              </p:cNvPicPr>
              <p:nvPr/>
            </p:nvPicPr>
            <p:blipFill>
              <a:blip r:embed="rId843"/>
              <a:srcRect/>
              <a:stretch>
                <a:fillRect/>
              </a:stretch>
            </p:blipFill>
            <p:spPr bwMode="auto">
              <a:xfrm>
                <a:off x="3749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10" name="Picture 1202"/>
              <p:cNvPicPr>
                <a:picLocks noChangeAspect="1" noChangeArrowheads="1"/>
              </p:cNvPicPr>
              <p:nvPr/>
            </p:nvPicPr>
            <p:blipFill>
              <a:blip r:embed="rId844"/>
              <a:srcRect/>
              <a:stretch>
                <a:fillRect/>
              </a:stretch>
            </p:blipFill>
            <p:spPr bwMode="auto">
              <a:xfrm>
                <a:off x="3865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11" name="Picture 1203"/>
              <p:cNvPicPr>
                <a:picLocks noChangeAspect="1" noChangeArrowheads="1"/>
              </p:cNvPicPr>
              <p:nvPr/>
            </p:nvPicPr>
            <p:blipFill>
              <a:blip r:embed="rId845"/>
              <a:srcRect/>
              <a:stretch>
                <a:fillRect/>
              </a:stretch>
            </p:blipFill>
            <p:spPr bwMode="auto">
              <a:xfrm>
                <a:off x="3865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12" name="Picture 1204"/>
              <p:cNvPicPr>
                <a:picLocks noChangeAspect="1" noChangeArrowheads="1"/>
              </p:cNvPicPr>
              <p:nvPr/>
            </p:nvPicPr>
            <p:blipFill>
              <a:blip r:embed="rId846"/>
              <a:srcRect/>
              <a:stretch>
                <a:fillRect/>
              </a:stretch>
            </p:blipFill>
            <p:spPr bwMode="auto">
              <a:xfrm>
                <a:off x="3982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13" name="Picture 1205"/>
              <p:cNvPicPr>
                <a:picLocks noChangeAspect="1" noChangeArrowheads="1"/>
              </p:cNvPicPr>
              <p:nvPr/>
            </p:nvPicPr>
            <p:blipFill>
              <a:blip r:embed="rId847"/>
              <a:srcRect/>
              <a:stretch>
                <a:fillRect/>
              </a:stretch>
            </p:blipFill>
            <p:spPr bwMode="auto">
              <a:xfrm>
                <a:off x="3982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14" name="Picture 1206"/>
              <p:cNvPicPr>
                <a:picLocks noChangeAspect="1" noChangeArrowheads="1"/>
              </p:cNvPicPr>
              <p:nvPr/>
            </p:nvPicPr>
            <p:blipFill>
              <a:blip r:embed="rId848"/>
              <a:srcRect/>
              <a:stretch>
                <a:fillRect/>
              </a:stretch>
            </p:blipFill>
            <p:spPr bwMode="auto">
              <a:xfrm>
                <a:off x="4098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15" name="Picture 1207"/>
              <p:cNvPicPr>
                <a:picLocks noChangeAspect="1" noChangeArrowheads="1"/>
              </p:cNvPicPr>
              <p:nvPr/>
            </p:nvPicPr>
            <p:blipFill>
              <a:blip r:embed="rId849"/>
              <a:srcRect/>
              <a:stretch>
                <a:fillRect/>
              </a:stretch>
            </p:blipFill>
            <p:spPr bwMode="auto">
              <a:xfrm>
                <a:off x="4098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16" name="Picture 1208"/>
              <p:cNvPicPr>
                <a:picLocks noChangeAspect="1" noChangeArrowheads="1"/>
              </p:cNvPicPr>
              <p:nvPr/>
            </p:nvPicPr>
            <p:blipFill>
              <a:blip r:embed="rId850"/>
              <a:srcRect/>
              <a:stretch>
                <a:fillRect/>
              </a:stretch>
            </p:blipFill>
            <p:spPr bwMode="auto">
              <a:xfrm>
                <a:off x="4215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17" name="Picture 1209"/>
              <p:cNvPicPr>
                <a:picLocks noChangeAspect="1" noChangeArrowheads="1"/>
              </p:cNvPicPr>
              <p:nvPr/>
            </p:nvPicPr>
            <p:blipFill>
              <a:blip r:embed="rId851"/>
              <a:srcRect/>
              <a:stretch>
                <a:fillRect/>
              </a:stretch>
            </p:blipFill>
            <p:spPr bwMode="auto">
              <a:xfrm>
                <a:off x="4215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07619" name="Group 1411"/>
            <p:cNvGrpSpPr>
              <a:grpSpLocks/>
            </p:cNvGrpSpPr>
            <p:nvPr/>
          </p:nvGrpSpPr>
          <p:grpSpPr bwMode="auto">
            <a:xfrm>
              <a:off x="3749" y="1792"/>
              <a:ext cx="1634" cy="935"/>
              <a:chOff x="3749" y="1792"/>
              <a:chExt cx="1634" cy="935"/>
            </a:xfrm>
          </p:grpSpPr>
          <p:pic>
            <p:nvPicPr>
              <p:cNvPr id="607419" name="Picture 1211"/>
              <p:cNvPicPr>
                <a:picLocks noChangeAspect="1" noChangeArrowheads="1"/>
              </p:cNvPicPr>
              <p:nvPr/>
            </p:nvPicPr>
            <p:blipFill>
              <a:blip r:embed="rId852"/>
              <a:srcRect/>
              <a:stretch>
                <a:fillRect/>
              </a:stretch>
            </p:blipFill>
            <p:spPr bwMode="auto">
              <a:xfrm>
                <a:off x="4331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20" name="Picture 1212"/>
              <p:cNvPicPr>
                <a:picLocks noChangeAspect="1" noChangeArrowheads="1"/>
              </p:cNvPicPr>
              <p:nvPr/>
            </p:nvPicPr>
            <p:blipFill>
              <a:blip r:embed="rId853"/>
              <a:srcRect/>
              <a:stretch>
                <a:fillRect/>
              </a:stretch>
            </p:blipFill>
            <p:spPr bwMode="auto">
              <a:xfrm>
                <a:off x="4331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21" name="Picture 1213"/>
              <p:cNvPicPr>
                <a:picLocks noChangeAspect="1" noChangeArrowheads="1"/>
              </p:cNvPicPr>
              <p:nvPr/>
            </p:nvPicPr>
            <p:blipFill>
              <a:blip r:embed="rId854"/>
              <a:srcRect/>
              <a:stretch>
                <a:fillRect/>
              </a:stretch>
            </p:blipFill>
            <p:spPr bwMode="auto">
              <a:xfrm>
                <a:off x="4448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22" name="Picture 1214"/>
              <p:cNvPicPr>
                <a:picLocks noChangeAspect="1" noChangeArrowheads="1"/>
              </p:cNvPicPr>
              <p:nvPr/>
            </p:nvPicPr>
            <p:blipFill>
              <a:blip r:embed="rId855"/>
              <a:srcRect/>
              <a:stretch>
                <a:fillRect/>
              </a:stretch>
            </p:blipFill>
            <p:spPr bwMode="auto">
              <a:xfrm>
                <a:off x="4448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23" name="Picture 1215"/>
              <p:cNvPicPr>
                <a:picLocks noChangeAspect="1" noChangeArrowheads="1"/>
              </p:cNvPicPr>
              <p:nvPr/>
            </p:nvPicPr>
            <p:blipFill>
              <a:blip r:embed="rId856"/>
              <a:srcRect/>
              <a:stretch>
                <a:fillRect/>
              </a:stretch>
            </p:blipFill>
            <p:spPr bwMode="auto">
              <a:xfrm>
                <a:off x="4564" y="2609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24" name="Picture 1216"/>
              <p:cNvPicPr>
                <a:picLocks noChangeAspect="1" noChangeArrowheads="1"/>
              </p:cNvPicPr>
              <p:nvPr/>
            </p:nvPicPr>
            <p:blipFill>
              <a:blip r:embed="rId857"/>
              <a:srcRect/>
              <a:stretch>
                <a:fillRect/>
              </a:stretch>
            </p:blipFill>
            <p:spPr bwMode="auto">
              <a:xfrm>
                <a:off x="4564" y="2609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25" name="Picture 1217"/>
              <p:cNvPicPr>
                <a:picLocks noChangeAspect="1" noChangeArrowheads="1"/>
              </p:cNvPicPr>
              <p:nvPr/>
            </p:nvPicPr>
            <p:blipFill>
              <a:blip r:embed="rId858"/>
              <a:srcRect/>
              <a:stretch>
                <a:fillRect/>
              </a:stretch>
            </p:blipFill>
            <p:spPr bwMode="auto">
              <a:xfrm>
                <a:off x="4682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26" name="Picture 1218"/>
              <p:cNvPicPr>
                <a:picLocks noChangeAspect="1" noChangeArrowheads="1"/>
              </p:cNvPicPr>
              <p:nvPr/>
            </p:nvPicPr>
            <p:blipFill>
              <a:blip r:embed="rId859"/>
              <a:srcRect/>
              <a:stretch>
                <a:fillRect/>
              </a:stretch>
            </p:blipFill>
            <p:spPr bwMode="auto">
              <a:xfrm>
                <a:off x="4682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27" name="Picture 1219"/>
              <p:cNvPicPr>
                <a:picLocks noChangeAspect="1" noChangeArrowheads="1"/>
              </p:cNvPicPr>
              <p:nvPr/>
            </p:nvPicPr>
            <p:blipFill>
              <a:blip r:embed="rId860"/>
              <a:srcRect/>
              <a:stretch>
                <a:fillRect/>
              </a:stretch>
            </p:blipFill>
            <p:spPr bwMode="auto">
              <a:xfrm>
                <a:off x="4799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28" name="Picture 1220"/>
              <p:cNvPicPr>
                <a:picLocks noChangeAspect="1" noChangeArrowheads="1"/>
              </p:cNvPicPr>
              <p:nvPr/>
            </p:nvPicPr>
            <p:blipFill>
              <a:blip r:embed="rId861"/>
              <a:srcRect/>
              <a:stretch>
                <a:fillRect/>
              </a:stretch>
            </p:blipFill>
            <p:spPr bwMode="auto">
              <a:xfrm>
                <a:off x="4799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29" name="Picture 1221"/>
              <p:cNvPicPr>
                <a:picLocks noChangeAspect="1" noChangeArrowheads="1"/>
              </p:cNvPicPr>
              <p:nvPr/>
            </p:nvPicPr>
            <p:blipFill>
              <a:blip r:embed="rId862"/>
              <a:srcRect/>
              <a:stretch>
                <a:fillRect/>
              </a:stretch>
            </p:blipFill>
            <p:spPr bwMode="auto">
              <a:xfrm>
                <a:off x="4915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30" name="Picture 1222"/>
              <p:cNvPicPr>
                <a:picLocks noChangeAspect="1" noChangeArrowheads="1"/>
              </p:cNvPicPr>
              <p:nvPr/>
            </p:nvPicPr>
            <p:blipFill>
              <a:blip r:embed="rId863"/>
              <a:srcRect/>
              <a:stretch>
                <a:fillRect/>
              </a:stretch>
            </p:blipFill>
            <p:spPr bwMode="auto">
              <a:xfrm>
                <a:off x="4915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31" name="Picture 1223"/>
              <p:cNvPicPr>
                <a:picLocks noChangeAspect="1" noChangeArrowheads="1"/>
              </p:cNvPicPr>
              <p:nvPr/>
            </p:nvPicPr>
            <p:blipFill>
              <a:blip r:embed="rId864"/>
              <a:srcRect/>
              <a:stretch>
                <a:fillRect/>
              </a:stretch>
            </p:blipFill>
            <p:spPr bwMode="auto">
              <a:xfrm>
                <a:off x="5032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32" name="Picture 1224"/>
              <p:cNvPicPr>
                <a:picLocks noChangeAspect="1" noChangeArrowheads="1"/>
              </p:cNvPicPr>
              <p:nvPr/>
            </p:nvPicPr>
            <p:blipFill>
              <a:blip r:embed="rId865"/>
              <a:srcRect/>
              <a:stretch>
                <a:fillRect/>
              </a:stretch>
            </p:blipFill>
            <p:spPr bwMode="auto">
              <a:xfrm>
                <a:off x="5032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33" name="Picture 1225"/>
              <p:cNvPicPr>
                <a:picLocks noChangeAspect="1" noChangeArrowheads="1"/>
              </p:cNvPicPr>
              <p:nvPr/>
            </p:nvPicPr>
            <p:blipFill>
              <a:blip r:embed="rId866"/>
              <a:srcRect/>
              <a:stretch>
                <a:fillRect/>
              </a:stretch>
            </p:blipFill>
            <p:spPr bwMode="auto">
              <a:xfrm>
                <a:off x="5148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34" name="Picture 1226"/>
              <p:cNvPicPr>
                <a:picLocks noChangeAspect="1" noChangeArrowheads="1"/>
              </p:cNvPicPr>
              <p:nvPr/>
            </p:nvPicPr>
            <p:blipFill>
              <a:blip r:embed="rId867"/>
              <a:srcRect/>
              <a:stretch>
                <a:fillRect/>
              </a:stretch>
            </p:blipFill>
            <p:spPr bwMode="auto">
              <a:xfrm>
                <a:off x="5148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35" name="Picture 1227"/>
              <p:cNvPicPr>
                <a:picLocks noChangeAspect="1" noChangeArrowheads="1"/>
              </p:cNvPicPr>
              <p:nvPr/>
            </p:nvPicPr>
            <p:blipFill>
              <a:blip r:embed="rId868"/>
              <a:srcRect/>
              <a:stretch>
                <a:fillRect/>
              </a:stretch>
            </p:blipFill>
            <p:spPr bwMode="auto">
              <a:xfrm>
                <a:off x="5265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36" name="Picture 1228"/>
              <p:cNvPicPr>
                <a:picLocks noChangeAspect="1" noChangeArrowheads="1"/>
              </p:cNvPicPr>
              <p:nvPr/>
            </p:nvPicPr>
            <p:blipFill>
              <a:blip r:embed="rId869"/>
              <a:srcRect/>
              <a:stretch>
                <a:fillRect/>
              </a:stretch>
            </p:blipFill>
            <p:spPr bwMode="auto">
              <a:xfrm>
                <a:off x="5265" y="26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37" name="Picture 1229"/>
              <p:cNvPicPr>
                <a:picLocks noChangeAspect="1" noChangeArrowheads="1"/>
              </p:cNvPicPr>
              <p:nvPr/>
            </p:nvPicPr>
            <p:blipFill>
              <a:blip r:embed="rId870"/>
              <a:srcRect/>
              <a:stretch>
                <a:fillRect/>
              </a:stretch>
            </p:blipFill>
            <p:spPr bwMode="auto">
              <a:xfrm>
                <a:off x="3749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38" name="Picture 1230"/>
              <p:cNvPicPr>
                <a:picLocks noChangeAspect="1" noChangeArrowheads="1"/>
              </p:cNvPicPr>
              <p:nvPr/>
            </p:nvPicPr>
            <p:blipFill>
              <a:blip r:embed="rId871"/>
              <a:srcRect/>
              <a:stretch>
                <a:fillRect/>
              </a:stretch>
            </p:blipFill>
            <p:spPr bwMode="auto">
              <a:xfrm>
                <a:off x="3749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39" name="Picture 1231"/>
              <p:cNvPicPr>
                <a:picLocks noChangeAspect="1" noChangeArrowheads="1"/>
              </p:cNvPicPr>
              <p:nvPr/>
            </p:nvPicPr>
            <p:blipFill>
              <a:blip r:embed="rId872"/>
              <a:srcRect/>
              <a:stretch>
                <a:fillRect/>
              </a:stretch>
            </p:blipFill>
            <p:spPr bwMode="auto">
              <a:xfrm>
                <a:off x="3865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40" name="Picture 1232"/>
              <p:cNvPicPr>
                <a:picLocks noChangeAspect="1" noChangeArrowheads="1"/>
              </p:cNvPicPr>
              <p:nvPr/>
            </p:nvPicPr>
            <p:blipFill>
              <a:blip r:embed="rId873"/>
              <a:srcRect/>
              <a:stretch>
                <a:fillRect/>
              </a:stretch>
            </p:blipFill>
            <p:spPr bwMode="auto">
              <a:xfrm>
                <a:off x="3865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41" name="Picture 1233"/>
              <p:cNvPicPr>
                <a:picLocks noChangeAspect="1" noChangeArrowheads="1"/>
              </p:cNvPicPr>
              <p:nvPr/>
            </p:nvPicPr>
            <p:blipFill>
              <a:blip r:embed="rId874"/>
              <a:srcRect/>
              <a:stretch>
                <a:fillRect/>
              </a:stretch>
            </p:blipFill>
            <p:spPr bwMode="auto">
              <a:xfrm>
                <a:off x="3982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42" name="Picture 1234"/>
              <p:cNvPicPr>
                <a:picLocks noChangeAspect="1" noChangeArrowheads="1"/>
              </p:cNvPicPr>
              <p:nvPr/>
            </p:nvPicPr>
            <p:blipFill>
              <a:blip r:embed="rId875"/>
              <a:srcRect/>
              <a:stretch>
                <a:fillRect/>
              </a:stretch>
            </p:blipFill>
            <p:spPr bwMode="auto">
              <a:xfrm>
                <a:off x="3982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43" name="Picture 1235"/>
              <p:cNvPicPr>
                <a:picLocks noChangeAspect="1" noChangeArrowheads="1"/>
              </p:cNvPicPr>
              <p:nvPr/>
            </p:nvPicPr>
            <p:blipFill>
              <a:blip r:embed="rId876"/>
              <a:srcRect/>
              <a:stretch>
                <a:fillRect/>
              </a:stretch>
            </p:blipFill>
            <p:spPr bwMode="auto">
              <a:xfrm>
                <a:off x="4098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44" name="Picture 1236"/>
              <p:cNvPicPr>
                <a:picLocks noChangeAspect="1" noChangeArrowheads="1"/>
              </p:cNvPicPr>
              <p:nvPr/>
            </p:nvPicPr>
            <p:blipFill>
              <a:blip r:embed="rId877"/>
              <a:srcRect/>
              <a:stretch>
                <a:fillRect/>
              </a:stretch>
            </p:blipFill>
            <p:spPr bwMode="auto">
              <a:xfrm>
                <a:off x="4098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45" name="Picture 1237"/>
              <p:cNvPicPr>
                <a:picLocks noChangeAspect="1" noChangeArrowheads="1"/>
              </p:cNvPicPr>
              <p:nvPr/>
            </p:nvPicPr>
            <p:blipFill>
              <a:blip r:embed="rId878"/>
              <a:srcRect/>
              <a:stretch>
                <a:fillRect/>
              </a:stretch>
            </p:blipFill>
            <p:spPr bwMode="auto">
              <a:xfrm>
                <a:off x="4215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46" name="Picture 1238"/>
              <p:cNvPicPr>
                <a:picLocks noChangeAspect="1" noChangeArrowheads="1"/>
              </p:cNvPicPr>
              <p:nvPr/>
            </p:nvPicPr>
            <p:blipFill>
              <a:blip r:embed="rId879"/>
              <a:srcRect/>
              <a:stretch>
                <a:fillRect/>
              </a:stretch>
            </p:blipFill>
            <p:spPr bwMode="auto">
              <a:xfrm>
                <a:off x="4215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47" name="Picture 1239"/>
              <p:cNvPicPr>
                <a:picLocks noChangeAspect="1" noChangeArrowheads="1"/>
              </p:cNvPicPr>
              <p:nvPr/>
            </p:nvPicPr>
            <p:blipFill>
              <a:blip r:embed="rId880"/>
              <a:srcRect/>
              <a:stretch>
                <a:fillRect/>
              </a:stretch>
            </p:blipFill>
            <p:spPr bwMode="auto">
              <a:xfrm>
                <a:off x="4331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48" name="Picture 1240"/>
              <p:cNvPicPr>
                <a:picLocks noChangeAspect="1" noChangeArrowheads="1"/>
              </p:cNvPicPr>
              <p:nvPr/>
            </p:nvPicPr>
            <p:blipFill>
              <a:blip r:embed="rId881"/>
              <a:srcRect/>
              <a:stretch>
                <a:fillRect/>
              </a:stretch>
            </p:blipFill>
            <p:spPr bwMode="auto">
              <a:xfrm>
                <a:off x="4331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49" name="Picture 1241"/>
              <p:cNvPicPr>
                <a:picLocks noChangeAspect="1" noChangeArrowheads="1"/>
              </p:cNvPicPr>
              <p:nvPr/>
            </p:nvPicPr>
            <p:blipFill>
              <a:blip r:embed="rId882"/>
              <a:srcRect/>
              <a:stretch>
                <a:fillRect/>
              </a:stretch>
            </p:blipFill>
            <p:spPr bwMode="auto">
              <a:xfrm>
                <a:off x="4448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50" name="Picture 1242"/>
              <p:cNvPicPr>
                <a:picLocks noChangeAspect="1" noChangeArrowheads="1"/>
              </p:cNvPicPr>
              <p:nvPr/>
            </p:nvPicPr>
            <p:blipFill>
              <a:blip r:embed="rId883"/>
              <a:srcRect/>
              <a:stretch>
                <a:fillRect/>
              </a:stretch>
            </p:blipFill>
            <p:spPr bwMode="auto">
              <a:xfrm>
                <a:off x="4448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51" name="Picture 1243"/>
              <p:cNvPicPr>
                <a:picLocks noChangeAspect="1" noChangeArrowheads="1"/>
              </p:cNvPicPr>
              <p:nvPr/>
            </p:nvPicPr>
            <p:blipFill>
              <a:blip r:embed="rId884"/>
              <a:srcRect/>
              <a:stretch>
                <a:fillRect/>
              </a:stretch>
            </p:blipFill>
            <p:spPr bwMode="auto">
              <a:xfrm>
                <a:off x="4564" y="2492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52" name="Picture 1244"/>
              <p:cNvPicPr>
                <a:picLocks noChangeAspect="1" noChangeArrowheads="1"/>
              </p:cNvPicPr>
              <p:nvPr/>
            </p:nvPicPr>
            <p:blipFill>
              <a:blip r:embed="rId885"/>
              <a:srcRect/>
              <a:stretch>
                <a:fillRect/>
              </a:stretch>
            </p:blipFill>
            <p:spPr bwMode="auto">
              <a:xfrm>
                <a:off x="4564" y="2492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53" name="Picture 1245"/>
              <p:cNvPicPr>
                <a:picLocks noChangeAspect="1" noChangeArrowheads="1"/>
              </p:cNvPicPr>
              <p:nvPr/>
            </p:nvPicPr>
            <p:blipFill>
              <a:blip r:embed="rId886"/>
              <a:srcRect/>
              <a:stretch>
                <a:fillRect/>
              </a:stretch>
            </p:blipFill>
            <p:spPr bwMode="auto">
              <a:xfrm>
                <a:off x="4682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54" name="Picture 1246"/>
              <p:cNvPicPr>
                <a:picLocks noChangeAspect="1" noChangeArrowheads="1"/>
              </p:cNvPicPr>
              <p:nvPr/>
            </p:nvPicPr>
            <p:blipFill>
              <a:blip r:embed="rId887"/>
              <a:srcRect/>
              <a:stretch>
                <a:fillRect/>
              </a:stretch>
            </p:blipFill>
            <p:spPr bwMode="auto">
              <a:xfrm>
                <a:off x="4682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55" name="Picture 1247"/>
              <p:cNvPicPr>
                <a:picLocks noChangeAspect="1" noChangeArrowheads="1"/>
              </p:cNvPicPr>
              <p:nvPr/>
            </p:nvPicPr>
            <p:blipFill>
              <a:blip r:embed="rId888"/>
              <a:srcRect/>
              <a:stretch>
                <a:fillRect/>
              </a:stretch>
            </p:blipFill>
            <p:spPr bwMode="auto">
              <a:xfrm>
                <a:off x="4799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56" name="Picture 1248"/>
              <p:cNvPicPr>
                <a:picLocks noChangeAspect="1" noChangeArrowheads="1"/>
              </p:cNvPicPr>
              <p:nvPr/>
            </p:nvPicPr>
            <p:blipFill>
              <a:blip r:embed="rId889"/>
              <a:srcRect/>
              <a:stretch>
                <a:fillRect/>
              </a:stretch>
            </p:blipFill>
            <p:spPr bwMode="auto">
              <a:xfrm>
                <a:off x="4799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57" name="Picture 1249"/>
              <p:cNvPicPr>
                <a:picLocks noChangeAspect="1" noChangeArrowheads="1"/>
              </p:cNvPicPr>
              <p:nvPr/>
            </p:nvPicPr>
            <p:blipFill>
              <a:blip r:embed="rId890"/>
              <a:srcRect/>
              <a:stretch>
                <a:fillRect/>
              </a:stretch>
            </p:blipFill>
            <p:spPr bwMode="auto">
              <a:xfrm>
                <a:off x="4915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58" name="Picture 1250"/>
              <p:cNvPicPr>
                <a:picLocks noChangeAspect="1" noChangeArrowheads="1"/>
              </p:cNvPicPr>
              <p:nvPr/>
            </p:nvPicPr>
            <p:blipFill>
              <a:blip r:embed="rId891"/>
              <a:srcRect/>
              <a:stretch>
                <a:fillRect/>
              </a:stretch>
            </p:blipFill>
            <p:spPr bwMode="auto">
              <a:xfrm>
                <a:off x="4915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59" name="Picture 1251"/>
              <p:cNvPicPr>
                <a:picLocks noChangeAspect="1" noChangeArrowheads="1"/>
              </p:cNvPicPr>
              <p:nvPr/>
            </p:nvPicPr>
            <p:blipFill>
              <a:blip r:embed="rId892"/>
              <a:srcRect/>
              <a:stretch>
                <a:fillRect/>
              </a:stretch>
            </p:blipFill>
            <p:spPr bwMode="auto">
              <a:xfrm>
                <a:off x="5032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60" name="Picture 1252"/>
              <p:cNvPicPr>
                <a:picLocks noChangeAspect="1" noChangeArrowheads="1"/>
              </p:cNvPicPr>
              <p:nvPr/>
            </p:nvPicPr>
            <p:blipFill>
              <a:blip r:embed="rId893"/>
              <a:srcRect/>
              <a:stretch>
                <a:fillRect/>
              </a:stretch>
            </p:blipFill>
            <p:spPr bwMode="auto">
              <a:xfrm>
                <a:off x="5032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61" name="Picture 1253"/>
              <p:cNvPicPr>
                <a:picLocks noChangeAspect="1" noChangeArrowheads="1"/>
              </p:cNvPicPr>
              <p:nvPr/>
            </p:nvPicPr>
            <p:blipFill>
              <a:blip r:embed="rId894"/>
              <a:srcRect/>
              <a:stretch>
                <a:fillRect/>
              </a:stretch>
            </p:blipFill>
            <p:spPr bwMode="auto">
              <a:xfrm>
                <a:off x="5148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62" name="Picture 1254"/>
              <p:cNvPicPr>
                <a:picLocks noChangeAspect="1" noChangeArrowheads="1"/>
              </p:cNvPicPr>
              <p:nvPr/>
            </p:nvPicPr>
            <p:blipFill>
              <a:blip r:embed="rId895"/>
              <a:srcRect/>
              <a:stretch>
                <a:fillRect/>
              </a:stretch>
            </p:blipFill>
            <p:spPr bwMode="auto">
              <a:xfrm>
                <a:off x="5148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63" name="Picture 1255"/>
              <p:cNvPicPr>
                <a:picLocks noChangeAspect="1" noChangeArrowheads="1"/>
              </p:cNvPicPr>
              <p:nvPr/>
            </p:nvPicPr>
            <p:blipFill>
              <a:blip r:embed="rId896"/>
              <a:srcRect/>
              <a:stretch>
                <a:fillRect/>
              </a:stretch>
            </p:blipFill>
            <p:spPr bwMode="auto">
              <a:xfrm>
                <a:off x="5265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64" name="Picture 1256"/>
              <p:cNvPicPr>
                <a:picLocks noChangeAspect="1" noChangeArrowheads="1"/>
              </p:cNvPicPr>
              <p:nvPr/>
            </p:nvPicPr>
            <p:blipFill>
              <a:blip r:embed="rId897"/>
              <a:srcRect/>
              <a:stretch>
                <a:fillRect/>
              </a:stretch>
            </p:blipFill>
            <p:spPr bwMode="auto">
              <a:xfrm>
                <a:off x="5265" y="24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65" name="Picture 1257"/>
              <p:cNvPicPr>
                <a:picLocks noChangeAspect="1" noChangeArrowheads="1"/>
              </p:cNvPicPr>
              <p:nvPr/>
            </p:nvPicPr>
            <p:blipFill>
              <a:blip r:embed="rId898"/>
              <a:srcRect/>
              <a:stretch>
                <a:fillRect/>
              </a:stretch>
            </p:blipFill>
            <p:spPr bwMode="auto">
              <a:xfrm>
                <a:off x="3749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66" name="Picture 1258"/>
              <p:cNvPicPr>
                <a:picLocks noChangeAspect="1" noChangeArrowheads="1"/>
              </p:cNvPicPr>
              <p:nvPr/>
            </p:nvPicPr>
            <p:blipFill>
              <a:blip r:embed="rId899"/>
              <a:srcRect/>
              <a:stretch>
                <a:fillRect/>
              </a:stretch>
            </p:blipFill>
            <p:spPr bwMode="auto">
              <a:xfrm>
                <a:off x="3749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67" name="Picture 1259"/>
              <p:cNvPicPr>
                <a:picLocks noChangeAspect="1" noChangeArrowheads="1"/>
              </p:cNvPicPr>
              <p:nvPr/>
            </p:nvPicPr>
            <p:blipFill>
              <a:blip r:embed="rId900"/>
              <a:srcRect/>
              <a:stretch>
                <a:fillRect/>
              </a:stretch>
            </p:blipFill>
            <p:spPr bwMode="auto">
              <a:xfrm>
                <a:off x="3865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68" name="Picture 1260"/>
              <p:cNvPicPr>
                <a:picLocks noChangeAspect="1" noChangeArrowheads="1"/>
              </p:cNvPicPr>
              <p:nvPr/>
            </p:nvPicPr>
            <p:blipFill>
              <a:blip r:embed="rId901"/>
              <a:srcRect/>
              <a:stretch>
                <a:fillRect/>
              </a:stretch>
            </p:blipFill>
            <p:spPr bwMode="auto">
              <a:xfrm>
                <a:off x="3865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69" name="Picture 1261"/>
              <p:cNvPicPr>
                <a:picLocks noChangeAspect="1" noChangeArrowheads="1"/>
              </p:cNvPicPr>
              <p:nvPr/>
            </p:nvPicPr>
            <p:blipFill>
              <a:blip r:embed="rId902"/>
              <a:srcRect/>
              <a:stretch>
                <a:fillRect/>
              </a:stretch>
            </p:blipFill>
            <p:spPr bwMode="auto">
              <a:xfrm>
                <a:off x="3982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70" name="Picture 1262"/>
              <p:cNvPicPr>
                <a:picLocks noChangeAspect="1" noChangeArrowheads="1"/>
              </p:cNvPicPr>
              <p:nvPr/>
            </p:nvPicPr>
            <p:blipFill>
              <a:blip r:embed="rId903"/>
              <a:srcRect/>
              <a:stretch>
                <a:fillRect/>
              </a:stretch>
            </p:blipFill>
            <p:spPr bwMode="auto">
              <a:xfrm>
                <a:off x="3982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71" name="Picture 1263"/>
              <p:cNvPicPr>
                <a:picLocks noChangeAspect="1" noChangeArrowheads="1"/>
              </p:cNvPicPr>
              <p:nvPr/>
            </p:nvPicPr>
            <p:blipFill>
              <a:blip r:embed="rId904"/>
              <a:srcRect/>
              <a:stretch>
                <a:fillRect/>
              </a:stretch>
            </p:blipFill>
            <p:spPr bwMode="auto">
              <a:xfrm>
                <a:off x="4098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72" name="Picture 1264"/>
              <p:cNvPicPr>
                <a:picLocks noChangeAspect="1" noChangeArrowheads="1"/>
              </p:cNvPicPr>
              <p:nvPr/>
            </p:nvPicPr>
            <p:blipFill>
              <a:blip r:embed="rId905"/>
              <a:srcRect/>
              <a:stretch>
                <a:fillRect/>
              </a:stretch>
            </p:blipFill>
            <p:spPr bwMode="auto">
              <a:xfrm>
                <a:off x="4098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73" name="Picture 1265"/>
              <p:cNvPicPr>
                <a:picLocks noChangeAspect="1" noChangeArrowheads="1"/>
              </p:cNvPicPr>
              <p:nvPr/>
            </p:nvPicPr>
            <p:blipFill>
              <a:blip r:embed="rId906"/>
              <a:srcRect/>
              <a:stretch>
                <a:fillRect/>
              </a:stretch>
            </p:blipFill>
            <p:spPr bwMode="auto">
              <a:xfrm>
                <a:off x="4215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74" name="Picture 1266"/>
              <p:cNvPicPr>
                <a:picLocks noChangeAspect="1" noChangeArrowheads="1"/>
              </p:cNvPicPr>
              <p:nvPr/>
            </p:nvPicPr>
            <p:blipFill>
              <a:blip r:embed="rId907"/>
              <a:srcRect/>
              <a:stretch>
                <a:fillRect/>
              </a:stretch>
            </p:blipFill>
            <p:spPr bwMode="auto">
              <a:xfrm>
                <a:off x="4215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75" name="Picture 1267"/>
              <p:cNvPicPr>
                <a:picLocks noChangeAspect="1" noChangeArrowheads="1"/>
              </p:cNvPicPr>
              <p:nvPr/>
            </p:nvPicPr>
            <p:blipFill>
              <a:blip r:embed="rId908"/>
              <a:srcRect/>
              <a:stretch>
                <a:fillRect/>
              </a:stretch>
            </p:blipFill>
            <p:spPr bwMode="auto">
              <a:xfrm>
                <a:off x="4331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76" name="Picture 1268"/>
              <p:cNvPicPr>
                <a:picLocks noChangeAspect="1" noChangeArrowheads="1"/>
              </p:cNvPicPr>
              <p:nvPr/>
            </p:nvPicPr>
            <p:blipFill>
              <a:blip r:embed="rId909"/>
              <a:srcRect/>
              <a:stretch>
                <a:fillRect/>
              </a:stretch>
            </p:blipFill>
            <p:spPr bwMode="auto">
              <a:xfrm>
                <a:off x="4331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77" name="Picture 1269"/>
              <p:cNvPicPr>
                <a:picLocks noChangeAspect="1" noChangeArrowheads="1"/>
              </p:cNvPicPr>
              <p:nvPr/>
            </p:nvPicPr>
            <p:blipFill>
              <a:blip r:embed="rId910"/>
              <a:srcRect/>
              <a:stretch>
                <a:fillRect/>
              </a:stretch>
            </p:blipFill>
            <p:spPr bwMode="auto">
              <a:xfrm>
                <a:off x="4448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78" name="Picture 1270"/>
              <p:cNvPicPr>
                <a:picLocks noChangeAspect="1" noChangeArrowheads="1"/>
              </p:cNvPicPr>
              <p:nvPr/>
            </p:nvPicPr>
            <p:blipFill>
              <a:blip r:embed="rId911"/>
              <a:srcRect/>
              <a:stretch>
                <a:fillRect/>
              </a:stretch>
            </p:blipFill>
            <p:spPr bwMode="auto">
              <a:xfrm>
                <a:off x="4448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79" name="Picture 1271"/>
              <p:cNvPicPr>
                <a:picLocks noChangeAspect="1" noChangeArrowheads="1"/>
              </p:cNvPicPr>
              <p:nvPr/>
            </p:nvPicPr>
            <p:blipFill>
              <a:blip r:embed="rId912"/>
              <a:srcRect/>
              <a:stretch>
                <a:fillRect/>
              </a:stretch>
            </p:blipFill>
            <p:spPr bwMode="auto">
              <a:xfrm>
                <a:off x="4564" y="2375"/>
                <a:ext cx="120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80" name="Picture 1272"/>
              <p:cNvPicPr>
                <a:picLocks noChangeAspect="1" noChangeArrowheads="1"/>
              </p:cNvPicPr>
              <p:nvPr/>
            </p:nvPicPr>
            <p:blipFill>
              <a:blip r:embed="rId913"/>
              <a:srcRect/>
              <a:stretch>
                <a:fillRect/>
              </a:stretch>
            </p:blipFill>
            <p:spPr bwMode="auto">
              <a:xfrm>
                <a:off x="4564" y="2375"/>
                <a:ext cx="120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81" name="Picture 1273"/>
              <p:cNvPicPr>
                <a:picLocks noChangeAspect="1" noChangeArrowheads="1"/>
              </p:cNvPicPr>
              <p:nvPr/>
            </p:nvPicPr>
            <p:blipFill>
              <a:blip r:embed="rId914"/>
              <a:srcRect/>
              <a:stretch>
                <a:fillRect/>
              </a:stretch>
            </p:blipFill>
            <p:spPr bwMode="auto">
              <a:xfrm>
                <a:off x="4682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82" name="Picture 1274"/>
              <p:cNvPicPr>
                <a:picLocks noChangeAspect="1" noChangeArrowheads="1"/>
              </p:cNvPicPr>
              <p:nvPr/>
            </p:nvPicPr>
            <p:blipFill>
              <a:blip r:embed="rId915"/>
              <a:srcRect/>
              <a:stretch>
                <a:fillRect/>
              </a:stretch>
            </p:blipFill>
            <p:spPr bwMode="auto">
              <a:xfrm>
                <a:off x="4682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83" name="Picture 1275"/>
              <p:cNvPicPr>
                <a:picLocks noChangeAspect="1" noChangeArrowheads="1"/>
              </p:cNvPicPr>
              <p:nvPr/>
            </p:nvPicPr>
            <p:blipFill>
              <a:blip r:embed="rId916"/>
              <a:srcRect/>
              <a:stretch>
                <a:fillRect/>
              </a:stretch>
            </p:blipFill>
            <p:spPr bwMode="auto">
              <a:xfrm>
                <a:off x="4799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84" name="Picture 1276"/>
              <p:cNvPicPr>
                <a:picLocks noChangeAspect="1" noChangeArrowheads="1"/>
              </p:cNvPicPr>
              <p:nvPr/>
            </p:nvPicPr>
            <p:blipFill>
              <a:blip r:embed="rId917"/>
              <a:srcRect/>
              <a:stretch>
                <a:fillRect/>
              </a:stretch>
            </p:blipFill>
            <p:spPr bwMode="auto">
              <a:xfrm>
                <a:off x="4799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85" name="Picture 1277"/>
              <p:cNvPicPr>
                <a:picLocks noChangeAspect="1" noChangeArrowheads="1"/>
              </p:cNvPicPr>
              <p:nvPr/>
            </p:nvPicPr>
            <p:blipFill>
              <a:blip r:embed="rId918"/>
              <a:srcRect/>
              <a:stretch>
                <a:fillRect/>
              </a:stretch>
            </p:blipFill>
            <p:spPr bwMode="auto">
              <a:xfrm>
                <a:off x="4915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86" name="Picture 1278"/>
              <p:cNvPicPr>
                <a:picLocks noChangeAspect="1" noChangeArrowheads="1"/>
              </p:cNvPicPr>
              <p:nvPr/>
            </p:nvPicPr>
            <p:blipFill>
              <a:blip r:embed="rId919"/>
              <a:srcRect/>
              <a:stretch>
                <a:fillRect/>
              </a:stretch>
            </p:blipFill>
            <p:spPr bwMode="auto">
              <a:xfrm>
                <a:off x="4915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87" name="Picture 1279"/>
              <p:cNvPicPr>
                <a:picLocks noChangeAspect="1" noChangeArrowheads="1"/>
              </p:cNvPicPr>
              <p:nvPr/>
            </p:nvPicPr>
            <p:blipFill>
              <a:blip r:embed="rId920"/>
              <a:srcRect/>
              <a:stretch>
                <a:fillRect/>
              </a:stretch>
            </p:blipFill>
            <p:spPr bwMode="auto">
              <a:xfrm>
                <a:off x="5032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88" name="Picture 1280"/>
              <p:cNvPicPr>
                <a:picLocks noChangeAspect="1" noChangeArrowheads="1"/>
              </p:cNvPicPr>
              <p:nvPr/>
            </p:nvPicPr>
            <p:blipFill>
              <a:blip r:embed="rId921"/>
              <a:srcRect/>
              <a:stretch>
                <a:fillRect/>
              </a:stretch>
            </p:blipFill>
            <p:spPr bwMode="auto">
              <a:xfrm>
                <a:off x="5032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89" name="Picture 1281"/>
              <p:cNvPicPr>
                <a:picLocks noChangeAspect="1" noChangeArrowheads="1"/>
              </p:cNvPicPr>
              <p:nvPr/>
            </p:nvPicPr>
            <p:blipFill>
              <a:blip r:embed="rId922"/>
              <a:srcRect/>
              <a:stretch>
                <a:fillRect/>
              </a:stretch>
            </p:blipFill>
            <p:spPr bwMode="auto">
              <a:xfrm>
                <a:off x="5148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90" name="Picture 1282"/>
              <p:cNvPicPr>
                <a:picLocks noChangeAspect="1" noChangeArrowheads="1"/>
              </p:cNvPicPr>
              <p:nvPr/>
            </p:nvPicPr>
            <p:blipFill>
              <a:blip r:embed="rId923"/>
              <a:srcRect/>
              <a:stretch>
                <a:fillRect/>
              </a:stretch>
            </p:blipFill>
            <p:spPr bwMode="auto">
              <a:xfrm>
                <a:off x="5148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91" name="Picture 1283"/>
              <p:cNvPicPr>
                <a:picLocks noChangeAspect="1" noChangeArrowheads="1"/>
              </p:cNvPicPr>
              <p:nvPr/>
            </p:nvPicPr>
            <p:blipFill>
              <a:blip r:embed="rId924"/>
              <a:srcRect/>
              <a:stretch>
                <a:fillRect/>
              </a:stretch>
            </p:blipFill>
            <p:spPr bwMode="auto">
              <a:xfrm>
                <a:off x="5265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92" name="Picture 1284"/>
              <p:cNvPicPr>
                <a:picLocks noChangeAspect="1" noChangeArrowheads="1"/>
              </p:cNvPicPr>
              <p:nvPr/>
            </p:nvPicPr>
            <p:blipFill>
              <a:blip r:embed="rId925"/>
              <a:srcRect/>
              <a:stretch>
                <a:fillRect/>
              </a:stretch>
            </p:blipFill>
            <p:spPr bwMode="auto">
              <a:xfrm>
                <a:off x="5265" y="2375"/>
                <a:ext cx="118" cy="1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93" name="Picture 1285"/>
              <p:cNvPicPr>
                <a:picLocks noChangeAspect="1" noChangeArrowheads="1"/>
              </p:cNvPicPr>
              <p:nvPr/>
            </p:nvPicPr>
            <p:blipFill>
              <a:blip r:embed="rId926"/>
              <a:srcRect/>
              <a:stretch>
                <a:fillRect/>
              </a:stretch>
            </p:blipFill>
            <p:spPr bwMode="auto">
              <a:xfrm>
                <a:off x="3749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94" name="Picture 1286"/>
              <p:cNvPicPr>
                <a:picLocks noChangeAspect="1" noChangeArrowheads="1"/>
              </p:cNvPicPr>
              <p:nvPr/>
            </p:nvPicPr>
            <p:blipFill>
              <a:blip r:embed="rId927"/>
              <a:srcRect/>
              <a:stretch>
                <a:fillRect/>
              </a:stretch>
            </p:blipFill>
            <p:spPr bwMode="auto">
              <a:xfrm>
                <a:off x="3749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95" name="Picture 1287"/>
              <p:cNvPicPr>
                <a:picLocks noChangeAspect="1" noChangeArrowheads="1"/>
              </p:cNvPicPr>
              <p:nvPr/>
            </p:nvPicPr>
            <p:blipFill>
              <a:blip r:embed="rId928"/>
              <a:srcRect/>
              <a:stretch>
                <a:fillRect/>
              </a:stretch>
            </p:blipFill>
            <p:spPr bwMode="auto">
              <a:xfrm>
                <a:off x="3865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96" name="Picture 1288"/>
              <p:cNvPicPr>
                <a:picLocks noChangeAspect="1" noChangeArrowheads="1"/>
              </p:cNvPicPr>
              <p:nvPr/>
            </p:nvPicPr>
            <p:blipFill>
              <a:blip r:embed="rId929"/>
              <a:srcRect/>
              <a:stretch>
                <a:fillRect/>
              </a:stretch>
            </p:blipFill>
            <p:spPr bwMode="auto">
              <a:xfrm>
                <a:off x="3865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97" name="Picture 1289"/>
              <p:cNvPicPr>
                <a:picLocks noChangeAspect="1" noChangeArrowheads="1"/>
              </p:cNvPicPr>
              <p:nvPr/>
            </p:nvPicPr>
            <p:blipFill>
              <a:blip r:embed="rId930"/>
              <a:srcRect/>
              <a:stretch>
                <a:fillRect/>
              </a:stretch>
            </p:blipFill>
            <p:spPr bwMode="auto">
              <a:xfrm>
                <a:off x="3982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98" name="Picture 1290"/>
              <p:cNvPicPr>
                <a:picLocks noChangeAspect="1" noChangeArrowheads="1"/>
              </p:cNvPicPr>
              <p:nvPr/>
            </p:nvPicPr>
            <p:blipFill>
              <a:blip r:embed="rId931"/>
              <a:srcRect/>
              <a:stretch>
                <a:fillRect/>
              </a:stretch>
            </p:blipFill>
            <p:spPr bwMode="auto">
              <a:xfrm>
                <a:off x="3982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499" name="Picture 1291"/>
              <p:cNvPicPr>
                <a:picLocks noChangeAspect="1" noChangeArrowheads="1"/>
              </p:cNvPicPr>
              <p:nvPr/>
            </p:nvPicPr>
            <p:blipFill>
              <a:blip r:embed="rId932"/>
              <a:srcRect/>
              <a:stretch>
                <a:fillRect/>
              </a:stretch>
            </p:blipFill>
            <p:spPr bwMode="auto">
              <a:xfrm>
                <a:off x="4098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00" name="Picture 1292"/>
              <p:cNvPicPr>
                <a:picLocks noChangeAspect="1" noChangeArrowheads="1"/>
              </p:cNvPicPr>
              <p:nvPr/>
            </p:nvPicPr>
            <p:blipFill>
              <a:blip r:embed="rId933"/>
              <a:srcRect/>
              <a:stretch>
                <a:fillRect/>
              </a:stretch>
            </p:blipFill>
            <p:spPr bwMode="auto">
              <a:xfrm>
                <a:off x="4098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01" name="Picture 1293"/>
              <p:cNvPicPr>
                <a:picLocks noChangeAspect="1" noChangeArrowheads="1"/>
              </p:cNvPicPr>
              <p:nvPr/>
            </p:nvPicPr>
            <p:blipFill>
              <a:blip r:embed="rId934"/>
              <a:srcRect/>
              <a:stretch>
                <a:fillRect/>
              </a:stretch>
            </p:blipFill>
            <p:spPr bwMode="auto">
              <a:xfrm>
                <a:off x="4215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02" name="Picture 1294"/>
              <p:cNvPicPr>
                <a:picLocks noChangeAspect="1" noChangeArrowheads="1"/>
              </p:cNvPicPr>
              <p:nvPr/>
            </p:nvPicPr>
            <p:blipFill>
              <a:blip r:embed="rId935"/>
              <a:srcRect/>
              <a:stretch>
                <a:fillRect/>
              </a:stretch>
            </p:blipFill>
            <p:spPr bwMode="auto">
              <a:xfrm>
                <a:off x="4215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03" name="Picture 1295"/>
              <p:cNvPicPr>
                <a:picLocks noChangeAspect="1" noChangeArrowheads="1"/>
              </p:cNvPicPr>
              <p:nvPr/>
            </p:nvPicPr>
            <p:blipFill>
              <a:blip r:embed="rId936"/>
              <a:srcRect/>
              <a:stretch>
                <a:fillRect/>
              </a:stretch>
            </p:blipFill>
            <p:spPr bwMode="auto">
              <a:xfrm>
                <a:off x="4331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04" name="Picture 1296"/>
              <p:cNvPicPr>
                <a:picLocks noChangeAspect="1" noChangeArrowheads="1"/>
              </p:cNvPicPr>
              <p:nvPr/>
            </p:nvPicPr>
            <p:blipFill>
              <a:blip r:embed="rId937"/>
              <a:srcRect/>
              <a:stretch>
                <a:fillRect/>
              </a:stretch>
            </p:blipFill>
            <p:spPr bwMode="auto">
              <a:xfrm>
                <a:off x="4331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05" name="Picture 1297"/>
              <p:cNvPicPr>
                <a:picLocks noChangeAspect="1" noChangeArrowheads="1"/>
              </p:cNvPicPr>
              <p:nvPr/>
            </p:nvPicPr>
            <p:blipFill>
              <a:blip r:embed="rId938"/>
              <a:srcRect/>
              <a:stretch>
                <a:fillRect/>
              </a:stretch>
            </p:blipFill>
            <p:spPr bwMode="auto">
              <a:xfrm>
                <a:off x="4448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06" name="Picture 1298"/>
              <p:cNvPicPr>
                <a:picLocks noChangeAspect="1" noChangeArrowheads="1"/>
              </p:cNvPicPr>
              <p:nvPr/>
            </p:nvPicPr>
            <p:blipFill>
              <a:blip r:embed="rId939"/>
              <a:srcRect/>
              <a:stretch>
                <a:fillRect/>
              </a:stretch>
            </p:blipFill>
            <p:spPr bwMode="auto">
              <a:xfrm>
                <a:off x="4448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07" name="Picture 1299"/>
              <p:cNvPicPr>
                <a:picLocks noChangeAspect="1" noChangeArrowheads="1"/>
              </p:cNvPicPr>
              <p:nvPr/>
            </p:nvPicPr>
            <p:blipFill>
              <a:blip r:embed="rId940"/>
              <a:srcRect/>
              <a:stretch>
                <a:fillRect/>
              </a:stretch>
            </p:blipFill>
            <p:spPr bwMode="auto">
              <a:xfrm>
                <a:off x="4564" y="2259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08" name="Picture 1300"/>
              <p:cNvPicPr>
                <a:picLocks noChangeAspect="1" noChangeArrowheads="1"/>
              </p:cNvPicPr>
              <p:nvPr/>
            </p:nvPicPr>
            <p:blipFill>
              <a:blip r:embed="rId941"/>
              <a:srcRect/>
              <a:stretch>
                <a:fillRect/>
              </a:stretch>
            </p:blipFill>
            <p:spPr bwMode="auto">
              <a:xfrm>
                <a:off x="4564" y="2259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09" name="Picture 1301"/>
              <p:cNvPicPr>
                <a:picLocks noChangeAspect="1" noChangeArrowheads="1"/>
              </p:cNvPicPr>
              <p:nvPr/>
            </p:nvPicPr>
            <p:blipFill>
              <a:blip r:embed="rId942"/>
              <a:srcRect/>
              <a:stretch>
                <a:fillRect/>
              </a:stretch>
            </p:blipFill>
            <p:spPr bwMode="auto">
              <a:xfrm>
                <a:off x="4682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10" name="Picture 1302"/>
              <p:cNvPicPr>
                <a:picLocks noChangeAspect="1" noChangeArrowheads="1"/>
              </p:cNvPicPr>
              <p:nvPr/>
            </p:nvPicPr>
            <p:blipFill>
              <a:blip r:embed="rId943"/>
              <a:srcRect/>
              <a:stretch>
                <a:fillRect/>
              </a:stretch>
            </p:blipFill>
            <p:spPr bwMode="auto">
              <a:xfrm>
                <a:off x="4682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11" name="Picture 1303"/>
              <p:cNvPicPr>
                <a:picLocks noChangeAspect="1" noChangeArrowheads="1"/>
              </p:cNvPicPr>
              <p:nvPr/>
            </p:nvPicPr>
            <p:blipFill>
              <a:blip r:embed="rId944"/>
              <a:srcRect/>
              <a:stretch>
                <a:fillRect/>
              </a:stretch>
            </p:blipFill>
            <p:spPr bwMode="auto">
              <a:xfrm>
                <a:off x="4799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12" name="Picture 1304"/>
              <p:cNvPicPr>
                <a:picLocks noChangeAspect="1" noChangeArrowheads="1"/>
              </p:cNvPicPr>
              <p:nvPr/>
            </p:nvPicPr>
            <p:blipFill>
              <a:blip r:embed="rId945"/>
              <a:srcRect/>
              <a:stretch>
                <a:fillRect/>
              </a:stretch>
            </p:blipFill>
            <p:spPr bwMode="auto">
              <a:xfrm>
                <a:off x="4799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13" name="Picture 1305"/>
              <p:cNvPicPr>
                <a:picLocks noChangeAspect="1" noChangeArrowheads="1"/>
              </p:cNvPicPr>
              <p:nvPr/>
            </p:nvPicPr>
            <p:blipFill>
              <a:blip r:embed="rId946"/>
              <a:srcRect/>
              <a:stretch>
                <a:fillRect/>
              </a:stretch>
            </p:blipFill>
            <p:spPr bwMode="auto">
              <a:xfrm>
                <a:off x="4915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14" name="Picture 1306"/>
              <p:cNvPicPr>
                <a:picLocks noChangeAspect="1" noChangeArrowheads="1"/>
              </p:cNvPicPr>
              <p:nvPr/>
            </p:nvPicPr>
            <p:blipFill>
              <a:blip r:embed="rId947"/>
              <a:srcRect/>
              <a:stretch>
                <a:fillRect/>
              </a:stretch>
            </p:blipFill>
            <p:spPr bwMode="auto">
              <a:xfrm>
                <a:off x="4915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15" name="Picture 1307"/>
              <p:cNvPicPr>
                <a:picLocks noChangeAspect="1" noChangeArrowheads="1"/>
              </p:cNvPicPr>
              <p:nvPr/>
            </p:nvPicPr>
            <p:blipFill>
              <a:blip r:embed="rId948"/>
              <a:srcRect/>
              <a:stretch>
                <a:fillRect/>
              </a:stretch>
            </p:blipFill>
            <p:spPr bwMode="auto">
              <a:xfrm>
                <a:off x="5032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16" name="Picture 1308"/>
              <p:cNvPicPr>
                <a:picLocks noChangeAspect="1" noChangeArrowheads="1"/>
              </p:cNvPicPr>
              <p:nvPr/>
            </p:nvPicPr>
            <p:blipFill>
              <a:blip r:embed="rId949"/>
              <a:srcRect/>
              <a:stretch>
                <a:fillRect/>
              </a:stretch>
            </p:blipFill>
            <p:spPr bwMode="auto">
              <a:xfrm>
                <a:off x="5032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17" name="Picture 1309"/>
              <p:cNvPicPr>
                <a:picLocks noChangeAspect="1" noChangeArrowheads="1"/>
              </p:cNvPicPr>
              <p:nvPr/>
            </p:nvPicPr>
            <p:blipFill>
              <a:blip r:embed="rId950"/>
              <a:srcRect/>
              <a:stretch>
                <a:fillRect/>
              </a:stretch>
            </p:blipFill>
            <p:spPr bwMode="auto">
              <a:xfrm>
                <a:off x="5148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18" name="Picture 1310"/>
              <p:cNvPicPr>
                <a:picLocks noChangeAspect="1" noChangeArrowheads="1"/>
              </p:cNvPicPr>
              <p:nvPr/>
            </p:nvPicPr>
            <p:blipFill>
              <a:blip r:embed="rId951"/>
              <a:srcRect/>
              <a:stretch>
                <a:fillRect/>
              </a:stretch>
            </p:blipFill>
            <p:spPr bwMode="auto">
              <a:xfrm>
                <a:off x="5148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19" name="Picture 1311"/>
              <p:cNvPicPr>
                <a:picLocks noChangeAspect="1" noChangeArrowheads="1"/>
              </p:cNvPicPr>
              <p:nvPr/>
            </p:nvPicPr>
            <p:blipFill>
              <a:blip r:embed="rId952"/>
              <a:srcRect/>
              <a:stretch>
                <a:fillRect/>
              </a:stretch>
            </p:blipFill>
            <p:spPr bwMode="auto">
              <a:xfrm>
                <a:off x="5265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20" name="Picture 1312"/>
              <p:cNvPicPr>
                <a:picLocks noChangeAspect="1" noChangeArrowheads="1"/>
              </p:cNvPicPr>
              <p:nvPr/>
            </p:nvPicPr>
            <p:blipFill>
              <a:blip r:embed="rId953"/>
              <a:srcRect/>
              <a:stretch>
                <a:fillRect/>
              </a:stretch>
            </p:blipFill>
            <p:spPr bwMode="auto">
              <a:xfrm>
                <a:off x="5265" y="225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21" name="Picture 1313"/>
              <p:cNvPicPr>
                <a:picLocks noChangeAspect="1" noChangeArrowheads="1"/>
              </p:cNvPicPr>
              <p:nvPr/>
            </p:nvPicPr>
            <p:blipFill>
              <a:blip r:embed="rId954"/>
              <a:srcRect/>
              <a:stretch>
                <a:fillRect/>
              </a:stretch>
            </p:blipFill>
            <p:spPr bwMode="auto">
              <a:xfrm>
                <a:off x="3749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22" name="Picture 1314"/>
              <p:cNvPicPr>
                <a:picLocks noChangeAspect="1" noChangeArrowheads="1"/>
              </p:cNvPicPr>
              <p:nvPr/>
            </p:nvPicPr>
            <p:blipFill>
              <a:blip r:embed="rId955"/>
              <a:srcRect/>
              <a:stretch>
                <a:fillRect/>
              </a:stretch>
            </p:blipFill>
            <p:spPr bwMode="auto">
              <a:xfrm>
                <a:off x="3749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23" name="Picture 1315"/>
              <p:cNvPicPr>
                <a:picLocks noChangeAspect="1" noChangeArrowheads="1"/>
              </p:cNvPicPr>
              <p:nvPr/>
            </p:nvPicPr>
            <p:blipFill>
              <a:blip r:embed="rId956"/>
              <a:srcRect/>
              <a:stretch>
                <a:fillRect/>
              </a:stretch>
            </p:blipFill>
            <p:spPr bwMode="auto">
              <a:xfrm>
                <a:off x="3865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24" name="Picture 1316"/>
              <p:cNvPicPr>
                <a:picLocks noChangeAspect="1" noChangeArrowheads="1"/>
              </p:cNvPicPr>
              <p:nvPr/>
            </p:nvPicPr>
            <p:blipFill>
              <a:blip r:embed="rId957"/>
              <a:srcRect/>
              <a:stretch>
                <a:fillRect/>
              </a:stretch>
            </p:blipFill>
            <p:spPr bwMode="auto">
              <a:xfrm>
                <a:off x="3865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25" name="Picture 1317"/>
              <p:cNvPicPr>
                <a:picLocks noChangeAspect="1" noChangeArrowheads="1"/>
              </p:cNvPicPr>
              <p:nvPr/>
            </p:nvPicPr>
            <p:blipFill>
              <a:blip r:embed="rId958"/>
              <a:srcRect/>
              <a:stretch>
                <a:fillRect/>
              </a:stretch>
            </p:blipFill>
            <p:spPr bwMode="auto">
              <a:xfrm>
                <a:off x="3982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26" name="Picture 1318"/>
              <p:cNvPicPr>
                <a:picLocks noChangeAspect="1" noChangeArrowheads="1"/>
              </p:cNvPicPr>
              <p:nvPr/>
            </p:nvPicPr>
            <p:blipFill>
              <a:blip r:embed="rId959"/>
              <a:srcRect/>
              <a:stretch>
                <a:fillRect/>
              </a:stretch>
            </p:blipFill>
            <p:spPr bwMode="auto">
              <a:xfrm>
                <a:off x="3982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27" name="Picture 1319"/>
              <p:cNvPicPr>
                <a:picLocks noChangeAspect="1" noChangeArrowheads="1"/>
              </p:cNvPicPr>
              <p:nvPr/>
            </p:nvPicPr>
            <p:blipFill>
              <a:blip r:embed="rId960"/>
              <a:srcRect/>
              <a:stretch>
                <a:fillRect/>
              </a:stretch>
            </p:blipFill>
            <p:spPr bwMode="auto">
              <a:xfrm>
                <a:off x="4098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28" name="Picture 1320"/>
              <p:cNvPicPr>
                <a:picLocks noChangeAspect="1" noChangeArrowheads="1"/>
              </p:cNvPicPr>
              <p:nvPr/>
            </p:nvPicPr>
            <p:blipFill>
              <a:blip r:embed="rId961"/>
              <a:srcRect/>
              <a:stretch>
                <a:fillRect/>
              </a:stretch>
            </p:blipFill>
            <p:spPr bwMode="auto">
              <a:xfrm>
                <a:off x="4098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29" name="Picture 1321"/>
              <p:cNvPicPr>
                <a:picLocks noChangeAspect="1" noChangeArrowheads="1"/>
              </p:cNvPicPr>
              <p:nvPr/>
            </p:nvPicPr>
            <p:blipFill>
              <a:blip r:embed="rId962"/>
              <a:srcRect/>
              <a:stretch>
                <a:fillRect/>
              </a:stretch>
            </p:blipFill>
            <p:spPr bwMode="auto">
              <a:xfrm>
                <a:off x="4215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30" name="Picture 1322"/>
              <p:cNvPicPr>
                <a:picLocks noChangeAspect="1" noChangeArrowheads="1"/>
              </p:cNvPicPr>
              <p:nvPr/>
            </p:nvPicPr>
            <p:blipFill>
              <a:blip r:embed="rId963"/>
              <a:srcRect/>
              <a:stretch>
                <a:fillRect/>
              </a:stretch>
            </p:blipFill>
            <p:spPr bwMode="auto">
              <a:xfrm>
                <a:off x="4215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31" name="Picture 1323"/>
              <p:cNvPicPr>
                <a:picLocks noChangeAspect="1" noChangeArrowheads="1"/>
              </p:cNvPicPr>
              <p:nvPr/>
            </p:nvPicPr>
            <p:blipFill>
              <a:blip r:embed="rId964"/>
              <a:srcRect/>
              <a:stretch>
                <a:fillRect/>
              </a:stretch>
            </p:blipFill>
            <p:spPr bwMode="auto">
              <a:xfrm>
                <a:off x="4331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32" name="Picture 1324"/>
              <p:cNvPicPr>
                <a:picLocks noChangeAspect="1" noChangeArrowheads="1"/>
              </p:cNvPicPr>
              <p:nvPr/>
            </p:nvPicPr>
            <p:blipFill>
              <a:blip r:embed="rId965"/>
              <a:srcRect/>
              <a:stretch>
                <a:fillRect/>
              </a:stretch>
            </p:blipFill>
            <p:spPr bwMode="auto">
              <a:xfrm>
                <a:off x="4331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33" name="Picture 1325"/>
              <p:cNvPicPr>
                <a:picLocks noChangeAspect="1" noChangeArrowheads="1"/>
              </p:cNvPicPr>
              <p:nvPr/>
            </p:nvPicPr>
            <p:blipFill>
              <a:blip r:embed="rId966"/>
              <a:srcRect/>
              <a:stretch>
                <a:fillRect/>
              </a:stretch>
            </p:blipFill>
            <p:spPr bwMode="auto">
              <a:xfrm>
                <a:off x="4448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34" name="Picture 1326"/>
              <p:cNvPicPr>
                <a:picLocks noChangeAspect="1" noChangeArrowheads="1"/>
              </p:cNvPicPr>
              <p:nvPr/>
            </p:nvPicPr>
            <p:blipFill>
              <a:blip r:embed="rId967"/>
              <a:srcRect/>
              <a:stretch>
                <a:fillRect/>
              </a:stretch>
            </p:blipFill>
            <p:spPr bwMode="auto">
              <a:xfrm>
                <a:off x="4448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35" name="Picture 1327"/>
              <p:cNvPicPr>
                <a:picLocks noChangeAspect="1" noChangeArrowheads="1"/>
              </p:cNvPicPr>
              <p:nvPr/>
            </p:nvPicPr>
            <p:blipFill>
              <a:blip r:embed="rId968"/>
              <a:srcRect/>
              <a:stretch>
                <a:fillRect/>
              </a:stretch>
            </p:blipFill>
            <p:spPr bwMode="auto">
              <a:xfrm>
                <a:off x="4564" y="2142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36" name="Picture 1328"/>
              <p:cNvPicPr>
                <a:picLocks noChangeAspect="1" noChangeArrowheads="1"/>
              </p:cNvPicPr>
              <p:nvPr/>
            </p:nvPicPr>
            <p:blipFill>
              <a:blip r:embed="rId969"/>
              <a:srcRect/>
              <a:stretch>
                <a:fillRect/>
              </a:stretch>
            </p:blipFill>
            <p:spPr bwMode="auto">
              <a:xfrm>
                <a:off x="4564" y="2142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37" name="Picture 1329"/>
              <p:cNvPicPr>
                <a:picLocks noChangeAspect="1" noChangeArrowheads="1"/>
              </p:cNvPicPr>
              <p:nvPr/>
            </p:nvPicPr>
            <p:blipFill>
              <a:blip r:embed="rId970"/>
              <a:srcRect/>
              <a:stretch>
                <a:fillRect/>
              </a:stretch>
            </p:blipFill>
            <p:spPr bwMode="auto">
              <a:xfrm>
                <a:off x="4682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38" name="Picture 1330"/>
              <p:cNvPicPr>
                <a:picLocks noChangeAspect="1" noChangeArrowheads="1"/>
              </p:cNvPicPr>
              <p:nvPr/>
            </p:nvPicPr>
            <p:blipFill>
              <a:blip r:embed="rId971"/>
              <a:srcRect/>
              <a:stretch>
                <a:fillRect/>
              </a:stretch>
            </p:blipFill>
            <p:spPr bwMode="auto">
              <a:xfrm>
                <a:off x="4682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39" name="Picture 1331"/>
              <p:cNvPicPr>
                <a:picLocks noChangeAspect="1" noChangeArrowheads="1"/>
              </p:cNvPicPr>
              <p:nvPr/>
            </p:nvPicPr>
            <p:blipFill>
              <a:blip r:embed="rId972"/>
              <a:srcRect/>
              <a:stretch>
                <a:fillRect/>
              </a:stretch>
            </p:blipFill>
            <p:spPr bwMode="auto">
              <a:xfrm>
                <a:off x="4799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40" name="Picture 1332"/>
              <p:cNvPicPr>
                <a:picLocks noChangeAspect="1" noChangeArrowheads="1"/>
              </p:cNvPicPr>
              <p:nvPr/>
            </p:nvPicPr>
            <p:blipFill>
              <a:blip r:embed="rId973"/>
              <a:srcRect/>
              <a:stretch>
                <a:fillRect/>
              </a:stretch>
            </p:blipFill>
            <p:spPr bwMode="auto">
              <a:xfrm>
                <a:off x="4799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41" name="Picture 1333"/>
              <p:cNvPicPr>
                <a:picLocks noChangeAspect="1" noChangeArrowheads="1"/>
              </p:cNvPicPr>
              <p:nvPr/>
            </p:nvPicPr>
            <p:blipFill>
              <a:blip r:embed="rId974"/>
              <a:srcRect/>
              <a:stretch>
                <a:fillRect/>
              </a:stretch>
            </p:blipFill>
            <p:spPr bwMode="auto">
              <a:xfrm>
                <a:off x="4915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42" name="Picture 1334"/>
              <p:cNvPicPr>
                <a:picLocks noChangeAspect="1" noChangeArrowheads="1"/>
              </p:cNvPicPr>
              <p:nvPr/>
            </p:nvPicPr>
            <p:blipFill>
              <a:blip r:embed="rId975"/>
              <a:srcRect/>
              <a:stretch>
                <a:fillRect/>
              </a:stretch>
            </p:blipFill>
            <p:spPr bwMode="auto">
              <a:xfrm>
                <a:off x="4915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43" name="Picture 1335"/>
              <p:cNvPicPr>
                <a:picLocks noChangeAspect="1" noChangeArrowheads="1"/>
              </p:cNvPicPr>
              <p:nvPr/>
            </p:nvPicPr>
            <p:blipFill>
              <a:blip r:embed="rId976"/>
              <a:srcRect/>
              <a:stretch>
                <a:fillRect/>
              </a:stretch>
            </p:blipFill>
            <p:spPr bwMode="auto">
              <a:xfrm>
                <a:off x="5032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44" name="Picture 1336"/>
              <p:cNvPicPr>
                <a:picLocks noChangeAspect="1" noChangeArrowheads="1"/>
              </p:cNvPicPr>
              <p:nvPr/>
            </p:nvPicPr>
            <p:blipFill>
              <a:blip r:embed="rId977"/>
              <a:srcRect/>
              <a:stretch>
                <a:fillRect/>
              </a:stretch>
            </p:blipFill>
            <p:spPr bwMode="auto">
              <a:xfrm>
                <a:off x="5032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45" name="Picture 1337"/>
              <p:cNvPicPr>
                <a:picLocks noChangeAspect="1" noChangeArrowheads="1"/>
              </p:cNvPicPr>
              <p:nvPr/>
            </p:nvPicPr>
            <p:blipFill>
              <a:blip r:embed="rId978"/>
              <a:srcRect/>
              <a:stretch>
                <a:fillRect/>
              </a:stretch>
            </p:blipFill>
            <p:spPr bwMode="auto">
              <a:xfrm>
                <a:off x="5148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46" name="Picture 1338"/>
              <p:cNvPicPr>
                <a:picLocks noChangeAspect="1" noChangeArrowheads="1"/>
              </p:cNvPicPr>
              <p:nvPr/>
            </p:nvPicPr>
            <p:blipFill>
              <a:blip r:embed="rId979"/>
              <a:srcRect/>
              <a:stretch>
                <a:fillRect/>
              </a:stretch>
            </p:blipFill>
            <p:spPr bwMode="auto">
              <a:xfrm>
                <a:off x="5148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47" name="Picture 1339"/>
              <p:cNvPicPr>
                <a:picLocks noChangeAspect="1" noChangeArrowheads="1"/>
              </p:cNvPicPr>
              <p:nvPr/>
            </p:nvPicPr>
            <p:blipFill>
              <a:blip r:embed="rId980"/>
              <a:srcRect/>
              <a:stretch>
                <a:fillRect/>
              </a:stretch>
            </p:blipFill>
            <p:spPr bwMode="auto">
              <a:xfrm>
                <a:off x="5265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48" name="Picture 1340"/>
              <p:cNvPicPr>
                <a:picLocks noChangeAspect="1" noChangeArrowheads="1"/>
              </p:cNvPicPr>
              <p:nvPr/>
            </p:nvPicPr>
            <p:blipFill>
              <a:blip r:embed="rId981"/>
              <a:srcRect/>
              <a:stretch>
                <a:fillRect/>
              </a:stretch>
            </p:blipFill>
            <p:spPr bwMode="auto">
              <a:xfrm>
                <a:off x="5265" y="214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49" name="Picture 1341"/>
              <p:cNvPicPr>
                <a:picLocks noChangeAspect="1" noChangeArrowheads="1"/>
              </p:cNvPicPr>
              <p:nvPr/>
            </p:nvPicPr>
            <p:blipFill>
              <a:blip r:embed="rId982"/>
              <a:srcRect/>
              <a:stretch>
                <a:fillRect/>
              </a:stretch>
            </p:blipFill>
            <p:spPr bwMode="auto">
              <a:xfrm>
                <a:off x="3749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50" name="Picture 1342"/>
              <p:cNvPicPr>
                <a:picLocks noChangeAspect="1" noChangeArrowheads="1"/>
              </p:cNvPicPr>
              <p:nvPr/>
            </p:nvPicPr>
            <p:blipFill>
              <a:blip r:embed="rId983"/>
              <a:srcRect/>
              <a:stretch>
                <a:fillRect/>
              </a:stretch>
            </p:blipFill>
            <p:spPr bwMode="auto">
              <a:xfrm>
                <a:off x="3749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51" name="Picture 1343"/>
              <p:cNvPicPr>
                <a:picLocks noChangeAspect="1" noChangeArrowheads="1"/>
              </p:cNvPicPr>
              <p:nvPr/>
            </p:nvPicPr>
            <p:blipFill>
              <a:blip r:embed="rId984"/>
              <a:srcRect/>
              <a:stretch>
                <a:fillRect/>
              </a:stretch>
            </p:blipFill>
            <p:spPr bwMode="auto">
              <a:xfrm>
                <a:off x="3865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52" name="Picture 1344"/>
              <p:cNvPicPr>
                <a:picLocks noChangeAspect="1" noChangeArrowheads="1"/>
              </p:cNvPicPr>
              <p:nvPr/>
            </p:nvPicPr>
            <p:blipFill>
              <a:blip r:embed="rId985"/>
              <a:srcRect/>
              <a:stretch>
                <a:fillRect/>
              </a:stretch>
            </p:blipFill>
            <p:spPr bwMode="auto">
              <a:xfrm>
                <a:off x="3865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53" name="Picture 1345"/>
              <p:cNvPicPr>
                <a:picLocks noChangeAspect="1" noChangeArrowheads="1"/>
              </p:cNvPicPr>
              <p:nvPr/>
            </p:nvPicPr>
            <p:blipFill>
              <a:blip r:embed="rId986"/>
              <a:srcRect/>
              <a:stretch>
                <a:fillRect/>
              </a:stretch>
            </p:blipFill>
            <p:spPr bwMode="auto">
              <a:xfrm>
                <a:off x="3982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54" name="Picture 1346"/>
              <p:cNvPicPr>
                <a:picLocks noChangeAspect="1" noChangeArrowheads="1"/>
              </p:cNvPicPr>
              <p:nvPr/>
            </p:nvPicPr>
            <p:blipFill>
              <a:blip r:embed="rId987"/>
              <a:srcRect/>
              <a:stretch>
                <a:fillRect/>
              </a:stretch>
            </p:blipFill>
            <p:spPr bwMode="auto">
              <a:xfrm>
                <a:off x="3982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55" name="Picture 1347"/>
              <p:cNvPicPr>
                <a:picLocks noChangeAspect="1" noChangeArrowheads="1"/>
              </p:cNvPicPr>
              <p:nvPr/>
            </p:nvPicPr>
            <p:blipFill>
              <a:blip r:embed="rId988"/>
              <a:srcRect/>
              <a:stretch>
                <a:fillRect/>
              </a:stretch>
            </p:blipFill>
            <p:spPr bwMode="auto">
              <a:xfrm>
                <a:off x="4098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56" name="Picture 1348"/>
              <p:cNvPicPr>
                <a:picLocks noChangeAspect="1" noChangeArrowheads="1"/>
              </p:cNvPicPr>
              <p:nvPr/>
            </p:nvPicPr>
            <p:blipFill>
              <a:blip r:embed="rId989"/>
              <a:srcRect/>
              <a:stretch>
                <a:fillRect/>
              </a:stretch>
            </p:blipFill>
            <p:spPr bwMode="auto">
              <a:xfrm>
                <a:off x="4098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57" name="Picture 1349"/>
              <p:cNvPicPr>
                <a:picLocks noChangeAspect="1" noChangeArrowheads="1"/>
              </p:cNvPicPr>
              <p:nvPr/>
            </p:nvPicPr>
            <p:blipFill>
              <a:blip r:embed="rId990"/>
              <a:srcRect/>
              <a:stretch>
                <a:fillRect/>
              </a:stretch>
            </p:blipFill>
            <p:spPr bwMode="auto">
              <a:xfrm>
                <a:off x="4215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58" name="Picture 1350"/>
              <p:cNvPicPr>
                <a:picLocks noChangeAspect="1" noChangeArrowheads="1"/>
              </p:cNvPicPr>
              <p:nvPr/>
            </p:nvPicPr>
            <p:blipFill>
              <a:blip r:embed="rId991"/>
              <a:srcRect/>
              <a:stretch>
                <a:fillRect/>
              </a:stretch>
            </p:blipFill>
            <p:spPr bwMode="auto">
              <a:xfrm>
                <a:off x="4215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59" name="Picture 1351"/>
              <p:cNvPicPr>
                <a:picLocks noChangeAspect="1" noChangeArrowheads="1"/>
              </p:cNvPicPr>
              <p:nvPr/>
            </p:nvPicPr>
            <p:blipFill>
              <a:blip r:embed="rId992"/>
              <a:srcRect/>
              <a:stretch>
                <a:fillRect/>
              </a:stretch>
            </p:blipFill>
            <p:spPr bwMode="auto">
              <a:xfrm>
                <a:off x="4331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60" name="Picture 1352"/>
              <p:cNvPicPr>
                <a:picLocks noChangeAspect="1" noChangeArrowheads="1"/>
              </p:cNvPicPr>
              <p:nvPr/>
            </p:nvPicPr>
            <p:blipFill>
              <a:blip r:embed="rId993"/>
              <a:srcRect/>
              <a:stretch>
                <a:fillRect/>
              </a:stretch>
            </p:blipFill>
            <p:spPr bwMode="auto">
              <a:xfrm>
                <a:off x="4331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61" name="Picture 1353"/>
              <p:cNvPicPr>
                <a:picLocks noChangeAspect="1" noChangeArrowheads="1"/>
              </p:cNvPicPr>
              <p:nvPr/>
            </p:nvPicPr>
            <p:blipFill>
              <a:blip r:embed="rId994"/>
              <a:srcRect/>
              <a:stretch>
                <a:fillRect/>
              </a:stretch>
            </p:blipFill>
            <p:spPr bwMode="auto">
              <a:xfrm>
                <a:off x="4448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62" name="Picture 1354"/>
              <p:cNvPicPr>
                <a:picLocks noChangeAspect="1" noChangeArrowheads="1"/>
              </p:cNvPicPr>
              <p:nvPr/>
            </p:nvPicPr>
            <p:blipFill>
              <a:blip r:embed="rId995"/>
              <a:srcRect/>
              <a:stretch>
                <a:fillRect/>
              </a:stretch>
            </p:blipFill>
            <p:spPr bwMode="auto">
              <a:xfrm>
                <a:off x="4448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63" name="Picture 1355"/>
              <p:cNvPicPr>
                <a:picLocks noChangeAspect="1" noChangeArrowheads="1"/>
              </p:cNvPicPr>
              <p:nvPr/>
            </p:nvPicPr>
            <p:blipFill>
              <a:blip r:embed="rId996"/>
              <a:srcRect/>
              <a:stretch>
                <a:fillRect/>
              </a:stretch>
            </p:blipFill>
            <p:spPr bwMode="auto">
              <a:xfrm>
                <a:off x="4564" y="2026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64" name="Picture 1356"/>
              <p:cNvPicPr>
                <a:picLocks noChangeAspect="1" noChangeArrowheads="1"/>
              </p:cNvPicPr>
              <p:nvPr/>
            </p:nvPicPr>
            <p:blipFill>
              <a:blip r:embed="rId997"/>
              <a:srcRect/>
              <a:stretch>
                <a:fillRect/>
              </a:stretch>
            </p:blipFill>
            <p:spPr bwMode="auto">
              <a:xfrm>
                <a:off x="4564" y="2026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65" name="Picture 1357"/>
              <p:cNvPicPr>
                <a:picLocks noChangeAspect="1" noChangeArrowheads="1"/>
              </p:cNvPicPr>
              <p:nvPr/>
            </p:nvPicPr>
            <p:blipFill>
              <a:blip r:embed="rId998"/>
              <a:srcRect/>
              <a:stretch>
                <a:fillRect/>
              </a:stretch>
            </p:blipFill>
            <p:spPr bwMode="auto">
              <a:xfrm>
                <a:off x="4682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66" name="Picture 1358"/>
              <p:cNvPicPr>
                <a:picLocks noChangeAspect="1" noChangeArrowheads="1"/>
              </p:cNvPicPr>
              <p:nvPr/>
            </p:nvPicPr>
            <p:blipFill>
              <a:blip r:embed="rId999"/>
              <a:srcRect/>
              <a:stretch>
                <a:fillRect/>
              </a:stretch>
            </p:blipFill>
            <p:spPr bwMode="auto">
              <a:xfrm>
                <a:off x="4682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67" name="Picture 1359"/>
              <p:cNvPicPr>
                <a:picLocks noChangeAspect="1" noChangeArrowheads="1"/>
              </p:cNvPicPr>
              <p:nvPr/>
            </p:nvPicPr>
            <p:blipFill>
              <a:blip r:embed="rId1000"/>
              <a:srcRect/>
              <a:stretch>
                <a:fillRect/>
              </a:stretch>
            </p:blipFill>
            <p:spPr bwMode="auto">
              <a:xfrm>
                <a:off x="4799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68" name="Picture 1360"/>
              <p:cNvPicPr>
                <a:picLocks noChangeAspect="1" noChangeArrowheads="1"/>
              </p:cNvPicPr>
              <p:nvPr/>
            </p:nvPicPr>
            <p:blipFill>
              <a:blip r:embed="rId1001"/>
              <a:srcRect/>
              <a:stretch>
                <a:fillRect/>
              </a:stretch>
            </p:blipFill>
            <p:spPr bwMode="auto">
              <a:xfrm>
                <a:off x="4799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69" name="Picture 1361"/>
              <p:cNvPicPr>
                <a:picLocks noChangeAspect="1" noChangeArrowheads="1"/>
              </p:cNvPicPr>
              <p:nvPr/>
            </p:nvPicPr>
            <p:blipFill>
              <a:blip r:embed="rId1002"/>
              <a:srcRect/>
              <a:stretch>
                <a:fillRect/>
              </a:stretch>
            </p:blipFill>
            <p:spPr bwMode="auto">
              <a:xfrm>
                <a:off x="4915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70" name="Picture 1362"/>
              <p:cNvPicPr>
                <a:picLocks noChangeAspect="1" noChangeArrowheads="1"/>
              </p:cNvPicPr>
              <p:nvPr/>
            </p:nvPicPr>
            <p:blipFill>
              <a:blip r:embed="rId1003"/>
              <a:srcRect/>
              <a:stretch>
                <a:fillRect/>
              </a:stretch>
            </p:blipFill>
            <p:spPr bwMode="auto">
              <a:xfrm>
                <a:off x="4915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71" name="Picture 1363"/>
              <p:cNvPicPr>
                <a:picLocks noChangeAspect="1" noChangeArrowheads="1"/>
              </p:cNvPicPr>
              <p:nvPr/>
            </p:nvPicPr>
            <p:blipFill>
              <a:blip r:embed="rId1004"/>
              <a:srcRect/>
              <a:stretch>
                <a:fillRect/>
              </a:stretch>
            </p:blipFill>
            <p:spPr bwMode="auto">
              <a:xfrm>
                <a:off x="5032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72" name="Picture 1364"/>
              <p:cNvPicPr>
                <a:picLocks noChangeAspect="1" noChangeArrowheads="1"/>
              </p:cNvPicPr>
              <p:nvPr/>
            </p:nvPicPr>
            <p:blipFill>
              <a:blip r:embed="rId1005"/>
              <a:srcRect/>
              <a:stretch>
                <a:fillRect/>
              </a:stretch>
            </p:blipFill>
            <p:spPr bwMode="auto">
              <a:xfrm>
                <a:off x="5032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73" name="Picture 1365"/>
              <p:cNvPicPr>
                <a:picLocks noChangeAspect="1" noChangeArrowheads="1"/>
              </p:cNvPicPr>
              <p:nvPr/>
            </p:nvPicPr>
            <p:blipFill>
              <a:blip r:embed="rId1006"/>
              <a:srcRect/>
              <a:stretch>
                <a:fillRect/>
              </a:stretch>
            </p:blipFill>
            <p:spPr bwMode="auto">
              <a:xfrm>
                <a:off x="5148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74" name="Picture 1366"/>
              <p:cNvPicPr>
                <a:picLocks noChangeAspect="1" noChangeArrowheads="1"/>
              </p:cNvPicPr>
              <p:nvPr/>
            </p:nvPicPr>
            <p:blipFill>
              <a:blip r:embed="rId1007"/>
              <a:srcRect/>
              <a:stretch>
                <a:fillRect/>
              </a:stretch>
            </p:blipFill>
            <p:spPr bwMode="auto">
              <a:xfrm>
                <a:off x="5148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75" name="Picture 1367"/>
              <p:cNvPicPr>
                <a:picLocks noChangeAspect="1" noChangeArrowheads="1"/>
              </p:cNvPicPr>
              <p:nvPr/>
            </p:nvPicPr>
            <p:blipFill>
              <a:blip r:embed="rId1008"/>
              <a:srcRect/>
              <a:stretch>
                <a:fillRect/>
              </a:stretch>
            </p:blipFill>
            <p:spPr bwMode="auto">
              <a:xfrm>
                <a:off x="5265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76" name="Picture 1368"/>
              <p:cNvPicPr>
                <a:picLocks noChangeAspect="1" noChangeArrowheads="1"/>
              </p:cNvPicPr>
              <p:nvPr/>
            </p:nvPicPr>
            <p:blipFill>
              <a:blip r:embed="rId1009"/>
              <a:srcRect/>
              <a:stretch>
                <a:fillRect/>
              </a:stretch>
            </p:blipFill>
            <p:spPr bwMode="auto">
              <a:xfrm>
                <a:off x="5265" y="202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77" name="Picture 1369"/>
              <p:cNvPicPr>
                <a:picLocks noChangeAspect="1" noChangeArrowheads="1"/>
              </p:cNvPicPr>
              <p:nvPr/>
            </p:nvPicPr>
            <p:blipFill>
              <a:blip r:embed="rId1010"/>
              <a:srcRect/>
              <a:stretch>
                <a:fillRect/>
              </a:stretch>
            </p:blipFill>
            <p:spPr bwMode="auto">
              <a:xfrm>
                <a:off x="3749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78" name="Picture 1370"/>
              <p:cNvPicPr>
                <a:picLocks noChangeAspect="1" noChangeArrowheads="1"/>
              </p:cNvPicPr>
              <p:nvPr/>
            </p:nvPicPr>
            <p:blipFill>
              <a:blip r:embed="rId1011"/>
              <a:srcRect/>
              <a:stretch>
                <a:fillRect/>
              </a:stretch>
            </p:blipFill>
            <p:spPr bwMode="auto">
              <a:xfrm>
                <a:off x="3749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79" name="Picture 1371"/>
              <p:cNvPicPr>
                <a:picLocks noChangeAspect="1" noChangeArrowheads="1"/>
              </p:cNvPicPr>
              <p:nvPr/>
            </p:nvPicPr>
            <p:blipFill>
              <a:blip r:embed="rId1012"/>
              <a:srcRect/>
              <a:stretch>
                <a:fillRect/>
              </a:stretch>
            </p:blipFill>
            <p:spPr bwMode="auto">
              <a:xfrm>
                <a:off x="3865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80" name="Picture 1372"/>
              <p:cNvPicPr>
                <a:picLocks noChangeAspect="1" noChangeArrowheads="1"/>
              </p:cNvPicPr>
              <p:nvPr/>
            </p:nvPicPr>
            <p:blipFill>
              <a:blip r:embed="rId1013"/>
              <a:srcRect/>
              <a:stretch>
                <a:fillRect/>
              </a:stretch>
            </p:blipFill>
            <p:spPr bwMode="auto">
              <a:xfrm>
                <a:off x="3865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81" name="Picture 1373"/>
              <p:cNvPicPr>
                <a:picLocks noChangeAspect="1" noChangeArrowheads="1"/>
              </p:cNvPicPr>
              <p:nvPr/>
            </p:nvPicPr>
            <p:blipFill>
              <a:blip r:embed="rId1014"/>
              <a:srcRect/>
              <a:stretch>
                <a:fillRect/>
              </a:stretch>
            </p:blipFill>
            <p:spPr bwMode="auto">
              <a:xfrm>
                <a:off x="3982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82" name="Picture 1374"/>
              <p:cNvPicPr>
                <a:picLocks noChangeAspect="1" noChangeArrowheads="1"/>
              </p:cNvPicPr>
              <p:nvPr/>
            </p:nvPicPr>
            <p:blipFill>
              <a:blip r:embed="rId1015"/>
              <a:srcRect/>
              <a:stretch>
                <a:fillRect/>
              </a:stretch>
            </p:blipFill>
            <p:spPr bwMode="auto">
              <a:xfrm>
                <a:off x="3982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83" name="Picture 1375"/>
              <p:cNvPicPr>
                <a:picLocks noChangeAspect="1" noChangeArrowheads="1"/>
              </p:cNvPicPr>
              <p:nvPr/>
            </p:nvPicPr>
            <p:blipFill>
              <a:blip r:embed="rId1016"/>
              <a:srcRect/>
              <a:stretch>
                <a:fillRect/>
              </a:stretch>
            </p:blipFill>
            <p:spPr bwMode="auto">
              <a:xfrm>
                <a:off x="4098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84" name="Picture 1376"/>
              <p:cNvPicPr>
                <a:picLocks noChangeAspect="1" noChangeArrowheads="1"/>
              </p:cNvPicPr>
              <p:nvPr/>
            </p:nvPicPr>
            <p:blipFill>
              <a:blip r:embed="rId1017"/>
              <a:srcRect/>
              <a:stretch>
                <a:fillRect/>
              </a:stretch>
            </p:blipFill>
            <p:spPr bwMode="auto">
              <a:xfrm>
                <a:off x="4098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85" name="Picture 1377"/>
              <p:cNvPicPr>
                <a:picLocks noChangeAspect="1" noChangeArrowheads="1"/>
              </p:cNvPicPr>
              <p:nvPr/>
            </p:nvPicPr>
            <p:blipFill>
              <a:blip r:embed="rId1018"/>
              <a:srcRect/>
              <a:stretch>
                <a:fillRect/>
              </a:stretch>
            </p:blipFill>
            <p:spPr bwMode="auto">
              <a:xfrm>
                <a:off x="4215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86" name="Picture 1378"/>
              <p:cNvPicPr>
                <a:picLocks noChangeAspect="1" noChangeArrowheads="1"/>
              </p:cNvPicPr>
              <p:nvPr/>
            </p:nvPicPr>
            <p:blipFill>
              <a:blip r:embed="rId1019"/>
              <a:srcRect/>
              <a:stretch>
                <a:fillRect/>
              </a:stretch>
            </p:blipFill>
            <p:spPr bwMode="auto">
              <a:xfrm>
                <a:off x="4215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87" name="Picture 1379"/>
              <p:cNvPicPr>
                <a:picLocks noChangeAspect="1" noChangeArrowheads="1"/>
              </p:cNvPicPr>
              <p:nvPr/>
            </p:nvPicPr>
            <p:blipFill>
              <a:blip r:embed="rId1020"/>
              <a:srcRect/>
              <a:stretch>
                <a:fillRect/>
              </a:stretch>
            </p:blipFill>
            <p:spPr bwMode="auto">
              <a:xfrm>
                <a:off x="4331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88" name="Picture 1380"/>
              <p:cNvPicPr>
                <a:picLocks noChangeAspect="1" noChangeArrowheads="1"/>
              </p:cNvPicPr>
              <p:nvPr/>
            </p:nvPicPr>
            <p:blipFill>
              <a:blip r:embed="rId1021"/>
              <a:srcRect/>
              <a:stretch>
                <a:fillRect/>
              </a:stretch>
            </p:blipFill>
            <p:spPr bwMode="auto">
              <a:xfrm>
                <a:off x="4331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89" name="Picture 1381"/>
              <p:cNvPicPr>
                <a:picLocks noChangeAspect="1" noChangeArrowheads="1"/>
              </p:cNvPicPr>
              <p:nvPr/>
            </p:nvPicPr>
            <p:blipFill>
              <a:blip r:embed="rId1022"/>
              <a:srcRect/>
              <a:stretch>
                <a:fillRect/>
              </a:stretch>
            </p:blipFill>
            <p:spPr bwMode="auto">
              <a:xfrm>
                <a:off x="4448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90" name="Picture 1382"/>
              <p:cNvPicPr>
                <a:picLocks noChangeAspect="1" noChangeArrowheads="1"/>
              </p:cNvPicPr>
              <p:nvPr/>
            </p:nvPicPr>
            <p:blipFill>
              <a:blip r:embed="rId1023"/>
              <a:srcRect/>
              <a:stretch>
                <a:fillRect/>
              </a:stretch>
            </p:blipFill>
            <p:spPr bwMode="auto">
              <a:xfrm>
                <a:off x="4448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91" name="Picture 1383"/>
              <p:cNvPicPr>
                <a:picLocks noChangeAspect="1" noChangeArrowheads="1"/>
              </p:cNvPicPr>
              <p:nvPr/>
            </p:nvPicPr>
            <p:blipFill>
              <a:blip r:embed="rId1024"/>
              <a:srcRect/>
              <a:stretch>
                <a:fillRect/>
              </a:stretch>
            </p:blipFill>
            <p:spPr bwMode="auto">
              <a:xfrm>
                <a:off x="4564" y="1909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92" name="Picture 1384"/>
              <p:cNvPicPr>
                <a:picLocks noChangeAspect="1" noChangeArrowheads="1"/>
              </p:cNvPicPr>
              <p:nvPr/>
            </p:nvPicPr>
            <p:blipFill>
              <a:blip r:embed="rId1025"/>
              <a:srcRect/>
              <a:stretch>
                <a:fillRect/>
              </a:stretch>
            </p:blipFill>
            <p:spPr bwMode="auto">
              <a:xfrm>
                <a:off x="4564" y="1909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93" name="Picture 1385"/>
              <p:cNvPicPr>
                <a:picLocks noChangeAspect="1" noChangeArrowheads="1"/>
              </p:cNvPicPr>
              <p:nvPr/>
            </p:nvPicPr>
            <p:blipFill>
              <a:blip r:embed="rId1026"/>
              <a:srcRect/>
              <a:stretch>
                <a:fillRect/>
              </a:stretch>
            </p:blipFill>
            <p:spPr bwMode="auto">
              <a:xfrm>
                <a:off x="4682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94" name="Picture 1386"/>
              <p:cNvPicPr>
                <a:picLocks noChangeAspect="1" noChangeArrowheads="1"/>
              </p:cNvPicPr>
              <p:nvPr/>
            </p:nvPicPr>
            <p:blipFill>
              <a:blip r:embed="rId1027"/>
              <a:srcRect/>
              <a:stretch>
                <a:fillRect/>
              </a:stretch>
            </p:blipFill>
            <p:spPr bwMode="auto">
              <a:xfrm>
                <a:off x="4682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95" name="Picture 1387"/>
              <p:cNvPicPr>
                <a:picLocks noChangeAspect="1" noChangeArrowheads="1"/>
              </p:cNvPicPr>
              <p:nvPr/>
            </p:nvPicPr>
            <p:blipFill>
              <a:blip r:embed="rId1028"/>
              <a:srcRect/>
              <a:stretch>
                <a:fillRect/>
              </a:stretch>
            </p:blipFill>
            <p:spPr bwMode="auto">
              <a:xfrm>
                <a:off x="4799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96" name="Picture 1388"/>
              <p:cNvPicPr>
                <a:picLocks noChangeAspect="1" noChangeArrowheads="1"/>
              </p:cNvPicPr>
              <p:nvPr/>
            </p:nvPicPr>
            <p:blipFill>
              <a:blip r:embed="rId1029"/>
              <a:srcRect/>
              <a:stretch>
                <a:fillRect/>
              </a:stretch>
            </p:blipFill>
            <p:spPr bwMode="auto">
              <a:xfrm>
                <a:off x="4799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97" name="Picture 1389"/>
              <p:cNvPicPr>
                <a:picLocks noChangeAspect="1" noChangeArrowheads="1"/>
              </p:cNvPicPr>
              <p:nvPr/>
            </p:nvPicPr>
            <p:blipFill>
              <a:blip r:embed="rId1030"/>
              <a:srcRect/>
              <a:stretch>
                <a:fillRect/>
              </a:stretch>
            </p:blipFill>
            <p:spPr bwMode="auto">
              <a:xfrm>
                <a:off x="4915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98" name="Picture 1390"/>
              <p:cNvPicPr>
                <a:picLocks noChangeAspect="1" noChangeArrowheads="1"/>
              </p:cNvPicPr>
              <p:nvPr/>
            </p:nvPicPr>
            <p:blipFill>
              <a:blip r:embed="rId1031"/>
              <a:srcRect/>
              <a:stretch>
                <a:fillRect/>
              </a:stretch>
            </p:blipFill>
            <p:spPr bwMode="auto">
              <a:xfrm>
                <a:off x="4915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599" name="Picture 1391"/>
              <p:cNvPicPr>
                <a:picLocks noChangeAspect="1" noChangeArrowheads="1"/>
              </p:cNvPicPr>
              <p:nvPr/>
            </p:nvPicPr>
            <p:blipFill>
              <a:blip r:embed="rId1032"/>
              <a:srcRect/>
              <a:stretch>
                <a:fillRect/>
              </a:stretch>
            </p:blipFill>
            <p:spPr bwMode="auto">
              <a:xfrm>
                <a:off x="5032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00" name="Picture 1392"/>
              <p:cNvPicPr>
                <a:picLocks noChangeAspect="1" noChangeArrowheads="1"/>
              </p:cNvPicPr>
              <p:nvPr/>
            </p:nvPicPr>
            <p:blipFill>
              <a:blip r:embed="rId1033"/>
              <a:srcRect/>
              <a:stretch>
                <a:fillRect/>
              </a:stretch>
            </p:blipFill>
            <p:spPr bwMode="auto">
              <a:xfrm>
                <a:off x="5032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01" name="Picture 1393"/>
              <p:cNvPicPr>
                <a:picLocks noChangeAspect="1" noChangeArrowheads="1"/>
              </p:cNvPicPr>
              <p:nvPr/>
            </p:nvPicPr>
            <p:blipFill>
              <a:blip r:embed="rId1034"/>
              <a:srcRect/>
              <a:stretch>
                <a:fillRect/>
              </a:stretch>
            </p:blipFill>
            <p:spPr bwMode="auto">
              <a:xfrm>
                <a:off x="5148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02" name="Picture 1394"/>
              <p:cNvPicPr>
                <a:picLocks noChangeAspect="1" noChangeArrowheads="1"/>
              </p:cNvPicPr>
              <p:nvPr/>
            </p:nvPicPr>
            <p:blipFill>
              <a:blip r:embed="rId1035"/>
              <a:srcRect/>
              <a:stretch>
                <a:fillRect/>
              </a:stretch>
            </p:blipFill>
            <p:spPr bwMode="auto">
              <a:xfrm>
                <a:off x="5148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03" name="Picture 1395"/>
              <p:cNvPicPr>
                <a:picLocks noChangeAspect="1" noChangeArrowheads="1"/>
              </p:cNvPicPr>
              <p:nvPr/>
            </p:nvPicPr>
            <p:blipFill>
              <a:blip r:embed="rId1036"/>
              <a:srcRect/>
              <a:stretch>
                <a:fillRect/>
              </a:stretch>
            </p:blipFill>
            <p:spPr bwMode="auto">
              <a:xfrm>
                <a:off x="5265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04" name="Picture 1396"/>
              <p:cNvPicPr>
                <a:picLocks noChangeAspect="1" noChangeArrowheads="1"/>
              </p:cNvPicPr>
              <p:nvPr/>
            </p:nvPicPr>
            <p:blipFill>
              <a:blip r:embed="rId1037"/>
              <a:srcRect/>
              <a:stretch>
                <a:fillRect/>
              </a:stretch>
            </p:blipFill>
            <p:spPr bwMode="auto">
              <a:xfrm>
                <a:off x="5265" y="1909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05" name="Picture 1397"/>
              <p:cNvPicPr>
                <a:picLocks noChangeAspect="1" noChangeArrowheads="1"/>
              </p:cNvPicPr>
              <p:nvPr/>
            </p:nvPicPr>
            <p:blipFill>
              <a:blip r:embed="rId1038"/>
              <a:srcRect/>
              <a:stretch>
                <a:fillRect/>
              </a:stretch>
            </p:blipFill>
            <p:spPr bwMode="auto">
              <a:xfrm>
                <a:off x="3749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06" name="Picture 1398"/>
              <p:cNvPicPr>
                <a:picLocks noChangeAspect="1" noChangeArrowheads="1"/>
              </p:cNvPicPr>
              <p:nvPr/>
            </p:nvPicPr>
            <p:blipFill>
              <a:blip r:embed="rId1039"/>
              <a:srcRect/>
              <a:stretch>
                <a:fillRect/>
              </a:stretch>
            </p:blipFill>
            <p:spPr bwMode="auto">
              <a:xfrm>
                <a:off x="3749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07" name="Picture 1399"/>
              <p:cNvPicPr>
                <a:picLocks noChangeAspect="1" noChangeArrowheads="1"/>
              </p:cNvPicPr>
              <p:nvPr/>
            </p:nvPicPr>
            <p:blipFill>
              <a:blip r:embed="rId1040"/>
              <a:srcRect/>
              <a:stretch>
                <a:fillRect/>
              </a:stretch>
            </p:blipFill>
            <p:spPr bwMode="auto">
              <a:xfrm>
                <a:off x="3865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08" name="Picture 1400"/>
              <p:cNvPicPr>
                <a:picLocks noChangeAspect="1" noChangeArrowheads="1"/>
              </p:cNvPicPr>
              <p:nvPr/>
            </p:nvPicPr>
            <p:blipFill>
              <a:blip r:embed="rId1041"/>
              <a:srcRect/>
              <a:stretch>
                <a:fillRect/>
              </a:stretch>
            </p:blipFill>
            <p:spPr bwMode="auto">
              <a:xfrm>
                <a:off x="3865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09" name="Picture 1401"/>
              <p:cNvPicPr>
                <a:picLocks noChangeAspect="1" noChangeArrowheads="1"/>
              </p:cNvPicPr>
              <p:nvPr/>
            </p:nvPicPr>
            <p:blipFill>
              <a:blip r:embed="rId1042"/>
              <a:srcRect/>
              <a:stretch>
                <a:fillRect/>
              </a:stretch>
            </p:blipFill>
            <p:spPr bwMode="auto">
              <a:xfrm>
                <a:off x="3982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10" name="Picture 1402"/>
              <p:cNvPicPr>
                <a:picLocks noChangeAspect="1" noChangeArrowheads="1"/>
              </p:cNvPicPr>
              <p:nvPr/>
            </p:nvPicPr>
            <p:blipFill>
              <a:blip r:embed="rId1043"/>
              <a:srcRect/>
              <a:stretch>
                <a:fillRect/>
              </a:stretch>
            </p:blipFill>
            <p:spPr bwMode="auto">
              <a:xfrm>
                <a:off x="3982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11" name="Picture 1403"/>
              <p:cNvPicPr>
                <a:picLocks noChangeAspect="1" noChangeArrowheads="1"/>
              </p:cNvPicPr>
              <p:nvPr/>
            </p:nvPicPr>
            <p:blipFill>
              <a:blip r:embed="rId1044"/>
              <a:srcRect/>
              <a:stretch>
                <a:fillRect/>
              </a:stretch>
            </p:blipFill>
            <p:spPr bwMode="auto">
              <a:xfrm>
                <a:off x="4098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12" name="Picture 1404"/>
              <p:cNvPicPr>
                <a:picLocks noChangeAspect="1" noChangeArrowheads="1"/>
              </p:cNvPicPr>
              <p:nvPr/>
            </p:nvPicPr>
            <p:blipFill>
              <a:blip r:embed="rId1045"/>
              <a:srcRect/>
              <a:stretch>
                <a:fillRect/>
              </a:stretch>
            </p:blipFill>
            <p:spPr bwMode="auto">
              <a:xfrm>
                <a:off x="4098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13" name="Picture 1405"/>
              <p:cNvPicPr>
                <a:picLocks noChangeAspect="1" noChangeArrowheads="1"/>
              </p:cNvPicPr>
              <p:nvPr/>
            </p:nvPicPr>
            <p:blipFill>
              <a:blip r:embed="rId1046"/>
              <a:srcRect/>
              <a:stretch>
                <a:fillRect/>
              </a:stretch>
            </p:blipFill>
            <p:spPr bwMode="auto">
              <a:xfrm>
                <a:off x="4215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14" name="Picture 1406"/>
              <p:cNvPicPr>
                <a:picLocks noChangeAspect="1" noChangeArrowheads="1"/>
              </p:cNvPicPr>
              <p:nvPr/>
            </p:nvPicPr>
            <p:blipFill>
              <a:blip r:embed="rId1047"/>
              <a:srcRect/>
              <a:stretch>
                <a:fillRect/>
              </a:stretch>
            </p:blipFill>
            <p:spPr bwMode="auto">
              <a:xfrm>
                <a:off x="4215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15" name="Picture 1407"/>
              <p:cNvPicPr>
                <a:picLocks noChangeAspect="1" noChangeArrowheads="1"/>
              </p:cNvPicPr>
              <p:nvPr/>
            </p:nvPicPr>
            <p:blipFill>
              <a:blip r:embed="rId1048"/>
              <a:srcRect/>
              <a:stretch>
                <a:fillRect/>
              </a:stretch>
            </p:blipFill>
            <p:spPr bwMode="auto">
              <a:xfrm>
                <a:off x="4331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16" name="Picture 1408"/>
              <p:cNvPicPr>
                <a:picLocks noChangeAspect="1" noChangeArrowheads="1"/>
              </p:cNvPicPr>
              <p:nvPr/>
            </p:nvPicPr>
            <p:blipFill>
              <a:blip r:embed="rId1049"/>
              <a:srcRect/>
              <a:stretch>
                <a:fillRect/>
              </a:stretch>
            </p:blipFill>
            <p:spPr bwMode="auto">
              <a:xfrm>
                <a:off x="4331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17" name="Picture 1409"/>
              <p:cNvPicPr>
                <a:picLocks noChangeAspect="1" noChangeArrowheads="1"/>
              </p:cNvPicPr>
              <p:nvPr/>
            </p:nvPicPr>
            <p:blipFill>
              <a:blip r:embed="rId1050"/>
              <a:srcRect/>
              <a:stretch>
                <a:fillRect/>
              </a:stretch>
            </p:blipFill>
            <p:spPr bwMode="auto">
              <a:xfrm>
                <a:off x="4448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18" name="Picture 1410"/>
              <p:cNvPicPr>
                <a:picLocks noChangeAspect="1" noChangeArrowheads="1"/>
              </p:cNvPicPr>
              <p:nvPr/>
            </p:nvPicPr>
            <p:blipFill>
              <a:blip r:embed="rId1051"/>
              <a:srcRect/>
              <a:stretch>
                <a:fillRect/>
              </a:stretch>
            </p:blipFill>
            <p:spPr bwMode="auto">
              <a:xfrm>
                <a:off x="4448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07820" name="Group 1612"/>
            <p:cNvGrpSpPr>
              <a:grpSpLocks/>
            </p:cNvGrpSpPr>
            <p:nvPr/>
          </p:nvGrpSpPr>
          <p:grpSpPr bwMode="auto">
            <a:xfrm>
              <a:off x="3749" y="1417"/>
              <a:ext cx="1783" cy="1930"/>
              <a:chOff x="3749" y="1417"/>
              <a:chExt cx="1783" cy="1930"/>
            </a:xfrm>
          </p:grpSpPr>
          <p:pic>
            <p:nvPicPr>
              <p:cNvPr id="607620" name="Picture 1412"/>
              <p:cNvPicPr>
                <a:picLocks noChangeAspect="1" noChangeArrowheads="1"/>
              </p:cNvPicPr>
              <p:nvPr/>
            </p:nvPicPr>
            <p:blipFill>
              <a:blip r:embed="rId1052"/>
              <a:srcRect/>
              <a:stretch>
                <a:fillRect/>
              </a:stretch>
            </p:blipFill>
            <p:spPr bwMode="auto">
              <a:xfrm>
                <a:off x="4564" y="1792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21" name="Picture 1413"/>
              <p:cNvPicPr>
                <a:picLocks noChangeAspect="1" noChangeArrowheads="1"/>
              </p:cNvPicPr>
              <p:nvPr/>
            </p:nvPicPr>
            <p:blipFill>
              <a:blip r:embed="rId1053"/>
              <a:srcRect/>
              <a:stretch>
                <a:fillRect/>
              </a:stretch>
            </p:blipFill>
            <p:spPr bwMode="auto">
              <a:xfrm>
                <a:off x="4564" y="1792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22" name="Picture 1414"/>
              <p:cNvPicPr>
                <a:picLocks noChangeAspect="1" noChangeArrowheads="1"/>
              </p:cNvPicPr>
              <p:nvPr/>
            </p:nvPicPr>
            <p:blipFill>
              <a:blip r:embed="rId1054"/>
              <a:srcRect/>
              <a:stretch>
                <a:fillRect/>
              </a:stretch>
            </p:blipFill>
            <p:spPr bwMode="auto">
              <a:xfrm>
                <a:off x="4682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23" name="Picture 1415"/>
              <p:cNvPicPr>
                <a:picLocks noChangeAspect="1" noChangeArrowheads="1"/>
              </p:cNvPicPr>
              <p:nvPr/>
            </p:nvPicPr>
            <p:blipFill>
              <a:blip r:embed="rId1055"/>
              <a:srcRect/>
              <a:stretch>
                <a:fillRect/>
              </a:stretch>
            </p:blipFill>
            <p:spPr bwMode="auto">
              <a:xfrm>
                <a:off x="4682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24" name="Picture 1416"/>
              <p:cNvPicPr>
                <a:picLocks noChangeAspect="1" noChangeArrowheads="1"/>
              </p:cNvPicPr>
              <p:nvPr/>
            </p:nvPicPr>
            <p:blipFill>
              <a:blip r:embed="rId1056"/>
              <a:srcRect/>
              <a:stretch>
                <a:fillRect/>
              </a:stretch>
            </p:blipFill>
            <p:spPr bwMode="auto">
              <a:xfrm>
                <a:off x="4799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25" name="Picture 1417"/>
              <p:cNvPicPr>
                <a:picLocks noChangeAspect="1" noChangeArrowheads="1"/>
              </p:cNvPicPr>
              <p:nvPr/>
            </p:nvPicPr>
            <p:blipFill>
              <a:blip r:embed="rId1057"/>
              <a:srcRect/>
              <a:stretch>
                <a:fillRect/>
              </a:stretch>
            </p:blipFill>
            <p:spPr bwMode="auto">
              <a:xfrm>
                <a:off x="4799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26" name="Picture 1418"/>
              <p:cNvPicPr>
                <a:picLocks noChangeAspect="1" noChangeArrowheads="1"/>
              </p:cNvPicPr>
              <p:nvPr/>
            </p:nvPicPr>
            <p:blipFill>
              <a:blip r:embed="rId1058"/>
              <a:srcRect/>
              <a:stretch>
                <a:fillRect/>
              </a:stretch>
            </p:blipFill>
            <p:spPr bwMode="auto">
              <a:xfrm>
                <a:off x="4915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27" name="Picture 1419"/>
              <p:cNvPicPr>
                <a:picLocks noChangeAspect="1" noChangeArrowheads="1"/>
              </p:cNvPicPr>
              <p:nvPr/>
            </p:nvPicPr>
            <p:blipFill>
              <a:blip r:embed="rId1059"/>
              <a:srcRect/>
              <a:stretch>
                <a:fillRect/>
              </a:stretch>
            </p:blipFill>
            <p:spPr bwMode="auto">
              <a:xfrm>
                <a:off x="4915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28" name="Picture 1420"/>
              <p:cNvPicPr>
                <a:picLocks noChangeAspect="1" noChangeArrowheads="1"/>
              </p:cNvPicPr>
              <p:nvPr/>
            </p:nvPicPr>
            <p:blipFill>
              <a:blip r:embed="rId1060"/>
              <a:srcRect/>
              <a:stretch>
                <a:fillRect/>
              </a:stretch>
            </p:blipFill>
            <p:spPr bwMode="auto">
              <a:xfrm>
                <a:off x="5032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29" name="Picture 1421"/>
              <p:cNvPicPr>
                <a:picLocks noChangeAspect="1" noChangeArrowheads="1"/>
              </p:cNvPicPr>
              <p:nvPr/>
            </p:nvPicPr>
            <p:blipFill>
              <a:blip r:embed="rId1061"/>
              <a:srcRect/>
              <a:stretch>
                <a:fillRect/>
              </a:stretch>
            </p:blipFill>
            <p:spPr bwMode="auto">
              <a:xfrm>
                <a:off x="5032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30" name="Picture 1422"/>
              <p:cNvPicPr>
                <a:picLocks noChangeAspect="1" noChangeArrowheads="1"/>
              </p:cNvPicPr>
              <p:nvPr/>
            </p:nvPicPr>
            <p:blipFill>
              <a:blip r:embed="rId1062"/>
              <a:srcRect/>
              <a:stretch>
                <a:fillRect/>
              </a:stretch>
            </p:blipFill>
            <p:spPr bwMode="auto">
              <a:xfrm>
                <a:off x="5148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31" name="Picture 1423"/>
              <p:cNvPicPr>
                <a:picLocks noChangeAspect="1" noChangeArrowheads="1"/>
              </p:cNvPicPr>
              <p:nvPr/>
            </p:nvPicPr>
            <p:blipFill>
              <a:blip r:embed="rId1063"/>
              <a:srcRect/>
              <a:stretch>
                <a:fillRect/>
              </a:stretch>
            </p:blipFill>
            <p:spPr bwMode="auto">
              <a:xfrm>
                <a:off x="5148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32" name="Picture 1424"/>
              <p:cNvPicPr>
                <a:picLocks noChangeAspect="1" noChangeArrowheads="1"/>
              </p:cNvPicPr>
              <p:nvPr/>
            </p:nvPicPr>
            <p:blipFill>
              <a:blip r:embed="rId1064"/>
              <a:srcRect/>
              <a:stretch>
                <a:fillRect/>
              </a:stretch>
            </p:blipFill>
            <p:spPr bwMode="auto">
              <a:xfrm>
                <a:off x="5265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33" name="Picture 1425"/>
              <p:cNvPicPr>
                <a:picLocks noChangeAspect="1" noChangeArrowheads="1"/>
              </p:cNvPicPr>
              <p:nvPr/>
            </p:nvPicPr>
            <p:blipFill>
              <a:blip r:embed="rId1065"/>
              <a:srcRect/>
              <a:stretch>
                <a:fillRect/>
              </a:stretch>
            </p:blipFill>
            <p:spPr bwMode="auto">
              <a:xfrm>
                <a:off x="5265" y="1792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34" name="Picture 1426"/>
              <p:cNvPicPr>
                <a:picLocks noChangeAspect="1" noChangeArrowheads="1"/>
              </p:cNvPicPr>
              <p:nvPr/>
            </p:nvPicPr>
            <p:blipFill>
              <a:blip r:embed="rId1066"/>
              <a:srcRect/>
              <a:stretch>
                <a:fillRect/>
              </a:stretch>
            </p:blipFill>
            <p:spPr bwMode="auto">
              <a:xfrm>
                <a:off x="3749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35" name="Picture 1427"/>
              <p:cNvPicPr>
                <a:picLocks noChangeAspect="1" noChangeArrowheads="1"/>
              </p:cNvPicPr>
              <p:nvPr/>
            </p:nvPicPr>
            <p:blipFill>
              <a:blip r:embed="rId1067"/>
              <a:srcRect/>
              <a:stretch>
                <a:fillRect/>
              </a:stretch>
            </p:blipFill>
            <p:spPr bwMode="auto">
              <a:xfrm>
                <a:off x="3749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36" name="Picture 1428"/>
              <p:cNvPicPr>
                <a:picLocks noChangeAspect="1" noChangeArrowheads="1"/>
              </p:cNvPicPr>
              <p:nvPr/>
            </p:nvPicPr>
            <p:blipFill>
              <a:blip r:embed="rId1068"/>
              <a:srcRect/>
              <a:stretch>
                <a:fillRect/>
              </a:stretch>
            </p:blipFill>
            <p:spPr bwMode="auto">
              <a:xfrm>
                <a:off x="3865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37" name="Picture 1429"/>
              <p:cNvPicPr>
                <a:picLocks noChangeAspect="1" noChangeArrowheads="1"/>
              </p:cNvPicPr>
              <p:nvPr/>
            </p:nvPicPr>
            <p:blipFill>
              <a:blip r:embed="rId1069"/>
              <a:srcRect/>
              <a:stretch>
                <a:fillRect/>
              </a:stretch>
            </p:blipFill>
            <p:spPr bwMode="auto">
              <a:xfrm>
                <a:off x="3865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38" name="Picture 1430"/>
              <p:cNvPicPr>
                <a:picLocks noChangeAspect="1" noChangeArrowheads="1"/>
              </p:cNvPicPr>
              <p:nvPr/>
            </p:nvPicPr>
            <p:blipFill>
              <a:blip r:embed="rId1070"/>
              <a:srcRect/>
              <a:stretch>
                <a:fillRect/>
              </a:stretch>
            </p:blipFill>
            <p:spPr bwMode="auto">
              <a:xfrm>
                <a:off x="3982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39" name="Picture 1431"/>
              <p:cNvPicPr>
                <a:picLocks noChangeAspect="1" noChangeArrowheads="1"/>
              </p:cNvPicPr>
              <p:nvPr/>
            </p:nvPicPr>
            <p:blipFill>
              <a:blip r:embed="rId1071"/>
              <a:srcRect/>
              <a:stretch>
                <a:fillRect/>
              </a:stretch>
            </p:blipFill>
            <p:spPr bwMode="auto">
              <a:xfrm>
                <a:off x="3982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40" name="Picture 1432"/>
              <p:cNvPicPr>
                <a:picLocks noChangeAspect="1" noChangeArrowheads="1"/>
              </p:cNvPicPr>
              <p:nvPr/>
            </p:nvPicPr>
            <p:blipFill>
              <a:blip r:embed="rId1072"/>
              <a:srcRect/>
              <a:stretch>
                <a:fillRect/>
              </a:stretch>
            </p:blipFill>
            <p:spPr bwMode="auto">
              <a:xfrm>
                <a:off x="4098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41" name="Picture 1433"/>
              <p:cNvPicPr>
                <a:picLocks noChangeAspect="1" noChangeArrowheads="1"/>
              </p:cNvPicPr>
              <p:nvPr/>
            </p:nvPicPr>
            <p:blipFill>
              <a:blip r:embed="rId1073"/>
              <a:srcRect/>
              <a:stretch>
                <a:fillRect/>
              </a:stretch>
            </p:blipFill>
            <p:spPr bwMode="auto">
              <a:xfrm>
                <a:off x="4098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42" name="Picture 1434"/>
              <p:cNvPicPr>
                <a:picLocks noChangeAspect="1" noChangeArrowheads="1"/>
              </p:cNvPicPr>
              <p:nvPr/>
            </p:nvPicPr>
            <p:blipFill>
              <a:blip r:embed="rId1074"/>
              <a:srcRect/>
              <a:stretch>
                <a:fillRect/>
              </a:stretch>
            </p:blipFill>
            <p:spPr bwMode="auto">
              <a:xfrm>
                <a:off x="4215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43" name="Picture 1435"/>
              <p:cNvPicPr>
                <a:picLocks noChangeAspect="1" noChangeArrowheads="1"/>
              </p:cNvPicPr>
              <p:nvPr/>
            </p:nvPicPr>
            <p:blipFill>
              <a:blip r:embed="rId1075"/>
              <a:srcRect/>
              <a:stretch>
                <a:fillRect/>
              </a:stretch>
            </p:blipFill>
            <p:spPr bwMode="auto">
              <a:xfrm>
                <a:off x="4215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44" name="Picture 1436"/>
              <p:cNvPicPr>
                <a:picLocks noChangeAspect="1" noChangeArrowheads="1"/>
              </p:cNvPicPr>
              <p:nvPr/>
            </p:nvPicPr>
            <p:blipFill>
              <a:blip r:embed="rId1076"/>
              <a:srcRect/>
              <a:stretch>
                <a:fillRect/>
              </a:stretch>
            </p:blipFill>
            <p:spPr bwMode="auto">
              <a:xfrm>
                <a:off x="4331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45" name="Picture 1437"/>
              <p:cNvPicPr>
                <a:picLocks noChangeAspect="1" noChangeArrowheads="1"/>
              </p:cNvPicPr>
              <p:nvPr/>
            </p:nvPicPr>
            <p:blipFill>
              <a:blip r:embed="rId1077"/>
              <a:srcRect/>
              <a:stretch>
                <a:fillRect/>
              </a:stretch>
            </p:blipFill>
            <p:spPr bwMode="auto">
              <a:xfrm>
                <a:off x="4331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46" name="Picture 1438"/>
              <p:cNvPicPr>
                <a:picLocks noChangeAspect="1" noChangeArrowheads="1"/>
              </p:cNvPicPr>
              <p:nvPr/>
            </p:nvPicPr>
            <p:blipFill>
              <a:blip r:embed="rId1078"/>
              <a:srcRect/>
              <a:stretch>
                <a:fillRect/>
              </a:stretch>
            </p:blipFill>
            <p:spPr bwMode="auto">
              <a:xfrm>
                <a:off x="4448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47" name="Picture 1439"/>
              <p:cNvPicPr>
                <a:picLocks noChangeAspect="1" noChangeArrowheads="1"/>
              </p:cNvPicPr>
              <p:nvPr/>
            </p:nvPicPr>
            <p:blipFill>
              <a:blip r:embed="rId1079"/>
              <a:srcRect/>
              <a:stretch>
                <a:fillRect/>
              </a:stretch>
            </p:blipFill>
            <p:spPr bwMode="auto">
              <a:xfrm>
                <a:off x="4448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48" name="Picture 1440"/>
              <p:cNvPicPr>
                <a:picLocks noChangeAspect="1" noChangeArrowheads="1"/>
              </p:cNvPicPr>
              <p:nvPr/>
            </p:nvPicPr>
            <p:blipFill>
              <a:blip r:embed="rId1080"/>
              <a:srcRect/>
              <a:stretch>
                <a:fillRect/>
              </a:stretch>
            </p:blipFill>
            <p:spPr bwMode="auto">
              <a:xfrm>
                <a:off x="4564" y="1676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49" name="Picture 1441"/>
              <p:cNvPicPr>
                <a:picLocks noChangeAspect="1" noChangeArrowheads="1"/>
              </p:cNvPicPr>
              <p:nvPr/>
            </p:nvPicPr>
            <p:blipFill>
              <a:blip r:embed="rId1081"/>
              <a:srcRect/>
              <a:stretch>
                <a:fillRect/>
              </a:stretch>
            </p:blipFill>
            <p:spPr bwMode="auto">
              <a:xfrm>
                <a:off x="4564" y="1676"/>
                <a:ext cx="120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50" name="Picture 1442"/>
              <p:cNvPicPr>
                <a:picLocks noChangeAspect="1" noChangeArrowheads="1"/>
              </p:cNvPicPr>
              <p:nvPr/>
            </p:nvPicPr>
            <p:blipFill>
              <a:blip r:embed="rId1082"/>
              <a:srcRect/>
              <a:stretch>
                <a:fillRect/>
              </a:stretch>
            </p:blipFill>
            <p:spPr bwMode="auto">
              <a:xfrm>
                <a:off x="4682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51" name="Picture 1443"/>
              <p:cNvPicPr>
                <a:picLocks noChangeAspect="1" noChangeArrowheads="1"/>
              </p:cNvPicPr>
              <p:nvPr/>
            </p:nvPicPr>
            <p:blipFill>
              <a:blip r:embed="rId1083"/>
              <a:srcRect/>
              <a:stretch>
                <a:fillRect/>
              </a:stretch>
            </p:blipFill>
            <p:spPr bwMode="auto">
              <a:xfrm>
                <a:off x="4682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52" name="Picture 1444"/>
              <p:cNvPicPr>
                <a:picLocks noChangeAspect="1" noChangeArrowheads="1"/>
              </p:cNvPicPr>
              <p:nvPr/>
            </p:nvPicPr>
            <p:blipFill>
              <a:blip r:embed="rId1084"/>
              <a:srcRect/>
              <a:stretch>
                <a:fillRect/>
              </a:stretch>
            </p:blipFill>
            <p:spPr bwMode="auto">
              <a:xfrm>
                <a:off x="4799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53" name="Picture 1445"/>
              <p:cNvPicPr>
                <a:picLocks noChangeAspect="1" noChangeArrowheads="1"/>
              </p:cNvPicPr>
              <p:nvPr/>
            </p:nvPicPr>
            <p:blipFill>
              <a:blip r:embed="rId1085"/>
              <a:srcRect/>
              <a:stretch>
                <a:fillRect/>
              </a:stretch>
            </p:blipFill>
            <p:spPr bwMode="auto">
              <a:xfrm>
                <a:off x="4799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54" name="Picture 1446"/>
              <p:cNvPicPr>
                <a:picLocks noChangeAspect="1" noChangeArrowheads="1"/>
              </p:cNvPicPr>
              <p:nvPr/>
            </p:nvPicPr>
            <p:blipFill>
              <a:blip r:embed="rId1086"/>
              <a:srcRect/>
              <a:stretch>
                <a:fillRect/>
              </a:stretch>
            </p:blipFill>
            <p:spPr bwMode="auto">
              <a:xfrm>
                <a:off x="4915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55" name="Picture 1447"/>
              <p:cNvPicPr>
                <a:picLocks noChangeAspect="1" noChangeArrowheads="1"/>
              </p:cNvPicPr>
              <p:nvPr/>
            </p:nvPicPr>
            <p:blipFill>
              <a:blip r:embed="rId1087"/>
              <a:srcRect/>
              <a:stretch>
                <a:fillRect/>
              </a:stretch>
            </p:blipFill>
            <p:spPr bwMode="auto">
              <a:xfrm>
                <a:off x="4915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56" name="Picture 1448"/>
              <p:cNvPicPr>
                <a:picLocks noChangeAspect="1" noChangeArrowheads="1"/>
              </p:cNvPicPr>
              <p:nvPr/>
            </p:nvPicPr>
            <p:blipFill>
              <a:blip r:embed="rId1088"/>
              <a:srcRect/>
              <a:stretch>
                <a:fillRect/>
              </a:stretch>
            </p:blipFill>
            <p:spPr bwMode="auto">
              <a:xfrm>
                <a:off x="5032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57" name="Picture 1449"/>
              <p:cNvPicPr>
                <a:picLocks noChangeAspect="1" noChangeArrowheads="1"/>
              </p:cNvPicPr>
              <p:nvPr/>
            </p:nvPicPr>
            <p:blipFill>
              <a:blip r:embed="rId1089"/>
              <a:srcRect/>
              <a:stretch>
                <a:fillRect/>
              </a:stretch>
            </p:blipFill>
            <p:spPr bwMode="auto">
              <a:xfrm>
                <a:off x="5032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58" name="Picture 1450"/>
              <p:cNvPicPr>
                <a:picLocks noChangeAspect="1" noChangeArrowheads="1"/>
              </p:cNvPicPr>
              <p:nvPr/>
            </p:nvPicPr>
            <p:blipFill>
              <a:blip r:embed="rId1090"/>
              <a:srcRect/>
              <a:stretch>
                <a:fillRect/>
              </a:stretch>
            </p:blipFill>
            <p:spPr bwMode="auto">
              <a:xfrm>
                <a:off x="5148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59" name="Picture 1451"/>
              <p:cNvPicPr>
                <a:picLocks noChangeAspect="1" noChangeArrowheads="1"/>
              </p:cNvPicPr>
              <p:nvPr/>
            </p:nvPicPr>
            <p:blipFill>
              <a:blip r:embed="rId1091"/>
              <a:srcRect/>
              <a:stretch>
                <a:fillRect/>
              </a:stretch>
            </p:blipFill>
            <p:spPr bwMode="auto">
              <a:xfrm>
                <a:off x="5148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60" name="Picture 1452"/>
              <p:cNvPicPr>
                <a:picLocks noChangeAspect="1" noChangeArrowheads="1"/>
              </p:cNvPicPr>
              <p:nvPr/>
            </p:nvPicPr>
            <p:blipFill>
              <a:blip r:embed="rId1092"/>
              <a:srcRect/>
              <a:stretch>
                <a:fillRect/>
              </a:stretch>
            </p:blipFill>
            <p:spPr bwMode="auto">
              <a:xfrm>
                <a:off x="5265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7661" name="Picture 1453"/>
              <p:cNvPicPr>
                <a:picLocks noChangeAspect="1" noChangeArrowheads="1"/>
              </p:cNvPicPr>
              <p:nvPr/>
            </p:nvPicPr>
            <p:blipFill>
              <a:blip r:embed="rId1093"/>
              <a:srcRect/>
              <a:stretch>
                <a:fillRect/>
              </a:stretch>
            </p:blipFill>
            <p:spPr bwMode="auto">
              <a:xfrm>
                <a:off x="5265" y="1676"/>
                <a:ext cx="118" cy="1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07662" name="Line 1454"/>
              <p:cNvSpPr>
                <a:spLocks noChangeShapeType="1"/>
              </p:cNvSpPr>
              <p:nvPr/>
            </p:nvSpPr>
            <p:spPr bwMode="auto">
              <a:xfrm>
                <a:off x="3802" y="3242"/>
                <a:ext cx="15" cy="1"/>
              </a:xfrm>
              <a:prstGeom prst="line">
                <a:avLst/>
              </a:prstGeom>
              <a:noFill/>
              <a:ln w="6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63" name="Freeform 1455"/>
              <p:cNvSpPr>
                <a:spLocks/>
              </p:cNvSpPr>
              <p:nvPr/>
            </p:nvSpPr>
            <p:spPr bwMode="auto">
              <a:xfrm>
                <a:off x="3833" y="1752"/>
                <a:ext cx="1433" cy="1490"/>
              </a:xfrm>
              <a:custGeom>
                <a:avLst/>
                <a:gdLst/>
                <a:ahLst/>
                <a:cxnLst>
                  <a:cxn ang="0">
                    <a:pos x="31" y="1367"/>
                  </a:cxn>
                  <a:cxn ang="0">
                    <a:pos x="62" y="1172"/>
                  </a:cxn>
                  <a:cxn ang="0">
                    <a:pos x="94" y="927"/>
                  </a:cxn>
                  <a:cxn ang="0">
                    <a:pos x="110" y="1082"/>
                  </a:cxn>
                  <a:cxn ang="0">
                    <a:pos x="141" y="998"/>
                  </a:cxn>
                  <a:cxn ang="0">
                    <a:pos x="157" y="855"/>
                  </a:cxn>
                  <a:cxn ang="0">
                    <a:pos x="188" y="860"/>
                  </a:cxn>
                  <a:cxn ang="0">
                    <a:pos x="205" y="846"/>
                  </a:cxn>
                  <a:cxn ang="0">
                    <a:pos x="236" y="882"/>
                  </a:cxn>
                  <a:cxn ang="0">
                    <a:pos x="251" y="871"/>
                  </a:cxn>
                  <a:cxn ang="0">
                    <a:pos x="282" y="935"/>
                  </a:cxn>
                  <a:cxn ang="0">
                    <a:pos x="315" y="1011"/>
                  </a:cxn>
                  <a:cxn ang="0">
                    <a:pos x="346" y="989"/>
                  </a:cxn>
                  <a:cxn ang="0">
                    <a:pos x="362" y="989"/>
                  </a:cxn>
                  <a:cxn ang="0">
                    <a:pos x="393" y="1121"/>
                  </a:cxn>
                  <a:cxn ang="0">
                    <a:pos x="410" y="1023"/>
                  </a:cxn>
                  <a:cxn ang="0">
                    <a:pos x="456" y="1205"/>
                  </a:cxn>
                  <a:cxn ang="0">
                    <a:pos x="472" y="1101"/>
                  </a:cxn>
                  <a:cxn ang="0">
                    <a:pos x="504" y="998"/>
                  </a:cxn>
                  <a:cxn ang="0">
                    <a:pos x="520" y="777"/>
                  </a:cxn>
                  <a:cxn ang="0">
                    <a:pos x="551" y="683"/>
                  </a:cxn>
                  <a:cxn ang="0">
                    <a:pos x="567" y="474"/>
                  </a:cxn>
                  <a:cxn ang="0">
                    <a:pos x="598" y="396"/>
                  </a:cxn>
                  <a:cxn ang="0">
                    <a:pos x="615" y="277"/>
                  </a:cxn>
                  <a:cxn ang="0">
                    <a:pos x="646" y="221"/>
                  </a:cxn>
                  <a:cxn ang="0">
                    <a:pos x="661" y="137"/>
                  </a:cxn>
                  <a:cxn ang="0">
                    <a:pos x="692" y="109"/>
                  </a:cxn>
                  <a:cxn ang="0">
                    <a:pos x="708" y="65"/>
                  </a:cxn>
                  <a:cxn ang="0">
                    <a:pos x="741" y="50"/>
                  </a:cxn>
                  <a:cxn ang="0">
                    <a:pos x="756" y="25"/>
                  </a:cxn>
                  <a:cxn ang="0">
                    <a:pos x="787" y="9"/>
                  </a:cxn>
                  <a:cxn ang="0">
                    <a:pos x="803" y="3"/>
                  </a:cxn>
                  <a:cxn ang="0">
                    <a:pos x="834" y="0"/>
                  </a:cxn>
                  <a:cxn ang="0">
                    <a:pos x="851" y="3"/>
                  </a:cxn>
                  <a:cxn ang="0">
                    <a:pos x="882" y="6"/>
                  </a:cxn>
                  <a:cxn ang="0">
                    <a:pos x="897" y="22"/>
                  </a:cxn>
                  <a:cxn ang="0">
                    <a:pos x="928" y="29"/>
                  </a:cxn>
                  <a:cxn ang="0">
                    <a:pos x="946" y="50"/>
                  </a:cxn>
                  <a:cxn ang="0">
                    <a:pos x="977" y="62"/>
                  </a:cxn>
                  <a:cxn ang="0">
                    <a:pos x="992" y="95"/>
                  </a:cxn>
                  <a:cxn ang="0">
                    <a:pos x="1023" y="124"/>
                  </a:cxn>
                  <a:cxn ang="0">
                    <a:pos x="1039" y="188"/>
                  </a:cxn>
                  <a:cxn ang="0">
                    <a:pos x="1071" y="214"/>
                  </a:cxn>
                  <a:cxn ang="0">
                    <a:pos x="1087" y="272"/>
                  </a:cxn>
                  <a:cxn ang="0">
                    <a:pos x="1118" y="286"/>
                  </a:cxn>
                  <a:cxn ang="0">
                    <a:pos x="1134" y="356"/>
                  </a:cxn>
                  <a:cxn ang="0">
                    <a:pos x="1166" y="373"/>
                  </a:cxn>
                  <a:cxn ang="0">
                    <a:pos x="1182" y="474"/>
                  </a:cxn>
                  <a:cxn ang="0">
                    <a:pos x="1213" y="513"/>
                  </a:cxn>
                  <a:cxn ang="0">
                    <a:pos x="1228" y="692"/>
                  </a:cxn>
                  <a:cxn ang="0">
                    <a:pos x="1259" y="712"/>
                  </a:cxn>
                  <a:cxn ang="0">
                    <a:pos x="1276" y="855"/>
                  </a:cxn>
                  <a:cxn ang="0">
                    <a:pos x="1307" y="894"/>
                  </a:cxn>
                  <a:cxn ang="0">
                    <a:pos x="1323" y="1144"/>
                  </a:cxn>
                  <a:cxn ang="0">
                    <a:pos x="1354" y="1121"/>
                  </a:cxn>
                  <a:cxn ang="0">
                    <a:pos x="1370" y="1295"/>
                  </a:cxn>
                  <a:cxn ang="0">
                    <a:pos x="1402" y="1367"/>
                  </a:cxn>
                  <a:cxn ang="0">
                    <a:pos x="1418" y="1367"/>
                  </a:cxn>
                </a:cxnLst>
                <a:rect l="0" t="0" r="r" b="b"/>
                <a:pathLst>
                  <a:path w="1433" h="1490">
                    <a:moveTo>
                      <a:pt x="0" y="1490"/>
                    </a:moveTo>
                    <a:lnTo>
                      <a:pt x="0" y="1367"/>
                    </a:lnTo>
                    <a:lnTo>
                      <a:pt x="31" y="1367"/>
                    </a:lnTo>
                    <a:lnTo>
                      <a:pt x="31" y="1121"/>
                    </a:lnTo>
                    <a:lnTo>
                      <a:pt x="62" y="1121"/>
                    </a:lnTo>
                    <a:lnTo>
                      <a:pt x="62" y="1172"/>
                    </a:lnTo>
                    <a:lnTo>
                      <a:pt x="79" y="1172"/>
                    </a:lnTo>
                    <a:lnTo>
                      <a:pt x="79" y="927"/>
                    </a:lnTo>
                    <a:lnTo>
                      <a:pt x="94" y="927"/>
                    </a:lnTo>
                    <a:lnTo>
                      <a:pt x="94" y="989"/>
                    </a:lnTo>
                    <a:lnTo>
                      <a:pt x="110" y="989"/>
                    </a:lnTo>
                    <a:lnTo>
                      <a:pt x="110" y="1082"/>
                    </a:lnTo>
                    <a:lnTo>
                      <a:pt x="126" y="1082"/>
                    </a:lnTo>
                    <a:lnTo>
                      <a:pt x="126" y="998"/>
                    </a:lnTo>
                    <a:lnTo>
                      <a:pt x="141" y="998"/>
                    </a:lnTo>
                    <a:lnTo>
                      <a:pt x="141" y="866"/>
                    </a:lnTo>
                    <a:lnTo>
                      <a:pt x="157" y="866"/>
                    </a:lnTo>
                    <a:lnTo>
                      <a:pt x="157" y="855"/>
                    </a:lnTo>
                    <a:lnTo>
                      <a:pt x="174" y="855"/>
                    </a:lnTo>
                    <a:lnTo>
                      <a:pt x="174" y="860"/>
                    </a:lnTo>
                    <a:lnTo>
                      <a:pt x="188" y="860"/>
                    </a:lnTo>
                    <a:lnTo>
                      <a:pt x="188" y="942"/>
                    </a:lnTo>
                    <a:lnTo>
                      <a:pt x="205" y="942"/>
                    </a:lnTo>
                    <a:lnTo>
                      <a:pt x="205" y="846"/>
                    </a:lnTo>
                    <a:lnTo>
                      <a:pt x="220" y="846"/>
                    </a:lnTo>
                    <a:lnTo>
                      <a:pt x="220" y="882"/>
                    </a:lnTo>
                    <a:lnTo>
                      <a:pt x="236" y="882"/>
                    </a:lnTo>
                    <a:lnTo>
                      <a:pt x="236" y="907"/>
                    </a:lnTo>
                    <a:lnTo>
                      <a:pt x="251" y="907"/>
                    </a:lnTo>
                    <a:lnTo>
                      <a:pt x="251" y="871"/>
                    </a:lnTo>
                    <a:lnTo>
                      <a:pt x="267" y="871"/>
                    </a:lnTo>
                    <a:lnTo>
                      <a:pt x="267" y="935"/>
                    </a:lnTo>
                    <a:lnTo>
                      <a:pt x="282" y="935"/>
                    </a:lnTo>
                    <a:lnTo>
                      <a:pt x="282" y="978"/>
                    </a:lnTo>
                    <a:lnTo>
                      <a:pt x="315" y="978"/>
                    </a:lnTo>
                    <a:lnTo>
                      <a:pt x="315" y="1011"/>
                    </a:lnTo>
                    <a:lnTo>
                      <a:pt x="331" y="1011"/>
                    </a:lnTo>
                    <a:lnTo>
                      <a:pt x="331" y="989"/>
                    </a:lnTo>
                    <a:lnTo>
                      <a:pt x="346" y="989"/>
                    </a:lnTo>
                    <a:lnTo>
                      <a:pt x="346" y="1082"/>
                    </a:lnTo>
                    <a:lnTo>
                      <a:pt x="362" y="1082"/>
                    </a:lnTo>
                    <a:lnTo>
                      <a:pt x="362" y="989"/>
                    </a:lnTo>
                    <a:lnTo>
                      <a:pt x="377" y="989"/>
                    </a:lnTo>
                    <a:lnTo>
                      <a:pt x="377" y="1121"/>
                    </a:lnTo>
                    <a:lnTo>
                      <a:pt x="393" y="1121"/>
                    </a:lnTo>
                    <a:lnTo>
                      <a:pt x="393" y="1036"/>
                    </a:lnTo>
                    <a:lnTo>
                      <a:pt x="410" y="1036"/>
                    </a:lnTo>
                    <a:lnTo>
                      <a:pt x="410" y="1023"/>
                    </a:lnTo>
                    <a:lnTo>
                      <a:pt x="425" y="1023"/>
                    </a:lnTo>
                    <a:lnTo>
                      <a:pt x="425" y="1205"/>
                    </a:lnTo>
                    <a:lnTo>
                      <a:pt x="456" y="1205"/>
                    </a:lnTo>
                    <a:lnTo>
                      <a:pt x="456" y="1367"/>
                    </a:lnTo>
                    <a:lnTo>
                      <a:pt x="472" y="1367"/>
                    </a:lnTo>
                    <a:lnTo>
                      <a:pt x="472" y="1101"/>
                    </a:lnTo>
                    <a:lnTo>
                      <a:pt x="487" y="1101"/>
                    </a:lnTo>
                    <a:lnTo>
                      <a:pt x="487" y="998"/>
                    </a:lnTo>
                    <a:lnTo>
                      <a:pt x="504" y="998"/>
                    </a:lnTo>
                    <a:lnTo>
                      <a:pt x="504" y="900"/>
                    </a:lnTo>
                    <a:lnTo>
                      <a:pt x="520" y="900"/>
                    </a:lnTo>
                    <a:lnTo>
                      <a:pt x="520" y="777"/>
                    </a:lnTo>
                    <a:lnTo>
                      <a:pt x="536" y="777"/>
                    </a:lnTo>
                    <a:lnTo>
                      <a:pt x="536" y="683"/>
                    </a:lnTo>
                    <a:lnTo>
                      <a:pt x="551" y="683"/>
                    </a:lnTo>
                    <a:lnTo>
                      <a:pt x="551" y="574"/>
                    </a:lnTo>
                    <a:lnTo>
                      <a:pt x="567" y="574"/>
                    </a:lnTo>
                    <a:lnTo>
                      <a:pt x="567" y="474"/>
                    </a:lnTo>
                    <a:lnTo>
                      <a:pt x="582" y="474"/>
                    </a:lnTo>
                    <a:lnTo>
                      <a:pt x="582" y="396"/>
                    </a:lnTo>
                    <a:lnTo>
                      <a:pt x="598" y="396"/>
                    </a:lnTo>
                    <a:lnTo>
                      <a:pt x="598" y="342"/>
                    </a:lnTo>
                    <a:lnTo>
                      <a:pt x="615" y="342"/>
                    </a:lnTo>
                    <a:lnTo>
                      <a:pt x="615" y="277"/>
                    </a:lnTo>
                    <a:lnTo>
                      <a:pt x="630" y="277"/>
                    </a:lnTo>
                    <a:lnTo>
                      <a:pt x="630" y="221"/>
                    </a:lnTo>
                    <a:lnTo>
                      <a:pt x="646" y="221"/>
                    </a:lnTo>
                    <a:lnTo>
                      <a:pt x="646" y="180"/>
                    </a:lnTo>
                    <a:lnTo>
                      <a:pt x="661" y="180"/>
                    </a:lnTo>
                    <a:lnTo>
                      <a:pt x="661" y="137"/>
                    </a:lnTo>
                    <a:lnTo>
                      <a:pt x="677" y="137"/>
                    </a:lnTo>
                    <a:lnTo>
                      <a:pt x="677" y="109"/>
                    </a:lnTo>
                    <a:lnTo>
                      <a:pt x="692" y="109"/>
                    </a:lnTo>
                    <a:lnTo>
                      <a:pt x="692" y="90"/>
                    </a:lnTo>
                    <a:lnTo>
                      <a:pt x="708" y="90"/>
                    </a:lnTo>
                    <a:lnTo>
                      <a:pt x="708" y="65"/>
                    </a:lnTo>
                    <a:lnTo>
                      <a:pt x="723" y="65"/>
                    </a:lnTo>
                    <a:lnTo>
                      <a:pt x="723" y="50"/>
                    </a:lnTo>
                    <a:lnTo>
                      <a:pt x="741" y="50"/>
                    </a:lnTo>
                    <a:lnTo>
                      <a:pt x="741" y="37"/>
                    </a:lnTo>
                    <a:lnTo>
                      <a:pt x="756" y="37"/>
                    </a:lnTo>
                    <a:lnTo>
                      <a:pt x="756" y="25"/>
                    </a:lnTo>
                    <a:lnTo>
                      <a:pt x="772" y="25"/>
                    </a:lnTo>
                    <a:lnTo>
                      <a:pt x="772" y="9"/>
                    </a:lnTo>
                    <a:lnTo>
                      <a:pt x="787" y="9"/>
                    </a:lnTo>
                    <a:lnTo>
                      <a:pt x="787" y="1"/>
                    </a:lnTo>
                    <a:lnTo>
                      <a:pt x="803" y="1"/>
                    </a:lnTo>
                    <a:lnTo>
                      <a:pt x="803" y="3"/>
                    </a:lnTo>
                    <a:lnTo>
                      <a:pt x="818" y="3"/>
                    </a:lnTo>
                    <a:lnTo>
                      <a:pt x="818" y="0"/>
                    </a:lnTo>
                    <a:lnTo>
                      <a:pt x="834" y="0"/>
                    </a:lnTo>
                    <a:lnTo>
                      <a:pt x="834" y="1"/>
                    </a:lnTo>
                    <a:lnTo>
                      <a:pt x="851" y="1"/>
                    </a:lnTo>
                    <a:lnTo>
                      <a:pt x="851" y="3"/>
                    </a:lnTo>
                    <a:lnTo>
                      <a:pt x="866" y="3"/>
                    </a:lnTo>
                    <a:lnTo>
                      <a:pt x="866" y="6"/>
                    </a:lnTo>
                    <a:lnTo>
                      <a:pt x="882" y="6"/>
                    </a:lnTo>
                    <a:lnTo>
                      <a:pt x="882" y="14"/>
                    </a:lnTo>
                    <a:lnTo>
                      <a:pt x="897" y="14"/>
                    </a:lnTo>
                    <a:lnTo>
                      <a:pt x="897" y="22"/>
                    </a:lnTo>
                    <a:lnTo>
                      <a:pt x="913" y="22"/>
                    </a:lnTo>
                    <a:lnTo>
                      <a:pt x="913" y="29"/>
                    </a:lnTo>
                    <a:lnTo>
                      <a:pt x="928" y="29"/>
                    </a:lnTo>
                    <a:lnTo>
                      <a:pt x="928" y="40"/>
                    </a:lnTo>
                    <a:lnTo>
                      <a:pt x="946" y="40"/>
                    </a:lnTo>
                    <a:lnTo>
                      <a:pt x="946" y="50"/>
                    </a:lnTo>
                    <a:lnTo>
                      <a:pt x="961" y="50"/>
                    </a:lnTo>
                    <a:lnTo>
                      <a:pt x="961" y="62"/>
                    </a:lnTo>
                    <a:lnTo>
                      <a:pt x="977" y="62"/>
                    </a:lnTo>
                    <a:lnTo>
                      <a:pt x="977" y="82"/>
                    </a:lnTo>
                    <a:lnTo>
                      <a:pt x="992" y="82"/>
                    </a:lnTo>
                    <a:lnTo>
                      <a:pt x="992" y="95"/>
                    </a:lnTo>
                    <a:lnTo>
                      <a:pt x="1008" y="95"/>
                    </a:lnTo>
                    <a:lnTo>
                      <a:pt x="1008" y="124"/>
                    </a:lnTo>
                    <a:lnTo>
                      <a:pt x="1023" y="124"/>
                    </a:lnTo>
                    <a:lnTo>
                      <a:pt x="1023" y="155"/>
                    </a:lnTo>
                    <a:lnTo>
                      <a:pt x="1039" y="155"/>
                    </a:lnTo>
                    <a:lnTo>
                      <a:pt x="1039" y="188"/>
                    </a:lnTo>
                    <a:lnTo>
                      <a:pt x="1056" y="188"/>
                    </a:lnTo>
                    <a:lnTo>
                      <a:pt x="1056" y="214"/>
                    </a:lnTo>
                    <a:lnTo>
                      <a:pt x="1071" y="214"/>
                    </a:lnTo>
                    <a:lnTo>
                      <a:pt x="1071" y="244"/>
                    </a:lnTo>
                    <a:lnTo>
                      <a:pt x="1087" y="244"/>
                    </a:lnTo>
                    <a:lnTo>
                      <a:pt x="1087" y="272"/>
                    </a:lnTo>
                    <a:lnTo>
                      <a:pt x="1102" y="272"/>
                    </a:lnTo>
                    <a:lnTo>
                      <a:pt x="1102" y="286"/>
                    </a:lnTo>
                    <a:lnTo>
                      <a:pt x="1118" y="286"/>
                    </a:lnTo>
                    <a:lnTo>
                      <a:pt x="1118" y="322"/>
                    </a:lnTo>
                    <a:lnTo>
                      <a:pt x="1134" y="322"/>
                    </a:lnTo>
                    <a:lnTo>
                      <a:pt x="1134" y="356"/>
                    </a:lnTo>
                    <a:lnTo>
                      <a:pt x="1151" y="356"/>
                    </a:lnTo>
                    <a:lnTo>
                      <a:pt x="1151" y="373"/>
                    </a:lnTo>
                    <a:lnTo>
                      <a:pt x="1166" y="373"/>
                    </a:lnTo>
                    <a:lnTo>
                      <a:pt x="1166" y="423"/>
                    </a:lnTo>
                    <a:lnTo>
                      <a:pt x="1182" y="423"/>
                    </a:lnTo>
                    <a:lnTo>
                      <a:pt x="1182" y="474"/>
                    </a:lnTo>
                    <a:lnTo>
                      <a:pt x="1197" y="474"/>
                    </a:lnTo>
                    <a:lnTo>
                      <a:pt x="1197" y="513"/>
                    </a:lnTo>
                    <a:lnTo>
                      <a:pt x="1213" y="513"/>
                    </a:lnTo>
                    <a:lnTo>
                      <a:pt x="1213" y="595"/>
                    </a:lnTo>
                    <a:lnTo>
                      <a:pt x="1228" y="595"/>
                    </a:lnTo>
                    <a:lnTo>
                      <a:pt x="1228" y="692"/>
                    </a:lnTo>
                    <a:lnTo>
                      <a:pt x="1244" y="692"/>
                    </a:lnTo>
                    <a:lnTo>
                      <a:pt x="1244" y="712"/>
                    </a:lnTo>
                    <a:lnTo>
                      <a:pt x="1259" y="712"/>
                    </a:lnTo>
                    <a:lnTo>
                      <a:pt x="1259" y="816"/>
                    </a:lnTo>
                    <a:lnTo>
                      <a:pt x="1276" y="816"/>
                    </a:lnTo>
                    <a:lnTo>
                      <a:pt x="1276" y="855"/>
                    </a:lnTo>
                    <a:lnTo>
                      <a:pt x="1292" y="855"/>
                    </a:lnTo>
                    <a:lnTo>
                      <a:pt x="1292" y="894"/>
                    </a:lnTo>
                    <a:lnTo>
                      <a:pt x="1307" y="894"/>
                    </a:lnTo>
                    <a:lnTo>
                      <a:pt x="1307" y="1082"/>
                    </a:lnTo>
                    <a:lnTo>
                      <a:pt x="1323" y="1082"/>
                    </a:lnTo>
                    <a:lnTo>
                      <a:pt x="1323" y="1144"/>
                    </a:lnTo>
                    <a:lnTo>
                      <a:pt x="1339" y="1144"/>
                    </a:lnTo>
                    <a:lnTo>
                      <a:pt x="1339" y="1121"/>
                    </a:lnTo>
                    <a:lnTo>
                      <a:pt x="1354" y="1121"/>
                    </a:lnTo>
                    <a:lnTo>
                      <a:pt x="1354" y="1244"/>
                    </a:lnTo>
                    <a:lnTo>
                      <a:pt x="1370" y="1244"/>
                    </a:lnTo>
                    <a:lnTo>
                      <a:pt x="1370" y="1295"/>
                    </a:lnTo>
                    <a:lnTo>
                      <a:pt x="1387" y="1295"/>
                    </a:lnTo>
                    <a:lnTo>
                      <a:pt x="1387" y="1367"/>
                    </a:lnTo>
                    <a:lnTo>
                      <a:pt x="1402" y="1367"/>
                    </a:lnTo>
                    <a:lnTo>
                      <a:pt x="1402" y="1490"/>
                    </a:lnTo>
                    <a:lnTo>
                      <a:pt x="1418" y="1490"/>
                    </a:lnTo>
                    <a:lnTo>
                      <a:pt x="1418" y="1367"/>
                    </a:lnTo>
                    <a:lnTo>
                      <a:pt x="1433" y="1367"/>
                    </a:lnTo>
                    <a:lnTo>
                      <a:pt x="1433" y="1490"/>
                    </a:lnTo>
                  </a:path>
                </a:pathLst>
              </a:custGeom>
              <a:noFill/>
              <a:ln w="6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64" name="Freeform 1456"/>
              <p:cNvSpPr>
                <a:spLocks/>
              </p:cNvSpPr>
              <p:nvPr/>
            </p:nvSpPr>
            <p:spPr bwMode="auto">
              <a:xfrm>
                <a:off x="3780" y="1761"/>
                <a:ext cx="1351" cy="1481"/>
              </a:xfrm>
              <a:custGeom>
                <a:avLst/>
                <a:gdLst/>
                <a:ahLst/>
                <a:cxnLst>
                  <a:cxn ang="0">
                    <a:pos x="43" y="1041"/>
                  </a:cxn>
                  <a:cxn ang="0">
                    <a:pos x="90" y="826"/>
                  </a:cxn>
                  <a:cxn ang="0">
                    <a:pos x="115" y="529"/>
                  </a:cxn>
                  <a:cxn ang="0">
                    <a:pos x="158" y="526"/>
                  </a:cxn>
                  <a:cxn ang="0">
                    <a:pos x="216" y="1073"/>
                  </a:cxn>
                  <a:cxn ang="0">
                    <a:pos x="264" y="995"/>
                  </a:cxn>
                  <a:cxn ang="0">
                    <a:pos x="289" y="656"/>
                  </a:cxn>
                  <a:cxn ang="0">
                    <a:pos x="335" y="311"/>
                  </a:cxn>
                  <a:cxn ang="0">
                    <a:pos x="390" y="140"/>
                  </a:cxn>
                  <a:cxn ang="0">
                    <a:pos x="436" y="83"/>
                  </a:cxn>
                  <a:cxn ang="0">
                    <a:pos x="463" y="31"/>
                  </a:cxn>
                  <a:cxn ang="0">
                    <a:pos x="525" y="5"/>
                  </a:cxn>
                  <a:cxn ang="0">
                    <a:pos x="589" y="17"/>
                  </a:cxn>
                  <a:cxn ang="0">
                    <a:pos x="635" y="48"/>
                  </a:cxn>
                  <a:cxn ang="0">
                    <a:pos x="663" y="83"/>
                  </a:cxn>
                  <a:cxn ang="0">
                    <a:pos x="710" y="92"/>
                  </a:cxn>
                  <a:cxn ang="0">
                    <a:pos x="761" y="134"/>
                  </a:cxn>
                  <a:cxn ang="0">
                    <a:pos x="809" y="190"/>
                  </a:cxn>
                  <a:cxn ang="0">
                    <a:pos x="836" y="240"/>
                  </a:cxn>
                  <a:cxn ang="0">
                    <a:pos x="882" y="275"/>
                  </a:cxn>
                  <a:cxn ang="0">
                    <a:pos x="935" y="324"/>
                  </a:cxn>
                  <a:cxn ang="0">
                    <a:pos x="981" y="389"/>
                  </a:cxn>
                  <a:cxn ang="0">
                    <a:pos x="1009" y="465"/>
                  </a:cxn>
                  <a:cxn ang="0">
                    <a:pos x="1056" y="492"/>
                  </a:cxn>
                  <a:cxn ang="0">
                    <a:pos x="1109" y="551"/>
                  </a:cxn>
                  <a:cxn ang="0">
                    <a:pos x="1155" y="684"/>
                  </a:cxn>
                  <a:cxn ang="0">
                    <a:pos x="1182" y="809"/>
                  </a:cxn>
                  <a:cxn ang="0">
                    <a:pos x="1246" y="960"/>
                  </a:cxn>
                  <a:cxn ang="0">
                    <a:pos x="1297" y="1073"/>
                  </a:cxn>
                  <a:cxn ang="0">
                    <a:pos x="1351" y="1481"/>
                  </a:cxn>
                  <a:cxn ang="0">
                    <a:pos x="1281" y="1073"/>
                  </a:cxn>
                  <a:cxn ang="0">
                    <a:pos x="1219" y="955"/>
                  </a:cxn>
                  <a:cxn ang="0">
                    <a:pos x="1193" y="767"/>
                  </a:cxn>
                  <a:cxn ang="0">
                    <a:pos x="1146" y="678"/>
                  </a:cxn>
                  <a:cxn ang="0">
                    <a:pos x="1092" y="551"/>
                  </a:cxn>
                  <a:cxn ang="0">
                    <a:pos x="1045" y="487"/>
                  </a:cxn>
                  <a:cxn ang="0">
                    <a:pos x="1020" y="414"/>
                  </a:cxn>
                  <a:cxn ang="0">
                    <a:pos x="972" y="383"/>
                  </a:cxn>
                  <a:cxn ang="0">
                    <a:pos x="919" y="324"/>
                  </a:cxn>
                  <a:cxn ang="0">
                    <a:pos x="871" y="271"/>
                  </a:cxn>
                  <a:cxn ang="0">
                    <a:pos x="846" y="204"/>
                  </a:cxn>
                  <a:cxn ang="0">
                    <a:pos x="800" y="184"/>
                  </a:cxn>
                  <a:cxn ang="0">
                    <a:pos x="745" y="134"/>
                  </a:cxn>
                  <a:cxn ang="0">
                    <a:pos x="699" y="87"/>
                  </a:cxn>
                  <a:cxn ang="0">
                    <a:pos x="674" y="58"/>
                  </a:cxn>
                  <a:cxn ang="0">
                    <a:pos x="626" y="42"/>
                  </a:cxn>
                  <a:cxn ang="0">
                    <a:pos x="557" y="17"/>
                  </a:cxn>
                  <a:cxn ang="0">
                    <a:pos x="489" y="9"/>
                  </a:cxn>
                  <a:cxn ang="0">
                    <a:pos x="463" y="30"/>
                  </a:cxn>
                  <a:cxn ang="0">
                    <a:pos x="415" y="103"/>
                  </a:cxn>
                  <a:cxn ang="0">
                    <a:pos x="363" y="235"/>
                  </a:cxn>
                  <a:cxn ang="0">
                    <a:pos x="315" y="392"/>
                  </a:cxn>
                  <a:cxn ang="0">
                    <a:pos x="289" y="751"/>
                  </a:cxn>
                  <a:cxn ang="0">
                    <a:pos x="241" y="1056"/>
                  </a:cxn>
                  <a:cxn ang="0">
                    <a:pos x="194" y="1135"/>
                  </a:cxn>
                  <a:cxn ang="0">
                    <a:pos x="147" y="521"/>
                  </a:cxn>
                  <a:cxn ang="0">
                    <a:pos x="115" y="618"/>
                  </a:cxn>
                  <a:cxn ang="0">
                    <a:pos x="68" y="941"/>
                  </a:cxn>
                  <a:cxn ang="0">
                    <a:pos x="17" y="1286"/>
                  </a:cxn>
                </a:cxnLst>
                <a:rect l="0" t="0" r="r" b="b"/>
                <a:pathLst>
                  <a:path w="1351" h="1481">
                    <a:moveTo>
                      <a:pt x="0" y="1481"/>
                    </a:moveTo>
                    <a:lnTo>
                      <a:pt x="11" y="1481"/>
                    </a:lnTo>
                    <a:lnTo>
                      <a:pt x="11" y="1286"/>
                    </a:lnTo>
                    <a:lnTo>
                      <a:pt x="5" y="1286"/>
                    </a:lnTo>
                    <a:lnTo>
                      <a:pt x="5" y="1293"/>
                    </a:lnTo>
                    <a:lnTo>
                      <a:pt x="28" y="1293"/>
                    </a:lnTo>
                    <a:lnTo>
                      <a:pt x="28" y="1163"/>
                    </a:lnTo>
                    <a:lnTo>
                      <a:pt x="22" y="1163"/>
                    </a:lnTo>
                    <a:lnTo>
                      <a:pt x="22" y="1170"/>
                    </a:lnTo>
                    <a:lnTo>
                      <a:pt x="43" y="1170"/>
                    </a:lnTo>
                    <a:lnTo>
                      <a:pt x="43" y="1041"/>
                    </a:lnTo>
                    <a:lnTo>
                      <a:pt x="37" y="1041"/>
                    </a:lnTo>
                    <a:lnTo>
                      <a:pt x="37" y="1047"/>
                    </a:lnTo>
                    <a:lnTo>
                      <a:pt x="59" y="1047"/>
                    </a:lnTo>
                    <a:lnTo>
                      <a:pt x="59" y="941"/>
                    </a:lnTo>
                    <a:lnTo>
                      <a:pt x="53" y="941"/>
                    </a:lnTo>
                    <a:lnTo>
                      <a:pt x="53" y="947"/>
                    </a:lnTo>
                    <a:lnTo>
                      <a:pt x="74" y="947"/>
                    </a:lnTo>
                    <a:lnTo>
                      <a:pt x="74" y="820"/>
                    </a:lnTo>
                    <a:lnTo>
                      <a:pt x="68" y="820"/>
                    </a:lnTo>
                    <a:lnTo>
                      <a:pt x="68" y="826"/>
                    </a:lnTo>
                    <a:lnTo>
                      <a:pt x="90" y="826"/>
                    </a:lnTo>
                    <a:lnTo>
                      <a:pt x="90" y="722"/>
                    </a:lnTo>
                    <a:lnTo>
                      <a:pt x="84" y="722"/>
                    </a:lnTo>
                    <a:lnTo>
                      <a:pt x="84" y="728"/>
                    </a:lnTo>
                    <a:lnTo>
                      <a:pt x="106" y="728"/>
                    </a:lnTo>
                    <a:lnTo>
                      <a:pt x="106" y="622"/>
                    </a:lnTo>
                    <a:lnTo>
                      <a:pt x="99" y="622"/>
                    </a:lnTo>
                    <a:lnTo>
                      <a:pt x="99" y="628"/>
                    </a:lnTo>
                    <a:lnTo>
                      <a:pt x="121" y="628"/>
                    </a:lnTo>
                    <a:lnTo>
                      <a:pt x="121" y="523"/>
                    </a:lnTo>
                    <a:lnTo>
                      <a:pt x="115" y="523"/>
                    </a:lnTo>
                    <a:lnTo>
                      <a:pt x="115" y="529"/>
                    </a:lnTo>
                    <a:lnTo>
                      <a:pt x="138" y="529"/>
                    </a:lnTo>
                    <a:lnTo>
                      <a:pt x="138" y="478"/>
                    </a:lnTo>
                    <a:lnTo>
                      <a:pt x="132" y="478"/>
                    </a:lnTo>
                    <a:lnTo>
                      <a:pt x="132" y="484"/>
                    </a:lnTo>
                    <a:lnTo>
                      <a:pt x="147" y="484"/>
                    </a:lnTo>
                    <a:lnTo>
                      <a:pt x="147" y="478"/>
                    </a:lnTo>
                    <a:lnTo>
                      <a:pt x="143" y="478"/>
                    </a:lnTo>
                    <a:lnTo>
                      <a:pt x="143" y="532"/>
                    </a:lnTo>
                    <a:lnTo>
                      <a:pt x="163" y="532"/>
                    </a:lnTo>
                    <a:lnTo>
                      <a:pt x="163" y="526"/>
                    </a:lnTo>
                    <a:lnTo>
                      <a:pt x="158" y="526"/>
                    </a:lnTo>
                    <a:lnTo>
                      <a:pt x="158" y="932"/>
                    </a:lnTo>
                    <a:lnTo>
                      <a:pt x="179" y="932"/>
                    </a:lnTo>
                    <a:lnTo>
                      <a:pt x="179" y="926"/>
                    </a:lnTo>
                    <a:lnTo>
                      <a:pt x="174" y="926"/>
                    </a:lnTo>
                    <a:lnTo>
                      <a:pt x="174" y="1047"/>
                    </a:lnTo>
                    <a:lnTo>
                      <a:pt x="194" y="1047"/>
                    </a:lnTo>
                    <a:lnTo>
                      <a:pt x="194" y="1041"/>
                    </a:lnTo>
                    <a:lnTo>
                      <a:pt x="189" y="1041"/>
                    </a:lnTo>
                    <a:lnTo>
                      <a:pt x="189" y="1142"/>
                    </a:lnTo>
                    <a:lnTo>
                      <a:pt x="216" y="1142"/>
                    </a:lnTo>
                    <a:lnTo>
                      <a:pt x="216" y="1073"/>
                    </a:lnTo>
                    <a:lnTo>
                      <a:pt x="210" y="1073"/>
                    </a:lnTo>
                    <a:lnTo>
                      <a:pt x="210" y="1079"/>
                    </a:lnTo>
                    <a:lnTo>
                      <a:pt x="233" y="1079"/>
                    </a:lnTo>
                    <a:lnTo>
                      <a:pt x="233" y="1056"/>
                    </a:lnTo>
                    <a:lnTo>
                      <a:pt x="227" y="1056"/>
                    </a:lnTo>
                    <a:lnTo>
                      <a:pt x="227" y="1062"/>
                    </a:lnTo>
                    <a:lnTo>
                      <a:pt x="247" y="1062"/>
                    </a:lnTo>
                    <a:lnTo>
                      <a:pt x="247" y="989"/>
                    </a:lnTo>
                    <a:lnTo>
                      <a:pt x="241" y="989"/>
                    </a:lnTo>
                    <a:lnTo>
                      <a:pt x="241" y="995"/>
                    </a:lnTo>
                    <a:lnTo>
                      <a:pt x="264" y="995"/>
                    </a:lnTo>
                    <a:lnTo>
                      <a:pt x="264" y="873"/>
                    </a:lnTo>
                    <a:lnTo>
                      <a:pt x="258" y="873"/>
                    </a:lnTo>
                    <a:lnTo>
                      <a:pt x="258" y="879"/>
                    </a:lnTo>
                    <a:lnTo>
                      <a:pt x="279" y="879"/>
                    </a:lnTo>
                    <a:lnTo>
                      <a:pt x="279" y="756"/>
                    </a:lnTo>
                    <a:lnTo>
                      <a:pt x="273" y="756"/>
                    </a:lnTo>
                    <a:lnTo>
                      <a:pt x="273" y="762"/>
                    </a:lnTo>
                    <a:lnTo>
                      <a:pt x="295" y="762"/>
                    </a:lnTo>
                    <a:lnTo>
                      <a:pt x="295" y="650"/>
                    </a:lnTo>
                    <a:lnTo>
                      <a:pt x="289" y="650"/>
                    </a:lnTo>
                    <a:lnTo>
                      <a:pt x="289" y="656"/>
                    </a:lnTo>
                    <a:lnTo>
                      <a:pt x="311" y="656"/>
                    </a:lnTo>
                    <a:lnTo>
                      <a:pt x="311" y="520"/>
                    </a:lnTo>
                    <a:lnTo>
                      <a:pt x="304" y="520"/>
                    </a:lnTo>
                    <a:lnTo>
                      <a:pt x="304" y="526"/>
                    </a:lnTo>
                    <a:lnTo>
                      <a:pt x="326" y="526"/>
                    </a:lnTo>
                    <a:lnTo>
                      <a:pt x="326" y="397"/>
                    </a:lnTo>
                    <a:lnTo>
                      <a:pt x="320" y="397"/>
                    </a:lnTo>
                    <a:lnTo>
                      <a:pt x="320" y="403"/>
                    </a:lnTo>
                    <a:lnTo>
                      <a:pt x="342" y="403"/>
                    </a:lnTo>
                    <a:lnTo>
                      <a:pt x="342" y="311"/>
                    </a:lnTo>
                    <a:lnTo>
                      <a:pt x="335" y="311"/>
                    </a:lnTo>
                    <a:lnTo>
                      <a:pt x="335" y="317"/>
                    </a:lnTo>
                    <a:lnTo>
                      <a:pt x="359" y="317"/>
                    </a:lnTo>
                    <a:lnTo>
                      <a:pt x="359" y="235"/>
                    </a:lnTo>
                    <a:lnTo>
                      <a:pt x="352" y="235"/>
                    </a:lnTo>
                    <a:lnTo>
                      <a:pt x="352" y="241"/>
                    </a:lnTo>
                    <a:lnTo>
                      <a:pt x="374" y="241"/>
                    </a:lnTo>
                    <a:lnTo>
                      <a:pt x="374" y="190"/>
                    </a:lnTo>
                    <a:lnTo>
                      <a:pt x="368" y="190"/>
                    </a:lnTo>
                    <a:lnTo>
                      <a:pt x="368" y="196"/>
                    </a:lnTo>
                    <a:lnTo>
                      <a:pt x="390" y="196"/>
                    </a:lnTo>
                    <a:lnTo>
                      <a:pt x="390" y="140"/>
                    </a:lnTo>
                    <a:lnTo>
                      <a:pt x="384" y="140"/>
                    </a:lnTo>
                    <a:lnTo>
                      <a:pt x="384" y="146"/>
                    </a:lnTo>
                    <a:lnTo>
                      <a:pt x="405" y="146"/>
                    </a:lnTo>
                    <a:lnTo>
                      <a:pt x="405" y="103"/>
                    </a:lnTo>
                    <a:lnTo>
                      <a:pt x="399" y="103"/>
                    </a:lnTo>
                    <a:lnTo>
                      <a:pt x="399" y="109"/>
                    </a:lnTo>
                    <a:lnTo>
                      <a:pt x="421" y="109"/>
                    </a:lnTo>
                    <a:lnTo>
                      <a:pt x="421" y="76"/>
                    </a:lnTo>
                    <a:lnTo>
                      <a:pt x="415" y="76"/>
                    </a:lnTo>
                    <a:lnTo>
                      <a:pt x="415" y="83"/>
                    </a:lnTo>
                    <a:lnTo>
                      <a:pt x="436" y="83"/>
                    </a:lnTo>
                    <a:lnTo>
                      <a:pt x="436" y="61"/>
                    </a:lnTo>
                    <a:lnTo>
                      <a:pt x="430" y="61"/>
                    </a:lnTo>
                    <a:lnTo>
                      <a:pt x="430" y="67"/>
                    </a:lnTo>
                    <a:lnTo>
                      <a:pt x="452" y="67"/>
                    </a:lnTo>
                    <a:lnTo>
                      <a:pt x="452" y="34"/>
                    </a:lnTo>
                    <a:lnTo>
                      <a:pt x="446" y="34"/>
                    </a:lnTo>
                    <a:lnTo>
                      <a:pt x="446" y="41"/>
                    </a:lnTo>
                    <a:lnTo>
                      <a:pt x="469" y="41"/>
                    </a:lnTo>
                    <a:lnTo>
                      <a:pt x="469" y="25"/>
                    </a:lnTo>
                    <a:lnTo>
                      <a:pt x="463" y="25"/>
                    </a:lnTo>
                    <a:lnTo>
                      <a:pt x="463" y="31"/>
                    </a:lnTo>
                    <a:lnTo>
                      <a:pt x="484" y="31"/>
                    </a:lnTo>
                    <a:lnTo>
                      <a:pt x="484" y="17"/>
                    </a:lnTo>
                    <a:lnTo>
                      <a:pt x="478" y="17"/>
                    </a:lnTo>
                    <a:lnTo>
                      <a:pt x="478" y="23"/>
                    </a:lnTo>
                    <a:lnTo>
                      <a:pt x="500" y="23"/>
                    </a:lnTo>
                    <a:lnTo>
                      <a:pt x="500" y="14"/>
                    </a:lnTo>
                    <a:lnTo>
                      <a:pt x="494" y="14"/>
                    </a:lnTo>
                    <a:lnTo>
                      <a:pt x="494" y="20"/>
                    </a:lnTo>
                    <a:lnTo>
                      <a:pt x="531" y="20"/>
                    </a:lnTo>
                    <a:lnTo>
                      <a:pt x="531" y="5"/>
                    </a:lnTo>
                    <a:lnTo>
                      <a:pt x="525" y="5"/>
                    </a:lnTo>
                    <a:lnTo>
                      <a:pt x="525" y="11"/>
                    </a:lnTo>
                    <a:lnTo>
                      <a:pt x="540" y="11"/>
                    </a:lnTo>
                    <a:lnTo>
                      <a:pt x="540" y="5"/>
                    </a:lnTo>
                    <a:lnTo>
                      <a:pt x="536" y="5"/>
                    </a:lnTo>
                    <a:lnTo>
                      <a:pt x="536" y="19"/>
                    </a:lnTo>
                    <a:lnTo>
                      <a:pt x="557" y="19"/>
                    </a:lnTo>
                    <a:lnTo>
                      <a:pt x="557" y="13"/>
                    </a:lnTo>
                    <a:lnTo>
                      <a:pt x="553" y="13"/>
                    </a:lnTo>
                    <a:lnTo>
                      <a:pt x="553" y="23"/>
                    </a:lnTo>
                    <a:lnTo>
                      <a:pt x="589" y="23"/>
                    </a:lnTo>
                    <a:lnTo>
                      <a:pt x="589" y="17"/>
                    </a:lnTo>
                    <a:lnTo>
                      <a:pt x="584" y="17"/>
                    </a:lnTo>
                    <a:lnTo>
                      <a:pt x="584" y="30"/>
                    </a:lnTo>
                    <a:lnTo>
                      <a:pt x="604" y="30"/>
                    </a:lnTo>
                    <a:lnTo>
                      <a:pt x="604" y="23"/>
                    </a:lnTo>
                    <a:lnTo>
                      <a:pt x="599" y="23"/>
                    </a:lnTo>
                    <a:lnTo>
                      <a:pt x="599" y="37"/>
                    </a:lnTo>
                    <a:lnTo>
                      <a:pt x="620" y="37"/>
                    </a:lnTo>
                    <a:lnTo>
                      <a:pt x="620" y="31"/>
                    </a:lnTo>
                    <a:lnTo>
                      <a:pt x="615" y="31"/>
                    </a:lnTo>
                    <a:lnTo>
                      <a:pt x="615" y="48"/>
                    </a:lnTo>
                    <a:lnTo>
                      <a:pt x="635" y="48"/>
                    </a:lnTo>
                    <a:lnTo>
                      <a:pt x="635" y="42"/>
                    </a:lnTo>
                    <a:lnTo>
                      <a:pt x="630" y="42"/>
                    </a:lnTo>
                    <a:lnTo>
                      <a:pt x="630" y="59"/>
                    </a:lnTo>
                    <a:lnTo>
                      <a:pt x="651" y="59"/>
                    </a:lnTo>
                    <a:lnTo>
                      <a:pt x="651" y="53"/>
                    </a:lnTo>
                    <a:lnTo>
                      <a:pt x="646" y="53"/>
                    </a:lnTo>
                    <a:lnTo>
                      <a:pt x="646" y="69"/>
                    </a:lnTo>
                    <a:lnTo>
                      <a:pt x="668" y="69"/>
                    </a:lnTo>
                    <a:lnTo>
                      <a:pt x="668" y="62"/>
                    </a:lnTo>
                    <a:lnTo>
                      <a:pt x="663" y="62"/>
                    </a:lnTo>
                    <a:lnTo>
                      <a:pt x="663" y="83"/>
                    </a:lnTo>
                    <a:lnTo>
                      <a:pt x="683" y="83"/>
                    </a:lnTo>
                    <a:lnTo>
                      <a:pt x="683" y="76"/>
                    </a:lnTo>
                    <a:lnTo>
                      <a:pt x="679" y="76"/>
                    </a:lnTo>
                    <a:lnTo>
                      <a:pt x="679" y="89"/>
                    </a:lnTo>
                    <a:lnTo>
                      <a:pt x="699" y="89"/>
                    </a:lnTo>
                    <a:lnTo>
                      <a:pt x="699" y="83"/>
                    </a:lnTo>
                    <a:lnTo>
                      <a:pt x="694" y="83"/>
                    </a:lnTo>
                    <a:lnTo>
                      <a:pt x="694" y="98"/>
                    </a:lnTo>
                    <a:lnTo>
                      <a:pt x="714" y="98"/>
                    </a:lnTo>
                    <a:lnTo>
                      <a:pt x="714" y="92"/>
                    </a:lnTo>
                    <a:lnTo>
                      <a:pt x="710" y="92"/>
                    </a:lnTo>
                    <a:lnTo>
                      <a:pt x="710" y="118"/>
                    </a:lnTo>
                    <a:lnTo>
                      <a:pt x="730" y="118"/>
                    </a:lnTo>
                    <a:lnTo>
                      <a:pt x="730" y="112"/>
                    </a:lnTo>
                    <a:lnTo>
                      <a:pt x="725" y="112"/>
                    </a:lnTo>
                    <a:lnTo>
                      <a:pt x="725" y="129"/>
                    </a:lnTo>
                    <a:lnTo>
                      <a:pt x="745" y="129"/>
                    </a:lnTo>
                    <a:lnTo>
                      <a:pt x="745" y="123"/>
                    </a:lnTo>
                    <a:lnTo>
                      <a:pt x="741" y="123"/>
                    </a:lnTo>
                    <a:lnTo>
                      <a:pt x="741" y="140"/>
                    </a:lnTo>
                    <a:lnTo>
                      <a:pt x="761" y="140"/>
                    </a:lnTo>
                    <a:lnTo>
                      <a:pt x="761" y="134"/>
                    </a:lnTo>
                    <a:lnTo>
                      <a:pt x="756" y="134"/>
                    </a:lnTo>
                    <a:lnTo>
                      <a:pt x="756" y="165"/>
                    </a:lnTo>
                    <a:lnTo>
                      <a:pt x="776" y="165"/>
                    </a:lnTo>
                    <a:lnTo>
                      <a:pt x="776" y="159"/>
                    </a:lnTo>
                    <a:lnTo>
                      <a:pt x="772" y="159"/>
                    </a:lnTo>
                    <a:lnTo>
                      <a:pt x="772" y="177"/>
                    </a:lnTo>
                    <a:lnTo>
                      <a:pt x="794" y="177"/>
                    </a:lnTo>
                    <a:lnTo>
                      <a:pt x="794" y="171"/>
                    </a:lnTo>
                    <a:lnTo>
                      <a:pt x="789" y="171"/>
                    </a:lnTo>
                    <a:lnTo>
                      <a:pt x="789" y="190"/>
                    </a:lnTo>
                    <a:lnTo>
                      <a:pt x="809" y="190"/>
                    </a:lnTo>
                    <a:lnTo>
                      <a:pt x="809" y="184"/>
                    </a:lnTo>
                    <a:lnTo>
                      <a:pt x="804" y="184"/>
                    </a:lnTo>
                    <a:lnTo>
                      <a:pt x="804" y="210"/>
                    </a:lnTo>
                    <a:lnTo>
                      <a:pt x="825" y="210"/>
                    </a:lnTo>
                    <a:lnTo>
                      <a:pt x="825" y="204"/>
                    </a:lnTo>
                    <a:lnTo>
                      <a:pt x="820" y="204"/>
                    </a:lnTo>
                    <a:lnTo>
                      <a:pt x="820" y="215"/>
                    </a:lnTo>
                    <a:lnTo>
                      <a:pt x="840" y="215"/>
                    </a:lnTo>
                    <a:lnTo>
                      <a:pt x="840" y="209"/>
                    </a:lnTo>
                    <a:lnTo>
                      <a:pt x="836" y="209"/>
                    </a:lnTo>
                    <a:lnTo>
                      <a:pt x="836" y="240"/>
                    </a:lnTo>
                    <a:lnTo>
                      <a:pt x="856" y="240"/>
                    </a:lnTo>
                    <a:lnTo>
                      <a:pt x="856" y="233"/>
                    </a:lnTo>
                    <a:lnTo>
                      <a:pt x="851" y="233"/>
                    </a:lnTo>
                    <a:lnTo>
                      <a:pt x="851" y="255"/>
                    </a:lnTo>
                    <a:lnTo>
                      <a:pt x="871" y="255"/>
                    </a:lnTo>
                    <a:lnTo>
                      <a:pt x="871" y="249"/>
                    </a:lnTo>
                    <a:lnTo>
                      <a:pt x="867" y="249"/>
                    </a:lnTo>
                    <a:lnTo>
                      <a:pt x="867" y="282"/>
                    </a:lnTo>
                    <a:lnTo>
                      <a:pt x="887" y="282"/>
                    </a:lnTo>
                    <a:lnTo>
                      <a:pt x="887" y="275"/>
                    </a:lnTo>
                    <a:lnTo>
                      <a:pt x="882" y="275"/>
                    </a:lnTo>
                    <a:lnTo>
                      <a:pt x="882" y="293"/>
                    </a:lnTo>
                    <a:lnTo>
                      <a:pt x="904" y="293"/>
                    </a:lnTo>
                    <a:lnTo>
                      <a:pt x="904" y="286"/>
                    </a:lnTo>
                    <a:lnTo>
                      <a:pt x="899" y="286"/>
                    </a:lnTo>
                    <a:lnTo>
                      <a:pt x="899" y="310"/>
                    </a:lnTo>
                    <a:lnTo>
                      <a:pt x="919" y="310"/>
                    </a:lnTo>
                    <a:lnTo>
                      <a:pt x="919" y="303"/>
                    </a:lnTo>
                    <a:lnTo>
                      <a:pt x="915" y="303"/>
                    </a:lnTo>
                    <a:lnTo>
                      <a:pt x="915" y="330"/>
                    </a:lnTo>
                    <a:lnTo>
                      <a:pt x="935" y="330"/>
                    </a:lnTo>
                    <a:lnTo>
                      <a:pt x="935" y="324"/>
                    </a:lnTo>
                    <a:lnTo>
                      <a:pt x="930" y="324"/>
                    </a:lnTo>
                    <a:lnTo>
                      <a:pt x="930" y="350"/>
                    </a:lnTo>
                    <a:lnTo>
                      <a:pt x="950" y="350"/>
                    </a:lnTo>
                    <a:lnTo>
                      <a:pt x="950" y="344"/>
                    </a:lnTo>
                    <a:lnTo>
                      <a:pt x="946" y="344"/>
                    </a:lnTo>
                    <a:lnTo>
                      <a:pt x="946" y="370"/>
                    </a:lnTo>
                    <a:lnTo>
                      <a:pt x="966" y="370"/>
                    </a:lnTo>
                    <a:lnTo>
                      <a:pt x="966" y="364"/>
                    </a:lnTo>
                    <a:lnTo>
                      <a:pt x="961" y="364"/>
                    </a:lnTo>
                    <a:lnTo>
                      <a:pt x="961" y="389"/>
                    </a:lnTo>
                    <a:lnTo>
                      <a:pt x="981" y="389"/>
                    </a:lnTo>
                    <a:lnTo>
                      <a:pt x="981" y="383"/>
                    </a:lnTo>
                    <a:lnTo>
                      <a:pt x="977" y="383"/>
                    </a:lnTo>
                    <a:lnTo>
                      <a:pt x="977" y="397"/>
                    </a:lnTo>
                    <a:lnTo>
                      <a:pt x="999" y="397"/>
                    </a:lnTo>
                    <a:lnTo>
                      <a:pt x="999" y="391"/>
                    </a:lnTo>
                    <a:lnTo>
                      <a:pt x="994" y="391"/>
                    </a:lnTo>
                    <a:lnTo>
                      <a:pt x="994" y="425"/>
                    </a:lnTo>
                    <a:lnTo>
                      <a:pt x="1014" y="425"/>
                    </a:lnTo>
                    <a:lnTo>
                      <a:pt x="1014" y="418"/>
                    </a:lnTo>
                    <a:lnTo>
                      <a:pt x="1009" y="418"/>
                    </a:lnTo>
                    <a:lnTo>
                      <a:pt x="1009" y="465"/>
                    </a:lnTo>
                    <a:lnTo>
                      <a:pt x="1030" y="465"/>
                    </a:lnTo>
                    <a:lnTo>
                      <a:pt x="1030" y="459"/>
                    </a:lnTo>
                    <a:lnTo>
                      <a:pt x="1025" y="459"/>
                    </a:lnTo>
                    <a:lnTo>
                      <a:pt x="1025" y="478"/>
                    </a:lnTo>
                    <a:lnTo>
                      <a:pt x="1045" y="478"/>
                    </a:lnTo>
                    <a:lnTo>
                      <a:pt x="1045" y="471"/>
                    </a:lnTo>
                    <a:lnTo>
                      <a:pt x="1041" y="471"/>
                    </a:lnTo>
                    <a:lnTo>
                      <a:pt x="1041" y="498"/>
                    </a:lnTo>
                    <a:lnTo>
                      <a:pt x="1061" y="498"/>
                    </a:lnTo>
                    <a:lnTo>
                      <a:pt x="1061" y="492"/>
                    </a:lnTo>
                    <a:lnTo>
                      <a:pt x="1056" y="492"/>
                    </a:lnTo>
                    <a:lnTo>
                      <a:pt x="1056" y="524"/>
                    </a:lnTo>
                    <a:lnTo>
                      <a:pt x="1076" y="524"/>
                    </a:lnTo>
                    <a:lnTo>
                      <a:pt x="1076" y="518"/>
                    </a:lnTo>
                    <a:lnTo>
                      <a:pt x="1072" y="518"/>
                    </a:lnTo>
                    <a:lnTo>
                      <a:pt x="1072" y="540"/>
                    </a:lnTo>
                    <a:lnTo>
                      <a:pt x="1092" y="540"/>
                    </a:lnTo>
                    <a:lnTo>
                      <a:pt x="1092" y="534"/>
                    </a:lnTo>
                    <a:lnTo>
                      <a:pt x="1087" y="534"/>
                    </a:lnTo>
                    <a:lnTo>
                      <a:pt x="1087" y="557"/>
                    </a:lnTo>
                    <a:lnTo>
                      <a:pt x="1109" y="557"/>
                    </a:lnTo>
                    <a:lnTo>
                      <a:pt x="1109" y="551"/>
                    </a:lnTo>
                    <a:lnTo>
                      <a:pt x="1104" y="551"/>
                    </a:lnTo>
                    <a:lnTo>
                      <a:pt x="1104" y="572"/>
                    </a:lnTo>
                    <a:lnTo>
                      <a:pt x="1124" y="572"/>
                    </a:lnTo>
                    <a:lnTo>
                      <a:pt x="1124" y="566"/>
                    </a:lnTo>
                    <a:lnTo>
                      <a:pt x="1120" y="566"/>
                    </a:lnTo>
                    <a:lnTo>
                      <a:pt x="1120" y="619"/>
                    </a:lnTo>
                    <a:lnTo>
                      <a:pt x="1140" y="619"/>
                    </a:lnTo>
                    <a:lnTo>
                      <a:pt x="1140" y="613"/>
                    </a:lnTo>
                    <a:lnTo>
                      <a:pt x="1135" y="613"/>
                    </a:lnTo>
                    <a:lnTo>
                      <a:pt x="1135" y="684"/>
                    </a:lnTo>
                    <a:lnTo>
                      <a:pt x="1155" y="684"/>
                    </a:lnTo>
                    <a:lnTo>
                      <a:pt x="1155" y="678"/>
                    </a:lnTo>
                    <a:lnTo>
                      <a:pt x="1151" y="678"/>
                    </a:lnTo>
                    <a:lnTo>
                      <a:pt x="1151" y="768"/>
                    </a:lnTo>
                    <a:lnTo>
                      <a:pt x="1171" y="768"/>
                    </a:lnTo>
                    <a:lnTo>
                      <a:pt x="1171" y="762"/>
                    </a:lnTo>
                    <a:lnTo>
                      <a:pt x="1166" y="762"/>
                    </a:lnTo>
                    <a:lnTo>
                      <a:pt x="1166" y="778"/>
                    </a:lnTo>
                    <a:lnTo>
                      <a:pt x="1187" y="778"/>
                    </a:lnTo>
                    <a:lnTo>
                      <a:pt x="1187" y="772"/>
                    </a:lnTo>
                    <a:lnTo>
                      <a:pt x="1182" y="772"/>
                    </a:lnTo>
                    <a:lnTo>
                      <a:pt x="1182" y="809"/>
                    </a:lnTo>
                    <a:lnTo>
                      <a:pt x="1204" y="809"/>
                    </a:lnTo>
                    <a:lnTo>
                      <a:pt x="1204" y="803"/>
                    </a:lnTo>
                    <a:lnTo>
                      <a:pt x="1199" y="803"/>
                    </a:lnTo>
                    <a:lnTo>
                      <a:pt x="1199" y="879"/>
                    </a:lnTo>
                    <a:lnTo>
                      <a:pt x="1219" y="879"/>
                    </a:lnTo>
                    <a:lnTo>
                      <a:pt x="1219" y="873"/>
                    </a:lnTo>
                    <a:lnTo>
                      <a:pt x="1214" y="873"/>
                    </a:lnTo>
                    <a:lnTo>
                      <a:pt x="1214" y="966"/>
                    </a:lnTo>
                    <a:lnTo>
                      <a:pt x="1250" y="966"/>
                    </a:lnTo>
                    <a:lnTo>
                      <a:pt x="1250" y="960"/>
                    </a:lnTo>
                    <a:lnTo>
                      <a:pt x="1246" y="960"/>
                    </a:lnTo>
                    <a:lnTo>
                      <a:pt x="1246" y="1020"/>
                    </a:lnTo>
                    <a:lnTo>
                      <a:pt x="1266" y="1020"/>
                    </a:lnTo>
                    <a:lnTo>
                      <a:pt x="1266" y="1014"/>
                    </a:lnTo>
                    <a:lnTo>
                      <a:pt x="1261" y="1014"/>
                    </a:lnTo>
                    <a:lnTo>
                      <a:pt x="1261" y="1033"/>
                    </a:lnTo>
                    <a:lnTo>
                      <a:pt x="1281" y="1033"/>
                    </a:lnTo>
                    <a:lnTo>
                      <a:pt x="1281" y="1027"/>
                    </a:lnTo>
                    <a:lnTo>
                      <a:pt x="1277" y="1027"/>
                    </a:lnTo>
                    <a:lnTo>
                      <a:pt x="1277" y="1079"/>
                    </a:lnTo>
                    <a:lnTo>
                      <a:pt x="1297" y="1079"/>
                    </a:lnTo>
                    <a:lnTo>
                      <a:pt x="1297" y="1073"/>
                    </a:lnTo>
                    <a:lnTo>
                      <a:pt x="1292" y="1073"/>
                    </a:lnTo>
                    <a:lnTo>
                      <a:pt x="1292" y="1202"/>
                    </a:lnTo>
                    <a:lnTo>
                      <a:pt x="1312" y="1202"/>
                    </a:lnTo>
                    <a:lnTo>
                      <a:pt x="1312" y="1196"/>
                    </a:lnTo>
                    <a:lnTo>
                      <a:pt x="1308" y="1196"/>
                    </a:lnTo>
                    <a:lnTo>
                      <a:pt x="1308" y="1364"/>
                    </a:lnTo>
                    <a:lnTo>
                      <a:pt x="1345" y="1364"/>
                    </a:lnTo>
                    <a:lnTo>
                      <a:pt x="1345" y="1358"/>
                    </a:lnTo>
                    <a:lnTo>
                      <a:pt x="1340" y="1358"/>
                    </a:lnTo>
                    <a:lnTo>
                      <a:pt x="1340" y="1481"/>
                    </a:lnTo>
                    <a:lnTo>
                      <a:pt x="1351" y="1481"/>
                    </a:lnTo>
                    <a:lnTo>
                      <a:pt x="1351" y="1353"/>
                    </a:lnTo>
                    <a:lnTo>
                      <a:pt x="1312" y="1353"/>
                    </a:lnTo>
                    <a:lnTo>
                      <a:pt x="1312" y="1358"/>
                    </a:lnTo>
                    <a:lnTo>
                      <a:pt x="1319" y="1358"/>
                    </a:lnTo>
                    <a:lnTo>
                      <a:pt x="1319" y="1191"/>
                    </a:lnTo>
                    <a:lnTo>
                      <a:pt x="1297" y="1191"/>
                    </a:lnTo>
                    <a:lnTo>
                      <a:pt x="1297" y="1196"/>
                    </a:lnTo>
                    <a:lnTo>
                      <a:pt x="1303" y="1196"/>
                    </a:lnTo>
                    <a:lnTo>
                      <a:pt x="1303" y="1069"/>
                    </a:lnTo>
                    <a:lnTo>
                      <a:pt x="1281" y="1069"/>
                    </a:lnTo>
                    <a:lnTo>
                      <a:pt x="1281" y="1073"/>
                    </a:lnTo>
                    <a:lnTo>
                      <a:pt x="1287" y="1073"/>
                    </a:lnTo>
                    <a:lnTo>
                      <a:pt x="1287" y="1022"/>
                    </a:lnTo>
                    <a:lnTo>
                      <a:pt x="1266" y="1022"/>
                    </a:lnTo>
                    <a:lnTo>
                      <a:pt x="1266" y="1027"/>
                    </a:lnTo>
                    <a:lnTo>
                      <a:pt x="1272" y="1027"/>
                    </a:lnTo>
                    <a:lnTo>
                      <a:pt x="1272" y="1009"/>
                    </a:lnTo>
                    <a:lnTo>
                      <a:pt x="1250" y="1009"/>
                    </a:lnTo>
                    <a:lnTo>
                      <a:pt x="1250" y="1014"/>
                    </a:lnTo>
                    <a:lnTo>
                      <a:pt x="1256" y="1014"/>
                    </a:lnTo>
                    <a:lnTo>
                      <a:pt x="1256" y="955"/>
                    </a:lnTo>
                    <a:lnTo>
                      <a:pt x="1219" y="955"/>
                    </a:lnTo>
                    <a:lnTo>
                      <a:pt x="1219" y="960"/>
                    </a:lnTo>
                    <a:lnTo>
                      <a:pt x="1225" y="960"/>
                    </a:lnTo>
                    <a:lnTo>
                      <a:pt x="1225" y="868"/>
                    </a:lnTo>
                    <a:lnTo>
                      <a:pt x="1204" y="868"/>
                    </a:lnTo>
                    <a:lnTo>
                      <a:pt x="1204" y="873"/>
                    </a:lnTo>
                    <a:lnTo>
                      <a:pt x="1210" y="873"/>
                    </a:lnTo>
                    <a:lnTo>
                      <a:pt x="1210" y="798"/>
                    </a:lnTo>
                    <a:lnTo>
                      <a:pt x="1187" y="798"/>
                    </a:lnTo>
                    <a:lnTo>
                      <a:pt x="1187" y="803"/>
                    </a:lnTo>
                    <a:lnTo>
                      <a:pt x="1193" y="803"/>
                    </a:lnTo>
                    <a:lnTo>
                      <a:pt x="1193" y="767"/>
                    </a:lnTo>
                    <a:lnTo>
                      <a:pt x="1171" y="767"/>
                    </a:lnTo>
                    <a:lnTo>
                      <a:pt x="1171" y="772"/>
                    </a:lnTo>
                    <a:lnTo>
                      <a:pt x="1177" y="772"/>
                    </a:lnTo>
                    <a:lnTo>
                      <a:pt x="1177" y="758"/>
                    </a:lnTo>
                    <a:lnTo>
                      <a:pt x="1155" y="758"/>
                    </a:lnTo>
                    <a:lnTo>
                      <a:pt x="1155" y="762"/>
                    </a:lnTo>
                    <a:lnTo>
                      <a:pt x="1162" y="762"/>
                    </a:lnTo>
                    <a:lnTo>
                      <a:pt x="1162" y="674"/>
                    </a:lnTo>
                    <a:lnTo>
                      <a:pt x="1140" y="674"/>
                    </a:lnTo>
                    <a:lnTo>
                      <a:pt x="1140" y="678"/>
                    </a:lnTo>
                    <a:lnTo>
                      <a:pt x="1146" y="678"/>
                    </a:lnTo>
                    <a:lnTo>
                      <a:pt x="1146" y="608"/>
                    </a:lnTo>
                    <a:lnTo>
                      <a:pt x="1124" y="608"/>
                    </a:lnTo>
                    <a:lnTo>
                      <a:pt x="1124" y="613"/>
                    </a:lnTo>
                    <a:lnTo>
                      <a:pt x="1131" y="613"/>
                    </a:lnTo>
                    <a:lnTo>
                      <a:pt x="1131" y="562"/>
                    </a:lnTo>
                    <a:lnTo>
                      <a:pt x="1109" y="562"/>
                    </a:lnTo>
                    <a:lnTo>
                      <a:pt x="1109" y="566"/>
                    </a:lnTo>
                    <a:lnTo>
                      <a:pt x="1115" y="566"/>
                    </a:lnTo>
                    <a:lnTo>
                      <a:pt x="1115" y="546"/>
                    </a:lnTo>
                    <a:lnTo>
                      <a:pt x="1092" y="546"/>
                    </a:lnTo>
                    <a:lnTo>
                      <a:pt x="1092" y="551"/>
                    </a:lnTo>
                    <a:lnTo>
                      <a:pt x="1098" y="551"/>
                    </a:lnTo>
                    <a:lnTo>
                      <a:pt x="1098" y="529"/>
                    </a:lnTo>
                    <a:lnTo>
                      <a:pt x="1076" y="529"/>
                    </a:lnTo>
                    <a:lnTo>
                      <a:pt x="1076" y="534"/>
                    </a:lnTo>
                    <a:lnTo>
                      <a:pt x="1082" y="534"/>
                    </a:lnTo>
                    <a:lnTo>
                      <a:pt x="1082" y="513"/>
                    </a:lnTo>
                    <a:lnTo>
                      <a:pt x="1061" y="513"/>
                    </a:lnTo>
                    <a:lnTo>
                      <a:pt x="1061" y="518"/>
                    </a:lnTo>
                    <a:lnTo>
                      <a:pt x="1067" y="518"/>
                    </a:lnTo>
                    <a:lnTo>
                      <a:pt x="1067" y="487"/>
                    </a:lnTo>
                    <a:lnTo>
                      <a:pt x="1045" y="487"/>
                    </a:lnTo>
                    <a:lnTo>
                      <a:pt x="1045" y="492"/>
                    </a:lnTo>
                    <a:lnTo>
                      <a:pt x="1051" y="492"/>
                    </a:lnTo>
                    <a:lnTo>
                      <a:pt x="1051" y="467"/>
                    </a:lnTo>
                    <a:lnTo>
                      <a:pt x="1030" y="467"/>
                    </a:lnTo>
                    <a:lnTo>
                      <a:pt x="1030" y="471"/>
                    </a:lnTo>
                    <a:lnTo>
                      <a:pt x="1036" y="471"/>
                    </a:lnTo>
                    <a:lnTo>
                      <a:pt x="1036" y="454"/>
                    </a:lnTo>
                    <a:lnTo>
                      <a:pt x="1014" y="454"/>
                    </a:lnTo>
                    <a:lnTo>
                      <a:pt x="1014" y="459"/>
                    </a:lnTo>
                    <a:lnTo>
                      <a:pt x="1020" y="459"/>
                    </a:lnTo>
                    <a:lnTo>
                      <a:pt x="1020" y="414"/>
                    </a:lnTo>
                    <a:lnTo>
                      <a:pt x="999" y="414"/>
                    </a:lnTo>
                    <a:lnTo>
                      <a:pt x="999" y="418"/>
                    </a:lnTo>
                    <a:lnTo>
                      <a:pt x="1005" y="418"/>
                    </a:lnTo>
                    <a:lnTo>
                      <a:pt x="1005" y="386"/>
                    </a:lnTo>
                    <a:lnTo>
                      <a:pt x="981" y="386"/>
                    </a:lnTo>
                    <a:lnTo>
                      <a:pt x="981" y="391"/>
                    </a:lnTo>
                    <a:lnTo>
                      <a:pt x="988" y="391"/>
                    </a:lnTo>
                    <a:lnTo>
                      <a:pt x="988" y="378"/>
                    </a:lnTo>
                    <a:lnTo>
                      <a:pt x="966" y="378"/>
                    </a:lnTo>
                    <a:lnTo>
                      <a:pt x="966" y="383"/>
                    </a:lnTo>
                    <a:lnTo>
                      <a:pt x="972" y="383"/>
                    </a:lnTo>
                    <a:lnTo>
                      <a:pt x="972" y="359"/>
                    </a:lnTo>
                    <a:lnTo>
                      <a:pt x="950" y="359"/>
                    </a:lnTo>
                    <a:lnTo>
                      <a:pt x="950" y="364"/>
                    </a:lnTo>
                    <a:lnTo>
                      <a:pt x="957" y="364"/>
                    </a:lnTo>
                    <a:lnTo>
                      <a:pt x="957" y="339"/>
                    </a:lnTo>
                    <a:lnTo>
                      <a:pt x="935" y="339"/>
                    </a:lnTo>
                    <a:lnTo>
                      <a:pt x="935" y="344"/>
                    </a:lnTo>
                    <a:lnTo>
                      <a:pt x="941" y="344"/>
                    </a:lnTo>
                    <a:lnTo>
                      <a:pt x="941" y="319"/>
                    </a:lnTo>
                    <a:lnTo>
                      <a:pt x="919" y="319"/>
                    </a:lnTo>
                    <a:lnTo>
                      <a:pt x="919" y="324"/>
                    </a:lnTo>
                    <a:lnTo>
                      <a:pt x="926" y="324"/>
                    </a:lnTo>
                    <a:lnTo>
                      <a:pt x="926" y="299"/>
                    </a:lnTo>
                    <a:lnTo>
                      <a:pt x="904" y="299"/>
                    </a:lnTo>
                    <a:lnTo>
                      <a:pt x="904" y="303"/>
                    </a:lnTo>
                    <a:lnTo>
                      <a:pt x="910" y="303"/>
                    </a:lnTo>
                    <a:lnTo>
                      <a:pt x="910" y="282"/>
                    </a:lnTo>
                    <a:lnTo>
                      <a:pt x="887" y="282"/>
                    </a:lnTo>
                    <a:lnTo>
                      <a:pt x="887" y="286"/>
                    </a:lnTo>
                    <a:lnTo>
                      <a:pt x="893" y="286"/>
                    </a:lnTo>
                    <a:lnTo>
                      <a:pt x="893" y="271"/>
                    </a:lnTo>
                    <a:lnTo>
                      <a:pt x="871" y="271"/>
                    </a:lnTo>
                    <a:lnTo>
                      <a:pt x="871" y="275"/>
                    </a:lnTo>
                    <a:lnTo>
                      <a:pt x="877" y="275"/>
                    </a:lnTo>
                    <a:lnTo>
                      <a:pt x="877" y="244"/>
                    </a:lnTo>
                    <a:lnTo>
                      <a:pt x="856" y="244"/>
                    </a:lnTo>
                    <a:lnTo>
                      <a:pt x="856" y="249"/>
                    </a:lnTo>
                    <a:lnTo>
                      <a:pt x="862" y="249"/>
                    </a:lnTo>
                    <a:lnTo>
                      <a:pt x="862" y="229"/>
                    </a:lnTo>
                    <a:lnTo>
                      <a:pt x="840" y="229"/>
                    </a:lnTo>
                    <a:lnTo>
                      <a:pt x="840" y="233"/>
                    </a:lnTo>
                    <a:lnTo>
                      <a:pt x="846" y="233"/>
                    </a:lnTo>
                    <a:lnTo>
                      <a:pt x="846" y="204"/>
                    </a:lnTo>
                    <a:lnTo>
                      <a:pt x="825" y="204"/>
                    </a:lnTo>
                    <a:lnTo>
                      <a:pt x="825" y="209"/>
                    </a:lnTo>
                    <a:lnTo>
                      <a:pt x="831" y="209"/>
                    </a:lnTo>
                    <a:lnTo>
                      <a:pt x="831" y="199"/>
                    </a:lnTo>
                    <a:lnTo>
                      <a:pt x="809" y="199"/>
                    </a:lnTo>
                    <a:lnTo>
                      <a:pt x="809" y="204"/>
                    </a:lnTo>
                    <a:lnTo>
                      <a:pt x="815" y="204"/>
                    </a:lnTo>
                    <a:lnTo>
                      <a:pt x="815" y="179"/>
                    </a:lnTo>
                    <a:lnTo>
                      <a:pt x="794" y="179"/>
                    </a:lnTo>
                    <a:lnTo>
                      <a:pt x="794" y="184"/>
                    </a:lnTo>
                    <a:lnTo>
                      <a:pt x="800" y="184"/>
                    </a:lnTo>
                    <a:lnTo>
                      <a:pt x="800" y="167"/>
                    </a:lnTo>
                    <a:lnTo>
                      <a:pt x="776" y="167"/>
                    </a:lnTo>
                    <a:lnTo>
                      <a:pt x="776" y="171"/>
                    </a:lnTo>
                    <a:lnTo>
                      <a:pt x="783" y="171"/>
                    </a:lnTo>
                    <a:lnTo>
                      <a:pt x="783" y="154"/>
                    </a:lnTo>
                    <a:lnTo>
                      <a:pt x="761" y="154"/>
                    </a:lnTo>
                    <a:lnTo>
                      <a:pt x="761" y="159"/>
                    </a:lnTo>
                    <a:lnTo>
                      <a:pt x="767" y="159"/>
                    </a:lnTo>
                    <a:lnTo>
                      <a:pt x="767" y="129"/>
                    </a:lnTo>
                    <a:lnTo>
                      <a:pt x="745" y="129"/>
                    </a:lnTo>
                    <a:lnTo>
                      <a:pt x="745" y="134"/>
                    </a:lnTo>
                    <a:lnTo>
                      <a:pt x="752" y="134"/>
                    </a:lnTo>
                    <a:lnTo>
                      <a:pt x="752" y="118"/>
                    </a:lnTo>
                    <a:lnTo>
                      <a:pt x="730" y="118"/>
                    </a:lnTo>
                    <a:lnTo>
                      <a:pt x="730" y="123"/>
                    </a:lnTo>
                    <a:lnTo>
                      <a:pt x="736" y="123"/>
                    </a:lnTo>
                    <a:lnTo>
                      <a:pt x="736" y="107"/>
                    </a:lnTo>
                    <a:lnTo>
                      <a:pt x="714" y="107"/>
                    </a:lnTo>
                    <a:lnTo>
                      <a:pt x="714" y="112"/>
                    </a:lnTo>
                    <a:lnTo>
                      <a:pt x="721" y="112"/>
                    </a:lnTo>
                    <a:lnTo>
                      <a:pt x="721" y="87"/>
                    </a:lnTo>
                    <a:lnTo>
                      <a:pt x="699" y="87"/>
                    </a:lnTo>
                    <a:lnTo>
                      <a:pt x="699" y="92"/>
                    </a:lnTo>
                    <a:lnTo>
                      <a:pt x="705" y="92"/>
                    </a:lnTo>
                    <a:lnTo>
                      <a:pt x="705" y="78"/>
                    </a:lnTo>
                    <a:lnTo>
                      <a:pt x="683" y="78"/>
                    </a:lnTo>
                    <a:lnTo>
                      <a:pt x="683" y="83"/>
                    </a:lnTo>
                    <a:lnTo>
                      <a:pt x="690" y="83"/>
                    </a:lnTo>
                    <a:lnTo>
                      <a:pt x="690" y="72"/>
                    </a:lnTo>
                    <a:lnTo>
                      <a:pt x="668" y="72"/>
                    </a:lnTo>
                    <a:lnTo>
                      <a:pt x="668" y="76"/>
                    </a:lnTo>
                    <a:lnTo>
                      <a:pt x="674" y="76"/>
                    </a:lnTo>
                    <a:lnTo>
                      <a:pt x="674" y="58"/>
                    </a:lnTo>
                    <a:lnTo>
                      <a:pt x="651" y="58"/>
                    </a:lnTo>
                    <a:lnTo>
                      <a:pt x="651" y="62"/>
                    </a:lnTo>
                    <a:lnTo>
                      <a:pt x="657" y="62"/>
                    </a:lnTo>
                    <a:lnTo>
                      <a:pt x="657" y="48"/>
                    </a:lnTo>
                    <a:lnTo>
                      <a:pt x="635" y="48"/>
                    </a:lnTo>
                    <a:lnTo>
                      <a:pt x="635" y="53"/>
                    </a:lnTo>
                    <a:lnTo>
                      <a:pt x="641" y="53"/>
                    </a:lnTo>
                    <a:lnTo>
                      <a:pt x="641" y="37"/>
                    </a:lnTo>
                    <a:lnTo>
                      <a:pt x="620" y="37"/>
                    </a:lnTo>
                    <a:lnTo>
                      <a:pt x="620" y="42"/>
                    </a:lnTo>
                    <a:lnTo>
                      <a:pt x="626" y="42"/>
                    </a:lnTo>
                    <a:lnTo>
                      <a:pt x="626" y="27"/>
                    </a:lnTo>
                    <a:lnTo>
                      <a:pt x="604" y="27"/>
                    </a:lnTo>
                    <a:lnTo>
                      <a:pt x="604" y="31"/>
                    </a:lnTo>
                    <a:lnTo>
                      <a:pt x="610" y="31"/>
                    </a:lnTo>
                    <a:lnTo>
                      <a:pt x="610" y="19"/>
                    </a:lnTo>
                    <a:lnTo>
                      <a:pt x="589" y="19"/>
                    </a:lnTo>
                    <a:lnTo>
                      <a:pt x="589" y="23"/>
                    </a:lnTo>
                    <a:lnTo>
                      <a:pt x="595" y="23"/>
                    </a:lnTo>
                    <a:lnTo>
                      <a:pt x="595" y="13"/>
                    </a:lnTo>
                    <a:lnTo>
                      <a:pt x="557" y="13"/>
                    </a:lnTo>
                    <a:lnTo>
                      <a:pt x="557" y="17"/>
                    </a:lnTo>
                    <a:lnTo>
                      <a:pt x="564" y="17"/>
                    </a:lnTo>
                    <a:lnTo>
                      <a:pt x="564" y="8"/>
                    </a:lnTo>
                    <a:lnTo>
                      <a:pt x="540" y="8"/>
                    </a:lnTo>
                    <a:lnTo>
                      <a:pt x="540" y="13"/>
                    </a:lnTo>
                    <a:lnTo>
                      <a:pt x="547" y="13"/>
                    </a:lnTo>
                    <a:lnTo>
                      <a:pt x="547" y="0"/>
                    </a:lnTo>
                    <a:lnTo>
                      <a:pt x="520" y="0"/>
                    </a:lnTo>
                    <a:lnTo>
                      <a:pt x="520" y="14"/>
                    </a:lnTo>
                    <a:lnTo>
                      <a:pt x="525" y="14"/>
                    </a:lnTo>
                    <a:lnTo>
                      <a:pt x="525" y="9"/>
                    </a:lnTo>
                    <a:lnTo>
                      <a:pt x="489" y="9"/>
                    </a:lnTo>
                    <a:lnTo>
                      <a:pt x="489" y="17"/>
                    </a:lnTo>
                    <a:lnTo>
                      <a:pt x="494" y="17"/>
                    </a:lnTo>
                    <a:lnTo>
                      <a:pt x="494" y="13"/>
                    </a:lnTo>
                    <a:lnTo>
                      <a:pt x="474" y="13"/>
                    </a:lnTo>
                    <a:lnTo>
                      <a:pt x="474" y="25"/>
                    </a:lnTo>
                    <a:lnTo>
                      <a:pt x="478" y="25"/>
                    </a:lnTo>
                    <a:lnTo>
                      <a:pt x="478" y="20"/>
                    </a:lnTo>
                    <a:lnTo>
                      <a:pt x="458" y="20"/>
                    </a:lnTo>
                    <a:lnTo>
                      <a:pt x="458" y="34"/>
                    </a:lnTo>
                    <a:lnTo>
                      <a:pt x="463" y="34"/>
                    </a:lnTo>
                    <a:lnTo>
                      <a:pt x="463" y="30"/>
                    </a:lnTo>
                    <a:lnTo>
                      <a:pt x="441" y="30"/>
                    </a:lnTo>
                    <a:lnTo>
                      <a:pt x="441" y="61"/>
                    </a:lnTo>
                    <a:lnTo>
                      <a:pt x="446" y="61"/>
                    </a:lnTo>
                    <a:lnTo>
                      <a:pt x="446" y="56"/>
                    </a:lnTo>
                    <a:lnTo>
                      <a:pt x="425" y="56"/>
                    </a:lnTo>
                    <a:lnTo>
                      <a:pt x="425" y="76"/>
                    </a:lnTo>
                    <a:lnTo>
                      <a:pt x="430" y="76"/>
                    </a:lnTo>
                    <a:lnTo>
                      <a:pt x="430" y="72"/>
                    </a:lnTo>
                    <a:lnTo>
                      <a:pt x="410" y="72"/>
                    </a:lnTo>
                    <a:lnTo>
                      <a:pt x="410" y="103"/>
                    </a:lnTo>
                    <a:lnTo>
                      <a:pt x="415" y="103"/>
                    </a:lnTo>
                    <a:lnTo>
                      <a:pt x="415" y="98"/>
                    </a:lnTo>
                    <a:lnTo>
                      <a:pt x="394" y="98"/>
                    </a:lnTo>
                    <a:lnTo>
                      <a:pt x="394" y="140"/>
                    </a:lnTo>
                    <a:lnTo>
                      <a:pt x="399" y="140"/>
                    </a:lnTo>
                    <a:lnTo>
                      <a:pt x="399" y="135"/>
                    </a:lnTo>
                    <a:lnTo>
                      <a:pt x="379" y="135"/>
                    </a:lnTo>
                    <a:lnTo>
                      <a:pt x="379" y="190"/>
                    </a:lnTo>
                    <a:lnTo>
                      <a:pt x="384" y="190"/>
                    </a:lnTo>
                    <a:lnTo>
                      <a:pt x="384" y="185"/>
                    </a:lnTo>
                    <a:lnTo>
                      <a:pt x="363" y="185"/>
                    </a:lnTo>
                    <a:lnTo>
                      <a:pt x="363" y="235"/>
                    </a:lnTo>
                    <a:lnTo>
                      <a:pt x="368" y="235"/>
                    </a:lnTo>
                    <a:lnTo>
                      <a:pt x="368" y="230"/>
                    </a:lnTo>
                    <a:lnTo>
                      <a:pt x="348" y="230"/>
                    </a:lnTo>
                    <a:lnTo>
                      <a:pt x="348" y="311"/>
                    </a:lnTo>
                    <a:lnTo>
                      <a:pt x="352" y="311"/>
                    </a:lnTo>
                    <a:lnTo>
                      <a:pt x="352" y="307"/>
                    </a:lnTo>
                    <a:lnTo>
                      <a:pt x="331" y="307"/>
                    </a:lnTo>
                    <a:lnTo>
                      <a:pt x="331" y="397"/>
                    </a:lnTo>
                    <a:lnTo>
                      <a:pt x="335" y="397"/>
                    </a:lnTo>
                    <a:lnTo>
                      <a:pt x="335" y="392"/>
                    </a:lnTo>
                    <a:lnTo>
                      <a:pt x="315" y="392"/>
                    </a:lnTo>
                    <a:lnTo>
                      <a:pt x="315" y="520"/>
                    </a:lnTo>
                    <a:lnTo>
                      <a:pt x="320" y="520"/>
                    </a:lnTo>
                    <a:lnTo>
                      <a:pt x="320" y="515"/>
                    </a:lnTo>
                    <a:lnTo>
                      <a:pt x="300" y="515"/>
                    </a:lnTo>
                    <a:lnTo>
                      <a:pt x="300" y="650"/>
                    </a:lnTo>
                    <a:lnTo>
                      <a:pt x="304" y="650"/>
                    </a:lnTo>
                    <a:lnTo>
                      <a:pt x="304" y="646"/>
                    </a:lnTo>
                    <a:lnTo>
                      <a:pt x="284" y="646"/>
                    </a:lnTo>
                    <a:lnTo>
                      <a:pt x="284" y="756"/>
                    </a:lnTo>
                    <a:lnTo>
                      <a:pt x="289" y="756"/>
                    </a:lnTo>
                    <a:lnTo>
                      <a:pt x="289" y="751"/>
                    </a:lnTo>
                    <a:lnTo>
                      <a:pt x="269" y="751"/>
                    </a:lnTo>
                    <a:lnTo>
                      <a:pt x="269" y="873"/>
                    </a:lnTo>
                    <a:lnTo>
                      <a:pt x="273" y="873"/>
                    </a:lnTo>
                    <a:lnTo>
                      <a:pt x="273" y="868"/>
                    </a:lnTo>
                    <a:lnTo>
                      <a:pt x="253" y="868"/>
                    </a:lnTo>
                    <a:lnTo>
                      <a:pt x="253" y="989"/>
                    </a:lnTo>
                    <a:lnTo>
                      <a:pt x="258" y="989"/>
                    </a:lnTo>
                    <a:lnTo>
                      <a:pt x="258" y="985"/>
                    </a:lnTo>
                    <a:lnTo>
                      <a:pt x="236" y="985"/>
                    </a:lnTo>
                    <a:lnTo>
                      <a:pt x="236" y="1056"/>
                    </a:lnTo>
                    <a:lnTo>
                      <a:pt x="241" y="1056"/>
                    </a:lnTo>
                    <a:lnTo>
                      <a:pt x="241" y="1051"/>
                    </a:lnTo>
                    <a:lnTo>
                      <a:pt x="222" y="1051"/>
                    </a:lnTo>
                    <a:lnTo>
                      <a:pt x="222" y="1073"/>
                    </a:lnTo>
                    <a:lnTo>
                      <a:pt x="227" y="1073"/>
                    </a:lnTo>
                    <a:lnTo>
                      <a:pt x="227" y="1069"/>
                    </a:lnTo>
                    <a:lnTo>
                      <a:pt x="205" y="1069"/>
                    </a:lnTo>
                    <a:lnTo>
                      <a:pt x="205" y="1135"/>
                    </a:lnTo>
                    <a:lnTo>
                      <a:pt x="210" y="1135"/>
                    </a:lnTo>
                    <a:lnTo>
                      <a:pt x="210" y="1131"/>
                    </a:lnTo>
                    <a:lnTo>
                      <a:pt x="194" y="1131"/>
                    </a:lnTo>
                    <a:lnTo>
                      <a:pt x="194" y="1135"/>
                    </a:lnTo>
                    <a:lnTo>
                      <a:pt x="200" y="1135"/>
                    </a:lnTo>
                    <a:lnTo>
                      <a:pt x="200" y="1036"/>
                    </a:lnTo>
                    <a:lnTo>
                      <a:pt x="179" y="1036"/>
                    </a:lnTo>
                    <a:lnTo>
                      <a:pt x="179" y="1041"/>
                    </a:lnTo>
                    <a:lnTo>
                      <a:pt x="185" y="1041"/>
                    </a:lnTo>
                    <a:lnTo>
                      <a:pt x="185" y="921"/>
                    </a:lnTo>
                    <a:lnTo>
                      <a:pt x="163" y="921"/>
                    </a:lnTo>
                    <a:lnTo>
                      <a:pt x="163" y="926"/>
                    </a:lnTo>
                    <a:lnTo>
                      <a:pt x="169" y="926"/>
                    </a:lnTo>
                    <a:lnTo>
                      <a:pt x="169" y="521"/>
                    </a:lnTo>
                    <a:lnTo>
                      <a:pt x="147" y="521"/>
                    </a:lnTo>
                    <a:lnTo>
                      <a:pt x="147" y="526"/>
                    </a:lnTo>
                    <a:lnTo>
                      <a:pt x="154" y="526"/>
                    </a:lnTo>
                    <a:lnTo>
                      <a:pt x="154" y="473"/>
                    </a:lnTo>
                    <a:lnTo>
                      <a:pt x="127" y="473"/>
                    </a:lnTo>
                    <a:lnTo>
                      <a:pt x="127" y="523"/>
                    </a:lnTo>
                    <a:lnTo>
                      <a:pt x="132" y="523"/>
                    </a:lnTo>
                    <a:lnTo>
                      <a:pt x="132" y="518"/>
                    </a:lnTo>
                    <a:lnTo>
                      <a:pt x="110" y="518"/>
                    </a:lnTo>
                    <a:lnTo>
                      <a:pt x="110" y="622"/>
                    </a:lnTo>
                    <a:lnTo>
                      <a:pt x="115" y="622"/>
                    </a:lnTo>
                    <a:lnTo>
                      <a:pt x="115" y="618"/>
                    </a:lnTo>
                    <a:lnTo>
                      <a:pt x="95" y="618"/>
                    </a:lnTo>
                    <a:lnTo>
                      <a:pt x="95" y="722"/>
                    </a:lnTo>
                    <a:lnTo>
                      <a:pt x="99" y="722"/>
                    </a:lnTo>
                    <a:lnTo>
                      <a:pt x="99" y="717"/>
                    </a:lnTo>
                    <a:lnTo>
                      <a:pt x="79" y="717"/>
                    </a:lnTo>
                    <a:lnTo>
                      <a:pt x="79" y="820"/>
                    </a:lnTo>
                    <a:lnTo>
                      <a:pt x="84" y="820"/>
                    </a:lnTo>
                    <a:lnTo>
                      <a:pt x="84" y="815"/>
                    </a:lnTo>
                    <a:lnTo>
                      <a:pt x="64" y="815"/>
                    </a:lnTo>
                    <a:lnTo>
                      <a:pt x="64" y="941"/>
                    </a:lnTo>
                    <a:lnTo>
                      <a:pt x="68" y="941"/>
                    </a:lnTo>
                    <a:lnTo>
                      <a:pt x="68" y="936"/>
                    </a:lnTo>
                    <a:lnTo>
                      <a:pt x="48" y="936"/>
                    </a:lnTo>
                    <a:lnTo>
                      <a:pt x="48" y="1041"/>
                    </a:lnTo>
                    <a:lnTo>
                      <a:pt x="53" y="1041"/>
                    </a:lnTo>
                    <a:lnTo>
                      <a:pt x="53" y="1036"/>
                    </a:lnTo>
                    <a:lnTo>
                      <a:pt x="33" y="1036"/>
                    </a:lnTo>
                    <a:lnTo>
                      <a:pt x="33" y="1163"/>
                    </a:lnTo>
                    <a:lnTo>
                      <a:pt x="37" y="1163"/>
                    </a:lnTo>
                    <a:lnTo>
                      <a:pt x="37" y="1159"/>
                    </a:lnTo>
                    <a:lnTo>
                      <a:pt x="17" y="1159"/>
                    </a:lnTo>
                    <a:lnTo>
                      <a:pt x="17" y="1286"/>
                    </a:lnTo>
                    <a:lnTo>
                      <a:pt x="22" y="1286"/>
                    </a:lnTo>
                    <a:lnTo>
                      <a:pt x="22" y="1282"/>
                    </a:lnTo>
                    <a:lnTo>
                      <a:pt x="0" y="1282"/>
                    </a:lnTo>
                    <a:lnTo>
                      <a:pt x="0" y="1286"/>
                    </a:lnTo>
                    <a:lnTo>
                      <a:pt x="0" y="1481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65" name="Freeform 1457"/>
              <p:cNvSpPr>
                <a:spLocks/>
              </p:cNvSpPr>
              <p:nvPr/>
            </p:nvSpPr>
            <p:spPr bwMode="auto">
              <a:xfrm>
                <a:off x="5151" y="3043"/>
                <a:ext cx="27" cy="199"/>
              </a:xfrm>
              <a:custGeom>
                <a:avLst/>
                <a:gdLst/>
                <a:ahLst/>
                <a:cxnLst>
                  <a:cxn ang="0">
                    <a:pos x="0" y="199"/>
                  </a:cxn>
                  <a:cxn ang="0">
                    <a:pos x="11" y="199"/>
                  </a:cxn>
                  <a:cxn ang="0">
                    <a:pos x="11" y="4"/>
                  </a:cxn>
                  <a:cxn ang="0">
                    <a:pos x="5" y="4"/>
                  </a:cxn>
                  <a:cxn ang="0">
                    <a:pos x="5" y="11"/>
                  </a:cxn>
                  <a:cxn ang="0">
                    <a:pos x="21" y="11"/>
                  </a:cxn>
                  <a:cxn ang="0">
                    <a:pos x="21" y="4"/>
                  </a:cxn>
                  <a:cxn ang="0">
                    <a:pos x="16" y="4"/>
                  </a:cxn>
                  <a:cxn ang="0">
                    <a:pos x="16" y="199"/>
                  </a:cxn>
                  <a:cxn ang="0">
                    <a:pos x="27" y="199"/>
                  </a:cxn>
                  <a:cxn ang="0">
                    <a:pos x="27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0" y="199"/>
                  </a:cxn>
                </a:cxnLst>
                <a:rect l="0" t="0" r="r" b="b"/>
                <a:pathLst>
                  <a:path w="27" h="199">
                    <a:moveTo>
                      <a:pt x="0" y="199"/>
                    </a:moveTo>
                    <a:lnTo>
                      <a:pt x="11" y="199"/>
                    </a:lnTo>
                    <a:lnTo>
                      <a:pt x="11" y="4"/>
                    </a:lnTo>
                    <a:lnTo>
                      <a:pt x="5" y="4"/>
                    </a:lnTo>
                    <a:lnTo>
                      <a:pt x="5" y="11"/>
                    </a:lnTo>
                    <a:lnTo>
                      <a:pt x="21" y="11"/>
                    </a:lnTo>
                    <a:lnTo>
                      <a:pt x="21" y="4"/>
                    </a:lnTo>
                    <a:lnTo>
                      <a:pt x="16" y="4"/>
                    </a:lnTo>
                    <a:lnTo>
                      <a:pt x="16" y="199"/>
                    </a:lnTo>
                    <a:lnTo>
                      <a:pt x="27" y="199"/>
                    </a:lnTo>
                    <a:lnTo>
                      <a:pt x="27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66" name="Freeform 1458"/>
              <p:cNvSpPr>
                <a:spLocks noEditPoints="1"/>
              </p:cNvSpPr>
              <p:nvPr/>
            </p:nvSpPr>
            <p:spPr bwMode="auto">
              <a:xfrm>
                <a:off x="3785" y="1742"/>
                <a:ext cx="1315" cy="1508"/>
              </a:xfrm>
              <a:custGeom>
                <a:avLst/>
                <a:gdLst/>
                <a:ahLst/>
                <a:cxnLst>
                  <a:cxn ang="0">
                    <a:pos x="24" y="1408"/>
                  </a:cxn>
                  <a:cxn ang="0">
                    <a:pos x="32" y="1299"/>
                  </a:cxn>
                  <a:cxn ang="0">
                    <a:pos x="32" y="1100"/>
                  </a:cxn>
                  <a:cxn ang="0">
                    <a:pos x="55" y="1002"/>
                  </a:cxn>
                  <a:cxn ang="0">
                    <a:pos x="42" y="988"/>
                  </a:cxn>
                  <a:cxn ang="0">
                    <a:pos x="73" y="814"/>
                  </a:cxn>
                  <a:cxn ang="0">
                    <a:pos x="104" y="616"/>
                  </a:cxn>
                  <a:cxn ang="0">
                    <a:pos x="127" y="514"/>
                  </a:cxn>
                  <a:cxn ang="0">
                    <a:pos x="166" y="582"/>
                  </a:cxn>
                  <a:cxn ang="0">
                    <a:pos x="152" y="800"/>
                  </a:cxn>
                  <a:cxn ang="0">
                    <a:pos x="166" y="800"/>
                  </a:cxn>
                  <a:cxn ang="0">
                    <a:pos x="212" y="736"/>
                  </a:cxn>
                  <a:cxn ang="0">
                    <a:pos x="212" y="581"/>
                  </a:cxn>
                  <a:cxn ang="0">
                    <a:pos x="219" y="548"/>
                  </a:cxn>
                  <a:cxn ang="0">
                    <a:pos x="236" y="431"/>
                  </a:cxn>
                  <a:cxn ang="0">
                    <a:pos x="247" y="301"/>
                  </a:cxn>
                  <a:cxn ang="0">
                    <a:pos x="253" y="218"/>
                  </a:cxn>
                  <a:cxn ang="0">
                    <a:pos x="276" y="167"/>
                  </a:cxn>
                  <a:cxn ang="0">
                    <a:pos x="262" y="130"/>
                  </a:cxn>
                  <a:cxn ang="0">
                    <a:pos x="309" y="44"/>
                  </a:cxn>
                  <a:cxn ang="0">
                    <a:pos x="355" y="10"/>
                  </a:cxn>
                  <a:cxn ang="0">
                    <a:pos x="389" y="21"/>
                  </a:cxn>
                  <a:cxn ang="0">
                    <a:pos x="341" y="18"/>
                  </a:cxn>
                  <a:cxn ang="0">
                    <a:pos x="458" y="44"/>
                  </a:cxn>
                  <a:cxn ang="0">
                    <a:pos x="441" y="36"/>
                  </a:cxn>
                  <a:cxn ang="0">
                    <a:pos x="498" y="63"/>
                  </a:cxn>
                  <a:cxn ang="0">
                    <a:pos x="528" y="61"/>
                  </a:cxn>
                  <a:cxn ang="0">
                    <a:pos x="562" y="108"/>
                  </a:cxn>
                  <a:cxn ang="0">
                    <a:pos x="591" y="122"/>
                  </a:cxn>
                  <a:cxn ang="0">
                    <a:pos x="608" y="158"/>
                  </a:cxn>
                  <a:cxn ang="0">
                    <a:pos x="649" y="184"/>
                  </a:cxn>
                  <a:cxn ang="0">
                    <a:pos x="622" y="165"/>
                  </a:cxn>
                  <a:cxn ang="0">
                    <a:pos x="694" y="242"/>
                  </a:cxn>
                  <a:cxn ang="0">
                    <a:pos x="678" y="234"/>
                  </a:cxn>
                  <a:cxn ang="0">
                    <a:pos x="740" y="282"/>
                  </a:cxn>
                  <a:cxn ang="0">
                    <a:pos x="733" y="282"/>
                  </a:cxn>
                  <a:cxn ang="0">
                    <a:pos x="798" y="349"/>
                  </a:cxn>
                  <a:cxn ang="0">
                    <a:pos x="779" y="327"/>
                  </a:cxn>
                  <a:cxn ang="0">
                    <a:pos x="844" y="425"/>
                  </a:cxn>
                  <a:cxn ang="0">
                    <a:pos x="874" y="451"/>
                  </a:cxn>
                  <a:cxn ang="0">
                    <a:pos x="907" y="487"/>
                  </a:cxn>
                  <a:cxn ang="0">
                    <a:pos x="908" y="512"/>
                  </a:cxn>
                  <a:cxn ang="0">
                    <a:pos x="953" y="529"/>
                  </a:cxn>
                  <a:cxn ang="0">
                    <a:pos x="955" y="585"/>
                  </a:cxn>
                  <a:cxn ang="0">
                    <a:pos x="976" y="587"/>
                  </a:cxn>
                  <a:cxn ang="0">
                    <a:pos x="1017" y="641"/>
                  </a:cxn>
                  <a:cxn ang="0">
                    <a:pos x="1009" y="649"/>
                  </a:cxn>
                  <a:cxn ang="0">
                    <a:pos x="1049" y="710"/>
                  </a:cxn>
                  <a:cxn ang="0">
                    <a:pos x="1063" y="703"/>
                  </a:cxn>
                  <a:cxn ang="0">
                    <a:pos x="1104" y="791"/>
                  </a:cxn>
                  <a:cxn ang="0">
                    <a:pos x="1129" y="892"/>
                  </a:cxn>
                  <a:cxn ang="0">
                    <a:pos x="1166" y="875"/>
                  </a:cxn>
                  <a:cxn ang="0">
                    <a:pos x="1192" y="940"/>
                  </a:cxn>
                  <a:cxn ang="0">
                    <a:pos x="1222" y="1041"/>
                  </a:cxn>
                  <a:cxn ang="0">
                    <a:pos x="1223" y="1053"/>
                  </a:cxn>
                  <a:cxn ang="0">
                    <a:pos x="1268" y="1088"/>
                  </a:cxn>
                  <a:cxn ang="0">
                    <a:pos x="1261" y="1254"/>
                  </a:cxn>
                  <a:cxn ang="0">
                    <a:pos x="1284" y="1469"/>
                  </a:cxn>
                  <a:cxn ang="0">
                    <a:pos x="1286" y="1396"/>
                  </a:cxn>
                  <a:cxn ang="0">
                    <a:pos x="1307" y="1254"/>
                  </a:cxn>
                  <a:cxn ang="0">
                    <a:pos x="1315" y="1383"/>
                  </a:cxn>
                </a:cxnLst>
                <a:rect l="0" t="0" r="r" b="b"/>
                <a:pathLst>
                  <a:path w="1315" h="1508">
                    <a:moveTo>
                      <a:pt x="0" y="1494"/>
                    </a:moveTo>
                    <a:lnTo>
                      <a:pt x="0" y="1508"/>
                    </a:lnTo>
                    <a:lnTo>
                      <a:pt x="24" y="1508"/>
                    </a:lnTo>
                    <a:lnTo>
                      <a:pt x="24" y="1448"/>
                    </a:lnTo>
                    <a:lnTo>
                      <a:pt x="10" y="1448"/>
                    </a:lnTo>
                    <a:lnTo>
                      <a:pt x="10" y="1500"/>
                    </a:lnTo>
                    <a:lnTo>
                      <a:pt x="17" y="1500"/>
                    </a:lnTo>
                    <a:lnTo>
                      <a:pt x="17" y="1494"/>
                    </a:lnTo>
                    <a:lnTo>
                      <a:pt x="0" y="1494"/>
                    </a:lnTo>
                    <a:close/>
                    <a:moveTo>
                      <a:pt x="10" y="1408"/>
                    </a:moveTo>
                    <a:lnTo>
                      <a:pt x="24" y="1408"/>
                    </a:lnTo>
                    <a:lnTo>
                      <a:pt x="24" y="1340"/>
                    </a:lnTo>
                    <a:lnTo>
                      <a:pt x="10" y="1340"/>
                    </a:lnTo>
                    <a:lnTo>
                      <a:pt x="10" y="1408"/>
                    </a:lnTo>
                    <a:close/>
                    <a:moveTo>
                      <a:pt x="24" y="1299"/>
                    </a:moveTo>
                    <a:lnTo>
                      <a:pt x="24" y="1313"/>
                    </a:lnTo>
                    <a:lnTo>
                      <a:pt x="40" y="1313"/>
                    </a:lnTo>
                    <a:lnTo>
                      <a:pt x="40" y="1245"/>
                    </a:lnTo>
                    <a:lnTo>
                      <a:pt x="26" y="1245"/>
                    </a:lnTo>
                    <a:lnTo>
                      <a:pt x="26" y="1305"/>
                    </a:lnTo>
                    <a:lnTo>
                      <a:pt x="32" y="1305"/>
                    </a:lnTo>
                    <a:lnTo>
                      <a:pt x="32" y="1299"/>
                    </a:lnTo>
                    <a:lnTo>
                      <a:pt x="24" y="1299"/>
                    </a:lnTo>
                    <a:close/>
                    <a:moveTo>
                      <a:pt x="26" y="1204"/>
                    </a:moveTo>
                    <a:lnTo>
                      <a:pt x="40" y="1204"/>
                    </a:lnTo>
                    <a:lnTo>
                      <a:pt x="40" y="1136"/>
                    </a:lnTo>
                    <a:lnTo>
                      <a:pt x="26" y="1136"/>
                    </a:lnTo>
                    <a:lnTo>
                      <a:pt x="26" y="1204"/>
                    </a:lnTo>
                    <a:close/>
                    <a:moveTo>
                      <a:pt x="26" y="1095"/>
                    </a:moveTo>
                    <a:lnTo>
                      <a:pt x="40" y="1095"/>
                    </a:lnTo>
                    <a:lnTo>
                      <a:pt x="40" y="1092"/>
                    </a:lnTo>
                    <a:lnTo>
                      <a:pt x="32" y="1092"/>
                    </a:lnTo>
                    <a:lnTo>
                      <a:pt x="32" y="1100"/>
                    </a:lnTo>
                    <a:lnTo>
                      <a:pt x="55" y="1100"/>
                    </a:lnTo>
                    <a:lnTo>
                      <a:pt x="55" y="1042"/>
                    </a:lnTo>
                    <a:lnTo>
                      <a:pt x="42" y="1042"/>
                    </a:lnTo>
                    <a:lnTo>
                      <a:pt x="42" y="1092"/>
                    </a:lnTo>
                    <a:lnTo>
                      <a:pt x="48" y="1092"/>
                    </a:lnTo>
                    <a:lnTo>
                      <a:pt x="48" y="1086"/>
                    </a:lnTo>
                    <a:lnTo>
                      <a:pt x="26" y="1086"/>
                    </a:lnTo>
                    <a:lnTo>
                      <a:pt x="26" y="1092"/>
                    </a:lnTo>
                    <a:lnTo>
                      <a:pt x="26" y="1095"/>
                    </a:lnTo>
                    <a:close/>
                    <a:moveTo>
                      <a:pt x="42" y="1002"/>
                    </a:moveTo>
                    <a:lnTo>
                      <a:pt x="55" y="1002"/>
                    </a:lnTo>
                    <a:lnTo>
                      <a:pt x="55" y="988"/>
                    </a:lnTo>
                    <a:lnTo>
                      <a:pt x="48" y="988"/>
                    </a:lnTo>
                    <a:lnTo>
                      <a:pt x="48" y="996"/>
                    </a:lnTo>
                    <a:lnTo>
                      <a:pt x="71" y="996"/>
                    </a:lnTo>
                    <a:lnTo>
                      <a:pt x="71" y="949"/>
                    </a:lnTo>
                    <a:lnTo>
                      <a:pt x="57" y="949"/>
                    </a:lnTo>
                    <a:lnTo>
                      <a:pt x="57" y="988"/>
                    </a:lnTo>
                    <a:lnTo>
                      <a:pt x="63" y="988"/>
                    </a:lnTo>
                    <a:lnTo>
                      <a:pt x="63" y="982"/>
                    </a:lnTo>
                    <a:lnTo>
                      <a:pt x="42" y="982"/>
                    </a:lnTo>
                    <a:lnTo>
                      <a:pt x="42" y="988"/>
                    </a:lnTo>
                    <a:lnTo>
                      <a:pt x="42" y="1002"/>
                    </a:lnTo>
                    <a:close/>
                    <a:moveTo>
                      <a:pt x="57" y="907"/>
                    </a:moveTo>
                    <a:lnTo>
                      <a:pt x="71" y="907"/>
                    </a:lnTo>
                    <a:lnTo>
                      <a:pt x="71" y="839"/>
                    </a:lnTo>
                    <a:lnTo>
                      <a:pt x="57" y="839"/>
                    </a:lnTo>
                    <a:lnTo>
                      <a:pt x="57" y="907"/>
                    </a:lnTo>
                    <a:close/>
                    <a:moveTo>
                      <a:pt x="73" y="814"/>
                    </a:moveTo>
                    <a:lnTo>
                      <a:pt x="87" y="814"/>
                    </a:lnTo>
                    <a:lnTo>
                      <a:pt x="87" y="745"/>
                    </a:lnTo>
                    <a:lnTo>
                      <a:pt x="73" y="745"/>
                    </a:lnTo>
                    <a:lnTo>
                      <a:pt x="73" y="814"/>
                    </a:lnTo>
                    <a:close/>
                    <a:moveTo>
                      <a:pt x="88" y="721"/>
                    </a:moveTo>
                    <a:lnTo>
                      <a:pt x="102" y="721"/>
                    </a:lnTo>
                    <a:lnTo>
                      <a:pt x="102" y="652"/>
                    </a:lnTo>
                    <a:lnTo>
                      <a:pt x="88" y="652"/>
                    </a:lnTo>
                    <a:lnTo>
                      <a:pt x="88" y="721"/>
                    </a:lnTo>
                    <a:close/>
                    <a:moveTo>
                      <a:pt x="101" y="610"/>
                    </a:moveTo>
                    <a:lnTo>
                      <a:pt x="101" y="624"/>
                    </a:lnTo>
                    <a:lnTo>
                      <a:pt x="118" y="624"/>
                    </a:lnTo>
                    <a:lnTo>
                      <a:pt x="118" y="557"/>
                    </a:lnTo>
                    <a:lnTo>
                      <a:pt x="104" y="557"/>
                    </a:lnTo>
                    <a:lnTo>
                      <a:pt x="104" y="616"/>
                    </a:lnTo>
                    <a:lnTo>
                      <a:pt x="110" y="616"/>
                    </a:lnTo>
                    <a:lnTo>
                      <a:pt x="110" y="610"/>
                    </a:lnTo>
                    <a:lnTo>
                      <a:pt x="101" y="610"/>
                    </a:lnTo>
                    <a:close/>
                    <a:moveTo>
                      <a:pt x="113" y="514"/>
                    </a:moveTo>
                    <a:lnTo>
                      <a:pt x="113" y="528"/>
                    </a:lnTo>
                    <a:lnTo>
                      <a:pt x="135" y="528"/>
                    </a:lnTo>
                    <a:lnTo>
                      <a:pt x="135" y="465"/>
                    </a:lnTo>
                    <a:lnTo>
                      <a:pt x="121" y="465"/>
                    </a:lnTo>
                    <a:lnTo>
                      <a:pt x="121" y="520"/>
                    </a:lnTo>
                    <a:lnTo>
                      <a:pt x="127" y="520"/>
                    </a:lnTo>
                    <a:lnTo>
                      <a:pt x="127" y="514"/>
                    </a:lnTo>
                    <a:lnTo>
                      <a:pt x="113" y="514"/>
                    </a:lnTo>
                    <a:close/>
                    <a:moveTo>
                      <a:pt x="150" y="487"/>
                    </a:moveTo>
                    <a:lnTo>
                      <a:pt x="136" y="487"/>
                    </a:lnTo>
                    <a:lnTo>
                      <a:pt x="136" y="553"/>
                    </a:lnTo>
                    <a:lnTo>
                      <a:pt x="153" y="553"/>
                    </a:lnTo>
                    <a:lnTo>
                      <a:pt x="153" y="539"/>
                    </a:lnTo>
                    <a:lnTo>
                      <a:pt x="142" y="539"/>
                    </a:lnTo>
                    <a:lnTo>
                      <a:pt x="142" y="545"/>
                    </a:lnTo>
                    <a:lnTo>
                      <a:pt x="150" y="545"/>
                    </a:lnTo>
                    <a:lnTo>
                      <a:pt x="150" y="487"/>
                    </a:lnTo>
                    <a:close/>
                    <a:moveTo>
                      <a:pt x="166" y="582"/>
                    </a:moveTo>
                    <a:lnTo>
                      <a:pt x="152" y="582"/>
                    </a:lnTo>
                    <a:lnTo>
                      <a:pt x="152" y="651"/>
                    </a:lnTo>
                    <a:lnTo>
                      <a:pt x="166" y="651"/>
                    </a:lnTo>
                    <a:lnTo>
                      <a:pt x="166" y="582"/>
                    </a:lnTo>
                    <a:close/>
                    <a:moveTo>
                      <a:pt x="166" y="691"/>
                    </a:moveTo>
                    <a:lnTo>
                      <a:pt x="152" y="691"/>
                    </a:lnTo>
                    <a:lnTo>
                      <a:pt x="152" y="759"/>
                    </a:lnTo>
                    <a:lnTo>
                      <a:pt x="166" y="759"/>
                    </a:lnTo>
                    <a:lnTo>
                      <a:pt x="166" y="691"/>
                    </a:lnTo>
                    <a:close/>
                    <a:moveTo>
                      <a:pt x="166" y="800"/>
                    </a:moveTo>
                    <a:lnTo>
                      <a:pt x="152" y="800"/>
                    </a:lnTo>
                    <a:lnTo>
                      <a:pt x="152" y="859"/>
                    </a:lnTo>
                    <a:lnTo>
                      <a:pt x="174" y="859"/>
                    </a:lnTo>
                    <a:lnTo>
                      <a:pt x="174" y="851"/>
                    </a:lnTo>
                    <a:lnTo>
                      <a:pt x="167" y="851"/>
                    </a:lnTo>
                    <a:lnTo>
                      <a:pt x="167" y="853"/>
                    </a:lnTo>
                    <a:lnTo>
                      <a:pt x="181" y="853"/>
                    </a:lnTo>
                    <a:lnTo>
                      <a:pt x="181" y="845"/>
                    </a:lnTo>
                    <a:lnTo>
                      <a:pt x="158" y="845"/>
                    </a:lnTo>
                    <a:lnTo>
                      <a:pt x="158" y="851"/>
                    </a:lnTo>
                    <a:lnTo>
                      <a:pt x="166" y="851"/>
                    </a:lnTo>
                    <a:lnTo>
                      <a:pt x="166" y="800"/>
                    </a:lnTo>
                    <a:close/>
                    <a:moveTo>
                      <a:pt x="183" y="853"/>
                    </a:moveTo>
                    <a:lnTo>
                      <a:pt x="197" y="853"/>
                    </a:lnTo>
                    <a:lnTo>
                      <a:pt x="197" y="784"/>
                    </a:lnTo>
                    <a:lnTo>
                      <a:pt x="183" y="784"/>
                    </a:lnTo>
                    <a:lnTo>
                      <a:pt x="183" y="853"/>
                    </a:lnTo>
                    <a:close/>
                    <a:moveTo>
                      <a:pt x="183" y="742"/>
                    </a:moveTo>
                    <a:lnTo>
                      <a:pt x="197" y="742"/>
                    </a:lnTo>
                    <a:lnTo>
                      <a:pt x="197" y="728"/>
                    </a:lnTo>
                    <a:lnTo>
                      <a:pt x="189" y="728"/>
                    </a:lnTo>
                    <a:lnTo>
                      <a:pt x="189" y="736"/>
                    </a:lnTo>
                    <a:lnTo>
                      <a:pt x="212" y="736"/>
                    </a:lnTo>
                    <a:lnTo>
                      <a:pt x="212" y="689"/>
                    </a:lnTo>
                    <a:lnTo>
                      <a:pt x="198" y="689"/>
                    </a:lnTo>
                    <a:lnTo>
                      <a:pt x="198" y="728"/>
                    </a:lnTo>
                    <a:lnTo>
                      <a:pt x="205" y="728"/>
                    </a:lnTo>
                    <a:lnTo>
                      <a:pt x="205" y="722"/>
                    </a:lnTo>
                    <a:lnTo>
                      <a:pt x="183" y="722"/>
                    </a:lnTo>
                    <a:lnTo>
                      <a:pt x="183" y="728"/>
                    </a:lnTo>
                    <a:lnTo>
                      <a:pt x="183" y="742"/>
                    </a:lnTo>
                    <a:close/>
                    <a:moveTo>
                      <a:pt x="198" y="649"/>
                    </a:moveTo>
                    <a:lnTo>
                      <a:pt x="212" y="649"/>
                    </a:lnTo>
                    <a:lnTo>
                      <a:pt x="212" y="581"/>
                    </a:lnTo>
                    <a:lnTo>
                      <a:pt x="198" y="581"/>
                    </a:lnTo>
                    <a:lnTo>
                      <a:pt x="198" y="649"/>
                    </a:lnTo>
                    <a:close/>
                    <a:moveTo>
                      <a:pt x="219" y="548"/>
                    </a:moveTo>
                    <a:lnTo>
                      <a:pt x="219" y="562"/>
                    </a:lnTo>
                    <a:lnTo>
                      <a:pt x="229" y="562"/>
                    </a:lnTo>
                    <a:lnTo>
                      <a:pt x="229" y="489"/>
                    </a:lnTo>
                    <a:lnTo>
                      <a:pt x="215" y="489"/>
                    </a:lnTo>
                    <a:lnTo>
                      <a:pt x="215" y="554"/>
                    </a:lnTo>
                    <a:lnTo>
                      <a:pt x="222" y="554"/>
                    </a:lnTo>
                    <a:lnTo>
                      <a:pt x="222" y="548"/>
                    </a:lnTo>
                    <a:lnTo>
                      <a:pt x="219" y="548"/>
                    </a:lnTo>
                    <a:close/>
                    <a:moveTo>
                      <a:pt x="215" y="447"/>
                    </a:moveTo>
                    <a:lnTo>
                      <a:pt x="229" y="447"/>
                    </a:lnTo>
                    <a:lnTo>
                      <a:pt x="229" y="437"/>
                    </a:lnTo>
                    <a:lnTo>
                      <a:pt x="222" y="437"/>
                    </a:lnTo>
                    <a:lnTo>
                      <a:pt x="222" y="445"/>
                    </a:lnTo>
                    <a:lnTo>
                      <a:pt x="243" y="445"/>
                    </a:lnTo>
                    <a:lnTo>
                      <a:pt x="243" y="394"/>
                    </a:lnTo>
                    <a:lnTo>
                      <a:pt x="229" y="394"/>
                    </a:lnTo>
                    <a:lnTo>
                      <a:pt x="229" y="437"/>
                    </a:lnTo>
                    <a:lnTo>
                      <a:pt x="236" y="437"/>
                    </a:lnTo>
                    <a:lnTo>
                      <a:pt x="236" y="431"/>
                    </a:lnTo>
                    <a:lnTo>
                      <a:pt x="215" y="431"/>
                    </a:lnTo>
                    <a:lnTo>
                      <a:pt x="215" y="437"/>
                    </a:lnTo>
                    <a:lnTo>
                      <a:pt x="215" y="447"/>
                    </a:lnTo>
                    <a:close/>
                    <a:moveTo>
                      <a:pt x="229" y="352"/>
                    </a:moveTo>
                    <a:lnTo>
                      <a:pt x="243" y="352"/>
                    </a:lnTo>
                    <a:lnTo>
                      <a:pt x="243" y="313"/>
                    </a:lnTo>
                    <a:lnTo>
                      <a:pt x="236" y="313"/>
                    </a:lnTo>
                    <a:lnTo>
                      <a:pt x="236" y="321"/>
                    </a:lnTo>
                    <a:lnTo>
                      <a:pt x="261" y="321"/>
                    </a:lnTo>
                    <a:lnTo>
                      <a:pt x="261" y="301"/>
                    </a:lnTo>
                    <a:lnTo>
                      <a:pt x="247" y="301"/>
                    </a:lnTo>
                    <a:lnTo>
                      <a:pt x="247" y="313"/>
                    </a:lnTo>
                    <a:lnTo>
                      <a:pt x="253" y="313"/>
                    </a:lnTo>
                    <a:lnTo>
                      <a:pt x="253" y="307"/>
                    </a:lnTo>
                    <a:lnTo>
                      <a:pt x="229" y="307"/>
                    </a:lnTo>
                    <a:lnTo>
                      <a:pt x="229" y="313"/>
                    </a:lnTo>
                    <a:lnTo>
                      <a:pt x="229" y="352"/>
                    </a:lnTo>
                    <a:close/>
                    <a:moveTo>
                      <a:pt x="247" y="260"/>
                    </a:moveTo>
                    <a:lnTo>
                      <a:pt x="261" y="260"/>
                    </a:lnTo>
                    <a:lnTo>
                      <a:pt x="261" y="210"/>
                    </a:lnTo>
                    <a:lnTo>
                      <a:pt x="253" y="210"/>
                    </a:lnTo>
                    <a:lnTo>
                      <a:pt x="253" y="218"/>
                    </a:lnTo>
                    <a:lnTo>
                      <a:pt x="276" y="218"/>
                    </a:lnTo>
                    <a:lnTo>
                      <a:pt x="276" y="207"/>
                    </a:lnTo>
                    <a:lnTo>
                      <a:pt x="262" y="207"/>
                    </a:lnTo>
                    <a:lnTo>
                      <a:pt x="262" y="210"/>
                    </a:lnTo>
                    <a:lnTo>
                      <a:pt x="268" y="210"/>
                    </a:lnTo>
                    <a:lnTo>
                      <a:pt x="268" y="204"/>
                    </a:lnTo>
                    <a:lnTo>
                      <a:pt x="247" y="204"/>
                    </a:lnTo>
                    <a:lnTo>
                      <a:pt x="247" y="210"/>
                    </a:lnTo>
                    <a:lnTo>
                      <a:pt x="247" y="260"/>
                    </a:lnTo>
                    <a:close/>
                    <a:moveTo>
                      <a:pt x="262" y="167"/>
                    </a:moveTo>
                    <a:lnTo>
                      <a:pt x="276" y="167"/>
                    </a:lnTo>
                    <a:lnTo>
                      <a:pt x="276" y="130"/>
                    </a:lnTo>
                    <a:lnTo>
                      <a:pt x="268" y="130"/>
                    </a:lnTo>
                    <a:lnTo>
                      <a:pt x="268" y="137"/>
                    </a:lnTo>
                    <a:lnTo>
                      <a:pt x="292" y="137"/>
                    </a:lnTo>
                    <a:lnTo>
                      <a:pt x="292" y="114"/>
                    </a:lnTo>
                    <a:lnTo>
                      <a:pt x="278" y="114"/>
                    </a:lnTo>
                    <a:lnTo>
                      <a:pt x="278" y="130"/>
                    </a:lnTo>
                    <a:lnTo>
                      <a:pt x="284" y="130"/>
                    </a:lnTo>
                    <a:lnTo>
                      <a:pt x="284" y="123"/>
                    </a:lnTo>
                    <a:lnTo>
                      <a:pt x="262" y="123"/>
                    </a:lnTo>
                    <a:lnTo>
                      <a:pt x="262" y="130"/>
                    </a:lnTo>
                    <a:lnTo>
                      <a:pt x="262" y="167"/>
                    </a:lnTo>
                    <a:close/>
                    <a:moveTo>
                      <a:pt x="293" y="75"/>
                    </a:moveTo>
                    <a:lnTo>
                      <a:pt x="293" y="89"/>
                    </a:lnTo>
                    <a:lnTo>
                      <a:pt x="307" y="89"/>
                    </a:lnTo>
                    <a:lnTo>
                      <a:pt x="307" y="44"/>
                    </a:lnTo>
                    <a:lnTo>
                      <a:pt x="299" y="44"/>
                    </a:lnTo>
                    <a:lnTo>
                      <a:pt x="299" y="52"/>
                    </a:lnTo>
                    <a:lnTo>
                      <a:pt x="323" y="52"/>
                    </a:lnTo>
                    <a:lnTo>
                      <a:pt x="323" y="35"/>
                    </a:lnTo>
                    <a:lnTo>
                      <a:pt x="309" y="35"/>
                    </a:lnTo>
                    <a:lnTo>
                      <a:pt x="309" y="44"/>
                    </a:lnTo>
                    <a:lnTo>
                      <a:pt x="315" y="44"/>
                    </a:lnTo>
                    <a:lnTo>
                      <a:pt x="315" y="38"/>
                    </a:lnTo>
                    <a:lnTo>
                      <a:pt x="293" y="38"/>
                    </a:lnTo>
                    <a:lnTo>
                      <a:pt x="293" y="81"/>
                    </a:lnTo>
                    <a:lnTo>
                      <a:pt x="299" y="81"/>
                    </a:lnTo>
                    <a:lnTo>
                      <a:pt x="299" y="75"/>
                    </a:lnTo>
                    <a:lnTo>
                      <a:pt x="293" y="75"/>
                    </a:lnTo>
                    <a:close/>
                    <a:moveTo>
                      <a:pt x="338" y="11"/>
                    </a:moveTo>
                    <a:lnTo>
                      <a:pt x="338" y="25"/>
                    </a:lnTo>
                    <a:lnTo>
                      <a:pt x="355" y="25"/>
                    </a:lnTo>
                    <a:lnTo>
                      <a:pt x="355" y="10"/>
                    </a:lnTo>
                    <a:lnTo>
                      <a:pt x="347" y="10"/>
                    </a:lnTo>
                    <a:lnTo>
                      <a:pt x="347" y="18"/>
                    </a:lnTo>
                    <a:lnTo>
                      <a:pt x="371" y="18"/>
                    </a:lnTo>
                    <a:lnTo>
                      <a:pt x="371" y="7"/>
                    </a:lnTo>
                    <a:lnTo>
                      <a:pt x="363" y="7"/>
                    </a:lnTo>
                    <a:lnTo>
                      <a:pt x="363" y="14"/>
                    </a:lnTo>
                    <a:lnTo>
                      <a:pt x="379" y="14"/>
                    </a:lnTo>
                    <a:lnTo>
                      <a:pt x="379" y="7"/>
                    </a:lnTo>
                    <a:lnTo>
                      <a:pt x="372" y="7"/>
                    </a:lnTo>
                    <a:lnTo>
                      <a:pt x="372" y="21"/>
                    </a:lnTo>
                    <a:lnTo>
                      <a:pt x="389" y="21"/>
                    </a:lnTo>
                    <a:lnTo>
                      <a:pt x="389" y="7"/>
                    </a:lnTo>
                    <a:lnTo>
                      <a:pt x="379" y="7"/>
                    </a:lnTo>
                    <a:lnTo>
                      <a:pt x="379" y="13"/>
                    </a:lnTo>
                    <a:lnTo>
                      <a:pt x="386" y="13"/>
                    </a:lnTo>
                    <a:lnTo>
                      <a:pt x="386" y="0"/>
                    </a:lnTo>
                    <a:lnTo>
                      <a:pt x="357" y="0"/>
                    </a:lnTo>
                    <a:lnTo>
                      <a:pt x="357" y="10"/>
                    </a:lnTo>
                    <a:lnTo>
                      <a:pt x="363" y="10"/>
                    </a:lnTo>
                    <a:lnTo>
                      <a:pt x="363" y="4"/>
                    </a:lnTo>
                    <a:lnTo>
                      <a:pt x="341" y="4"/>
                    </a:lnTo>
                    <a:lnTo>
                      <a:pt x="341" y="18"/>
                    </a:lnTo>
                    <a:lnTo>
                      <a:pt x="347" y="18"/>
                    </a:lnTo>
                    <a:lnTo>
                      <a:pt x="347" y="11"/>
                    </a:lnTo>
                    <a:lnTo>
                      <a:pt x="338" y="11"/>
                    </a:lnTo>
                    <a:close/>
                    <a:moveTo>
                      <a:pt x="433" y="18"/>
                    </a:moveTo>
                    <a:lnTo>
                      <a:pt x="419" y="18"/>
                    </a:lnTo>
                    <a:lnTo>
                      <a:pt x="419" y="32"/>
                    </a:lnTo>
                    <a:lnTo>
                      <a:pt x="441" y="32"/>
                    </a:lnTo>
                    <a:lnTo>
                      <a:pt x="441" y="24"/>
                    </a:lnTo>
                    <a:lnTo>
                      <a:pt x="434" y="24"/>
                    </a:lnTo>
                    <a:lnTo>
                      <a:pt x="434" y="44"/>
                    </a:lnTo>
                    <a:lnTo>
                      <a:pt x="458" y="44"/>
                    </a:lnTo>
                    <a:lnTo>
                      <a:pt x="458" y="36"/>
                    </a:lnTo>
                    <a:lnTo>
                      <a:pt x="452" y="36"/>
                    </a:lnTo>
                    <a:lnTo>
                      <a:pt x="452" y="50"/>
                    </a:lnTo>
                    <a:lnTo>
                      <a:pt x="469" y="50"/>
                    </a:lnTo>
                    <a:lnTo>
                      <a:pt x="469" y="36"/>
                    </a:lnTo>
                    <a:lnTo>
                      <a:pt x="458" y="36"/>
                    </a:lnTo>
                    <a:lnTo>
                      <a:pt x="458" y="42"/>
                    </a:lnTo>
                    <a:lnTo>
                      <a:pt x="466" y="42"/>
                    </a:lnTo>
                    <a:lnTo>
                      <a:pt x="466" y="30"/>
                    </a:lnTo>
                    <a:lnTo>
                      <a:pt x="441" y="30"/>
                    </a:lnTo>
                    <a:lnTo>
                      <a:pt x="441" y="36"/>
                    </a:lnTo>
                    <a:lnTo>
                      <a:pt x="448" y="36"/>
                    </a:lnTo>
                    <a:lnTo>
                      <a:pt x="448" y="18"/>
                    </a:lnTo>
                    <a:lnTo>
                      <a:pt x="425" y="18"/>
                    </a:lnTo>
                    <a:lnTo>
                      <a:pt x="425" y="24"/>
                    </a:lnTo>
                    <a:lnTo>
                      <a:pt x="433" y="24"/>
                    </a:lnTo>
                    <a:lnTo>
                      <a:pt x="433" y="18"/>
                    </a:lnTo>
                    <a:close/>
                    <a:moveTo>
                      <a:pt x="490" y="56"/>
                    </a:moveTo>
                    <a:lnTo>
                      <a:pt x="490" y="70"/>
                    </a:lnTo>
                    <a:lnTo>
                      <a:pt x="504" y="70"/>
                    </a:lnTo>
                    <a:lnTo>
                      <a:pt x="504" y="63"/>
                    </a:lnTo>
                    <a:lnTo>
                      <a:pt x="498" y="63"/>
                    </a:lnTo>
                    <a:lnTo>
                      <a:pt x="498" y="75"/>
                    </a:lnTo>
                    <a:lnTo>
                      <a:pt x="520" y="75"/>
                    </a:lnTo>
                    <a:lnTo>
                      <a:pt x="520" y="67"/>
                    </a:lnTo>
                    <a:lnTo>
                      <a:pt x="514" y="67"/>
                    </a:lnTo>
                    <a:lnTo>
                      <a:pt x="514" y="95"/>
                    </a:lnTo>
                    <a:lnTo>
                      <a:pt x="534" y="95"/>
                    </a:lnTo>
                    <a:lnTo>
                      <a:pt x="534" y="81"/>
                    </a:lnTo>
                    <a:lnTo>
                      <a:pt x="520" y="81"/>
                    </a:lnTo>
                    <a:lnTo>
                      <a:pt x="520" y="88"/>
                    </a:lnTo>
                    <a:lnTo>
                      <a:pt x="528" y="88"/>
                    </a:lnTo>
                    <a:lnTo>
                      <a:pt x="528" y="61"/>
                    </a:lnTo>
                    <a:lnTo>
                      <a:pt x="504" y="61"/>
                    </a:lnTo>
                    <a:lnTo>
                      <a:pt x="504" y="67"/>
                    </a:lnTo>
                    <a:lnTo>
                      <a:pt x="512" y="67"/>
                    </a:lnTo>
                    <a:lnTo>
                      <a:pt x="512" y="56"/>
                    </a:lnTo>
                    <a:lnTo>
                      <a:pt x="504" y="56"/>
                    </a:lnTo>
                    <a:lnTo>
                      <a:pt x="490" y="56"/>
                    </a:lnTo>
                    <a:close/>
                    <a:moveTo>
                      <a:pt x="554" y="102"/>
                    </a:moveTo>
                    <a:lnTo>
                      <a:pt x="554" y="116"/>
                    </a:lnTo>
                    <a:lnTo>
                      <a:pt x="568" y="116"/>
                    </a:lnTo>
                    <a:lnTo>
                      <a:pt x="568" y="108"/>
                    </a:lnTo>
                    <a:lnTo>
                      <a:pt x="562" y="108"/>
                    </a:lnTo>
                    <a:lnTo>
                      <a:pt x="562" y="136"/>
                    </a:lnTo>
                    <a:lnTo>
                      <a:pt x="584" y="136"/>
                    </a:lnTo>
                    <a:lnTo>
                      <a:pt x="584" y="128"/>
                    </a:lnTo>
                    <a:lnTo>
                      <a:pt x="577" y="128"/>
                    </a:lnTo>
                    <a:lnTo>
                      <a:pt x="577" y="148"/>
                    </a:lnTo>
                    <a:lnTo>
                      <a:pt x="590" y="148"/>
                    </a:lnTo>
                    <a:lnTo>
                      <a:pt x="590" y="134"/>
                    </a:lnTo>
                    <a:lnTo>
                      <a:pt x="584" y="134"/>
                    </a:lnTo>
                    <a:lnTo>
                      <a:pt x="584" y="140"/>
                    </a:lnTo>
                    <a:lnTo>
                      <a:pt x="591" y="140"/>
                    </a:lnTo>
                    <a:lnTo>
                      <a:pt x="591" y="122"/>
                    </a:lnTo>
                    <a:lnTo>
                      <a:pt x="568" y="122"/>
                    </a:lnTo>
                    <a:lnTo>
                      <a:pt x="568" y="128"/>
                    </a:lnTo>
                    <a:lnTo>
                      <a:pt x="576" y="128"/>
                    </a:lnTo>
                    <a:lnTo>
                      <a:pt x="576" y="102"/>
                    </a:lnTo>
                    <a:lnTo>
                      <a:pt x="568" y="102"/>
                    </a:lnTo>
                    <a:lnTo>
                      <a:pt x="554" y="102"/>
                    </a:lnTo>
                    <a:close/>
                    <a:moveTo>
                      <a:pt x="613" y="151"/>
                    </a:moveTo>
                    <a:lnTo>
                      <a:pt x="613" y="165"/>
                    </a:lnTo>
                    <a:lnTo>
                      <a:pt x="615" y="165"/>
                    </a:lnTo>
                    <a:lnTo>
                      <a:pt x="615" y="158"/>
                    </a:lnTo>
                    <a:lnTo>
                      <a:pt x="608" y="158"/>
                    </a:lnTo>
                    <a:lnTo>
                      <a:pt x="608" y="173"/>
                    </a:lnTo>
                    <a:lnTo>
                      <a:pt x="630" y="173"/>
                    </a:lnTo>
                    <a:lnTo>
                      <a:pt x="630" y="165"/>
                    </a:lnTo>
                    <a:lnTo>
                      <a:pt x="624" y="165"/>
                    </a:lnTo>
                    <a:lnTo>
                      <a:pt x="624" y="189"/>
                    </a:lnTo>
                    <a:lnTo>
                      <a:pt x="646" y="189"/>
                    </a:lnTo>
                    <a:lnTo>
                      <a:pt x="646" y="181"/>
                    </a:lnTo>
                    <a:lnTo>
                      <a:pt x="639" y="181"/>
                    </a:lnTo>
                    <a:lnTo>
                      <a:pt x="639" y="198"/>
                    </a:lnTo>
                    <a:lnTo>
                      <a:pt x="649" y="198"/>
                    </a:lnTo>
                    <a:lnTo>
                      <a:pt x="649" y="184"/>
                    </a:lnTo>
                    <a:lnTo>
                      <a:pt x="646" y="184"/>
                    </a:lnTo>
                    <a:lnTo>
                      <a:pt x="646" y="190"/>
                    </a:lnTo>
                    <a:lnTo>
                      <a:pt x="653" y="190"/>
                    </a:lnTo>
                    <a:lnTo>
                      <a:pt x="653" y="175"/>
                    </a:lnTo>
                    <a:lnTo>
                      <a:pt x="630" y="175"/>
                    </a:lnTo>
                    <a:lnTo>
                      <a:pt x="630" y="181"/>
                    </a:lnTo>
                    <a:lnTo>
                      <a:pt x="638" y="181"/>
                    </a:lnTo>
                    <a:lnTo>
                      <a:pt x="638" y="159"/>
                    </a:lnTo>
                    <a:lnTo>
                      <a:pt x="615" y="159"/>
                    </a:lnTo>
                    <a:lnTo>
                      <a:pt x="615" y="165"/>
                    </a:lnTo>
                    <a:lnTo>
                      <a:pt x="622" y="165"/>
                    </a:lnTo>
                    <a:lnTo>
                      <a:pt x="622" y="151"/>
                    </a:lnTo>
                    <a:lnTo>
                      <a:pt x="615" y="151"/>
                    </a:lnTo>
                    <a:lnTo>
                      <a:pt x="613" y="151"/>
                    </a:lnTo>
                    <a:close/>
                    <a:moveTo>
                      <a:pt x="671" y="218"/>
                    </a:moveTo>
                    <a:lnTo>
                      <a:pt x="657" y="218"/>
                    </a:lnTo>
                    <a:lnTo>
                      <a:pt x="657" y="228"/>
                    </a:lnTo>
                    <a:lnTo>
                      <a:pt x="678" y="228"/>
                    </a:lnTo>
                    <a:lnTo>
                      <a:pt x="678" y="220"/>
                    </a:lnTo>
                    <a:lnTo>
                      <a:pt x="672" y="220"/>
                    </a:lnTo>
                    <a:lnTo>
                      <a:pt x="672" y="242"/>
                    </a:lnTo>
                    <a:lnTo>
                      <a:pt x="694" y="242"/>
                    </a:lnTo>
                    <a:lnTo>
                      <a:pt x="694" y="234"/>
                    </a:lnTo>
                    <a:lnTo>
                      <a:pt x="688" y="234"/>
                    </a:lnTo>
                    <a:lnTo>
                      <a:pt x="688" y="257"/>
                    </a:lnTo>
                    <a:lnTo>
                      <a:pt x="700" y="257"/>
                    </a:lnTo>
                    <a:lnTo>
                      <a:pt x="700" y="243"/>
                    </a:lnTo>
                    <a:lnTo>
                      <a:pt x="694" y="243"/>
                    </a:lnTo>
                    <a:lnTo>
                      <a:pt x="694" y="249"/>
                    </a:lnTo>
                    <a:lnTo>
                      <a:pt x="702" y="249"/>
                    </a:lnTo>
                    <a:lnTo>
                      <a:pt x="702" y="228"/>
                    </a:lnTo>
                    <a:lnTo>
                      <a:pt x="678" y="228"/>
                    </a:lnTo>
                    <a:lnTo>
                      <a:pt x="678" y="234"/>
                    </a:lnTo>
                    <a:lnTo>
                      <a:pt x="686" y="234"/>
                    </a:lnTo>
                    <a:lnTo>
                      <a:pt x="686" y="214"/>
                    </a:lnTo>
                    <a:lnTo>
                      <a:pt x="663" y="214"/>
                    </a:lnTo>
                    <a:lnTo>
                      <a:pt x="663" y="220"/>
                    </a:lnTo>
                    <a:lnTo>
                      <a:pt x="671" y="220"/>
                    </a:lnTo>
                    <a:lnTo>
                      <a:pt x="671" y="218"/>
                    </a:lnTo>
                    <a:close/>
                    <a:moveTo>
                      <a:pt x="733" y="265"/>
                    </a:moveTo>
                    <a:lnTo>
                      <a:pt x="719" y="265"/>
                    </a:lnTo>
                    <a:lnTo>
                      <a:pt x="719" y="290"/>
                    </a:lnTo>
                    <a:lnTo>
                      <a:pt x="740" y="290"/>
                    </a:lnTo>
                    <a:lnTo>
                      <a:pt x="740" y="282"/>
                    </a:lnTo>
                    <a:lnTo>
                      <a:pt x="734" y="282"/>
                    </a:lnTo>
                    <a:lnTo>
                      <a:pt x="734" y="312"/>
                    </a:lnTo>
                    <a:lnTo>
                      <a:pt x="754" y="312"/>
                    </a:lnTo>
                    <a:lnTo>
                      <a:pt x="754" y="298"/>
                    </a:lnTo>
                    <a:lnTo>
                      <a:pt x="740" y="298"/>
                    </a:lnTo>
                    <a:lnTo>
                      <a:pt x="740" y="304"/>
                    </a:lnTo>
                    <a:lnTo>
                      <a:pt x="748" y="304"/>
                    </a:lnTo>
                    <a:lnTo>
                      <a:pt x="748" y="276"/>
                    </a:lnTo>
                    <a:lnTo>
                      <a:pt x="725" y="276"/>
                    </a:lnTo>
                    <a:lnTo>
                      <a:pt x="725" y="282"/>
                    </a:lnTo>
                    <a:lnTo>
                      <a:pt x="733" y="282"/>
                    </a:lnTo>
                    <a:lnTo>
                      <a:pt x="733" y="265"/>
                    </a:lnTo>
                    <a:close/>
                    <a:moveTo>
                      <a:pt x="779" y="327"/>
                    </a:moveTo>
                    <a:lnTo>
                      <a:pt x="765" y="327"/>
                    </a:lnTo>
                    <a:lnTo>
                      <a:pt x="765" y="341"/>
                    </a:lnTo>
                    <a:lnTo>
                      <a:pt x="789" y="341"/>
                    </a:lnTo>
                    <a:lnTo>
                      <a:pt x="789" y="333"/>
                    </a:lnTo>
                    <a:lnTo>
                      <a:pt x="782" y="333"/>
                    </a:lnTo>
                    <a:lnTo>
                      <a:pt x="782" y="357"/>
                    </a:lnTo>
                    <a:lnTo>
                      <a:pt x="804" y="357"/>
                    </a:lnTo>
                    <a:lnTo>
                      <a:pt x="804" y="349"/>
                    </a:lnTo>
                    <a:lnTo>
                      <a:pt x="798" y="349"/>
                    </a:lnTo>
                    <a:lnTo>
                      <a:pt x="798" y="363"/>
                    </a:lnTo>
                    <a:lnTo>
                      <a:pt x="812" y="363"/>
                    </a:lnTo>
                    <a:lnTo>
                      <a:pt x="812" y="343"/>
                    </a:lnTo>
                    <a:lnTo>
                      <a:pt x="789" y="343"/>
                    </a:lnTo>
                    <a:lnTo>
                      <a:pt x="789" y="349"/>
                    </a:lnTo>
                    <a:lnTo>
                      <a:pt x="796" y="349"/>
                    </a:lnTo>
                    <a:lnTo>
                      <a:pt x="796" y="327"/>
                    </a:lnTo>
                    <a:lnTo>
                      <a:pt x="771" y="327"/>
                    </a:lnTo>
                    <a:lnTo>
                      <a:pt x="771" y="333"/>
                    </a:lnTo>
                    <a:lnTo>
                      <a:pt x="779" y="333"/>
                    </a:lnTo>
                    <a:lnTo>
                      <a:pt x="779" y="327"/>
                    </a:lnTo>
                    <a:close/>
                    <a:moveTo>
                      <a:pt x="827" y="389"/>
                    </a:moveTo>
                    <a:lnTo>
                      <a:pt x="813" y="389"/>
                    </a:lnTo>
                    <a:lnTo>
                      <a:pt x="813" y="408"/>
                    </a:lnTo>
                    <a:lnTo>
                      <a:pt x="835" y="408"/>
                    </a:lnTo>
                    <a:lnTo>
                      <a:pt x="835" y="400"/>
                    </a:lnTo>
                    <a:lnTo>
                      <a:pt x="829" y="400"/>
                    </a:lnTo>
                    <a:lnTo>
                      <a:pt x="829" y="417"/>
                    </a:lnTo>
                    <a:lnTo>
                      <a:pt x="851" y="417"/>
                    </a:lnTo>
                    <a:lnTo>
                      <a:pt x="851" y="410"/>
                    </a:lnTo>
                    <a:lnTo>
                      <a:pt x="844" y="410"/>
                    </a:lnTo>
                    <a:lnTo>
                      <a:pt x="844" y="425"/>
                    </a:lnTo>
                    <a:lnTo>
                      <a:pt x="858" y="425"/>
                    </a:lnTo>
                    <a:lnTo>
                      <a:pt x="858" y="403"/>
                    </a:lnTo>
                    <a:lnTo>
                      <a:pt x="835" y="403"/>
                    </a:lnTo>
                    <a:lnTo>
                      <a:pt x="835" y="410"/>
                    </a:lnTo>
                    <a:lnTo>
                      <a:pt x="843" y="410"/>
                    </a:lnTo>
                    <a:lnTo>
                      <a:pt x="843" y="394"/>
                    </a:lnTo>
                    <a:lnTo>
                      <a:pt x="820" y="394"/>
                    </a:lnTo>
                    <a:lnTo>
                      <a:pt x="820" y="400"/>
                    </a:lnTo>
                    <a:lnTo>
                      <a:pt x="827" y="400"/>
                    </a:lnTo>
                    <a:lnTo>
                      <a:pt x="827" y="389"/>
                    </a:lnTo>
                    <a:close/>
                    <a:moveTo>
                      <a:pt x="874" y="451"/>
                    </a:moveTo>
                    <a:lnTo>
                      <a:pt x="860" y="451"/>
                    </a:lnTo>
                    <a:lnTo>
                      <a:pt x="860" y="475"/>
                    </a:lnTo>
                    <a:lnTo>
                      <a:pt x="882" y="475"/>
                    </a:lnTo>
                    <a:lnTo>
                      <a:pt x="882" y="467"/>
                    </a:lnTo>
                    <a:lnTo>
                      <a:pt x="876" y="467"/>
                    </a:lnTo>
                    <a:lnTo>
                      <a:pt x="876" y="481"/>
                    </a:lnTo>
                    <a:lnTo>
                      <a:pt x="899" y="481"/>
                    </a:lnTo>
                    <a:lnTo>
                      <a:pt x="899" y="473"/>
                    </a:lnTo>
                    <a:lnTo>
                      <a:pt x="893" y="473"/>
                    </a:lnTo>
                    <a:lnTo>
                      <a:pt x="893" y="487"/>
                    </a:lnTo>
                    <a:lnTo>
                      <a:pt x="907" y="487"/>
                    </a:lnTo>
                    <a:lnTo>
                      <a:pt x="907" y="467"/>
                    </a:lnTo>
                    <a:lnTo>
                      <a:pt x="882" y="467"/>
                    </a:lnTo>
                    <a:lnTo>
                      <a:pt x="882" y="473"/>
                    </a:lnTo>
                    <a:lnTo>
                      <a:pt x="890" y="473"/>
                    </a:lnTo>
                    <a:lnTo>
                      <a:pt x="890" y="461"/>
                    </a:lnTo>
                    <a:lnTo>
                      <a:pt x="866" y="461"/>
                    </a:lnTo>
                    <a:lnTo>
                      <a:pt x="866" y="467"/>
                    </a:lnTo>
                    <a:lnTo>
                      <a:pt x="874" y="467"/>
                    </a:lnTo>
                    <a:lnTo>
                      <a:pt x="874" y="451"/>
                    </a:lnTo>
                    <a:close/>
                    <a:moveTo>
                      <a:pt x="922" y="512"/>
                    </a:moveTo>
                    <a:lnTo>
                      <a:pt x="908" y="512"/>
                    </a:lnTo>
                    <a:lnTo>
                      <a:pt x="908" y="528"/>
                    </a:lnTo>
                    <a:lnTo>
                      <a:pt x="930" y="528"/>
                    </a:lnTo>
                    <a:lnTo>
                      <a:pt x="930" y="520"/>
                    </a:lnTo>
                    <a:lnTo>
                      <a:pt x="924" y="520"/>
                    </a:lnTo>
                    <a:lnTo>
                      <a:pt x="924" y="543"/>
                    </a:lnTo>
                    <a:lnTo>
                      <a:pt x="945" y="543"/>
                    </a:lnTo>
                    <a:lnTo>
                      <a:pt x="945" y="535"/>
                    </a:lnTo>
                    <a:lnTo>
                      <a:pt x="939" y="535"/>
                    </a:lnTo>
                    <a:lnTo>
                      <a:pt x="939" y="549"/>
                    </a:lnTo>
                    <a:lnTo>
                      <a:pt x="953" y="549"/>
                    </a:lnTo>
                    <a:lnTo>
                      <a:pt x="953" y="529"/>
                    </a:lnTo>
                    <a:lnTo>
                      <a:pt x="930" y="529"/>
                    </a:lnTo>
                    <a:lnTo>
                      <a:pt x="930" y="535"/>
                    </a:lnTo>
                    <a:lnTo>
                      <a:pt x="938" y="535"/>
                    </a:lnTo>
                    <a:lnTo>
                      <a:pt x="938" y="514"/>
                    </a:lnTo>
                    <a:lnTo>
                      <a:pt x="914" y="514"/>
                    </a:lnTo>
                    <a:lnTo>
                      <a:pt x="914" y="520"/>
                    </a:lnTo>
                    <a:lnTo>
                      <a:pt x="922" y="520"/>
                    </a:lnTo>
                    <a:lnTo>
                      <a:pt x="922" y="512"/>
                    </a:lnTo>
                    <a:close/>
                    <a:moveTo>
                      <a:pt x="969" y="574"/>
                    </a:moveTo>
                    <a:lnTo>
                      <a:pt x="955" y="574"/>
                    </a:lnTo>
                    <a:lnTo>
                      <a:pt x="955" y="585"/>
                    </a:lnTo>
                    <a:lnTo>
                      <a:pt x="976" y="585"/>
                    </a:lnTo>
                    <a:lnTo>
                      <a:pt x="976" y="577"/>
                    </a:lnTo>
                    <a:lnTo>
                      <a:pt x="970" y="577"/>
                    </a:lnTo>
                    <a:lnTo>
                      <a:pt x="970" y="601"/>
                    </a:lnTo>
                    <a:lnTo>
                      <a:pt x="994" y="601"/>
                    </a:lnTo>
                    <a:lnTo>
                      <a:pt x="994" y="593"/>
                    </a:lnTo>
                    <a:lnTo>
                      <a:pt x="987" y="593"/>
                    </a:lnTo>
                    <a:lnTo>
                      <a:pt x="987" y="610"/>
                    </a:lnTo>
                    <a:lnTo>
                      <a:pt x="1001" y="610"/>
                    </a:lnTo>
                    <a:lnTo>
                      <a:pt x="1001" y="587"/>
                    </a:lnTo>
                    <a:lnTo>
                      <a:pt x="976" y="587"/>
                    </a:lnTo>
                    <a:lnTo>
                      <a:pt x="976" y="593"/>
                    </a:lnTo>
                    <a:lnTo>
                      <a:pt x="984" y="593"/>
                    </a:lnTo>
                    <a:lnTo>
                      <a:pt x="984" y="571"/>
                    </a:lnTo>
                    <a:lnTo>
                      <a:pt x="961" y="571"/>
                    </a:lnTo>
                    <a:lnTo>
                      <a:pt x="961" y="577"/>
                    </a:lnTo>
                    <a:lnTo>
                      <a:pt x="969" y="577"/>
                    </a:lnTo>
                    <a:lnTo>
                      <a:pt x="969" y="574"/>
                    </a:lnTo>
                    <a:close/>
                    <a:moveTo>
                      <a:pt x="997" y="643"/>
                    </a:moveTo>
                    <a:lnTo>
                      <a:pt x="997" y="657"/>
                    </a:lnTo>
                    <a:lnTo>
                      <a:pt x="1017" y="657"/>
                    </a:lnTo>
                    <a:lnTo>
                      <a:pt x="1017" y="641"/>
                    </a:lnTo>
                    <a:lnTo>
                      <a:pt x="1009" y="641"/>
                    </a:lnTo>
                    <a:lnTo>
                      <a:pt x="1009" y="649"/>
                    </a:lnTo>
                    <a:lnTo>
                      <a:pt x="1025" y="649"/>
                    </a:lnTo>
                    <a:lnTo>
                      <a:pt x="1025" y="641"/>
                    </a:lnTo>
                    <a:lnTo>
                      <a:pt x="1018" y="641"/>
                    </a:lnTo>
                    <a:lnTo>
                      <a:pt x="1018" y="674"/>
                    </a:lnTo>
                    <a:lnTo>
                      <a:pt x="1032" y="674"/>
                    </a:lnTo>
                    <a:lnTo>
                      <a:pt x="1032" y="635"/>
                    </a:lnTo>
                    <a:lnTo>
                      <a:pt x="1003" y="635"/>
                    </a:lnTo>
                    <a:lnTo>
                      <a:pt x="1003" y="649"/>
                    </a:lnTo>
                    <a:lnTo>
                      <a:pt x="1009" y="649"/>
                    </a:lnTo>
                    <a:lnTo>
                      <a:pt x="1009" y="643"/>
                    </a:lnTo>
                    <a:lnTo>
                      <a:pt x="997" y="643"/>
                    </a:lnTo>
                    <a:close/>
                    <a:moveTo>
                      <a:pt x="1037" y="696"/>
                    </a:moveTo>
                    <a:lnTo>
                      <a:pt x="1037" y="710"/>
                    </a:lnTo>
                    <a:lnTo>
                      <a:pt x="1040" y="710"/>
                    </a:lnTo>
                    <a:lnTo>
                      <a:pt x="1040" y="702"/>
                    </a:lnTo>
                    <a:lnTo>
                      <a:pt x="1034" y="702"/>
                    </a:lnTo>
                    <a:lnTo>
                      <a:pt x="1034" y="717"/>
                    </a:lnTo>
                    <a:lnTo>
                      <a:pt x="1056" y="717"/>
                    </a:lnTo>
                    <a:lnTo>
                      <a:pt x="1056" y="710"/>
                    </a:lnTo>
                    <a:lnTo>
                      <a:pt x="1049" y="710"/>
                    </a:lnTo>
                    <a:lnTo>
                      <a:pt x="1049" y="724"/>
                    </a:lnTo>
                    <a:lnTo>
                      <a:pt x="1071" y="724"/>
                    </a:lnTo>
                    <a:lnTo>
                      <a:pt x="1071" y="716"/>
                    </a:lnTo>
                    <a:lnTo>
                      <a:pt x="1065" y="716"/>
                    </a:lnTo>
                    <a:lnTo>
                      <a:pt x="1065" y="736"/>
                    </a:lnTo>
                    <a:lnTo>
                      <a:pt x="1079" y="736"/>
                    </a:lnTo>
                    <a:lnTo>
                      <a:pt x="1079" y="710"/>
                    </a:lnTo>
                    <a:lnTo>
                      <a:pt x="1056" y="710"/>
                    </a:lnTo>
                    <a:lnTo>
                      <a:pt x="1056" y="716"/>
                    </a:lnTo>
                    <a:lnTo>
                      <a:pt x="1063" y="716"/>
                    </a:lnTo>
                    <a:lnTo>
                      <a:pt x="1063" y="703"/>
                    </a:lnTo>
                    <a:lnTo>
                      <a:pt x="1040" y="703"/>
                    </a:lnTo>
                    <a:lnTo>
                      <a:pt x="1040" y="710"/>
                    </a:lnTo>
                    <a:lnTo>
                      <a:pt x="1048" y="710"/>
                    </a:lnTo>
                    <a:lnTo>
                      <a:pt x="1048" y="696"/>
                    </a:lnTo>
                    <a:lnTo>
                      <a:pt x="1040" y="696"/>
                    </a:lnTo>
                    <a:lnTo>
                      <a:pt x="1037" y="696"/>
                    </a:lnTo>
                    <a:close/>
                    <a:moveTo>
                      <a:pt x="1095" y="761"/>
                    </a:moveTo>
                    <a:lnTo>
                      <a:pt x="1081" y="761"/>
                    </a:lnTo>
                    <a:lnTo>
                      <a:pt x="1081" y="798"/>
                    </a:lnTo>
                    <a:lnTo>
                      <a:pt x="1104" y="798"/>
                    </a:lnTo>
                    <a:lnTo>
                      <a:pt x="1104" y="791"/>
                    </a:lnTo>
                    <a:lnTo>
                      <a:pt x="1098" y="791"/>
                    </a:lnTo>
                    <a:lnTo>
                      <a:pt x="1098" y="812"/>
                    </a:lnTo>
                    <a:lnTo>
                      <a:pt x="1112" y="812"/>
                    </a:lnTo>
                    <a:lnTo>
                      <a:pt x="1112" y="784"/>
                    </a:lnTo>
                    <a:lnTo>
                      <a:pt x="1087" y="784"/>
                    </a:lnTo>
                    <a:lnTo>
                      <a:pt x="1087" y="791"/>
                    </a:lnTo>
                    <a:lnTo>
                      <a:pt x="1095" y="791"/>
                    </a:lnTo>
                    <a:lnTo>
                      <a:pt x="1095" y="761"/>
                    </a:lnTo>
                    <a:close/>
                    <a:moveTo>
                      <a:pt x="1143" y="823"/>
                    </a:moveTo>
                    <a:lnTo>
                      <a:pt x="1129" y="823"/>
                    </a:lnTo>
                    <a:lnTo>
                      <a:pt x="1129" y="892"/>
                    </a:lnTo>
                    <a:lnTo>
                      <a:pt x="1143" y="892"/>
                    </a:lnTo>
                    <a:lnTo>
                      <a:pt x="1143" y="823"/>
                    </a:lnTo>
                    <a:close/>
                    <a:moveTo>
                      <a:pt x="1164" y="875"/>
                    </a:moveTo>
                    <a:lnTo>
                      <a:pt x="1164" y="889"/>
                    </a:lnTo>
                    <a:lnTo>
                      <a:pt x="1166" y="889"/>
                    </a:lnTo>
                    <a:lnTo>
                      <a:pt x="1166" y="881"/>
                    </a:lnTo>
                    <a:lnTo>
                      <a:pt x="1160" y="881"/>
                    </a:lnTo>
                    <a:lnTo>
                      <a:pt x="1160" y="948"/>
                    </a:lnTo>
                    <a:lnTo>
                      <a:pt x="1174" y="948"/>
                    </a:lnTo>
                    <a:lnTo>
                      <a:pt x="1174" y="875"/>
                    </a:lnTo>
                    <a:lnTo>
                      <a:pt x="1166" y="875"/>
                    </a:lnTo>
                    <a:lnTo>
                      <a:pt x="1164" y="875"/>
                    </a:lnTo>
                    <a:close/>
                    <a:moveTo>
                      <a:pt x="1175" y="973"/>
                    </a:moveTo>
                    <a:lnTo>
                      <a:pt x="1175" y="987"/>
                    </a:lnTo>
                    <a:lnTo>
                      <a:pt x="1189" y="987"/>
                    </a:lnTo>
                    <a:lnTo>
                      <a:pt x="1189" y="937"/>
                    </a:lnTo>
                    <a:lnTo>
                      <a:pt x="1182" y="937"/>
                    </a:lnTo>
                    <a:lnTo>
                      <a:pt x="1182" y="945"/>
                    </a:lnTo>
                    <a:lnTo>
                      <a:pt x="1199" y="945"/>
                    </a:lnTo>
                    <a:lnTo>
                      <a:pt x="1199" y="937"/>
                    </a:lnTo>
                    <a:lnTo>
                      <a:pt x="1192" y="937"/>
                    </a:lnTo>
                    <a:lnTo>
                      <a:pt x="1192" y="940"/>
                    </a:lnTo>
                    <a:lnTo>
                      <a:pt x="1206" y="940"/>
                    </a:lnTo>
                    <a:lnTo>
                      <a:pt x="1206" y="931"/>
                    </a:lnTo>
                    <a:lnTo>
                      <a:pt x="1175" y="931"/>
                    </a:lnTo>
                    <a:lnTo>
                      <a:pt x="1175" y="979"/>
                    </a:lnTo>
                    <a:lnTo>
                      <a:pt x="1182" y="979"/>
                    </a:lnTo>
                    <a:lnTo>
                      <a:pt x="1182" y="973"/>
                    </a:lnTo>
                    <a:lnTo>
                      <a:pt x="1175" y="973"/>
                    </a:lnTo>
                    <a:close/>
                    <a:moveTo>
                      <a:pt x="1206" y="982"/>
                    </a:moveTo>
                    <a:lnTo>
                      <a:pt x="1192" y="982"/>
                    </a:lnTo>
                    <a:lnTo>
                      <a:pt x="1192" y="1041"/>
                    </a:lnTo>
                    <a:lnTo>
                      <a:pt x="1222" y="1041"/>
                    </a:lnTo>
                    <a:lnTo>
                      <a:pt x="1222" y="1033"/>
                    </a:lnTo>
                    <a:lnTo>
                      <a:pt x="1208" y="1033"/>
                    </a:lnTo>
                    <a:lnTo>
                      <a:pt x="1214" y="1033"/>
                    </a:lnTo>
                    <a:lnTo>
                      <a:pt x="1214" y="1027"/>
                    </a:lnTo>
                    <a:lnTo>
                      <a:pt x="1199" y="1027"/>
                    </a:lnTo>
                    <a:lnTo>
                      <a:pt x="1199" y="1033"/>
                    </a:lnTo>
                    <a:lnTo>
                      <a:pt x="1206" y="1033"/>
                    </a:lnTo>
                    <a:lnTo>
                      <a:pt x="1206" y="982"/>
                    </a:lnTo>
                    <a:close/>
                    <a:moveTo>
                      <a:pt x="1237" y="1010"/>
                    </a:moveTo>
                    <a:lnTo>
                      <a:pt x="1223" y="1010"/>
                    </a:lnTo>
                    <a:lnTo>
                      <a:pt x="1223" y="1053"/>
                    </a:lnTo>
                    <a:lnTo>
                      <a:pt x="1245" y="1053"/>
                    </a:lnTo>
                    <a:lnTo>
                      <a:pt x="1245" y="1046"/>
                    </a:lnTo>
                    <a:lnTo>
                      <a:pt x="1239" y="1046"/>
                    </a:lnTo>
                    <a:lnTo>
                      <a:pt x="1239" y="1063"/>
                    </a:lnTo>
                    <a:lnTo>
                      <a:pt x="1253" y="1063"/>
                    </a:lnTo>
                    <a:lnTo>
                      <a:pt x="1253" y="1039"/>
                    </a:lnTo>
                    <a:lnTo>
                      <a:pt x="1230" y="1039"/>
                    </a:lnTo>
                    <a:lnTo>
                      <a:pt x="1230" y="1046"/>
                    </a:lnTo>
                    <a:lnTo>
                      <a:pt x="1237" y="1046"/>
                    </a:lnTo>
                    <a:lnTo>
                      <a:pt x="1237" y="1010"/>
                    </a:lnTo>
                    <a:close/>
                    <a:moveTo>
                      <a:pt x="1268" y="1088"/>
                    </a:moveTo>
                    <a:lnTo>
                      <a:pt x="1255" y="1088"/>
                    </a:lnTo>
                    <a:lnTo>
                      <a:pt x="1255" y="1156"/>
                    </a:lnTo>
                    <a:lnTo>
                      <a:pt x="1268" y="1156"/>
                    </a:lnTo>
                    <a:lnTo>
                      <a:pt x="1268" y="1088"/>
                    </a:lnTo>
                    <a:close/>
                    <a:moveTo>
                      <a:pt x="1268" y="1196"/>
                    </a:moveTo>
                    <a:lnTo>
                      <a:pt x="1255" y="1196"/>
                    </a:lnTo>
                    <a:lnTo>
                      <a:pt x="1255" y="1262"/>
                    </a:lnTo>
                    <a:lnTo>
                      <a:pt x="1272" y="1262"/>
                    </a:lnTo>
                    <a:lnTo>
                      <a:pt x="1272" y="1248"/>
                    </a:lnTo>
                    <a:lnTo>
                      <a:pt x="1261" y="1248"/>
                    </a:lnTo>
                    <a:lnTo>
                      <a:pt x="1261" y="1254"/>
                    </a:lnTo>
                    <a:lnTo>
                      <a:pt x="1268" y="1254"/>
                    </a:lnTo>
                    <a:lnTo>
                      <a:pt x="1268" y="1196"/>
                    </a:lnTo>
                    <a:close/>
                    <a:moveTo>
                      <a:pt x="1284" y="1291"/>
                    </a:moveTo>
                    <a:lnTo>
                      <a:pt x="1270" y="1291"/>
                    </a:lnTo>
                    <a:lnTo>
                      <a:pt x="1270" y="1360"/>
                    </a:lnTo>
                    <a:lnTo>
                      <a:pt x="1284" y="1360"/>
                    </a:lnTo>
                    <a:lnTo>
                      <a:pt x="1284" y="1291"/>
                    </a:lnTo>
                    <a:close/>
                    <a:moveTo>
                      <a:pt x="1284" y="1400"/>
                    </a:moveTo>
                    <a:lnTo>
                      <a:pt x="1270" y="1400"/>
                    </a:lnTo>
                    <a:lnTo>
                      <a:pt x="1270" y="1469"/>
                    </a:lnTo>
                    <a:lnTo>
                      <a:pt x="1284" y="1469"/>
                    </a:lnTo>
                    <a:lnTo>
                      <a:pt x="1284" y="1400"/>
                    </a:lnTo>
                    <a:close/>
                    <a:moveTo>
                      <a:pt x="1286" y="1494"/>
                    </a:moveTo>
                    <a:lnTo>
                      <a:pt x="1286" y="1508"/>
                    </a:lnTo>
                    <a:lnTo>
                      <a:pt x="1300" y="1508"/>
                    </a:lnTo>
                    <a:lnTo>
                      <a:pt x="1300" y="1438"/>
                    </a:lnTo>
                    <a:lnTo>
                      <a:pt x="1286" y="1438"/>
                    </a:lnTo>
                    <a:lnTo>
                      <a:pt x="1286" y="1500"/>
                    </a:lnTo>
                    <a:lnTo>
                      <a:pt x="1292" y="1500"/>
                    </a:lnTo>
                    <a:lnTo>
                      <a:pt x="1292" y="1494"/>
                    </a:lnTo>
                    <a:lnTo>
                      <a:pt x="1286" y="1494"/>
                    </a:lnTo>
                    <a:close/>
                    <a:moveTo>
                      <a:pt x="1286" y="1396"/>
                    </a:moveTo>
                    <a:lnTo>
                      <a:pt x="1300" y="1396"/>
                    </a:lnTo>
                    <a:lnTo>
                      <a:pt x="1300" y="1327"/>
                    </a:lnTo>
                    <a:lnTo>
                      <a:pt x="1286" y="1327"/>
                    </a:lnTo>
                    <a:lnTo>
                      <a:pt x="1286" y="1396"/>
                    </a:lnTo>
                    <a:close/>
                    <a:moveTo>
                      <a:pt x="1286" y="1287"/>
                    </a:moveTo>
                    <a:lnTo>
                      <a:pt x="1300" y="1287"/>
                    </a:lnTo>
                    <a:lnTo>
                      <a:pt x="1300" y="1254"/>
                    </a:lnTo>
                    <a:lnTo>
                      <a:pt x="1292" y="1254"/>
                    </a:lnTo>
                    <a:lnTo>
                      <a:pt x="1292" y="1262"/>
                    </a:lnTo>
                    <a:lnTo>
                      <a:pt x="1307" y="1262"/>
                    </a:lnTo>
                    <a:lnTo>
                      <a:pt x="1307" y="1254"/>
                    </a:lnTo>
                    <a:lnTo>
                      <a:pt x="1301" y="1254"/>
                    </a:lnTo>
                    <a:lnTo>
                      <a:pt x="1301" y="1274"/>
                    </a:lnTo>
                    <a:lnTo>
                      <a:pt x="1315" y="1274"/>
                    </a:lnTo>
                    <a:lnTo>
                      <a:pt x="1315" y="1248"/>
                    </a:lnTo>
                    <a:lnTo>
                      <a:pt x="1286" y="1248"/>
                    </a:lnTo>
                    <a:lnTo>
                      <a:pt x="1286" y="1254"/>
                    </a:lnTo>
                    <a:lnTo>
                      <a:pt x="1286" y="1287"/>
                    </a:lnTo>
                    <a:close/>
                    <a:moveTo>
                      <a:pt x="1315" y="1315"/>
                    </a:moveTo>
                    <a:lnTo>
                      <a:pt x="1301" y="1315"/>
                    </a:lnTo>
                    <a:lnTo>
                      <a:pt x="1301" y="1383"/>
                    </a:lnTo>
                    <a:lnTo>
                      <a:pt x="1315" y="1383"/>
                    </a:lnTo>
                    <a:lnTo>
                      <a:pt x="1315" y="1315"/>
                    </a:lnTo>
                    <a:close/>
                    <a:moveTo>
                      <a:pt x="1315" y="1425"/>
                    </a:moveTo>
                    <a:lnTo>
                      <a:pt x="1301" y="1425"/>
                    </a:lnTo>
                    <a:lnTo>
                      <a:pt x="1301" y="1492"/>
                    </a:lnTo>
                    <a:lnTo>
                      <a:pt x="1315" y="1492"/>
                    </a:lnTo>
                    <a:lnTo>
                      <a:pt x="1315" y="1425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67" name="Freeform 1459"/>
              <p:cNvSpPr>
                <a:spLocks noEditPoints="1"/>
              </p:cNvSpPr>
              <p:nvPr/>
            </p:nvSpPr>
            <p:spPr bwMode="auto">
              <a:xfrm>
                <a:off x="5103" y="3113"/>
                <a:ext cx="45" cy="129"/>
              </a:xfrm>
              <a:custGeom>
                <a:avLst/>
                <a:gdLst/>
                <a:ahLst/>
                <a:cxnLst>
                  <a:cxn ang="0">
                    <a:pos x="0" y="129"/>
                  </a:cxn>
                  <a:cxn ang="0">
                    <a:pos x="14" y="129"/>
                  </a:cxn>
                  <a:cxn ang="0">
                    <a:pos x="14" y="60"/>
                  </a:cxn>
                  <a:cxn ang="0">
                    <a:pos x="0" y="60"/>
                  </a:cxn>
                  <a:cxn ang="0">
                    <a:pos x="0" y="129"/>
                  </a:cxn>
                  <a:cxn ang="0">
                    <a:pos x="0" y="20"/>
                  </a:cxn>
                  <a:cxn ang="0">
                    <a:pos x="14" y="20"/>
                  </a:cxn>
                  <a:cxn ang="0">
                    <a:pos x="14" y="6"/>
                  </a:cxn>
                  <a:cxn ang="0">
                    <a:pos x="6" y="6"/>
                  </a:cxn>
                  <a:cxn ang="0">
                    <a:pos x="6" y="14"/>
                  </a:cxn>
                  <a:cxn ang="0">
                    <a:pos x="37" y="14"/>
                  </a:cxn>
                  <a:cxn ang="0">
                    <a:pos x="37" y="6"/>
                  </a:cxn>
                  <a:cxn ang="0">
                    <a:pos x="31" y="6"/>
                  </a:cxn>
                  <a:cxn ang="0">
                    <a:pos x="31" y="29"/>
                  </a:cxn>
                  <a:cxn ang="0">
                    <a:pos x="45" y="29"/>
                  </a:cxn>
                  <a:cxn ang="0">
                    <a:pos x="45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20"/>
                  </a:cxn>
                  <a:cxn ang="0">
                    <a:pos x="45" y="71"/>
                  </a:cxn>
                  <a:cxn ang="0">
                    <a:pos x="31" y="71"/>
                  </a:cxn>
                  <a:cxn ang="0">
                    <a:pos x="31" y="129"/>
                  </a:cxn>
                  <a:cxn ang="0">
                    <a:pos x="45" y="129"/>
                  </a:cxn>
                  <a:cxn ang="0">
                    <a:pos x="45" y="71"/>
                  </a:cxn>
                </a:cxnLst>
                <a:rect l="0" t="0" r="r" b="b"/>
                <a:pathLst>
                  <a:path w="45" h="129">
                    <a:moveTo>
                      <a:pt x="0" y="129"/>
                    </a:moveTo>
                    <a:lnTo>
                      <a:pt x="14" y="129"/>
                    </a:lnTo>
                    <a:lnTo>
                      <a:pt x="14" y="60"/>
                    </a:lnTo>
                    <a:lnTo>
                      <a:pt x="0" y="60"/>
                    </a:lnTo>
                    <a:lnTo>
                      <a:pt x="0" y="129"/>
                    </a:lnTo>
                    <a:close/>
                    <a:moveTo>
                      <a:pt x="0" y="20"/>
                    </a:moveTo>
                    <a:lnTo>
                      <a:pt x="14" y="20"/>
                    </a:lnTo>
                    <a:lnTo>
                      <a:pt x="14" y="6"/>
                    </a:lnTo>
                    <a:lnTo>
                      <a:pt x="6" y="6"/>
                    </a:lnTo>
                    <a:lnTo>
                      <a:pt x="6" y="14"/>
                    </a:lnTo>
                    <a:lnTo>
                      <a:pt x="37" y="14"/>
                    </a:lnTo>
                    <a:lnTo>
                      <a:pt x="37" y="6"/>
                    </a:lnTo>
                    <a:lnTo>
                      <a:pt x="31" y="6"/>
                    </a:lnTo>
                    <a:lnTo>
                      <a:pt x="31" y="29"/>
                    </a:lnTo>
                    <a:lnTo>
                      <a:pt x="45" y="29"/>
                    </a:lnTo>
                    <a:lnTo>
                      <a:pt x="45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20"/>
                    </a:lnTo>
                    <a:close/>
                    <a:moveTo>
                      <a:pt x="45" y="71"/>
                    </a:moveTo>
                    <a:lnTo>
                      <a:pt x="31" y="71"/>
                    </a:lnTo>
                    <a:lnTo>
                      <a:pt x="31" y="129"/>
                    </a:lnTo>
                    <a:lnTo>
                      <a:pt x="45" y="129"/>
                    </a:lnTo>
                    <a:lnTo>
                      <a:pt x="45" y="71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68" name="Rectangle 1460"/>
              <p:cNvSpPr>
                <a:spLocks noChangeArrowheads="1"/>
              </p:cNvSpPr>
              <p:nvPr/>
            </p:nvSpPr>
            <p:spPr bwMode="auto">
              <a:xfrm>
                <a:off x="5172" y="3236"/>
                <a:ext cx="15" cy="14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69" name="Line 1461"/>
              <p:cNvSpPr>
                <a:spLocks noChangeShapeType="1"/>
              </p:cNvSpPr>
              <p:nvPr/>
            </p:nvSpPr>
            <p:spPr bwMode="auto">
              <a:xfrm>
                <a:off x="3778" y="3242"/>
                <a:ext cx="1594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70" name="Line 1462"/>
              <p:cNvSpPr>
                <a:spLocks noChangeShapeType="1"/>
              </p:cNvSpPr>
              <p:nvPr/>
            </p:nvSpPr>
            <p:spPr bwMode="auto">
              <a:xfrm>
                <a:off x="3778" y="1417"/>
                <a:ext cx="1594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71" name="Line 1463"/>
              <p:cNvSpPr>
                <a:spLocks noChangeShapeType="1"/>
              </p:cNvSpPr>
              <p:nvPr/>
            </p:nvSpPr>
            <p:spPr bwMode="auto">
              <a:xfrm flipV="1">
                <a:off x="3859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72" name="Line 1464"/>
              <p:cNvSpPr>
                <a:spLocks noChangeShapeType="1"/>
              </p:cNvSpPr>
              <p:nvPr/>
            </p:nvSpPr>
            <p:spPr bwMode="auto">
              <a:xfrm>
                <a:off x="3859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73" name="Line 1465"/>
              <p:cNvSpPr>
                <a:spLocks noChangeShapeType="1"/>
              </p:cNvSpPr>
              <p:nvPr/>
            </p:nvSpPr>
            <p:spPr bwMode="auto">
              <a:xfrm flipV="1">
                <a:off x="4036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74" name="Line 1466"/>
              <p:cNvSpPr>
                <a:spLocks noChangeShapeType="1"/>
              </p:cNvSpPr>
              <p:nvPr/>
            </p:nvSpPr>
            <p:spPr bwMode="auto">
              <a:xfrm>
                <a:off x="4036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75" name="Line 1467"/>
              <p:cNvSpPr>
                <a:spLocks noChangeShapeType="1"/>
              </p:cNvSpPr>
              <p:nvPr/>
            </p:nvSpPr>
            <p:spPr bwMode="auto">
              <a:xfrm flipV="1">
                <a:off x="4215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76" name="Line 1468"/>
              <p:cNvSpPr>
                <a:spLocks noChangeShapeType="1"/>
              </p:cNvSpPr>
              <p:nvPr/>
            </p:nvSpPr>
            <p:spPr bwMode="auto">
              <a:xfrm>
                <a:off x="4215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77" name="Line 1469"/>
              <p:cNvSpPr>
                <a:spLocks noChangeShapeType="1"/>
              </p:cNvSpPr>
              <p:nvPr/>
            </p:nvSpPr>
            <p:spPr bwMode="auto">
              <a:xfrm flipV="1">
                <a:off x="4393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78" name="Line 1470"/>
              <p:cNvSpPr>
                <a:spLocks noChangeShapeType="1"/>
              </p:cNvSpPr>
              <p:nvPr/>
            </p:nvSpPr>
            <p:spPr bwMode="auto">
              <a:xfrm>
                <a:off x="4393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79" name="Line 1471"/>
              <p:cNvSpPr>
                <a:spLocks noChangeShapeType="1"/>
              </p:cNvSpPr>
              <p:nvPr/>
            </p:nvSpPr>
            <p:spPr bwMode="auto">
              <a:xfrm flipV="1">
                <a:off x="4570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80" name="Line 1472"/>
              <p:cNvSpPr>
                <a:spLocks noChangeShapeType="1"/>
              </p:cNvSpPr>
              <p:nvPr/>
            </p:nvSpPr>
            <p:spPr bwMode="auto">
              <a:xfrm>
                <a:off x="4570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81" name="Line 1473"/>
              <p:cNvSpPr>
                <a:spLocks noChangeShapeType="1"/>
              </p:cNvSpPr>
              <p:nvPr/>
            </p:nvSpPr>
            <p:spPr bwMode="auto">
              <a:xfrm flipV="1">
                <a:off x="4749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82" name="Line 1474"/>
              <p:cNvSpPr>
                <a:spLocks noChangeShapeType="1"/>
              </p:cNvSpPr>
              <p:nvPr/>
            </p:nvSpPr>
            <p:spPr bwMode="auto">
              <a:xfrm>
                <a:off x="4749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83" name="Line 1475"/>
              <p:cNvSpPr>
                <a:spLocks noChangeShapeType="1"/>
              </p:cNvSpPr>
              <p:nvPr/>
            </p:nvSpPr>
            <p:spPr bwMode="auto">
              <a:xfrm flipV="1">
                <a:off x="4928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84" name="Line 1476"/>
              <p:cNvSpPr>
                <a:spLocks noChangeShapeType="1"/>
              </p:cNvSpPr>
              <p:nvPr/>
            </p:nvSpPr>
            <p:spPr bwMode="auto">
              <a:xfrm>
                <a:off x="4928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85" name="Line 1477"/>
              <p:cNvSpPr>
                <a:spLocks noChangeShapeType="1"/>
              </p:cNvSpPr>
              <p:nvPr/>
            </p:nvSpPr>
            <p:spPr bwMode="auto">
              <a:xfrm flipV="1">
                <a:off x="5105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86" name="Line 1478"/>
              <p:cNvSpPr>
                <a:spLocks noChangeShapeType="1"/>
              </p:cNvSpPr>
              <p:nvPr/>
            </p:nvSpPr>
            <p:spPr bwMode="auto">
              <a:xfrm>
                <a:off x="5105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87" name="Line 1479"/>
              <p:cNvSpPr>
                <a:spLocks noChangeShapeType="1"/>
              </p:cNvSpPr>
              <p:nvPr/>
            </p:nvSpPr>
            <p:spPr bwMode="auto">
              <a:xfrm flipV="1">
                <a:off x="5283" y="3222"/>
                <a:ext cx="1" cy="20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88" name="Line 1480"/>
              <p:cNvSpPr>
                <a:spLocks noChangeShapeType="1"/>
              </p:cNvSpPr>
              <p:nvPr/>
            </p:nvSpPr>
            <p:spPr bwMode="auto">
              <a:xfrm>
                <a:off x="5283" y="1417"/>
                <a:ext cx="1" cy="2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89" name="Line 1481"/>
              <p:cNvSpPr>
                <a:spLocks noChangeShapeType="1"/>
              </p:cNvSpPr>
              <p:nvPr/>
            </p:nvSpPr>
            <p:spPr bwMode="auto">
              <a:xfrm flipV="1">
                <a:off x="3948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90" name="Line 1482"/>
              <p:cNvSpPr>
                <a:spLocks noChangeShapeType="1"/>
              </p:cNvSpPr>
              <p:nvPr/>
            </p:nvSpPr>
            <p:spPr bwMode="auto">
              <a:xfrm>
                <a:off x="3948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91" name="Line 1483"/>
              <p:cNvSpPr>
                <a:spLocks noChangeShapeType="1"/>
              </p:cNvSpPr>
              <p:nvPr/>
            </p:nvSpPr>
            <p:spPr bwMode="auto">
              <a:xfrm flipV="1">
                <a:off x="4126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92" name="Line 1484"/>
              <p:cNvSpPr>
                <a:spLocks noChangeShapeType="1"/>
              </p:cNvSpPr>
              <p:nvPr/>
            </p:nvSpPr>
            <p:spPr bwMode="auto">
              <a:xfrm>
                <a:off x="4126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93" name="Line 1485"/>
              <p:cNvSpPr>
                <a:spLocks noChangeShapeType="1"/>
              </p:cNvSpPr>
              <p:nvPr/>
            </p:nvSpPr>
            <p:spPr bwMode="auto">
              <a:xfrm flipV="1">
                <a:off x="4303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94" name="Line 1486"/>
              <p:cNvSpPr>
                <a:spLocks noChangeShapeType="1"/>
              </p:cNvSpPr>
              <p:nvPr/>
            </p:nvSpPr>
            <p:spPr bwMode="auto">
              <a:xfrm>
                <a:off x="4303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95" name="Line 1487"/>
              <p:cNvSpPr>
                <a:spLocks noChangeShapeType="1"/>
              </p:cNvSpPr>
              <p:nvPr/>
            </p:nvSpPr>
            <p:spPr bwMode="auto">
              <a:xfrm flipV="1">
                <a:off x="4482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96" name="Line 1488"/>
              <p:cNvSpPr>
                <a:spLocks noChangeShapeType="1"/>
              </p:cNvSpPr>
              <p:nvPr/>
            </p:nvSpPr>
            <p:spPr bwMode="auto">
              <a:xfrm>
                <a:off x="4482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97" name="Line 1489"/>
              <p:cNvSpPr>
                <a:spLocks noChangeShapeType="1"/>
              </p:cNvSpPr>
              <p:nvPr/>
            </p:nvSpPr>
            <p:spPr bwMode="auto">
              <a:xfrm flipV="1">
                <a:off x="4661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98" name="Line 1490"/>
              <p:cNvSpPr>
                <a:spLocks noChangeShapeType="1"/>
              </p:cNvSpPr>
              <p:nvPr/>
            </p:nvSpPr>
            <p:spPr bwMode="auto">
              <a:xfrm>
                <a:off x="4661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699" name="Line 1491"/>
              <p:cNvSpPr>
                <a:spLocks noChangeShapeType="1"/>
              </p:cNvSpPr>
              <p:nvPr/>
            </p:nvSpPr>
            <p:spPr bwMode="auto">
              <a:xfrm flipV="1">
                <a:off x="4838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00" name="Line 1492"/>
              <p:cNvSpPr>
                <a:spLocks noChangeShapeType="1"/>
              </p:cNvSpPr>
              <p:nvPr/>
            </p:nvSpPr>
            <p:spPr bwMode="auto">
              <a:xfrm>
                <a:off x="4838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01" name="Line 1493"/>
              <p:cNvSpPr>
                <a:spLocks noChangeShapeType="1"/>
              </p:cNvSpPr>
              <p:nvPr/>
            </p:nvSpPr>
            <p:spPr bwMode="auto">
              <a:xfrm flipV="1">
                <a:off x="5016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02" name="Line 1494"/>
              <p:cNvSpPr>
                <a:spLocks noChangeShapeType="1"/>
              </p:cNvSpPr>
              <p:nvPr/>
            </p:nvSpPr>
            <p:spPr bwMode="auto">
              <a:xfrm>
                <a:off x="5016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03" name="Line 1495"/>
              <p:cNvSpPr>
                <a:spLocks noChangeShapeType="1"/>
              </p:cNvSpPr>
              <p:nvPr/>
            </p:nvSpPr>
            <p:spPr bwMode="auto">
              <a:xfrm flipV="1">
                <a:off x="5195" y="3180"/>
                <a:ext cx="1" cy="62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04" name="Line 1496"/>
              <p:cNvSpPr>
                <a:spLocks noChangeShapeType="1"/>
              </p:cNvSpPr>
              <p:nvPr/>
            </p:nvSpPr>
            <p:spPr bwMode="auto">
              <a:xfrm>
                <a:off x="5195" y="1417"/>
                <a:ext cx="1" cy="6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05" name="Rectangle 1497"/>
              <p:cNvSpPr>
                <a:spLocks noChangeArrowheads="1"/>
              </p:cNvSpPr>
              <p:nvPr/>
            </p:nvSpPr>
            <p:spPr bwMode="auto">
              <a:xfrm>
                <a:off x="3895" y="3323"/>
                <a:ext cx="22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06" name="Freeform 1498"/>
              <p:cNvSpPr>
                <a:spLocks/>
              </p:cNvSpPr>
              <p:nvPr/>
            </p:nvSpPr>
            <p:spPr bwMode="auto">
              <a:xfrm>
                <a:off x="3931" y="3287"/>
                <a:ext cx="21" cy="5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5" y="0"/>
                  </a:cxn>
                  <a:cxn ang="0">
                    <a:pos x="15" y="57"/>
                  </a:cxn>
                  <a:cxn ang="0">
                    <a:pos x="21" y="57"/>
                  </a:cxn>
                  <a:cxn ang="0">
                    <a:pos x="21" y="59"/>
                  </a:cxn>
                  <a:cxn ang="0">
                    <a:pos x="1" y="59"/>
                  </a:cxn>
                  <a:cxn ang="0">
                    <a:pos x="1" y="57"/>
                  </a:cxn>
                  <a:cxn ang="0">
                    <a:pos x="6" y="57"/>
                  </a:cxn>
                  <a:cxn ang="0">
                    <a:pos x="7" y="56"/>
                  </a:cxn>
                  <a:cxn ang="0">
                    <a:pos x="7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1" y="8"/>
                  </a:cxn>
                  <a:cxn ang="0">
                    <a:pos x="0" y="6"/>
                  </a:cxn>
                </a:cxnLst>
                <a:rect l="0" t="0" r="r" b="b"/>
                <a:pathLst>
                  <a:path w="21" h="59">
                    <a:moveTo>
                      <a:pt x="0" y="6"/>
                    </a:moveTo>
                    <a:lnTo>
                      <a:pt x="14" y="0"/>
                    </a:lnTo>
                    <a:lnTo>
                      <a:pt x="15" y="0"/>
                    </a:lnTo>
                    <a:lnTo>
                      <a:pt x="15" y="57"/>
                    </a:lnTo>
                    <a:lnTo>
                      <a:pt x="21" y="57"/>
                    </a:lnTo>
                    <a:lnTo>
                      <a:pt x="21" y="59"/>
                    </a:lnTo>
                    <a:lnTo>
                      <a:pt x="1" y="59"/>
                    </a:lnTo>
                    <a:lnTo>
                      <a:pt x="1" y="57"/>
                    </a:lnTo>
                    <a:lnTo>
                      <a:pt x="6" y="57"/>
                    </a:lnTo>
                    <a:lnTo>
                      <a:pt x="7" y="5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07" name="Freeform 1499"/>
              <p:cNvSpPr>
                <a:spLocks noEditPoints="1"/>
              </p:cNvSpPr>
              <p:nvPr/>
            </p:nvSpPr>
            <p:spPr bwMode="auto">
              <a:xfrm>
                <a:off x="3968" y="3287"/>
                <a:ext cx="36" cy="60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34" y="1"/>
                  </a:cxn>
                  <a:cxn ang="0">
                    <a:pos x="29" y="3"/>
                  </a:cxn>
                  <a:cxn ang="0">
                    <a:pos x="23" y="6"/>
                  </a:cxn>
                  <a:cxn ang="0">
                    <a:pos x="22" y="8"/>
                  </a:cxn>
                  <a:cxn ang="0">
                    <a:pos x="18" y="9"/>
                  </a:cxn>
                  <a:cxn ang="0">
                    <a:pos x="15" y="12"/>
                  </a:cxn>
                  <a:cxn ang="0">
                    <a:pos x="12" y="17"/>
                  </a:cxn>
                  <a:cxn ang="0">
                    <a:pos x="11" y="22"/>
                  </a:cxn>
                  <a:cxn ang="0">
                    <a:pos x="9" y="28"/>
                  </a:cxn>
                  <a:cxn ang="0">
                    <a:pos x="14" y="25"/>
                  </a:cxn>
                  <a:cxn ang="0">
                    <a:pos x="17" y="23"/>
                  </a:cxn>
                  <a:cxn ang="0">
                    <a:pos x="25" y="23"/>
                  </a:cxn>
                  <a:cxn ang="0">
                    <a:pos x="28" y="25"/>
                  </a:cxn>
                  <a:cxn ang="0">
                    <a:pos x="34" y="31"/>
                  </a:cxn>
                  <a:cxn ang="0">
                    <a:pos x="36" y="36"/>
                  </a:cxn>
                  <a:cxn ang="0">
                    <a:pos x="36" y="40"/>
                  </a:cxn>
                  <a:cxn ang="0">
                    <a:pos x="34" y="46"/>
                  </a:cxn>
                  <a:cxn ang="0">
                    <a:pos x="31" y="53"/>
                  </a:cxn>
                  <a:cxn ang="0">
                    <a:pos x="28" y="56"/>
                  </a:cxn>
                  <a:cxn ang="0">
                    <a:pos x="23" y="59"/>
                  </a:cxn>
                  <a:cxn ang="0">
                    <a:pos x="17" y="60"/>
                  </a:cxn>
                  <a:cxn ang="0">
                    <a:pos x="14" y="59"/>
                  </a:cxn>
                  <a:cxn ang="0">
                    <a:pos x="11" y="59"/>
                  </a:cxn>
                  <a:cxn ang="0">
                    <a:pos x="8" y="56"/>
                  </a:cxn>
                  <a:cxn ang="0">
                    <a:pos x="3" y="50"/>
                  </a:cxn>
                  <a:cxn ang="0">
                    <a:pos x="0" y="43"/>
                  </a:cxn>
                  <a:cxn ang="0">
                    <a:pos x="0" y="29"/>
                  </a:cxn>
                  <a:cxn ang="0">
                    <a:pos x="1" y="22"/>
                  </a:cxn>
                  <a:cxn ang="0">
                    <a:pos x="11" y="9"/>
                  </a:cxn>
                  <a:cxn ang="0">
                    <a:pos x="15" y="6"/>
                  </a:cxn>
                  <a:cxn ang="0">
                    <a:pos x="18" y="3"/>
                  </a:cxn>
                  <a:cxn ang="0">
                    <a:pos x="22" y="1"/>
                  </a:cxn>
                  <a:cxn ang="0">
                    <a:pos x="28" y="1"/>
                  </a:cxn>
                  <a:cxn ang="0">
                    <a:pos x="32" y="0"/>
                  </a:cxn>
                  <a:cxn ang="0">
                    <a:pos x="34" y="0"/>
                  </a:cxn>
                  <a:cxn ang="0">
                    <a:pos x="9" y="29"/>
                  </a:cxn>
                  <a:cxn ang="0">
                    <a:pos x="8" y="32"/>
                  </a:cxn>
                  <a:cxn ang="0">
                    <a:pos x="8" y="43"/>
                  </a:cxn>
                  <a:cxn ang="0">
                    <a:pos x="11" y="53"/>
                  </a:cxn>
                  <a:cxn ang="0">
                    <a:pos x="12" y="56"/>
                  </a:cxn>
                  <a:cxn ang="0">
                    <a:pos x="15" y="57"/>
                  </a:cxn>
                  <a:cxn ang="0">
                    <a:pos x="18" y="57"/>
                  </a:cxn>
                  <a:cxn ang="0">
                    <a:pos x="25" y="54"/>
                  </a:cxn>
                  <a:cxn ang="0">
                    <a:pos x="26" y="50"/>
                  </a:cxn>
                  <a:cxn ang="0">
                    <a:pos x="28" y="43"/>
                  </a:cxn>
                  <a:cxn ang="0">
                    <a:pos x="26" y="37"/>
                  </a:cxn>
                  <a:cxn ang="0">
                    <a:pos x="25" y="32"/>
                  </a:cxn>
                  <a:cxn ang="0">
                    <a:pos x="23" y="29"/>
                  </a:cxn>
                  <a:cxn ang="0">
                    <a:pos x="17" y="26"/>
                  </a:cxn>
                  <a:cxn ang="0">
                    <a:pos x="15" y="26"/>
                  </a:cxn>
                  <a:cxn ang="0">
                    <a:pos x="14" y="28"/>
                  </a:cxn>
                  <a:cxn ang="0">
                    <a:pos x="11" y="28"/>
                  </a:cxn>
                  <a:cxn ang="0">
                    <a:pos x="9" y="29"/>
                  </a:cxn>
                </a:cxnLst>
                <a:rect l="0" t="0" r="r" b="b"/>
                <a:pathLst>
                  <a:path w="36" h="60">
                    <a:moveTo>
                      <a:pt x="34" y="0"/>
                    </a:moveTo>
                    <a:lnTo>
                      <a:pt x="34" y="1"/>
                    </a:lnTo>
                    <a:lnTo>
                      <a:pt x="29" y="3"/>
                    </a:lnTo>
                    <a:lnTo>
                      <a:pt x="23" y="6"/>
                    </a:lnTo>
                    <a:lnTo>
                      <a:pt x="22" y="8"/>
                    </a:lnTo>
                    <a:lnTo>
                      <a:pt x="18" y="9"/>
                    </a:lnTo>
                    <a:lnTo>
                      <a:pt x="15" y="12"/>
                    </a:lnTo>
                    <a:lnTo>
                      <a:pt x="12" y="17"/>
                    </a:lnTo>
                    <a:lnTo>
                      <a:pt x="11" y="22"/>
                    </a:lnTo>
                    <a:lnTo>
                      <a:pt x="9" y="28"/>
                    </a:lnTo>
                    <a:lnTo>
                      <a:pt x="14" y="25"/>
                    </a:lnTo>
                    <a:lnTo>
                      <a:pt x="17" y="23"/>
                    </a:lnTo>
                    <a:lnTo>
                      <a:pt x="25" y="23"/>
                    </a:lnTo>
                    <a:lnTo>
                      <a:pt x="28" y="25"/>
                    </a:lnTo>
                    <a:lnTo>
                      <a:pt x="34" y="31"/>
                    </a:lnTo>
                    <a:lnTo>
                      <a:pt x="36" y="36"/>
                    </a:lnTo>
                    <a:lnTo>
                      <a:pt x="36" y="40"/>
                    </a:lnTo>
                    <a:lnTo>
                      <a:pt x="34" y="46"/>
                    </a:lnTo>
                    <a:lnTo>
                      <a:pt x="31" y="53"/>
                    </a:lnTo>
                    <a:lnTo>
                      <a:pt x="28" y="56"/>
                    </a:lnTo>
                    <a:lnTo>
                      <a:pt x="23" y="59"/>
                    </a:lnTo>
                    <a:lnTo>
                      <a:pt x="17" y="60"/>
                    </a:lnTo>
                    <a:lnTo>
                      <a:pt x="14" y="59"/>
                    </a:lnTo>
                    <a:lnTo>
                      <a:pt x="11" y="59"/>
                    </a:lnTo>
                    <a:lnTo>
                      <a:pt x="8" y="56"/>
                    </a:lnTo>
                    <a:lnTo>
                      <a:pt x="3" y="50"/>
                    </a:lnTo>
                    <a:lnTo>
                      <a:pt x="0" y="43"/>
                    </a:lnTo>
                    <a:lnTo>
                      <a:pt x="0" y="29"/>
                    </a:lnTo>
                    <a:lnTo>
                      <a:pt x="1" y="22"/>
                    </a:lnTo>
                    <a:lnTo>
                      <a:pt x="11" y="9"/>
                    </a:lnTo>
                    <a:lnTo>
                      <a:pt x="15" y="6"/>
                    </a:lnTo>
                    <a:lnTo>
                      <a:pt x="18" y="3"/>
                    </a:lnTo>
                    <a:lnTo>
                      <a:pt x="22" y="1"/>
                    </a:lnTo>
                    <a:lnTo>
                      <a:pt x="28" y="1"/>
                    </a:lnTo>
                    <a:lnTo>
                      <a:pt x="32" y="0"/>
                    </a:lnTo>
                    <a:lnTo>
                      <a:pt x="34" y="0"/>
                    </a:lnTo>
                    <a:close/>
                    <a:moveTo>
                      <a:pt x="9" y="29"/>
                    </a:moveTo>
                    <a:lnTo>
                      <a:pt x="8" y="32"/>
                    </a:lnTo>
                    <a:lnTo>
                      <a:pt x="8" y="43"/>
                    </a:lnTo>
                    <a:lnTo>
                      <a:pt x="11" y="53"/>
                    </a:lnTo>
                    <a:lnTo>
                      <a:pt x="12" y="56"/>
                    </a:lnTo>
                    <a:lnTo>
                      <a:pt x="15" y="57"/>
                    </a:lnTo>
                    <a:lnTo>
                      <a:pt x="18" y="57"/>
                    </a:lnTo>
                    <a:lnTo>
                      <a:pt x="25" y="54"/>
                    </a:lnTo>
                    <a:lnTo>
                      <a:pt x="26" y="50"/>
                    </a:lnTo>
                    <a:lnTo>
                      <a:pt x="28" y="43"/>
                    </a:lnTo>
                    <a:lnTo>
                      <a:pt x="26" y="37"/>
                    </a:lnTo>
                    <a:lnTo>
                      <a:pt x="25" y="32"/>
                    </a:lnTo>
                    <a:lnTo>
                      <a:pt x="23" y="29"/>
                    </a:lnTo>
                    <a:lnTo>
                      <a:pt x="17" y="26"/>
                    </a:lnTo>
                    <a:lnTo>
                      <a:pt x="15" y="26"/>
                    </a:lnTo>
                    <a:lnTo>
                      <a:pt x="14" y="28"/>
                    </a:lnTo>
                    <a:lnTo>
                      <a:pt x="11" y="28"/>
                    </a:lnTo>
                    <a:lnTo>
                      <a:pt x="9" y="2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08" name="Rectangle 1500"/>
              <p:cNvSpPr>
                <a:spLocks noChangeArrowheads="1"/>
              </p:cNvSpPr>
              <p:nvPr/>
            </p:nvSpPr>
            <p:spPr bwMode="auto">
              <a:xfrm>
                <a:off x="4072" y="3323"/>
                <a:ext cx="22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09" name="Freeform 1501"/>
              <p:cNvSpPr>
                <a:spLocks/>
              </p:cNvSpPr>
              <p:nvPr/>
            </p:nvSpPr>
            <p:spPr bwMode="auto">
              <a:xfrm>
                <a:off x="4108" y="3287"/>
                <a:ext cx="21" cy="5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5" y="0"/>
                  </a:cxn>
                  <a:cxn ang="0">
                    <a:pos x="15" y="57"/>
                  </a:cxn>
                  <a:cxn ang="0">
                    <a:pos x="21" y="57"/>
                  </a:cxn>
                  <a:cxn ang="0">
                    <a:pos x="21" y="59"/>
                  </a:cxn>
                  <a:cxn ang="0">
                    <a:pos x="1" y="59"/>
                  </a:cxn>
                  <a:cxn ang="0">
                    <a:pos x="1" y="57"/>
                  </a:cxn>
                  <a:cxn ang="0">
                    <a:pos x="6" y="57"/>
                  </a:cxn>
                  <a:cxn ang="0">
                    <a:pos x="7" y="56"/>
                  </a:cxn>
                  <a:cxn ang="0">
                    <a:pos x="7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1" y="8"/>
                  </a:cxn>
                  <a:cxn ang="0">
                    <a:pos x="0" y="6"/>
                  </a:cxn>
                </a:cxnLst>
                <a:rect l="0" t="0" r="r" b="b"/>
                <a:pathLst>
                  <a:path w="21" h="59">
                    <a:moveTo>
                      <a:pt x="0" y="6"/>
                    </a:moveTo>
                    <a:lnTo>
                      <a:pt x="14" y="0"/>
                    </a:lnTo>
                    <a:lnTo>
                      <a:pt x="15" y="0"/>
                    </a:lnTo>
                    <a:lnTo>
                      <a:pt x="15" y="57"/>
                    </a:lnTo>
                    <a:lnTo>
                      <a:pt x="21" y="57"/>
                    </a:lnTo>
                    <a:lnTo>
                      <a:pt x="21" y="59"/>
                    </a:lnTo>
                    <a:lnTo>
                      <a:pt x="1" y="59"/>
                    </a:lnTo>
                    <a:lnTo>
                      <a:pt x="1" y="57"/>
                    </a:lnTo>
                    <a:lnTo>
                      <a:pt x="6" y="57"/>
                    </a:lnTo>
                    <a:lnTo>
                      <a:pt x="7" y="56"/>
                    </a:lnTo>
                    <a:lnTo>
                      <a:pt x="7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10" name="Freeform 1502"/>
              <p:cNvSpPr>
                <a:spLocks noEditPoints="1"/>
              </p:cNvSpPr>
              <p:nvPr/>
            </p:nvSpPr>
            <p:spPr bwMode="auto">
              <a:xfrm>
                <a:off x="4143" y="3287"/>
                <a:ext cx="38" cy="59"/>
              </a:xfrm>
              <a:custGeom>
                <a:avLst/>
                <a:gdLst/>
                <a:ahLst/>
                <a:cxnLst>
                  <a:cxn ang="0">
                    <a:pos x="38" y="39"/>
                  </a:cxn>
                  <a:cxn ang="0">
                    <a:pos x="38" y="43"/>
                  </a:cxn>
                  <a:cxn ang="0">
                    <a:pos x="30" y="43"/>
                  </a:cxn>
                  <a:cxn ang="0">
                    <a:pos x="30" y="59"/>
                  </a:cxn>
                  <a:cxn ang="0">
                    <a:pos x="22" y="59"/>
                  </a:cxn>
                  <a:cxn ang="0">
                    <a:pos x="22" y="43"/>
                  </a:cxn>
                  <a:cxn ang="0">
                    <a:pos x="0" y="43"/>
                  </a:cxn>
                  <a:cxn ang="0">
                    <a:pos x="0" y="39"/>
                  </a:cxn>
                  <a:cxn ang="0">
                    <a:pos x="25" y="0"/>
                  </a:cxn>
                  <a:cxn ang="0">
                    <a:pos x="30" y="0"/>
                  </a:cxn>
                  <a:cxn ang="0">
                    <a:pos x="30" y="39"/>
                  </a:cxn>
                  <a:cxn ang="0">
                    <a:pos x="38" y="39"/>
                  </a:cxn>
                  <a:cxn ang="0">
                    <a:pos x="22" y="39"/>
                  </a:cxn>
                  <a:cxn ang="0">
                    <a:pos x="22" y="9"/>
                  </a:cxn>
                  <a:cxn ang="0">
                    <a:pos x="3" y="39"/>
                  </a:cxn>
                  <a:cxn ang="0">
                    <a:pos x="22" y="39"/>
                  </a:cxn>
                </a:cxnLst>
                <a:rect l="0" t="0" r="r" b="b"/>
                <a:pathLst>
                  <a:path w="38" h="59">
                    <a:moveTo>
                      <a:pt x="38" y="39"/>
                    </a:moveTo>
                    <a:lnTo>
                      <a:pt x="38" y="43"/>
                    </a:lnTo>
                    <a:lnTo>
                      <a:pt x="30" y="43"/>
                    </a:lnTo>
                    <a:lnTo>
                      <a:pt x="30" y="59"/>
                    </a:lnTo>
                    <a:lnTo>
                      <a:pt x="22" y="59"/>
                    </a:lnTo>
                    <a:lnTo>
                      <a:pt x="22" y="43"/>
                    </a:lnTo>
                    <a:lnTo>
                      <a:pt x="0" y="43"/>
                    </a:lnTo>
                    <a:lnTo>
                      <a:pt x="0" y="39"/>
                    </a:lnTo>
                    <a:lnTo>
                      <a:pt x="25" y="0"/>
                    </a:lnTo>
                    <a:lnTo>
                      <a:pt x="30" y="0"/>
                    </a:lnTo>
                    <a:lnTo>
                      <a:pt x="30" y="39"/>
                    </a:lnTo>
                    <a:lnTo>
                      <a:pt x="38" y="39"/>
                    </a:lnTo>
                    <a:close/>
                    <a:moveTo>
                      <a:pt x="22" y="39"/>
                    </a:moveTo>
                    <a:lnTo>
                      <a:pt x="22" y="9"/>
                    </a:lnTo>
                    <a:lnTo>
                      <a:pt x="3" y="39"/>
                    </a:lnTo>
                    <a:lnTo>
                      <a:pt x="22" y="3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11" name="Rectangle 1503"/>
              <p:cNvSpPr>
                <a:spLocks noChangeArrowheads="1"/>
              </p:cNvSpPr>
              <p:nvPr/>
            </p:nvSpPr>
            <p:spPr bwMode="auto">
              <a:xfrm>
                <a:off x="4251" y="3323"/>
                <a:ext cx="21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12" name="Freeform 1504"/>
              <p:cNvSpPr>
                <a:spLocks/>
              </p:cNvSpPr>
              <p:nvPr/>
            </p:nvSpPr>
            <p:spPr bwMode="auto">
              <a:xfrm>
                <a:off x="4286" y="3287"/>
                <a:ext cx="22" cy="5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57"/>
                  </a:cxn>
                  <a:cxn ang="0">
                    <a:pos x="22" y="57"/>
                  </a:cxn>
                  <a:cxn ang="0">
                    <a:pos x="22" y="59"/>
                  </a:cxn>
                  <a:cxn ang="0">
                    <a:pos x="2" y="59"/>
                  </a:cxn>
                  <a:cxn ang="0">
                    <a:pos x="2" y="57"/>
                  </a:cxn>
                  <a:cxn ang="0">
                    <a:pos x="6" y="57"/>
                  </a:cxn>
                  <a:cxn ang="0">
                    <a:pos x="8" y="56"/>
                  </a:cxn>
                  <a:cxn ang="0">
                    <a:pos x="8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2" y="8"/>
                  </a:cxn>
                  <a:cxn ang="0">
                    <a:pos x="0" y="6"/>
                  </a:cxn>
                </a:cxnLst>
                <a:rect l="0" t="0" r="r" b="b"/>
                <a:pathLst>
                  <a:path w="22" h="59">
                    <a:moveTo>
                      <a:pt x="0" y="6"/>
                    </a:moveTo>
                    <a:lnTo>
                      <a:pt x="14" y="0"/>
                    </a:lnTo>
                    <a:lnTo>
                      <a:pt x="16" y="0"/>
                    </a:lnTo>
                    <a:lnTo>
                      <a:pt x="16" y="57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2" y="59"/>
                    </a:lnTo>
                    <a:lnTo>
                      <a:pt x="2" y="57"/>
                    </a:lnTo>
                    <a:lnTo>
                      <a:pt x="6" y="57"/>
                    </a:lnTo>
                    <a:lnTo>
                      <a:pt x="8" y="56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13" name="Freeform 1505"/>
              <p:cNvSpPr>
                <a:spLocks/>
              </p:cNvSpPr>
              <p:nvPr/>
            </p:nvSpPr>
            <p:spPr bwMode="auto">
              <a:xfrm>
                <a:off x="4322" y="3287"/>
                <a:ext cx="37" cy="59"/>
              </a:xfrm>
              <a:custGeom>
                <a:avLst/>
                <a:gdLst/>
                <a:ahLst/>
                <a:cxnLst>
                  <a:cxn ang="0">
                    <a:pos x="37" y="48"/>
                  </a:cxn>
                  <a:cxn ang="0">
                    <a:pos x="34" y="59"/>
                  </a:cxn>
                  <a:cxn ang="0">
                    <a:pos x="0" y="59"/>
                  </a:cxn>
                  <a:cxn ang="0">
                    <a:pos x="0" y="57"/>
                  </a:cxn>
                  <a:cxn ang="0">
                    <a:pos x="17" y="40"/>
                  </a:cxn>
                  <a:cxn ang="0">
                    <a:pos x="20" y="36"/>
                  </a:cxn>
                  <a:cxn ang="0">
                    <a:pos x="23" y="29"/>
                  </a:cxn>
                  <a:cxn ang="0">
                    <a:pos x="26" y="25"/>
                  </a:cxn>
                  <a:cxn ang="0">
                    <a:pos x="26" y="18"/>
                  </a:cxn>
                  <a:cxn ang="0">
                    <a:pos x="25" y="14"/>
                  </a:cxn>
                  <a:cxn ang="0">
                    <a:pos x="23" y="11"/>
                  </a:cxn>
                  <a:cxn ang="0">
                    <a:pos x="20" y="8"/>
                  </a:cxn>
                  <a:cxn ang="0">
                    <a:pos x="19" y="8"/>
                  </a:cxn>
                  <a:cxn ang="0">
                    <a:pos x="14" y="6"/>
                  </a:cxn>
                  <a:cxn ang="0">
                    <a:pos x="11" y="8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2" y="17"/>
                  </a:cxn>
                  <a:cxn ang="0">
                    <a:pos x="0" y="17"/>
                  </a:cxn>
                  <a:cxn ang="0">
                    <a:pos x="3" y="8"/>
                  </a:cxn>
                  <a:cxn ang="0">
                    <a:pos x="6" y="4"/>
                  </a:cxn>
                  <a:cxn ang="0">
                    <a:pos x="12" y="1"/>
                  </a:cxn>
                  <a:cxn ang="0">
                    <a:pos x="17" y="0"/>
                  </a:cxn>
                  <a:cxn ang="0">
                    <a:pos x="22" y="1"/>
                  </a:cxn>
                  <a:cxn ang="0">
                    <a:pos x="25" y="3"/>
                  </a:cxn>
                  <a:cxn ang="0">
                    <a:pos x="29" y="4"/>
                  </a:cxn>
                  <a:cxn ang="0">
                    <a:pos x="33" y="11"/>
                  </a:cxn>
                  <a:cxn ang="0">
                    <a:pos x="34" y="15"/>
                  </a:cxn>
                  <a:cxn ang="0">
                    <a:pos x="33" y="20"/>
                  </a:cxn>
                  <a:cxn ang="0">
                    <a:pos x="31" y="23"/>
                  </a:cxn>
                  <a:cxn ang="0">
                    <a:pos x="29" y="28"/>
                  </a:cxn>
                  <a:cxn ang="0">
                    <a:pos x="25" y="34"/>
                  </a:cxn>
                  <a:cxn ang="0">
                    <a:pos x="15" y="43"/>
                  </a:cxn>
                  <a:cxn ang="0">
                    <a:pos x="12" y="48"/>
                  </a:cxn>
                  <a:cxn ang="0">
                    <a:pos x="8" y="53"/>
                  </a:cxn>
                  <a:cxn ang="0">
                    <a:pos x="29" y="53"/>
                  </a:cxn>
                  <a:cxn ang="0">
                    <a:pos x="31" y="51"/>
                  </a:cxn>
                  <a:cxn ang="0">
                    <a:pos x="33" y="51"/>
                  </a:cxn>
                  <a:cxn ang="0">
                    <a:pos x="36" y="48"/>
                  </a:cxn>
                  <a:cxn ang="0">
                    <a:pos x="37" y="48"/>
                  </a:cxn>
                </a:cxnLst>
                <a:rect l="0" t="0" r="r" b="b"/>
                <a:pathLst>
                  <a:path w="37" h="59">
                    <a:moveTo>
                      <a:pt x="37" y="48"/>
                    </a:moveTo>
                    <a:lnTo>
                      <a:pt x="34" y="59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17" y="40"/>
                    </a:lnTo>
                    <a:lnTo>
                      <a:pt x="20" y="36"/>
                    </a:lnTo>
                    <a:lnTo>
                      <a:pt x="23" y="29"/>
                    </a:lnTo>
                    <a:lnTo>
                      <a:pt x="26" y="25"/>
                    </a:lnTo>
                    <a:lnTo>
                      <a:pt x="26" y="18"/>
                    </a:lnTo>
                    <a:lnTo>
                      <a:pt x="25" y="14"/>
                    </a:lnTo>
                    <a:lnTo>
                      <a:pt x="23" y="11"/>
                    </a:lnTo>
                    <a:lnTo>
                      <a:pt x="20" y="8"/>
                    </a:lnTo>
                    <a:lnTo>
                      <a:pt x="19" y="8"/>
                    </a:lnTo>
                    <a:lnTo>
                      <a:pt x="14" y="6"/>
                    </a:lnTo>
                    <a:lnTo>
                      <a:pt x="11" y="8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2" y="17"/>
                    </a:lnTo>
                    <a:lnTo>
                      <a:pt x="0" y="17"/>
                    </a:lnTo>
                    <a:lnTo>
                      <a:pt x="3" y="8"/>
                    </a:lnTo>
                    <a:lnTo>
                      <a:pt x="6" y="4"/>
                    </a:lnTo>
                    <a:lnTo>
                      <a:pt x="12" y="1"/>
                    </a:lnTo>
                    <a:lnTo>
                      <a:pt x="17" y="0"/>
                    </a:lnTo>
                    <a:lnTo>
                      <a:pt x="22" y="1"/>
                    </a:lnTo>
                    <a:lnTo>
                      <a:pt x="25" y="3"/>
                    </a:lnTo>
                    <a:lnTo>
                      <a:pt x="29" y="4"/>
                    </a:lnTo>
                    <a:lnTo>
                      <a:pt x="33" y="11"/>
                    </a:lnTo>
                    <a:lnTo>
                      <a:pt x="34" y="15"/>
                    </a:lnTo>
                    <a:lnTo>
                      <a:pt x="33" y="20"/>
                    </a:lnTo>
                    <a:lnTo>
                      <a:pt x="31" y="23"/>
                    </a:lnTo>
                    <a:lnTo>
                      <a:pt x="29" y="28"/>
                    </a:lnTo>
                    <a:lnTo>
                      <a:pt x="25" y="34"/>
                    </a:lnTo>
                    <a:lnTo>
                      <a:pt x="15" y="43"/>
                    </a:lnTo>
                    <a:lnTo>
                      <a:pt x="12" y="48"/>
                    </a:lnTo>
                    <a:lnTo>
                      <a:pt x="8" y="53"/>
                    </a:lnTo>
                    <a:lnTo>
                      <a:pt x="29" y="53"/>
                    </a:lnTo>
                    <a:lnTo>
                      <a:pt x="31" y="51"/>
                    </a:lnTo>
                    <a:lnTo>
                      <a:pt x="33" y="51"/>
                    </a:lnTo>
                    <a:lnTo>
                      <a:pt x="36" y="48"/>
                    </a:lnTo>
                    <a:lnTo>
                      <a:pt x="37" y="4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14" name="Rectangle 1506"/>
              <p:cNvSpPr>
                <a:spLocks noChangeArrowheads="1"/>
              </p:cNvSpPr>
              <p:nvPr/>
            </p:nvSpPr>
            <p:spPr bwMode="auto">
              <a:xfrm>
                <a:off x="4429" y="3323"/>
                <a:ext cx="22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15" name="Freeform 1507"/>
              <p:cNvSpPr>
                <a:spLocks/>
              </p:cNvSpPr>
              <p:nvPr/>
            </p:nvSpPr>
            <p:spPr bwMode="auto">
              <a:xfrm>
                <a:off x="4465" y="3287"/>
                <a:ext cx="22" cy="5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5" y="0"/>
                  </a:cxn>
                  <a:cxn ang="0">
                    <a:pos x="15" y="57"/>
                  </a:cxn>
                  <a:cxn ang="0">
                    <a:pos x="22" y="57"/>
                  </a:cxn>
                  <a:cxn ang="0">
                    <a:pos x="22" y="59"/>
                  </a:cxn>
                  <a:cxn ang="0">
                    <a:pos x="1" y="59"/>
                  </a:cxn>
                  <a:cxn ang="0">
                    <a:pos x="1" y="57"/>
                  </a:cxn>
                  <a:cxn ang="0">
                    <a:pos x="6" y="57"/>
                  </a:cxn>
                  <a:cxn ang="0">
                    <a:pos x="8" y="56"/>
                  </a:cxn>
                  <a:cxn ang="0">
                    <a:pos x="8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1" y="8"/>
                  </a:cxn>
                  <a:cxn ang="0">
                    <a:pos x="0" y="6"/>
                  </a:cxn>
                </a:cxnLst>
                <a:rect l="0" t="0" r="r" b="b"/>
                <a:pathLst>
                  <a:path w="22" h="59">
                    <a:moveTo>
                      <a:pt x="0" y="6"/>
                    </a:moveTo>
                    <a:lnTo>
                      <a:pt x="14" y="0"/>
                    </a:lnTo>
                    <a:lnTo>
                      <a:pt x="15" y="0"/>
                    </a:lnTo>
                    <a:lnTo>
                      <a:pt x="15" y="57"/>
                    </a:lnTo>
                    <a:lnTo>
                      <a:pt x="22" y="57"/>
                    </a:lnTo>
                    <a:lnTo>
                      <a:pt x="22" y="59"/>
                    </a:lnTo>
                    <a:lnTo>
                      <a:pt x="1" y="59"/>
                    </a:lnTo>
                    <a:lnTo>
                      <a:pt x="1" y="57"/>
                    </a:lnTo>
                    <a:lnTo>
                      <a:pt x="6" y="57"/>
                    </a:lnTo>
                    <a:lnTo>
                      <a:pt x="8" y="56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1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16" name="Freeform 1508"/>
              <p:cNvSpPr>
                <a:spLocks noEditPoints="1"/>
              </p:cNvSpPr>
              <p:nvPr/>
            </p:nvSpPr>
            <p:spPr bwMode="auto">
              <a:xfrm>
                <a:off x="4502" y="3287"/>
                <a:ext cx="36" cy="6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0" y="22"/>
                  </a:cxn>
                  <a:cxn ang="0">
                    <a:pos x="2" y="14"/>
                  </a:cxn>
                  <a:cxn ang="0">
                    <a:pos x="6" y="8"/>
                  </a:cxn>
                  <a:cxn ang="0">
                    <a:pos x="11" y="3"/>
                  </a:cxn>
                  <a:cxn ang="0">
                    <a:pos x="17" y="0"/>
                  </a:cxn>
                  <a:cxn ang="0">
                    <a:pos x="27" y="3"/>
                  </a:cxn>
                  <a:cxn ang="0">
                    <a:pos x="30" y="6"/>
                  </a:cxn>
                  <a:cxn ang="0">
                    <a:pos x="33" y="11"/>
                  </a:cxn>
                  <a:cxn ang="0">
                    <a:pos x="36" y="23"/>
                  </a:cxn>
                  <a:cxn ang="0">
                    <a:pos x="36" y="36"/>
                  </a:cxn>
                  <a:cxn ang="0">
                    <a:pos x="34" y="42"/>
                  </a:cxn>
                  <a:cxn ang="0">
                    <a:pos x="33" y="46"/>
                  </a:cxn>
                  <a:cxn ang="0">
                    <a:pos x="30" y="53"/>
                  </a:cxn>
                  <a:cxn ang="0">
                    <a:pos x="27" y="57"/>
                  </a:cxn>
                  <a:cxn ang="0">
                    <a:pos x="17" y="60"/>
                  </a:cxn>
                  <a:cxn ang="0">
                    <a:pos x="13" y="59"/>
                  </a:cxn>
                  <a:cxn ang="0">
                    <a:pos x="8" y="56"/>
                  </a:cxn>
                  <a:cxn ang="0">
                    <a:pos x="2" y="43"/>
                  </a:cxn>
                  <a:cxn ang="0">
                    <a:pos x="0" y="37"/>
                  </a:cxn>
                  <a:cxn ang="0">
                    <a:pos x="0" y="29"/>
                  </a:cxn>
                  <a:cxn ang="0">
                    <a:pos x="8" y="32"/>
                  </a:cxn>
                  <a:cxn ang="0">
                    <a:pos x="8" y="42"/>
                  </a:cxn>
                  <a:cxn ang="0">
                    <a:pos x="11" y="51"/>
                  </a:cxn>
                  <a:cxn ang="0">
                    <a:pos x="13" y="54"/>
                  </a:cxn>
                  <a:cxn ang="0">
                    <a:pos x="14" y="56"/>
                  </a:cxn>
                  <a:cxn ang="0">
                    <a:pos x="17" y="57"/>
                  </a:cxn>
                  <a:cxn ang="0">
                    <a:pos x="19" y="57"/>
                  </a:cxn>
                  <a:cxn ang="0">
                    <a:pos x="20" y="56"/>
                  </a:cxn>
                  <a:cxn ang="0">
                    <a:pos x="22" y="56"/>
                  </a:cxn>
                  <a:cxn ang="0">
                    <a:pos x="25" y="53"/>
                  </a:cxn>
                  <a:cxn ang="0">
                    <a:pos x="27" y="48"/>
                  </a:cxn>
                  <a:cxn ang="0">
                    <a:pos x="27" y="43"/>
                  </a:cxn>
                  <a:cxn ang="0">
                    <a:pos x="28" y="36"/>
                  </a:cxn>
                  <a:cxn ang="0">
                    <a:pos x="28" y="28"/>
                  </a:cxn>
                  <a:cxn ang="0">
                    <a:pos x="27" y="18"/>
                  </a:cxn>
                  <a:cxn ang="0">
                    <a:pos x="27" y="11"/>
                  </a:cxn>
                  <a:cxn ang="0">
                    <a:pos x="25" y="8"/>
                  </a:cxn>
                  <a:cxn ang="0">
                    <a:pos x="20" y="3"/>
                  </a:cxn>
                  <a:cxn ang="0">
                    <a:pos x="16" y="3"/>
                  </a:cxn>
                  <a:cxn ang="0">
                    <a:pos x="13" y="6"/>
                  </a:cxn>
                  <a:cxn ang="0">
                    <a:pos x="9" y="12"/>
                  </a:cxn>
                  <a:cxn ang="0">
                    <a:pos x="9" y="17"/>
                  </a:cxn>
                  <a:cxn ang="0">
                    <a:pos x="8" y="22"/>
                  </a:cxn>
                  <a:cxn ang="0">
                    <a:pos x="8" y="32"/>
                  </a:cxn>
                </a:cxnLst>
                <a:rect l="0" t="0" r="r" b="b"/>
                <a:pathLst>
                  <a:path w="36" h="60">
                    <a:moveTo>
                      <a:pt x="0" y="29"/>
                    </a:moveTo>
                    <a:lnTo>
                      <a:pt x="0" y="22"/>
                    </a:lnTo>
                    <a:lnTo>
                      <a:pt x="2" y="14"/>
                    </a:lnTo>
                    <a:lnTo>
                      <a:pt x="6" y="8"/>
                    </a:lnTo>
                    <a:lnTo>
                      <a:pt x="11" y="3"/>
                    </a:lnTo>
                    <a:lnTo>
                      <a:pt x="17" y="0"/>
                    </a:lnTo>
                    <a:lnTo>
                      <a:pt x="27" y="3"/>
                    </a:lnTo>
                    <a:lnTo>
                      <a:pt x="30" y="6"/>
                    </a:lnTo>
                    <a:lnTo>
                      <a:pt x="33" y="11"/>
                    </a:lnTo>
                    <a:lnTo>
                      <a:pt x="36" y="23"/>
                    </a:lnTo>
                    <a:lnTo>
                      <a:pt x="36" y="36"/>
                    </a:lnTo>
                    <a:lnTo>
                      <a:pt x="34" y="42"/>
                    </a:lnTo>
                    <a:lnTo>
                      <a:pt x="33" y="46"/>
                    </a:lnTo>
                    <a:lnTo>
                      <a:pt x="30" y="53"/>
                    </a:lnTo>
                    <a:lnTo>
                      <a:pt x="27" y="57"/>
                    </a:lnTo>
                    <a:lnTo>
                      <a:pt x="17" y="60"/>
                    </a:lnTo>
                    <a:lnTo>
                      <a:pt x="13" y="59"/>
                    </a:lnTo>
                    <a:lnTo>
                      <a:pt x="8" y="56"/>
                    </a:lnTo>
                    <a:lnTo>
                      <a:pt x="2" y="43"/>
                    </a:lnTo>
                    <a:lnTo>
                      <a:pt x="0" y="37"/>
                    </a:lnTo>
                    <a:lnTo>
                      <a:pt x="0" y="29"/>
                    </a:lnTo>
                    <a:close/>
                    <a:moveTo>
                      <a:pt x="8" y="32"/>
                    </a:moveTo>
                    <a:lnTo>
                      <a:pt x="8" y="42"/>
                    </a:lnTo>
                    <a:lnTo>
                      <a:pt x="11" y="51"/>
                    </a:lnTo>
                    <a:lnTo>
                      <a:pt x="13" y="54"/>
                    </a:lnTo>
                    <a:lnTo>
                      <a:pt x="14" y="56"/>
                    </a:lnTo>
                    <a:lnTo>
                      <a:pt x="17" y="57"/>
                    </a:lnTo>
                    <a:lnTo>
                      <a:pt x="19" y="57"/>
                    </a:lnTo>
                    <a:lnTo>
                      <a:pt x="20" y="56"/>
                    </a:lnTo>
                    <a:lnTo>
                      <a:pt x="22" y="56"/>
                    </a:lnTo>
                    <a:lnTo>
                      <a:pt x="25" y="53"/>
                    </a:lnTo>
                    <a:lnTo>
                      <a:pt x="27" y="48"/>
                    </a:lnTo>
                    <a:lnTo>
                      <a:pt x="27" y="43"/>
                    </a:lnTo>
                    <a:lnTo>
                      <a:pt x="28" y="36"/>
                    </a:lnTo>
                    <a:lnTo>
                      <a:pt x="28" y="28"/>
                    </a:lnTo>
                    <a:lnTo>
                      <a:pt x="27" y="18"/>
                    </a:lnTo>
                    <a:lnTo>
                      <a:pt x="27" y="11"/>
                    </a:lnTo>
                    <a:lnTo>
                      <a:pt x="25" y="8"/>
                    </a:lnTo>
                    <a:lnTo>
                      <a:pt x="20" y="3"/>
                    </a:lnTo>
                    <a:lnTo>
                      <a:pt x="16" y="3"/>
                    </a:lnTo>
                    <a:lnTo>
                      <a:pt x="13" y="6"/>
                    </a:lnTo>
                    <a:lnTo>
                      <a:pt x="9" y="12"/>
                    </a:lnTo>
                    <a:lnTo>
                      <a:pt x="9" y="17"/>
                    </a:lnTo>
                    <a:lnTo>
                      <a:pt x="8" y="22"/>
                    </a:lnTo>
                    <a:lnTo>
                      <a:pt x="8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17" name="Rectangle 1509"/>
              <p:cNvSpPr>
                <a:spLocks noChangeArrowheads="1"/>
              </p:cNvSpPr>
              <p:nvPr/>
            </p:nvSpPr>
            <p:spPr bwMode="auto">
              <a:xfrm>
                <a:off x="4629" y="3323"/>
                <a:ext cx="22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18" name="Freeform 1510"/>
              <p:cNvSpPr>
                <a:spLocks noEditPoints="1"/>
              </p:cNvSpPr>
              <p:nvPr/>
            </p:nvSpPr>
            <p:spPr bwMode="auto">
              <a:xfrm>
                <a:off x="4661" y="3287"/>
                <a:ext cx="34" cy="60"/>
              </a:xfrm>
              <a:custGeom>
                <a:avLst/>
                <a:gdLst/>
                <a:ahLst/>
                <a:cxnLst>
                  <a:cxn ang="0">
                    <a:pos x="12" y="29"/>
                  </a:cxn>
                  <a:cxn ang="0">
                    <a:pos x="7" y="26"/>
                  </a:cxn>
                  <a:cxn ang="0">
                    <a:pos x="3" y="22"/>
                  </a:cxn>
                  <a:cxn ang="0">
                    <a:pos x="1" y="17"/>
                  </a:cxn>
                  <a:cxn ang="0">
                    <a:pos x="1" y="11"/>
                  </a:cxn>
                  <a:cxn ang="0">
                    <a:pos x="3" y="8"/>
                  </a:cxn>
                  <a:cxn ang="0">
                    <a:pos x="9" y="1"/>
                  </a:cxn>
                  <a:cxn ang="0">
                    <a:pos x="12" y="1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4" y="1"/>
                  </a:cxn>
                  <a:cxn ang="0">
                    <a:pos x="27" y="4"/>
                  </a:cxn>
                  <a:cxn ang="0">
                    <a:pos x="31" y="6"/>
                  </a:cxn>
                  <a:cxn ang="0">
                    <a:pos x="32" y="9"/>
                  </a:cxn>
                  <a:cxn ang="0">
                    <a:pos x="32" y="15"/>
                  </a:cxn>
                  <a:cxn ang="0">
                    <a:pos x="29" y="18"/>
                  </a:cxn>
                  <a:cxn ang="0">
                    <a:pos x="27" y="22"/>
                  </a:cxn>
                  <a:cxn ang="0">
                    <a:pos x="24" y="25"/>
                  </a:cxn>
                  <a:cxn ang="0">
                    <a:pos x="20" y="28"/>
                  </a:cxn>
                  <a:cxn ang="0">
                    <a:pos x="24" y="31"/>
                  </a:cxn>
                  <a:cxn ang="0">
                    <a:pos x="32" y="39"/>
                  </a:cxn>
                  <a:cxn ang="0">
                    <a:pos x="32" y="42"/>
                  </a:cxn>
                  <a:cxn ang="0">
                    <a:pos x="34" y="45"/>
                  </a:cxn>
                  <a:cxn ang="0">
                    <a:pos x="32" y="51"/>
                  </a:cxn>
                  <a:cxn ang="0">
                    <a:pos x="29" y="56"/>
                  </a:cxn>
                  <a:cxn ang="0">
                    <a:pos x="24" y="57"/>
                  </a:cxn>
                  <a:cxn ang="0">
                    <a:pos x="21" y="59"/>
                  </a:cxn>
                  <a:cxn ang="0">
                    <a:pos x="15" y="60"/>
                  </a:cxn>
                  <a:cxn ang="0">
                    <a:pos x="6" y="57"/>
                  </a:cxn>
                  <a:cxn ang="0">
                    <a:pos x="3" y="54"/>
                  </a:cxn>
                  <a:cxn ang="0">
                    <a:pos x="0" y="45"/>
                  </a:cxn>
                  <a:cxn ang="0">
                    <a:pos x="0" y="42"/>
                  </a:cxn>
                  <a:cxn ang="0">
                    <a:pos x="3" y="39"/>
                  </a:cxn>
                  <a:cxn ang="0">
                    <a:pos x="6" y="34"/>
                  </a:cxn>
                  <a:cxn ang="0">
                    <a:pos x="12" y="29"/>
                  </a:cxn>
                  <a:cxn ang="0">
                    <a:pos x="18" y="26"/>
                  </a:cxn>
                  <a:cxn ang="0">
                    <a:pos x="21" y="22"/>
                  </a:cxn>
                  <a:cxn ang="0">
                    <a:pos x="24" y="15"/>
                  </a:cxn>
                  <a:cxn ang="0">
                    <a:pos x="24" y="12"/>
                  </a:cxn>
                  <a:cxn ang="0">
                    <a:pos x="23" y="9"/>
                  </a:cxn>
                  <a:cxn ang="0">
                    <a:pos x="23" y="6"/>
                  </a:cxn>
                  <a:cxn ang="0">
                    <a:pos x="20" y="3"/>
                  </a:cxn>
                  <a:cxn ang="0">
                    <a:pos x="14" y="3"/>
                  </a:cxn>
                  <a:cxn ang="0">
                    <a:pos x="10" y="6"/>
                  </a:cxn>
                  <a:cxn ang="0">
                    <a:pos x="9" y="9"/>
                  </a:cxn>
                  <a:cxn ang="0">
                    <a:pos x="9" y="15"/>
                  </a:cxn>
                  <a:cxn ang="0">
                    <a:pos x="10" y="18"/>
                  </a:cxn>
                  <a:cxn ang="0">
                    <a:pos x="12" y="20"/>
                  </a:cxn>
                  <a:cxn ang="0">
                    <a:pos x="18" y="26"/>
                  </a:cxn>
                  <a:cxn ang="0">
                    <a:pos x="14" y="32"/>
                  </a:cxn>
                  <a:cxn ang="0">
                    <a:pos x="10" y="34"/>
                  </a:cxn>
                  <a:cxn ang="0">
                    <a:pos x="9" y="39"/>
                  </a:cxn>
                  <a:cxn ang="0">
                    <a:pos x="7" y="40"/>
                  </a:cxn>
                  <a:cxn ang="0">
                    <a:pos x="7" y="45"/>
                  </a:cxn>
                  <a:cxn ang="0">
                    <a:pos x="10" y="54"/>
                  </a:cxn>
                  <a:cxn ang="0">
                    <a:pos x="17" y="57"/>
                  </a:cxn>
                  <a:cxn ang="0">
                    <a:pos x="23" y="54"/>
                  </a:cxn>
                  <a:cxn ang="0">
                    <a:pos x="24" y="51"/>
                  </a:cxn>
                  <a:cxn ang="0">
                    <a:pos x="24" y="45"/>
                  </a:cxn>
                  <a:cxn ang="0">
                    <a:pos x="23" y="43"/>
                  </a:cxn>
                  <a:cxn ang="0">
                    <a:pos x="21" y="40"/>
                  </a:cxn>
                  <a:cxn ang="0">
                    <a:pos x="18" y="36"/>
                  </a:cxn>
                  <a:cxn ang="0">
                    <a:pos x="14" y="32"/>
                  </a:cxn>
                </a:cxnLst>
                <a:rect l="0" t="0" r="r" b="b"/>
                <a:pathLst>
                  <a:path w="34" h="60">
                    <a:moveTo>
                      <a:pt x="12" y="29"/>
                    </a:moveTo>
                    <a:lnTo>
                      <a:pt x="7" y="26"/>
                    </a:lnTo>
                    <a:lnTo>
                      <a:pt x="3" y="22"/>
                    </a:lnTo>
                    <a:lnTo>
                      <a:pt x="1" y="17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9" y="1"/>
                    </a:lnTo>
                    <a:lnTo>
                      <a:pt x="12" y="1"/>
                    </a:lnTo>
                    <a:lnTo>
                      <a:pt x="17" y="0"/>
                    </a:lnTo>
                    <a:lnTo>
                      <a:pt x="21" y="0"/>
                    </a:lnTo>
                    <a:lnTo>
                      <a:pt x="24" y="1"/>
                    </a:lnTo>
                    <a:lnTo>
                      <a:pt x="27" y="4"/>
                    </a:lnTo>
                    <a:lnTo>
                      <a:pt x="31" y="6"/>
                    </a:lnTo>
                    <a:lnTo>
                      <a:pt x="32" y="9"/>
                    </a:lnTo>
                    <a:lnTo>
                      <a:pt x="32" y="15"/>
                    </a:lnTo>
                    <a:lnTo>
                      <a:pt x="29" y="18"/>
                    </a:lnTo>
                    <a:lnTo>
                      <a:pt x="27" y="22"/>
                    </a:lnTo>
                    <a:lnTo>
                      <a:pt x="24" y="25"/>
                    </a:lnTo>
                    <a:lnTo>
                      <a:pt x="20" y="28"/>
                    </a:lnTo>
                    <a:lnTo>
                      <a:pt x="24" y="31"/>
                    </a:lnTo>
                    <a:lnTo>
                      <a:pt x="32" y="39"/>
                    </a:lnTo>
                    <a:lnTo>
                      <a:pt x="32" y="42"/>
                    </a:lnTo>
                    <a:lnTo>
                      <a:pt x="34" y="45"/>
                    </a:lnTo>
                    <a:lnTo>
                      <a:pt x="32" y="51"/>
                    </a:lnTo>
                    <a:lnTo>
                      <a:pt x="29" y="56"/>
                    </a:lnTo>
                    <a:lnTo>
                      <a:pt x="24" y="57"/>
                    </a:lnTo>
                    <a:lnTo>
                      <a:pt x="21" y="59"/>
                    </a:lnTo>
                    <a:lnTo>
                      <a:pt x="15" y="60"/>
                    </a:lnTo>
                    <a:lnTo>
                      <a:pt x="6" y="57"/>
                    </a:lnTo>
                    <a:lnTo>
                      <a:pt x="3" y="54"/>
                    </a:lnTo>
                    <a:lnTo>
                      <a:pt x="0" y="45"/>
                    </a:lnTo>
                    <a:lnTo>
                      <a:pt x="0" y="42"/>
                    </a:lnTo>
                    <a:lnTo>
                      <a:pt x="3" y="39"/>
                    </a:lnTo>
                    <a:lnTo>
                      <a:pt x="6" y="34"/>
                    </a:lnTo>
                    <a:lnTo>
                      <a:pt x="12" y="29"/>
                    </a:lnTo>
                    <a:close/>
                    <a:moveTo>
                      <a:pt x="18" y="26"/>
                    </a:moveTo>
                    <a:lnTo>
                      <a:pt x="21" y="22"/>
                    </a:lnTo>
                    <a:lnTo>
                      <a:pt x="24" y="15"/>
                    </a:lnTo>
                    <a:lnTo>
                      <a:pt x="24" y="12"/>
                    </a:lnTo>
                    <a:lnTo>
                      <a:pt x="23" y="9"/>
                    </a:lnTo>
                    <a:lnTo>
                      <a:pt x="23" y="6"/>
                    </a:lnTo>
                    <a:lnTo>
                      <a:pt x="20" y="3"/>
                    </a:lnTo>
                    <a:lnTo>
                      <a:pt x="14" y="3"/>
                    </a:lnTo>
                    <a:lnTo>
                      <a:pt x="10" y="6"/>
                    </a:lnTo>
                    <a:lnTo>
                      <a:pt x="9" y="9"/>
                    </a:lnTo>
                    <a:lnTo>
                      <a:pt x="9" y="15"/>
                    </a:lnTo>
                    <a:lnTo>
                      <a:pt x="10" y="18"/>
                    </a:lnTo>
                    <a:lnTo>
                      <a:pt x="12" y="20"/>
                    </a:lnTo>
                    <a:lnTo>
                      <a:pt x="18" y="26"/>
                    </a:lnTo>
                    <a:close/>
                    <a:moveTo>
                      <a:pt x="14" y="32"/>
                    </a:moveTo>
                    <a:lnTo>
                      <a:pt x="10" y="34"/>
                    </a:lnTo>
                    <a:lnTo>
                      <a:pt x="9" y="39"/>
                    </a:lnTo>
                    <a:lnTo>
                      <a:pt x="7" y="40"/>
                    </a:lnTo>
                    <a:lnTo>
                      <a:pt x="7" y="45"/>
                    </a:lnTo>
                    <a:lnTo>
                      <a:pt x="10" y="54"/>
                    </a:lnTo>
                    <a:lnTo>
                      <a:pt x="17" y="57"/>
                    </a:lnTo>
                    <a:lnTo>
                      <a:pt x="23" y="54"/>
                    </a:lnTo>
                    <a:lnTo>
                      <a:pt x="24" y="51"/>
                    </a:lnTo>
                    <a:lnTo>
                      <a:pt x="24" y="45"/>
                    </a:lnTo>
                    <a:lnTo>
                      <a:pt x="23" y="43"/>
                    </a:lnTo>
                    <a:lnTo>
                      <a:pt x="21" y="40"/>
                    </a:lnTo>
                    <a:lnTo>
                      <a:pt x="18" y="36"/>
                    </a:lnTo>
                    <a:lnTo>
                      <a:pt x="14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19" name="Rectangle 1511"/>
              <p:cNvSpPr>
                <a:spLocks noChangeArrowheads="1"/>
              </p:cNvSpPr>
              <p:nvPr/>
            </p:nvSpPr>
            <p:spPr bwMode="auto">
              <a:xfrm>
                <a:off x="4807" y="3323"/>
                <a:ext cx="21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20" name="Freeform 1512"/>
              <p:cNvSpPr>
                <a:spLocks noEditPoints="1"/>
              </p:cNvSpPr>
              <p:nvPr/>
            </p:nvSpPr>
            <p:spPr bwMode="auto">
              <a:xfrm>
                <a:off x="4836" y="3287"/>
                <a:ext cx="36" cy="60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36" y="1"/>
                  </a:cxn>
                  <a:cxn ang="0">
                    <a:pos x="30" y="3"/>
                  </a:cxn>
                  <a:cxn ang="0">
                    <a:pos x="26" y="4"/>
                  </a:cxn>
                  <a:cxn ang="0">
                    <a:pos x="22" y="6"/>
                  </a:cxn>
                  <a:cxn ang="0">
                    <a:pos x="16" y="12"/>
                  </a:cxn>
                  <a:cxn ang="0">
                    <a:pos x="14" y="17"/>
                  </a:cxn>
                  <a:cxn ang="0">
                    <a:pos x="11" y="22"/>
                  </a:cxn>
                  <a:cxn ang="0">
                    <a:pos x="9" y="28"/>
                  </a:cxn>
                  <a:cxn ang="0">
                    <a:pos x="14" y="25"/>
                  </a:cxn>
                  <a:cxn ang="0">
                    <a:pos x="17" y="23"/>
                  </a:cxn>
                  <a:cxn ang="0">
                    <a:pos x="25" y="23"/>
                  </a:cxn>
                  <a:cxn ang="0">
                    <a:pos x="28" y="25"/>
                  </a:cxn>
                  <a:cxn ang="0">
                    <a:pos x="34" y="31"/>
                  </a:cxn>
                  <a:cxn ang="0">
                    <a:pos x="36" y="36"/>
                  </a:cxn>
                  <a:cxn ang="0">
                    <a:pos x="36" y="45"/>
                  </a:cxn>
                  <a:cxn ang="0">
                    <a:pos x="34" y="48"/>
                  </a:cxn>
                  <a:cxn ang="0">
                    <a:pos x="31" y="53"/>
                  </a:cxn>
                  <a:cxn ang="0">
                    <a:pos x="28" y="56"/>
                  </a:cxn>
                  <a:cxn ang="0">
                    <a:pos x="23" y="59"/>
                  </a:cxn>
                  <a:cxn ang="0">
                    <a:pos x="17" y="60"/>
                  </a:cxn>
                  <a:cxn ang="0">
                    <a:pos x="14" y="59"/>
                  </a:cxn>
                  <a:cxn ang="0">
                    <a:pos x="11" y="59"/>
                  </a:cxn>
                  <a:cxn ang="0">
                    <a:pos x="8" y="56"/>
                  </a:cxn>
                  <a:cxn ang="0">
                    <a:pos x="3" y="50"/>
                  </a:cxn>
                  <a:cxn ang="0">
                    <a:pos x="0" y="43"/>
                  </a:cxn>
                  <a:cxn ang="0">
                    <a:pos x="0" y="29"/>
                  </a:cxn>
                  <a:cxn ang="0">
                    <a:pos x="3" y="22"/>
                  </a:cxn>
                  <a:cxn ang="0">
                    <a:pos x="6" y="15"/>
                  </a:cxn>
                  <a:cxn ang="0">
                    <a:pos x="11" y="9"/>
                  </a:cxn>
                  <a:cxn ang="0">
                    <a:pos x="16" y="6"/>
                  </a:cxn>
                  <a:cxn ang="0">
                    <a:pos x="19" y="3"/>
                  </a:cxn>
                  <a:cxn ang="0">
                    <a:pos x="22" y="1"/>
                  </a:cxn>
                  <a:cxn ang="0">
                    <a:pos x="28" y="1"/>
                  </a:cxn>
                  <a:cxn ang="0">
                    <a:pos x="33" y="0"/>
                  </a:cxn>
                  <a:cxn ang="0">
                    <a:pos x="36" y="0"/>
                  </a:cxn>
                  <a:cxn ang="0">
                    <a:pos x="9" y="29"/>
                  </a:cxn>
                  <a:cxn ang="0">
                    <a:pos x="8" y="32"/>
                  </a:cxn>
                  <a:cxn ang="0">
                    <a:pos x="8" y="43"/>
                  </a:cxn>
                  <a:cxn ang="0">
                    <a:pos x="11" y="53"/>
                  </a:cxn>
                  <a:cxn ang="0">
                    <a:pos x="16" y="57"/>
                  </a:cxn>
                  <a:cxn ang="0">
                    <a:pos x="19" y="57"/>
                  </a:cxn>
                  <a:cxn ang="0">
                    <a:pos x="25" y="54"/>
                  </a:cxn>
                  <a:cxn ang="0">
                    <a:pos x="28" y="48"/>
                  </a:cxn>
                  <a:cxn ang="0">
                    <a:pos x="28" y="43"/>
                  </a:cxn>
                  <a:cxn ang="0">
                    <a:pos x="26" y="37"/>
                  </a:cxn>
                  <a:cxn ang="0">
                    <a:pos x="25" y="32"/>
                  </a:cxn>
                  <a:cxn ang="0">
                    <a:pos x="23" y="29"/>
                  </a:cxn>
                  <a:cxn ang="0">
                    <a:pos x="17" y="26"/>
                  </a:cxn>
                  <a:cxn ang="0">
                    <a:pos x="16" y="26"/>
                  </a:cxn>
                  <a:cxn ang="0">
                    <a:pos x="14" y="28"/>
                  </a:cxn>
                  <a:cxn ang="0">
                    <a:pos x="11" y="28"/>
                  </a:cxn>
                  <a:cxn ang="0">
                    <a:pos x="9" y="29"/>
                  </a:cxn>
                </a:cxnLst>
                <a:rect l="0" t="0" r="r" b="b"/>
                <a:pathLst>
                  <a:path w="36" h="60">
                    <a:moveTo>
                      <a:pt x="36" y="0"/>
                    </a:moveTo>
                    <a:lnTo>
                      <a:pt x="36" y="1"/>
                    </a:lnTo>
                    <a:lnTo>
                      <a:pt x="30" y="3"/>
                    </a:lnTo>
                    <a:lnTo>
                      <a:pt x="26" y="4"/>
                    </a:lnTo>
                    <a:lnTo>
                      <a:pt x="22" y="6"/>
                    </a:lnTo>
                    <a:lnTo>
                      <a:pt x="16" y="12"/>
                    </a:lnTo>
                    <a:lnTo>
                      <a:pt x="14" y="17"/>
                    </a:lnTo>
                    <a:lnTo>
                      <a:pt x="11" y="22"/>
                    </a:lnTo>
                    <a:lnTo>
                      <a:pt x="9" y="28"/>
                    </a:lnTo>
                    <a:lnTo>
                      <a:pt x="14" y="25"/>
                    </a:lnTo>
                    <a:lnTo>
                      <a:pt x="17" y="23"/>
                    </a:lnTo>
                    <a:lnTo>
                      <a:pt x="25" y="23"/>
                    </a:lnTo>
                    <a:lnTo>
                      <a:pt x="28" y="25"/>
                    </a:lnTo>
                    <a:lnTo>
                      <a:pt x="34" y="31"/>
                    </a:lnTo>
                    <a:lnTo>
                      <a:pt x="36" y="36"/>
                    </a:lnTo>
                    <a:lnTo>
                      <a:pt x="36" y="45"/>
                    </a:lnTo>
                    <a:lnTo>
                      <a:pt x="34" y="48"/>
                    </a:lnTo>
                    <a:lnTo>
                      <a:pt x="31" y="53"/>
                    </a:lnTo>
                    <a:lnTo>
                      <a:pt x="28" y="56"/>
                    </a:lnTo>
                    <a:lnTo>
                      <a:pt x="23" y="59"/>
                    </a:lnTo>
                    <a:lnTo>
                      <a:pt x="17" y="60"/>
                    </a:lnTo>
                    <a:lnTo>
                      <a:pt x="14" y="59"/>
                    </a:lnTo>
                    <a:lnTo>
                      <a:pt x="11" y="59"/>
                    </a:lnTo>
                    <a:lnTo>
                      <a:pt x="8" y="56"/>
                    </a:lnTo>
                    <a:lnTo>
                      <a:pt x="3" y="50"/>
                    </a:lnTo>
                    <a:lnTo>
                      <a:pt x="0" y="43"/>
                    </a:lnTo>
                    <a:lnTo>
                      <a:pt x="0" y="29"/>
                    </a:lnTo>
                    <a:lnTo>
                      <a:pt x="3" y="22"/>
                    </a:lnTo>
                    <a:lnTo>
                      <a:pt x="6" y="15"/>
                    </a:lnTo>
                    <a:lnTo>
                      <a:pt x="11" y="9"/>
                    </a:lnTo>
                    <a:lnTo>
                      <a:pt x="16" y="6"/>
                    </a:lnTo>
                    <a:lnTo>
                      <a:pt x="19" y="3"/>
                    </a:lnTo>
                    <a:lnTo>
                      <a:pt x="22" y="1"/>
                    </a:lnTo>
                    <a:lnTo>
                      <a:pt x="28" y="1"/>
                    </a:lnTo>
                    <a:lnTo>
                      <a:pt x="33" y="0"/>
                    </a:lnTo>
                    <a:lnTo>
                      <a:pt x="36" y="0"/>
                    </a:lnTo>
                    <a:close/>
                    <a:moveTo>
                      <a:pt x="9" y="29"/>
                    </a:moveTo>
                    <a:lnTo>
                      <a:pt x="8" y="32"/>
                    </a:lnTo>
                    <a:lnTo>
                      <a:pt x="8" y="43"/>
                    </a:lnTo>
                    <a:lnTo>
                      <a:pt x="11" y="53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5" y="54"/>
                    </a:lnTo>
                    <a:lnTo>
                      <a:pt x="28" y="48"/>
                    </a:lnTo>
                    <a:lnTo>
                      <a:pt x="28" y="43"/>
                    </a:lnTo>
                    <a:lnTo>
                      <a:pt x="26" y="37"/>
                    </a:lnTo>
                    <a:lnTo>
                      <a:pt x="25" y="32"/>
                    </a:lnTo>
                    <a:lnTo>
                      <a:pt x="23" y="29"/>
                    </a:lnTo>
                    <a:lnTo>
                      <a:pt x="17" y="26"/>
                    </a:lnTo>
                    <a:lnTo>
                      <a:pt x="16" y="26"/>
                    </a:lnTo>
                    <a:lnTo>
                      <a:pt x="14" y="28"/>
                    </a:lnTo>
                    <a:lnTo>
                      <a:pt x="11" y="28"/>
                    </a:lnTo>
                    <a:lnTo>
                      <a:pt x="9" y="2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21" name="Rectangle 1513"/>
              <p:cNvSpPr>
                <a:spLocks noChangeArrowheads="1"/>
              </p:cNvSpPr>
              <p:nvPr/>
            </p:nvSpPr>
            <p:spPr bwMode="auto">
              <a:xfrm>
                <a:off x="4985" y="3323"/>
                <a:ext cx="22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22" name="Freeform 1514"/>
              <p:cNvSpPr>
                <a:spLocks noEditPoints="1"/>
              </p:cNvSpPr>
              <p:nvPr/>
            </p:nvSpPr>
            <p:spPr bwMode="auto">
              <a:xfrm>
                <a:off x="5013" y="3287"/>
                <a:ext cx="37" cy="59"/>
              </a:xfrm>
              <a:custGeom>
                <a:avLst/>
                <a:gdLst/>
                <a:ahLst/>
                <a:cxnLst>
                  <a:cxn ang="0">
                    <a:pos x="37" y="39"/>
                  </a:cxn>
                  <a:cxn ang="0">
                    <a:pos x="37" y="43"/>
                  </a:cxn>
                  <a:cxn ang="0">
                    <a:pos x="30" y="43"/>
                  </a:cxn>
                  <a:cxn ang="0">
                    <a:pos x="30" y="59"/>
                  </a:cxn>
                  <a:cxn ang="0">
                    <a:pos x="22" y="59"/>
                  </a:cxn>
                  <a:cxn ang="0">
                    <a:pos x="22" y="43"/>
                  </a:cxn>
                  <a:cxn ang="0">
                    <a:pos x="0" y="43"/>
                  </a:cxn>
                  <a:cxn ang="0">
                    <a:pos x="0" y="39"/>
                  </a:cxn>
                  <a:cxn ang="0">
                    <a:pos x="25" y="0"/>
                  </a:cxn>
                  <a:cxn ang="0">
                    <a:pos x="30" y="0"/>
                  </a:cxn>
                  <a:cxn ang="0">
                    <a:pos x="30" y="39"/>
                  </a:cxn>
                  <a:cxn ang="0">
                    <a:pos x="37" y="39"/>
                  </a:cxn>
                  <a:cxn ang="0">
                    <a:pos x="22" y="39"/>
                  </a:cxn>
                  <a:cxn ang="0">
                    <a:pos x="22" y="9"/>
                  </a:cxn>
                  <a:cxn ang="0">
                    <a:pos x="3" y="39"/>
                  </a:cxn>
                  <a:cxn ang="0">
                    <a:pos x="22" y="39"/>
                  </a:cxn>
                </a:cxnLst>
                <a:rect l="0" t="0" r="r" b="b"/>
                <a:pathLst>
                  <a:path w="37" h="59">
                    <a:moveTo>
                      <a:pt x="37" y="39"/>
                    </a:moveTo>
                    <a:lnTo>
                      <a:pt x="37" y="43"/>
                    </a:lnTo>
                    <a:lnTo>
                      <a:pt x="30" y="43"/>
                    </a:lnTo>
                    <a:lnTo>
                      <a:pt x="30" y="59"/>
                    </a:lnTo>
                    <a:lnTo>
                      <a:pt x="22" y="59"/>
                    </a:lnTo>
                    <a:lnTo>
                      <a:pt x="22" y="43"/>
                    </a:lnTo>
                    <a:lnTo>
                      <a:pt x="0" y="43"/>
                    </a:lnTo>
                    <a:lnTo>
                      <a:pt x="0" y="39"/>
                    </a:lnTo>
                    <a:lnTo>
                      <a:pt x="25" y="0"/>
                    </a:lnTo>
                    <a:lnTo>
                      <a:pt x="30" y="0"/>
                    </a:lnTo>
                    <a:lnTo>
                      <a:pt x="30" y="39"/>
                    </a:lnTo>
                    <a:lnTo>
                      <a:pt x="37" y="39"/>
                    </a:lnTo>
                    <a:close/>
                    <a:moveTo>
                      <a:pt x="22" y="39"/>
                    </a:moveTo>
                    <a:lnTo>
                      <a:pt x="22" y="9"/>
                    </a:lnTo>
                    <a:lnTo>
                      <a:pt x="3" y="39"/>
                    </a:lnTo>
                    <a:lnTo>
                      <a:pt x="22" y="3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23" name="Rectangle 1515"/>
              <p:cNvSpPr>
                <a:spLocks noChangeArrowheads="1"/>
              </p:cNvSpPr>
              <p:nvPr/>
            </p:nvSpPr>
            <p:spPr bwMode="auto">
              <a:xfrm>
                <a:off x="5162" y="3323"/>
                <a:ext cx="22" cy="7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24" name="Freeform 1516"/>
              <p:cNvSpPr>
                <a:spLocks/>
              </p:cNvSpPr>
              <p:nvPr/>
            </p:nvSpPr>
            <p:spPr bwMode="auto">
              <a:xfrm>
                <a:off x="5190" y="3287"/>
                <a:ext cx="37" cy="59"/>
              </a:xfrm>
              <a:custGeom>
                <a:avLst/>
                <a:gdLst/>
                <a:ahLst/>
                <a:cxnLst>
                  <a:cxn ang="0">
                    <a:pos x="37" y="48"/>
                  </a:cxn>
                  <a:cxn ang="0">
                    <a:pos x="34" y="59"/>
                  </a:cxn>
                  <a:cxn ang="0">
                    <a:pos x="0" y="59"/>
                  </a:cxn>
                  <a:cxn ang="0">
                    <a:pos x="0" y="57"/>
                  </a:cxn>
                  <a:cxn ang="0">
                    <a:pos x="17" y="40"/>
                  </a:cxn>
                  <a:cxn ang="0">
                    <a:pos x="20" y="36"/>
                  </a:cxn>
                  <a:cxn ang="0">
                    <a:pos x="23" y="29"/>
                  </a:cxn>
                  <a:cxn ang="0">
                    <a:pos x="27" y="25"/>
                  </a:cxn>
                  <a:cxn ang="0">
                    <a:pos x="27" y="14"/>
                  </a:cxn>
                  <a:cxn ang="0">
                    <a:pos x="23" y="11"/>
                  </a:cxn>
                  <a:cxn ang="0">
                    <a:pos x="22" y="8"/>
                  </a:cxn>
                  <a:cxn ang="0">
                    <a:pos x="19" y="8"/>
                  </a:cxn>
                  <a:cxn ang="0">
                    <a:pos x="1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2" y="17"/>
                  </a:cxn>
                  <a:cxn ang="0">
                    <a:pos x="0" y="17"/>
                  </a:cxn>
                  <a:cxn ang="0">
                    <a:pos x="3" y="8"/>
                  </a:cxn>
                  <a:cxn ang="0">
                    <a:pos x="6" y="4"/>
                  </a:cxn>
                  <a:cxn ang="0">
                    <a:pos x="13" y="1"/>
                  </a:cxn>
                  <a:cxn ang="0">
                    <a:pos x="17" y="0"/>
                  </a:cxn>
                  <a:cxn ang="0">
                    <a:pos x="27" y="3"/>
                  </a:cxn>
                  <a:cxn ang="0">
                    <a:pos x="30" y="4"/>
                  </a:cxn>
                  <a:cxn ang="0">
                    <a:pos x="33" y="11"/>
                  </a:cxn>
                  <a:cxn ang="0">
                    <a:pos x="34" y="15"/>
                  </a:cxn>
                  <a:cxn ang="0">
                    <a:pos x="33" y="20"/>
                  </a:cxn>
                  <a:cxn ang="0">
                    <a:pos x="33" y="23"/>
                  </a:cxn>
                  <a:cxn ang="0">
                    <a:pos x="30" y="28"/>
                  </a:cxn>
                  <a:cxn ang="0">
                    <a:pos x="27" y="34"/>
                  </a:cxn>
                  <a:cxn ang="0">
                    <a:pos x="8" y="53"/>
                  </a:cxn>
                  <a:cxn ang="0">
                    <a:pos x="30" y="53"/>
                  </a:cxn>
                  <a:cxn ang="0">
                    <a:pos x="31" y="51"/>
                  </a:cxn>
                  <a:cxn ang="0">
                    <a:pos x="33" y="51"/>
                  </a:cxn>
                  <a:cxn ang="0">
                    <a:pos x="36" y="48"/>
                  </a:cxn>
                  <a:cxn ang="0">
                    <a:pos x="37" y="48"/>
                  </a:cxn>
                </a:cxnLst>
                <a:rect l="0" t="0" r="r" b="b"/>
                <a:pathLst>
                  <a:path w="37" h="59">
                    <a:moveTo>
                      <a:pt x="37" y="48"/>
                    </a:moveTo>
                    <a:lnTo>
                      <a:pt x="34" y="59"/>
                    </a:lnTo>
                    <a:lnTo>
                      <a:pt x="0" y="59"/>
                    </a:lnTo>
                    <a:lnTo>
                      <a:pt x="0" y="57"/>
                    </a:lnTo>
                    <a:lnTo>
                      <a:pt x="17" y="40"/>
                    </a:lnTo>
                    <a:lnTo>
                      <a:pt x="20" y="36"/>
                    </a:lnTo>
                    <a:lnTo>
                      <a:pt x="23" y="29"/>
                    </a:lnTo>
                    <a:lnTo>
                      <a:pt x="27" y="25"/>
                    </a:lnTo>
                    <a:lnTo>
                      <a:pt x="27" y="14"/>
                    </a:lnTo>
                    <a:lnTo>
                      <a:pt x="23" y="11"/>
                    </a:lnTo>
                    <a:lnTo>
                      <a:pt x="22" y="8"/>
                    </a:lnTo>
                    <a:lnTo>
                      <a:pt x="19" y="8"/>
                    </a:lnTo>
                    <a:lnTo>
                      <a:pt x="1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2" y="17"/>
                    </a:lnTo>
                    <a:lnTo>
                      <a:pt x="0" y="17"/>
                    </a:lnTo>
                    <a:lnTo>
                      <a:pt x="3" y="8"/>
                    </a:lnTo>
                    <a:lnTo>
                      <a:pt x="6" y="4"/>
                    </a:lnTo>
                    <a:lnTo>
                      <a:pt x="13" y="1"/>
                    </a:lnTo>
                    <a:lnTo>
                      <a:pt x="17" y="0"/>
                    </a:lnTo>
                    <a:lnTo>
                      <a:pt x="27" y="3"/>
                    </a:lnTo>
                    <a:lnTo>
                      <a:pt x="30" y="4"/>
                    </a:lnTo>
                    <a:lnTo>
                      <a:pt x="33" y="11"/>
                    </a:lnTo>
                    <a:lnTo>
                      <a:pt x="34" y="15"/>
                    </a:lnTo>
                    <a:lnTo>
                      <a:pt x="33" y="20"/>
                    </a:lnTo>
                    <a:lnTo>
                      <a:pt x="33" y="23"/>
                    </a:lnTo>
                    <a:lnTo>
                      <a:pt x="30" y="28"/>
                    </a:lnTo>
                    <a:lnTo>
                      <a:pt x="27" y="34"/>
                    </a:lnTo>
                    <a:lnTo>
                      <a:pt x="8" y="53"/>
                    </a:lnTo>
                    <a:lnTo>
                      <a:pt x="30" y="53"/>
                    </a:lnTo>
                    <a:lnTo>
                      <a:pt x="31" y="51"/>
                    </a:lnTo>
                    <a:lnTo>
                      <a:pt x="33" y="51"/>
                    </a:lnTo>
                    <a:lnTo>
                      <a:pt x="36" y="48"/>
                    </a:lnTo>
                    <a:lnTo>
                      <a:pt x="37" y="48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25" name="Line 1517"/>
              <p:cNvSpPr>
                <a:spLocks noChangeShapeType="1"/>
              </p:cNvSpPr>
              <p:nvPr/>
            </p:nvSpPr>
            <p:spPr bwMode="auto">
              <a:xfrm flipV="1">
                <a:off x="3778" y="1417"/>
                <a:ext cx="1" cy="1825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26" name="Line 1518"/>
              <p:cNvSpPr>
                <a:spLocks noChangeShapeType="1"/>
              </p:cNvSpPr>
              <p:nvPr/>
            </p:nvSpPr>
            <p:spPr bwMode="auto">
              <a:xfrm flipV="1">
                <a:off x="5372" y="1417"/>
                <a:ext cx="1" cy="1825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27" name="Line 1519"/>
              <p:cNvSpPr>
                <a:spLocks noChangeShapeType="1"/>
              </p:cNvSpPr>
              <p:nvPr/>
            </p:nvSpPr>
            <p:spPr bwMode="auto">
              <a:xfrm>
                <a:off x="3778" y="3119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28" name="Line 1520"/>
              <p:cNvSpPr>
                <a:spLocks noChangeShapeType="1"/>
              </p:cNvSpPr>
              <p:nvPr/>
            </p:nvSpPr>
            <p:spPr bwMode="auto">
              <a:xfrm flipH="1">
                <a:off x="5352" y="311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29" name="Line 1521"/>
              <p:cNvSpPr>
                <a:spLocks noChangeShapeType="1"/>
              </p:cNvSpPr>
              <p:nvPr/>
            </p:nvSpPr>
            <p:spPr bwMode="auto">
              <a:xfrm>
                <a:off x="3778" y="3047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30" name="Line 1522"/>
              <p:cNvSpPr>
                <a:spLocks noChangeShapeType="1"/>
              </p:cNvSpPr>
              <p:nvPr/>
            </p:nvSpPr>
            <p:spPr bwMode="auto">
              <a:xfrm flipH="1">
                <a:off x="5352" y="304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31" name="Line 1523"/>
              <p:cNvSpPr>
                <a:spLocks noChangeShapeType="1"/>
              </p:cNvSpPr>
              <p:nvPr/>
            </p:nvSpPr>
            <p:spPr bwMode="auto">
              <a:xfrm>
                <a:off x="3778" y="2996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32" name="Line 1524"/>
              <p:cNvSpPr>
                <a:spLocks noChangeShapeType="1"/>
              </p:cNvSpPr>
              <p:nvPr/>
            </p:nvSpPr>
            <p:spPr bwMode="auto">
              <a:xfrm flipH="1">
                <a:off x="5352" y="299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33" name="Line 1525"/>
              <p:cNvSpPr>
                <a:spLocks noChangeShapeType="1"/>
              </p:cNvSpPr>
              <p:nvPr/>
            </p:nvSpPr>
            <p:spPr bwMode="auto">
              <a:xfrm>
                <a:off x="3778" y="2957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34" name="Line 1526"/>
              <p:cNvSpPr>
                <a:spLocks noChangeShapeType="1"/>
              </p:cNvSpPr>
              <p:nvPr/>
            </p:nvSpPr>
            <p:spPr bwMode="auto">
              <a:xfrm flipH="1">
                <a:off x="5352" y="295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35" name="Line 1527"/>
              <p:cNvSpPr>
                <a:spLocks noChangeShapeType="1"/>
              </p:cNvSpPr>
              <p:nvPr/>
            </p:nvSpPr>
            <p:spPr bwMode="auto">
              <a:xfrm>
                <a:off x="3778" y="2924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36" name="Line 1528"/>
              <p:cNvSpPr>
                <a:spLocks noChangeShapeType="1"/>
              </p:cNvSpPr>
              <p:nvPr/>
            </p:nvSpPr>
            <p:spPr bwMode="auto">
              <a:xfrm flipH="1">
                <a:off x="5352" y="292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37" name="Line 1529"/>
              <p:cNvSpPr>
                <a:spLocks noChangeShapeType="1"/>
              </p:cNvSpPr>
              <p:nvPr/>
            </p:nvSpPr>
            <p:spPr bwMode="auto">
              <a:xfrm>
                <a:off x="3778" y="2896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38" name="Line 1530"/>
              <p:cNvSpPr>
                <a:spLocks noChangeShapeType="1"/>
              </p:cNvSpPr>
              <p:nvPr/>
            </p:nvSpPr>
            <p:spPr bwMode="auto">
              <a:xfrm flipH="1">
                <a:off x="5352" y="289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39" name="Line 1531"/>
              <p:cNvSpPr>
                <a:spLocks noChangeShapeType="1"/>
              </p:cNvSpPr>
              <p:nvPr/>
            </p:nvSpPr>
            <p:spPr bwMode="auto">
              <a:xfrm>
                <a:off x="3778" y="2873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40" name="Line 1532"/>
              <p:cNvSpPr>
                <a:spLocks noChangeShapeType="1"/>
              </p:cNvSpPr>
              <p:nvPr/>
            </p:nvSpPr>
            <p:spPr bwMode="auto">
              <a:xfrm flipH="1">
                <a:off x="5352" y="2873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41" name="Line 1533"/>
              <p:cNvSpPr>
                <a:spLocks noChangeShapeType="1"/>
              </p:cNvSpPr>
              <p:nvPr/>
            </p:nvSpPr>
            <p:spPr bwMode="auto">
              <a:xfrm>
                <a:off x="3778" y="2853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42" name="Line 1534"/>
              <p:cNvSpPr>
                <a:spLocks noChangeShapeType="1"/>
              </p:cNvSpPr>
              <p:nvPr/>
            </p:nvSpPr>
            <p:spPr bwMode="auto">
              <a:xfrm flipH="1">
                <a:off x="5352" y="2853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43" name="Line 1535"/>
              <p:cNvSpPr>
                <a:spLocks noChangeShapeType="1"/>
              </p:cNvSpPr>
              <p:nvPr/>
            </p:nvSpPr>
            <p:spPr bwMode="auto">
              <a:xfrm>
                <a:off x="3778" y="2834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44" name="Line 1536"/>
              <p:cNvSpPr>
                <a:spLocks noChangeShapeType="1"/>
              </p:cNvSpPr>
              <p:nvPr/>
            </p:nvSpPr>
            <p:spPr bwMode="auto">
              <a:xfrm flipH="1">
                <a:off x="5352" y="283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45" name="Line 1537"/>
              <p:cNvSpPr>
                <a:spLocks noChangeShapeType="1"/>
              </p:cNvSpPr>
              <p:nvPr/>
            </p:nvSpPr>
            <p:spPr bwMode="auto">
              <a:xfrm>
                <a:off x="3778" y="2711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46" name="Line 1538"/>
              <p:cNvSpPr>
                <a:spLocks noChangeShapeType="1"/>
              </p:cNvSpPr>
              <p:nvPr/>
            </p:nvSpPr>
            <p:spPr bwMode="auto">
              <a:xfrm flipH="1">
                <a:off x="5352" y="271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47" name="Line 1539"/>
              <p:cNvSpPr>
                <a:spLocks noChangeShapeType="1"/>
              </p:cNvSpPr>
              <p:nvPr/>
            </p:nvSpPr>
            <p:spPr bwMode="auto">
              <a:xfrm>
                <a:off x="3778" y="2640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48" name="Line 1540"/>
              <p:cNvSpPr>
                <a:spLocks noChangeShapeType="1"/>
              </p:cNvSpPr>
              <p:nvPr/>
            </p:nvSpPr>
            <p:spPr bwMode="auto">
              <a:xfrm flipH="1">
                <a:off x="5352" y="264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49" name="Line 1541"/>
              <p:cNvSpPr>
                <a:spLocks noChangeShapeType="1"/>
              </p:cNvSpPr>
              <p:nvPr/>
            </p:nvSpPr>
            <p:spPr bwMode="auto">
              <a:xfrm>
                <a:off x="3778" y="2589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50" name="Line 1542"/>
              <p:cNvSpPr>
                <a:spLocks noChangeShapeType="1"/>
              </p:cNvSpPr>
              <p:nvPr/>
            </p:nvSpPr>
            <p:spPr bwMode="auto">
              <a:xfrm flipH="1">
                <a:off x="5352" y="258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51" name="Line 1543"/>
              <p:cNvSpPr>
                <a:spLocks noChangeShapeType="1"/>
              </p:cNvSpPr>
              <p:nvPr/>
            </p:nvSpPr>
            <p:spPr bwMode="auto">
              <a:xfrm>
                <a:off x="3778" y="2550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52" name="Line 1544"/>
              <p:cNvSpPr>
                <a:spLocks noChangeShapeType="1"/>
              </p:cNvSpPr>
              <p:nvPr/>
            </p:nvSpPr>
            <p:spPr bwMode="auto">
              <a:xfrm flipH="1">
                <a:off x="5352" y="255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53" name="Line 1545"/>
              <p:cNvSpPr>
                <a:spLocks noChangeShapeType="1"/>
              </p:cNvSpPr>
              <p:nvPr/>
            </p:nvSpPr>
            <p:spPr bwMode="auto">
              <a:xfrm>
                <a:off x="3778" y="2517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54" name="Line 1546"/>
              <p:cNvSpPr>
                <a:spLocks noChangeShapeType="1"/>
              </p:cNvSpPr>
              <p:nvPr/>
            </p:nvSpPr>
            <p:spPr bwMode="auto">
              <a:xfrm flipH="1">
                <a:off x="5352" y="251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55" name="Line 1547"/>
              <p:cNvSpPr>
                <a:spLocks noChangeShapeType="1"/>
              </p:cNvSpPr>
              <p:nvPr/>
            </p:nvSpPr>
            <p:spPr bwMode="auto">
              <a:xfrm>
                <a:off x="3778" y="2491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56" name="Line 1548"/>
              <p:cNvSpPr>
                <a:spLocks noChangeShapeType="1"/>
              </p:cNvSpPr>
              <p:nvPr/>
            </p:nvSpPr>
            <p:spPr bwMode="auto">
              <a:xfrm flipH="1">
                <a:off x="5352" y="249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57" name="Line 1549"/>
              <p:cNvSpPr>
                <a:spLocks noChangeShapeType="1"/>
              </p:cNvSpPr>
              <p:nvPr/>
            </p:nvSpPr>
            <p:spPr bwMode="auto">
              <a:xfrm>
                <a:off x="3778" y="2466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58" name="Line 1550"/>
              <p:cNvSpPr>
                <a:spLocks noChangeShapeType="1"/>
              </p:cNvSpPr>
              <p:nvPr/>
            </p:nvSpPr>
            <p:spPr bwMode="auto">
              <a:xfrm flipH="1">
                <a:off x="5352" y="246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59" name="Line 1551"/>
              <p:cNvSpPr>
                <a:spLocks noChangeShapeType="1"/>
              </p:cNvSpPr>
              <p:nvPr/>
            </p:nvSpPr>
            <p:spPr bwMode="auto">
              <a:xfrm>
                <a:off x="3778" y="2445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60" name="Line 1552"/>
              <p:cNvSpPr>
                <a:spLocks noChangeShapeType="1"/>
              </p:cNvSpPr>
              <p:nvPr/>
            </p:nvSpPr>
            <p:spPr bwMode="auto">
              <a:xfrm flipH="1">
                <a:off x="5352" y="244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61" name="Line 1553"/>
              <p:cNvSpPr>
                <a:spLocks noChangeShapeType="1"/>
              </p:cNvSpPr>
              <p:nvPr/>
            </p:nvSpPr>
            <p:spPr bwMode="auto">
              <a:xfrm>
                <a:off x="3778" y="2427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62" name="Line 1554"/>
              <p:cNvSpPr>
                <a:spLocks noChangeShapeType="1"/>
              </p:cNvSpPr>
              <p:nvPr/>
            </p:nvSpPr>
            <p:spPr bwMode="auto">
              <a:xfrm flipH="1">
                <a:off x="5352" y="242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63" name="Line 1555"/>
              <p:cNvSpPr>
                <a:spLocks noChangeShapeType="1"/>
              </p:cNvSpPr>
              <p:nvPr/>
            </p:nvSpPr>
            <p:spPr bwMode="auto">
              <a:xfrm>
                <a:off x="3778" y="2304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64" name="Line 1556"/>
              <p:cNvSpPr>
                <a:spLocks noChangeShapeType="1"/>
              </p:cNvSpPr>
              <p:nvPr/>
            </p:nvSpPr>
            <p:spPr bwMode="auto">
              <a:xfrm flipH="1">
                <a:off x="5352" y="230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65" name="Line 1557"/>
              <p:cNvSpPr>
                <a:spLocks noChangeShapeType="1"/>
              </p:cNvSpPr>
              <p:nvPr/>
            </p:nvSpPr>
            <p:spPr bwMode="auto">
              <a:xfrm>
                <a:off x="3778" y="2232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66" name="Line 1558"/>
              <p:cNvSpPr>
                <a:spLocks noChangeShapeType="1"/>
              </p:cNvSpPr>
              <p:nvPr/>
            </p:nvSpPr>
            <p:spPr bwMode="auto">
              <a:xfrm flipH="1">
                <a:off x="5352" y="223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67" name="Line 1559"/>
              <p:cNvSpPr>
                <a:spLocks noChangeShapeType="1"/>
              </p:cNvSpPr>
              <p:nvPr/>
            </p:nvSpPr>
            <p:spPr bwMode="auto">
              <a:xfrm>
                <a:off x="3778" y="2181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68" name="Line 1560"/>
              <p:cNvSpPr>
                <a:spLocks noChangeShapeType="1"/>
              </p:cNvSpPr>
              <p:nvPr/>
            </p:nvSpPr>
            <p:spPr bwMode="auto">
              <a:xfrm flipH="1">
                <a:off x="5352" y="2181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69" name="Line 1561"/>
              <p:cNvSpPr>
                <a:spLocks noChangeShapeType="1"/>
              </p:cNvSpPr>
              <p:nvPr/>
            </p:nvSpPr>
            <p:spPr bwMode="auto">
              <a:xfrm>
                <a:off x="3778" y="2142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70" name="Line 1562"/>
              <p:cNvSpPr>
                <a:spLocks noChangeShapeType="1"/>
              </p:cNvSpPr>
              <p:nvPr/>
            </p:nvSpPr>
            <p:spPr bwMode="auto">
              <a:xfrm flipH="1">
                <a:off x="5352" y="214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71" name="Line 1563"/>
              <p:cNvSpPr>
                <a:spLocks noChangeShapeType="1"/>
              </p:cNvSpPr>
              <p:nvPr/>
            </p:nvSpPr>
            <p:spPr bwMode="auto">
              <a:xfrm>
                <a:off x="3778" y="2110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72" name="Line 1564"/>
              <p:cNvSpPr>
                <a:spLocks noChangeShapeType="1"/>
              </p:cNvSpPr>
              <p:nvPr/>
            </p:nvSpPr>
            <p:spPr bwMode="auto">
              <a:xfrm flipH="1">
                <a:off x="5352" y="211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73" name="Line 1565"/>
              <p:cNvSpPr>
                <a:spLocks noChangeShapeType="1"/>
              </p:cNvSpPr>
              <p:nvPr/>
            </p:nvSpPr>
            <p:spPr bwMode="auto">
              <a:xfrm>
                <a:off x="3778" y="2083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74" name="Line 1566"/>
              <p:cNvSpPr>
                <a:spLocks noChangeShapeType="1"/>
              </p:cNvSpPr>
              <p:nvPr/>
            </p:nvSpPr>
            <p:spPr bwMode="auto">
              <a:xfrm flipH="1">
                <a:off x="5352" y="2083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75" name="Line 1567"/>
              <p:cNvSpPr>
                <a:spLocks noChangeShapeType="1"/>
              </p:cNvSpPr>
              <p:nvPr/>
            </p:nvSpPr>
            <p:spPr bwMode="auto">
              <a:xfrm>
                <a:off x="3778" y="2058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76" name="Line 1568"/>
              <p:cNvSpPr>
                <a:spLocks noChangeShapeType="1"/>
              </p:cNvSpPr>
              <p:nvPr/>
            </p:nvSpPr>
            <p:spPr bwMode="auto">
              <a:xfrm flipH="1">
                <a:off x="5352" y="205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77" name="Line 1569"/>
              <p:cNvSpPr>
                <a:spLocks noChangeShapeType="1"/>
              </p:cNvSpPr>
              <p:nvPr/>
            </p:nvSpPr>
            <p:spPr bwMode="auto">
              <a:xfrm>
                <a:off x="3778" y="2038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78" name="Line 1570"/>
              <p:cNvSpPr>
                <a:spLocks noChangeShapeType="1"/>
              </p:cNvSpPr>
              <p:nvPr/>
            </p:nvSpPr>
            <p:spPr bwMode="auto">
              <a:xfrm flipH="1">
                <a:off x="5352" y="2038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79" name="Line 1571"/>
              <p:cNvSpPr>
                <a:spLocks noChangeShapeType="1"/>
              </p:cNvSpPr>
              <p:nvPr/>
            </p:nvSpPr>
            <p:spPr bwMode="auto">
              <a:xfrm>
                <a:off x="3778" y="2019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80" name="Line 1572"/>
              <p:cNvSpPr>
                <a:spLocks noChangeShapeType="1"/>
              </p:cNvSpPr>
              <p:nvPr/>
            </p:nvSpPr>
            <p:spPr bwMode="auto">
              <a:xfrm flipH="1">
                <a:off x="5352" y="201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81" name="Line 1573"/>
              <p:cNvSpPr>
                <a:spLocks noChangeShapeType="1"/>
              </p:cNvSpPr>
              <p:nvPr/>
            </p:nvSpPr>
            <p:spPr bwMode="auto">
              <a:xfrm>
                <a:off x="3778" y="1896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82" name="Line 1574"/>
              <p:cNvSpPr>
                <a:spLocks noChangeShapeType="1"/>
              </p:cNvSpPr>
              <p:nvPr/>
            </p:nvSpPr>
            <p:spPr bwMode="auto">
              <a:xfrm flipH="1">
                <a:off x="5352" y="189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83" name="Line 1575"/>
              <p:cNvSpPr>
                <a:spLocks noChangeShapeType="1"/>
              </p:cNvSpPr>
              <p:nvPr/>
            </p:nvSpPr>
            <p:spPr bwMode="auto">
              <a:xfrm>
                <a:off x="3778" y="1825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84" name="Line 1576"/>
              <p:cNvSpPr>
                <a:spLocks noChangeShapeType="1"/>
              </p:cNvSpPr>
              <p:nvPr/>
            </p:nvSpPr>
            <p:spPr bwMode="auto">
              <a:xfrm flipH="1">
                <a:off x="5352" y="182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85" name="Line 1577"/>
              <p:cNvSpPr>
                <a:spLocks noChangeShapeType="1"/>
              </p:cNvSpPr>
              <p:nvPr/>
            </p:nvSpPr>
            <p:spPr bwMode="auto">
              <a:xfrm>
                <a:off x="3778" y="1774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86" name="Line 1578"/>
              <p:cNvSpPr>
                <a:spLocks noChangeShapeType="1"/>
              </p:cNvSpPr>
              <p:nvPr/>
            </p:nvSpPr>
            <p:spPr bwMode="auto">
              <a:xfrm flipH="1">
                <a:off x="5352" y="1774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87" name="Line 1579"/>
              <p:cNvSpPr>
                <a:spLocks noChangeShapeType="1"/>
              </p:cNvSpPr>
              <p:nvPr/>
            </p:nvSpPr>
            <p:spPr bwMode="auto">
              <a:xfrm>
                <a:off x="3778" y="1735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88" name="Line 1580"/>
              <p:cNvSpPr>
                <a:spLocks noChangeShapeType="1"/>
              </p:cNvSpPr>
              <p:nvPr/>
            </p:nvSpPr>
            <p:spPr bwMode="auto">
              <a:xfrm flipH="1">
                <a:off x="5352" y="1735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89" name="Line 1581"/>
              <p:cNvSpPr>
                <a:spLocks noChangeShapeType="1"/>
              </p:cNvSpPr>
              <p:nvPr/>
            </p:nvSpPr>
            <p:spPr bwMode="auto">
              <a:xfrm>
                <a:off x="3778" y="1702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90" name="Line 1582"/>
              <p:cNvSpPr>
                <a:spLocks noChangeShapeType="1"/>
              </p:cNvSpPr>
              <p:nvPr/>
            </p:nvSpPr>
            <p:spPr bwMode="auto">
              <a:xfrm flipH="1">
                <a:off x="5352" y="170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91" name="Line 1583"/>
              <p:cNvSpPr>
                <a:spLocks noChangeShapeType="1"/>
              </p:cNvSpPr>
              <p:nvPr/>
            </p:nvSpPr>
            <p:spPr bwMode="auto">
              <a:xfrm>
                <a:off x="3778" y="1676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92" name="Line 1584"/>
              <p:cNvSpPr>
                <a:spLocks noChangeShapeType="1"/>
              </p:cNvSpPr>
              <p:nvPr/>
            </p:nvSpPr>
            <p:spPr bwMode="auto">
              <a:xfrm flipH="1">
                <a:off x="5352" y="1676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93" name="Line 1585"/>
              <p:cNvSpPr>
                <a:spLocks noChangeShapeType="1"/>
              </p:cNvSpPr>
              <p:nvPr/>
            </p:nvSpPr>
            <p:spPr bwMode="auto">
              <a:xfrm>
                <a:off x="3778" y="1652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94" name="Line 1586"/>
              <p:cNvSpPr>
                <a:spLocks noChangeShapeType="1"/>
              </p:cNvSpPr>
              <p:nvPr/>
            </p:nvSpPr>
            <p:spPr bwMode="auto">
              <a:xfrm flipH="1">
                <a:off x="5352" y="165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95" name="Line 1587"/>
              <p:cNvSpPr>
                <a:spLocks noChangeShapeType="1"/>
              </p:cNvSpPr>
              <p:nvPr/>
            </p:nvSpPr>
            <p:spPr bwMode="auto">
              <a:xfrm>
                <a:off x="3778" y="1630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96" name="Line 1588"/>
              <p:cNvSpPr>
                <a:spLocks noChangeShapeType="1"/>
              </p:cNvSpPr>
              <p:nvPr/>
            </p:nvSpPr>
            <p:spPr bwMode="auto">
              <a:xfrm flipH="1">
                <a:off x="5352" y="1630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97" name="Line 1589"/>
              <p:cNvSpPr>
                <a:spLocks noChangeShapeType="1"/>
              </p:cNvSpPr>
              <p:nvPr/>
            </p:nvSpPr>
            <p:spPr bwMode="auto">
              <a:xfrm>
                <a:off x="3778" y="1612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98" name="Line 1590"/>
              <p:cNvSpPr>
                <a:spLocks noChangeShapeType="1"/>
              </p:cNvSpPr>
              <p:nvPr/>
            </p:nvSpPr>
            <p:spPr bwMode="auto">
              <a:xfrm flipH="1">
                <a:off x="5352" y="1612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799" name="Line 1591"/>
              <p:cNvSpPr>
                <a:spLocks noChangeShapeType="1"/>
              </p:cNvSpPr>
              <p:nvPr/>
            </p:nvSpPr>
            <p:spPr bwMode="auto">
              <a:xfrm>
                <a:off x="3778" y="1489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800" name="Line 1592"/>
              <p:cNvSpPr>
                <a:spLocks noChangeShapeType="1"/>
              </p:cNvSpPr>
              <p:nvPr/>
            </p:nvSpPr>
            <p:spPr bwMode="auto">
              <a:xfrm flipH="1">
                <a:off x="5352" y="1489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801" name="Line 1593"/>
              <p:cNvSpPr>
                <a:spLocks noChangeShapeType="1"/>
              </p:cNvSpPr>
              <p:nvPr/>
            </p:nvSpPr>
            <p:spPr bwMode="auto">
              <a:xfrm>
                <a:off x="3778" y="1417"/>
                <a:ext cx="21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802" name="Line 1594"/>
              <p:cNvSpPr>
                <a:spLocks noChangeShapeType="1"/>
              </p:cNvSpPr>
              <p:nvPr/>
            </p:nvSpPr>
            <p:spPr bwMode="auto">
              <a:xfrm flipH="1">
                <a:off x="5352" y="1417"/>
                <a:ext cx="20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803" name="Line 1595"/>
              <p:cNvSpPr>
                <a:spLocks noChangeShapeType="1"/>
              </p:cNvSpPr>
              <p:nvPr/>
            </p:nvSpPr>
            <p:spPr bwMode="auto">
              <a:xfrm>
                <a:off x="3778" y="3242"/>
                <a:ext cx="55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804" name="Line 1596"/>
              <p:cNvSpPr>
                <a:spLocks noChangeShapeType="1"/>
              </p:cNvSpPr>
              <p:nvPr/>
            </p:nvSpPr>
            <p:spPr bwMode="auto">
              <a:xfrm flipH="1">
                <a:off x="5318" y="3242"/>
                <a:ext cx="54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805" name="Line 1597"/>
              <p:cNvSpPr>
                <a:spLocks noChangeShapeType="1"/>
              </p:cNvSpPr>
              <p:nvPr/>
            </p:nvSpPr>
            <p:spPr bwMode="auto">
              <a:xfrm>
                <a:off x="3778" y="2834"/>
                <a:ext cx="55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806" name="Line 1598"/>
              <p:cNvSpPr>
                <a:spLocks noChangeShapeType="1"/>
              </p:cNvSpPr>
              <p:nvPr/>
            </p:nvSpPr>
            <p:spPr bwMode="auto">
              <a:xfrm flipH="1">
                <a:off x="5318" y="2834"/>
                <a:ext cx="54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807" name="Line 1599"/>
              <p:cNvSpPr>
                <a:spLocks noChangeShapeType="1"/>
              </p:cNvSpPr>
              <p:nvPr/>
            </p:nvSpPr>
            <p:spPr bwMode="auto">
              <a:xfrm>
                <a:off x="3778" y="2427"/>
                <a:ext cx="55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808" name="Line 1600"/>
              <p:cNvSpPr>
                <a:spLocks noChangeShapeType="1"/>
              </p:cNvSpPr>
              <p:nvPr/>
            </p:nvSpPr>
            <p:spPr bwMode="auto">
              <a:xfrm flipH="1">
                <a:off x="5318" y="2427"/>
                <a:ext cx="54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809" name="Line 1601"/>
              <p:cNvSpPr>
                <a:spLocks noChangeShapeType="1"/>
              </p:cNvSpPr>
              <p:nvPr/>
            </p:nvSpPr>
            <p:spPr bwMode="auto">
              <a:xfrm>
                <a:off x="3778" y="2019"/>
                <a:ext cx="55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810" name="Line 1602"/>
              <p:cNvSpPr>
                <a:spLocks noChangeShapeType="1"/>
              </p:cNvSpPr>
              <p:nvPr/>
            </p:nvSpPr>
            <p:spPr bwMode="auto">
              <a:xfrm flipH="1">
                <a:off x="5318" y="2019"/>
                <a:ext cx="54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811" name="Line 1603"/>
              <p:cNvSpPr>
                <a:spLocks noChangeShapeType="1"/>
              </p:cNvSpPr>
              <p:nvPr/>
            </p:nvSpPr>
            <p:spPr bwMode="auto">
              <a:xfrm>
                <a:off x="3778" y="1612"/>
                <a:ext cx="55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812" name="Line 1604"/>
              <p:cNvSpPr>
                <a:spLocks noChangeShapeType="1"/>
              </p:cNvSpPr>
              <p:nvPr/>
            </p:nvSpPr>
            <p:spPr bwMode="auto">
              <a:xfrm flipH="1">
                <a:off x="5318" y="1612"/>
                <a:ext cx="54" cy="1"/>
              </a:xfrm>
              <a:prstGeom prst="line">
                <a:avLst/>
              </a:prstGeom>
              <a:noFill/>
              <a:ln w="6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813" name="Freeform 1605"/>
              <p:cNvSpPr>
                <a:spLocks/>
              </p:cNvSpPr>
              <p:nvPr/>
            </p:nvSpPr>
            <p:spPr bwMode="auto">
              <a:xfrm>
                <a:off x="5426" y="3228"/>
                <a:ext cx="24" cy="5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56"/>
                  </a:cxn>
                  <a:cxn ang="0">
                    <a:pos x="17" y="57"/>
                  </a:cxn>
                  <a:cxn ang="0">
                    <a:pos x="24" y="57"/>
                  </a:cxn>
                  <a:cxn ang="0">
                    <a:pos x="24" y="59"/>
                  </a:cxn>
                  <a:cxn ang="0">
                    <a:pos x="2" y="59"/>
                  </a:cxn>
                  <a:cxn ang="0">
                    <a:pos x="2" y="57"/>
                  </a:cxn>
                  <a:cxn ang="0">
                    <a:pos x="8" y="57"/>
                  </a:cxn>
                  <a:cxn ang="0">
                    <a:pos x="8" y="56"/>
                  </a:cxn>
                  <a:cxn ang="0">
                    <a:pos x="10" y="53"/>
                  </a:cxn>
                  <a:cxn ang="0">
                    <a:pos x="10" y="9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2" y="8"/>
                  </a:cxn>
                  <a:cxn ang="0">
                    <a:pos x="0" y="6"/>
                  </a:cxn>
                </a:cxnLst>
                <a:rect l="0" t="0" r="r" b="b"/>
                <a:pathLst>
                  <a:path w="24" h="59">
                    <a:moveTo>
                      <a:pt x="0" y="6"/>
                    </a:moveTo>
                    <a:lnTo>
                      <a:pt x="14" y="0"/>
                    </a:lnTo>
                    <a:lnTo>
                      <a:pt x="16" y="0"/>
                    </a:lnTo>
                    <a:lnTo>
                      <a:pt x="16" y="56"/>
                    </a:lnTo>
                    <a:lnTo>
                      <a:pt x="17" y="57"/>
                    </a:lnTo>
                    <a:lnTo>
                      <a:pt x="24" y="57"/>
                    </a:lnTo>
                    <a:lnTo>
                      <a:pt x="24" y="59"/>
                    </a:lnTo>
                    <a:lnTo>
                      <a:pt x="2" y="59"/>
                    </a:lnTo>
                    <a:lnTo>
                      <a:pt x="2" y="57"/>
                    </a:lnTo>
                    <a:lnTo>
                      <a:pt x="8" y="57"/>
                    </a:lnTo>
                    <a:lnTo>
                      <a:pt x="8" y="56"/>
                    </a:lnTo>
                    <a:lnTo>
                      <a:pt x="10" y="53"/>
                    </a:lnTo>
                    <a:lnTo>
                      <a:pt x="10" y="9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814" name="Freeform 1606"/>
              <p:cNvSpPr>
                <a:spLocks noEditPoints="1"/>
              </p:cNvSpPr>
              <p:nvPr/>
            </p:nvSpPr>
            <p:spPr bwMode="auto">
              <a:xfrm>
                <a:off x="5464" y="3228"/>
                <a:ext cx="35" cy="60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3" y="14"/>
                  </a:cxn>
                  <a:cxn ang="0">
                    <a:pos x="6" y="8"/>
                  </a:cxn>
                  <a:cxn ang="0">
                    <a:pos x="10" y="3"/>
                  </a:cxn>
                  <a:cxn ang="0">
                    <a:pos x="13" y="1"/>
                  </a:cxn>
                  <a:cxn ang="0">
                    <a:pos x="18" y="0"/>
                  </a:cxn>
                  <a:cxn ang="0">
                    <a:pos x="23" y="1"/>
                  </a:cxn>
                  <a:cxn ang="0">
                    <a:pos x="26" y="3"/>
                  </a:cxn>
                  <a:cxn ang="0">
                    <a:pos x="29" y="6"/>
                  </a:cxn>
                  <a:cxn ang="0">
                    <a:pos x="32" y="11"/>
                  </a:cxn>
                  <a:cxn ang="0">
                    <a:pos x="35" y="23"/>
                  </a:cxn>
                  <a:cxn ang="0">
                    <a:pos x="35" y="42"/>
                  </a:cxn>
                  <a:cxn ang="0">
                    <a:pos x="34" y="46"/>
                  </a:cxn>
                  <a:cxn ang="0">
                    <a:pos x="31" y="53"/>
                  </a:cxn>
                  <a:cxn ang="0">
                    <a:pos x="26" y="57"/>
                  </a:cxn>
                  <a:cxn ang="0">
                    <a:pos x="21" y="59"/>
                  </a:cxn>
                  <a:cxn ang="0">
                    <a:pos x="18" y="60"/>
                  </a:cxn>
                  <a:cxn ang="0">
                    <a:pos x="13" y="59"/>
                  </a:cxn>
                  <a:cxn ang="0">
                    <a:pos x="9" y="56"/>
                  </a:cxn>
                  <a:cxn ang="0">
                    <a:pos x="4" y="50"/>
                  </a:cxn>
                  <a:cxn ang="0">
                    <a:pos x="1" y="37"/>
                  </a:cxn>
                  <a:cxn ang="0">
                    <a:pos x="0" y="29"/>
                  </a:cxn>
                  <a:cxn ang="0">
                    <a:pos x="7" y="32"/>
                  </a:cxn>
                  <a:cxn ang="0">
                    <a:pos x="10" y="51"/>
                  </a:cxn>
                  <a:cxn ang="0">
                    <a:pos x="12" y="54"/>
                  </a:cxn>
                  <a:cxn ang="0">
                    <a:pos x="18" y="57"/>
                  </a:cxn>
                  <a:cxn ang="0">
                    <a:pos x="20" y="56"/>
                  </a:cxn>
                  <a:cxn ang="0">
                    <a:pos x="23" y="56"/>
                  </a:cxn>
                  <a:cxn ang="0">
                    <a:pos x="24" y="53"/>
                  </a:cxn>
                  <a:cxn ang="0">
                    <a:pos x="27" y="43"/>
                  </a:cxn>
                  <a:cxn ang="0">
                    <a:pos x="27" y="15"/>
                  </a:cxn>
                  <a:cxn ang="0">
                    <a:pos x="26" y="11"/>
                  </a:cxn>
                  <a:cxn ang="0">
                    <a:pos x="24" y="8"/>
                  </a:cxn>
                  <a:cxn ang="0">
                    <a:pos x="23" y="6"/>
                  </a:cxn>
                  <a:cxn ang="0">
                    <a:pos x="23" y="4"/>
                  </a:cxn>
                  <a:cxn ang="0">
                    <a:pos x="20" y="3"/>
                  </a:cxn>
                  <a:cxn ang="0">
                    <a:pos x="15" y="3"/>
                  </a:cxn>
                  <a:cxn ang="0">
                    <a:pos x="10" y="12"/>
                  </a:cxn>
                  <a:cxn ang="0">
                    <a:pos x="9" y="17"/>
                  </a:cxn>
                  <a:cxn ang="0">
                    <a:pos x="7" y="25"/>
                  </a:cxn>
                  <a:cxn ang="0">
                    <a:pos x="7" y="32"/>
                  </a:cxn>
                </a:cxnLst>
                <a:rect l="0" t="0" r="r" b="b"/>
                <a:pathLst>
                  <a:path w="35" h="60">
                    <a:moveTo>
                      <a:pt x="0" y="29"/>
                    </a:moveTo>
                    <a:lnTo>
                      <a:pt x="3" y="14"/>
                    </a:lnTo>
                    <a:lnTo>
                      <a:pt x="6" y="8"/>
                    </a:lnTo>
                    <a:lnTo>
                      <a:pt x="10" y="3"/>
                    </a:lnTo>
                    <a:lnTo>
                      <a:pt x="13" y="1"/>
                    </a:lnTo>
                    <a:lnTo>
                      <a:pt x="18" y="0"/>
                    </a:lnTo>
                    <a:lnTo>
                      <a:pt x="23" y="1"/>
                    </a:lnTo>
                    <a:lnTo>
                      <a:pt x="26" y="3"/>
                    </a:lnTo>
                    <a:lnTo>
                      <a:pt x="29" y="6"/>
                    </a:lnTo>
                    <a:lnTo>
                      <a:pt x="32" y="11"/>
                    </a:lnTo>
                    <a:lnTo>
                      <a:pt x="35" y="23"/>
                    </a:lnTo>
                    <a:lnTo>
                      <a:pt x="35" y="42"/>
                    </a:lnTo>
                    <a:lnTo>
                      <a:pt x="34" y="46"/>
                    </a:lnTo>
                    <a:lnTo>
                      <a:pt x="31" y="53"/>
                    </a:lnTo>
                    <a:lnTo>
                      <a:pt x="26" y="57"/>
                    </a:lnTo>
                    <a:lnTo>
                      <a:pt x="21" y="59"/>
                    </a:lnTo>
                    <a:lnTo>
                      <a:pt x="18" y="60"/>
                    </a:lnTo>
                    <a:lnTo>
                      <a:pt x="13" y="59"/>
                    </a:lnTo>
                    <a:lnTo>
                      <a:pt x="9" y="56"/>
                    </a:lnTo>
                    <a:lnTo>
                      <a:pt x="4" y="50"/>
                    </a:lnTo>
                    <a:lnTo>
                      <a:pt x="1" y="37"/>
                    </a:lnTo>
                    <a:lnTo>
                      <a:pt x="0" y="29"/>
                    </a:lnTo>
                    <a:close/>
                    <a:moveTo>
                      <a:pt x="7" y="32"/>
                    </a:moveTo>
                    <a:lnTo>
                      <a:pt x="10" y="51"/>
                    </a:lnTo>
                    <a:lnTo>
                      <a:pt x="12" y="54"/>
                    </a:lnTo>
                    <a:lnTo>
                      <a:pt x="18" y="57"/>
                    </a:lnTo>
                    <a:lnTo>
                      <a:pt x="20" y="56"/>
                    </a:lnTo>
                    <a:lnTo>
                      <a:pt x="23" y="56"/>
                    </a:lnTo>
                    <a:lnTo>
                      <a:pt x="24" y="53"/>
                    </a:lnTo>
                    <a:lnTo>
                      <a:pt x="27" y="43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4" y="8"/>
                    </a:lnTo>
                    <a:lnTo>
                      <a:pt x="23" y="6"/>
                    </a:lnTo>
                    <a:lnTo>
                      <a:pt x="23" y="4"/>
                    </a:lnTo>
                    <a:lnTo>
                      <a:pt x="20" y="3"/>
                    </a:lnTo>
                    <a:lnTo>
                      <a:pt x="15" y="3"/>
                    </a:lnTo>
                    <a:lnTo>
                      <a:pt x="10" y="12"/>
                    </a:lnTo>
                    <a:lnTo>
                      <a:pt x="9" y="17"/>
                    </a:lnTo>
                    <a:lnTo>
                      <a:pt x="7" y="25"/>
                    </a:lnTo>
                    <a:lnTo>
                      <a:pt x="7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815" name="Freeform 1607"/>
              <p:cNvSpPr>
                <a:spLocks noEditPoints="1"/>
              </p:cNvSpPr>
              <p:nvPr/>
            </p:nvSpPr>
            <p:spPr bwMode="auto">
              <a:xfrm>
                <a:off x="5507" y="3194"/>
                <a:ext cx="25" cy="42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0" y="14"/>
                  </a:cxn>
                  <a:cxn ang="0">
                    <a:pos x="2" y="9"/>
                  </a:cxn>
                  <a:cxn ang="0">
                    <a:pos x="3" y="6"/>
                  </a:cxn>
                  <a:cxn ang="0">
                    <a:pos x="9" y="0"/>
                  </a:cxn>
                  <a:cxn ang="0">
                    <a:pos x="12" y="0"/>
                  </a:cxn>
                  <a:cxn ang="0">
                    <a:pos x="17" y="1"/>
                  </a:cxn>
                  <a:cxn ang="0">
                    <a:pos x="20" y="4"/>
                  </a:cxn>
                  <a:cxn ang="0">
                    <a:pos x="23" y="9"/>
                  </a:cxn>
                  <a:cxn ang="0">
                    <a:pos x="25" y="14"/>
                  </a:cxn>
                  <a:cxn ang="0">
                    <a:pos x="25" y="29"/>
                  </a:cxn>
                  <a:cxn ang="0">
                    <a:pos x="23" y="32"/>
                  </a:cxn>
                  <a:cxn ang="0">
                    <a:pos x="20" y="37"/>
                  </a:cxn>
                  <a:cxn ang="0">
                    <a:pos x="19" y="40"/>
                  </a:cxn>
                  <a:cxn ang="0">
                    <a:pos x="16" y="42"/>
                  </a:cxn>
                  <a:cxn ang="0">
                    <a:pos x="9" y="42"/>
                  </a:cxn>
                  <a:cxn ang="0">
                    <a:pos x="3" y="35"/>
                  </a:cxn>
                  <a:cxn ang="0">
                    <a:pos x="0" y="26"/>
                  </a:cxn>
                  <a:cxn ang="0">
                    <a:pos x="0" y="21"/>
                  </a:cxn>
                  <a:cxn ang="0">
                    <a:pos x="5" y="23"/>
                  </a:cxn>
                  <a:cxn ang="0">
                    <a:pos x="8" y="35"/>
                  </a:cxn>
                  <a:cxn ang="0">
                    <a:pos x="9" y="38"/>
                  </a:cxn>
                  <a:cxn ang="0">
                    <a:pos x="11" y="40"/>
                  </a:cxn>
                  <a:cxn ang="0">
                    <a:pos x="14" y="40"/>
                  </a:cxn>
                  <a:cxn ang="0">
                    <a:pos x="17" y="37"/>
                  </a:cxn>
                  <a:cxn ang="0">
                    <a:pos x="19" y="34"/>
                  </a:cxn>
                  <a:cxn ang="0">
                    <a:pos x="19" y="7"/>
                  </a:cxn>
                  <a:cxn ang="0">
                    <a:pos x="17" y="4"/>
                  </a:cxn>
                  <a:cxn ang="0">
                    <a:pos x="16" y="3"/>
                  </a:cxn>
                  <a:cxn ang="0">
                    <a:pos x="14" y="3"/>
                  </a:cxn>
                  <a:cxn ang="0">
                    <a:pos x="12" y="1"/>
                  </a:cxn>
                  <a:cxn ang="0">
                    <a:pos x="8" y="6"/>
                  </a:cxn>
                  <a:cxn ang="0">
                    <a:pos x="6" y="9"/>
                  </a:cxn>
                  <a:cxn ang="0">
                    <a:pos x="6" y="12"/>
                  </a:cxn>
                  <a:cxn ang="0">
                    <a:pos x="5" y="17"/>
                  </a:cxn>
                  <a:cxn ang="0">
                    <a:pos x="5" y="23"/>
                  </a:cxn>
                </a:cxnLst>
                <a:rect l="0" t="0" r="r" b="b"/>
                <a:pathLst>
                  <a:path w="25" h="42">
                    <a:moveTo>
                      <a:pt x="0" y="21"/>
                    </a:moveTo>
                    <a:lnTo>
                      <a:pt x="0" y="14"/>
                    </a:lnTo>
                    <a:lnTo>
                      <a:pt x="2" y="9"/>
                    </a:lnTo>
                    <a:lnTo>
                      <a:pt x="3" y="6"/>
                    </a:lnTo>
                    <a:lnTo>
                      <a:pt x="9" y="0"/>
                    </a:lnTo>
                    <a:lnTo>
                      <a:pt x="12" y="0"/>
                    </a:lnTo>
                    <a:lnTo>
                      <a:pt x="17" y="1"/>
                    </a:lnTo>
                    <a:lnTo>
                      <a:pt x="20" y="4"/>
                    </a:lnTo>
                    <a:lnTo>
                      <a:pt x="23" y="9"/>
                    </a:lnTo>
                    <a:lnTo>
                      <a:pt x="25" y="14"/>
                    </a:lnTo>
                    <a:lnTo>
                      <a:pt x="25" y="29"/>
                    </a:lnTo>
                    <a:lnTo>
                      <a:pt x="23" y="32"/>
                    </a:lnTo>
                    <a:lnTo>
                      <a:pt x="20" y="37"/>
                    </a:lnTo>
                    <a:lnTo>
                      <a:pt x="19" y="40"/>
                    </a:lnTo>
                    <a:lnTo>
                      <a:pt x="16" y="42"/>
                    </a:lnTo>
                    <a:lnTo>
                      <a:pt x="9" y="42"/>
                    </a:lnTo>
                    <a:lnTo>
                      <a:pt x="3" y="35"/>
                    </a:lnTo>
                    <a:lnTo>
                      <a:pt x="0" y="26"/>
                    </a:lnTo>
                    <a:lnTo>
                      <a:pt x="0" y="21"/>
                    </a:lnTo>
                    <a:close/>
                    <a:moveTo>
                      <a:pt x="5" y="23"/>
                    </a:moveTo>
                    <a:lnTo>
                      <a:pt x="8" y="35"/>
                    </a:lnTo>
                    <a:lnTo>
                      <a:pt x="9" y="38"/>
                    </a:lnTo>
                    <a:lnTo>
                      <a:pt x="11" y="40"/>
                    </a:lnTo>
                    <a:lnTo>
                      <a:pt x="14" y="40"/>
                    </a:lnTo>
                    <a:lnTo>
                      <a:pt x="17" y="37"/>
                    </a:lnTo>
                    <a:lnTo>
                      <a:pt x="19" y="34"/>
                    </a:lnTo>
                    <a:lnTo>
                      <a:pt x="19" y="7"/>
                    </a:lnTo>
                    <a:lnTo>
                      <a:pt x="17" y="4"/>
                    </a:lnTo>
                    <a:lnTo>
                      <a:pt x="16" y="3"/>
                    </a:lnTo>
                    <a:lnTo>
                      <a:pt x="14" y="3"/>
                    </a:lnTo>
                    <a:lnTo>
                      <a:pt x="12" y="1"/>
                    </a:lnTo>
                    <a:lnTo>
                      <a:pt x="8" y="6"/>
                    </a:lnTo>
                    <a:lnTo>
                      <a:pt x="6" y="9"/>
                    </a:lnTo>
                    <a:lnTo>
                      <a:pt x="6" y="12"/>
                    </a:lnTo>
                    <a:lnTo>
                      <a:pt x="5" y="17"/>
                    </a:ln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816" name="Freeform 1608"/>
              <p:cNvSpPr>
                <a:spLocks/>
              </p:cNvSpPr>
              <p:nvPr/>
            </p:nvSpPr>
            <p:spPr bwMode="auto">
              <a:xfrm>
                <a:off x="5426" y="2820"/>
                <a:ext cx="24" cy="5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56"/>
                  </a:cxn>
                  <a:cxn ang="0">
                    <a:pos x="17" y="58"/>
                  </a:cxn>
                  <a:cxn ang="0">
                    <a:pos x="24" y="58"/>
                  </a:cxn>
                  <a:cxn ang="0">
                    <a:pos x="24" y="59"/>
                  </a:cxn>
                  <a:cxn ang="0">
                    <a:pos x="2" y="59"/>
                  </a:cxn>
                  <a:cxn ang="0">
                    <a:pos x="2" y="58"/>
                  </a:cxn>
                  <a:cxn ang="0">
                    <a:pos x="8" y="58"/>
                  </a:cxn>
                  <a:cxn ang="0">
                    <a:pos x="8" y="56"/>
                  </a:cxn>
                  <a:cxn ang="0">
                    <a:pos x="10" y="53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2" y="8"/>
                  </a:cxn>
                  <a:cxn ang="0">
                    <a:pos x="0" y="6"/>
                  </a:cxn>
                </a:cxnLst>
                <a:rect l="0" t="0" r="r" b="b"/>
                <a:pathLst>
                  <a:path w="24" h="59">
                    <a:moveTo>
                      <a:pt x="0" y="6"/>
                    </a:moveTo>
                    <a:lnTo>
                      <a:pt x="14" y="0"/>
                    </a:lnTo>
                    <a:lnTo>
                      <a:pt x="16" y="0"/>
                    </a:lnTo>
                    <a:lnTo>
                      <a:pt x="16" y="56"/>
                    </a:lnTo>
                    <a:lnTo>
                      <a:pt x="17" y="58"/>
                    </a:lnTo>
                    <a:lnTo>
                      <a:pt x="24" y="58"/>
                    </a:lnTo>
                    <a:lnTo>
                      <a:pt x="24" y="59"/>
                    </a:lnTo>
                    <a:lnTo>
                      <a:pt x="2" y="59"/>
                    </a:lnTo>
                    <a:lnTo>
                      <a:pt x="2" y="58"/>
                    </a:lnTo>
                    <a:lnTo>
                      <a:pt x="8" y="58"/>
                    </a:lnTo>
                    <a:lnTo>
                      <a:pt x="8" y="56"/>
                    </a:lnTo>
                    <a:lnTo>
                      <a:pt x="10" y="53"/>
                    </a:lnTo>
                    <a:lnTo>
                      <a:pt x="10" y="10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817" name="Freeform 1609"/>
              <p:cNvSpPr>
                <a:spLocks noEditPoints="1"/>
              </p:cNvSpPr>
              <p:nvPr/>
            </p:nvSpPr>
            <p:spPr bwMode="auto">
              <a:xfrm>
                <a:off x="5464" y="2820"/>
                <a:ext cx="35" cy="6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3" y="14"/>
                  </a:cxn>
                  <a:cxn ang="0">
                    <a:pos x="6" y="8"/>
                  </a:cxn>
                  <a:cxn ang="0">
                    <a:pos x="10" y="3"/>
                  </a:cxn>
                  <a:cxn ang="0">
                    <a:pos x="13" y="2"/>
                  </a:cxn>
                  <a:cxn ang="0">
                    <a:pos x="18" y="0"/>
                  </a:cxn>
                  <a:cxn ang="0">
                    <a:pos x="23" y="2"/>
                  </a:cxn>
                  <a:cxn ang="0">
                    <a:pos x="26" y="3"/>
                  </a:cxn>
                  <a:cxn ang="0">
                    <a:pos x="29" y="6"/>
                  </a:cxn>
                  <a:cxn ang="0">
                    <a:pos x="32" y="11"/>
                  </a:cxn>
                  <a:cxn ang="0">
                    <a:pos x="35" y="24"/>
                  </a:cxn>
                  <a:cxn ang="0">
                    <a:pos x="35" y="42"/>
                  </a:cxn>
                  <a:cxn ang="0">
                    <a:pos x="34" y="47"/>
                  </a:cxn>
                  <a:cxn ang="0">
                    <a:pos x="31" y="53"/>
                  </a:cxn>
                  <a:cxn ang="0">
                    <a:pos x="26" y="58"/>
                  </a:cxn>
                  <a:cxn ang="0">
                    <a:pos x="21" y="59"/>
                  </a:cxn>
                  <a:cxn ang="0">
                    <a:pos x="18" y="61"/>
                  </a:cxn>
                  <a:cxn ang="0">
                    <a:pos x="13" y="59"/>
                  </a:cxn>
                  <a:cxn ang="0">
                    <a:pos x="9" y="56"/>
                  </a:cxn>
                  <a:cxn ang="0">
                    <a:pos x="4" y="50"/>
                  </a:cxn>
                  <a:cxn ang="0">
                    <a:pos x="1" y="38"/>
                  </a:cxn>
                  <a:cxn ang="0">
                    <a:pos x="0" y="30"/>
                  </a:cxn>
                  <a:cxn ang="0">
                    <a:pos x="7" y="33"/>
                  </a:cxn>
                  <a:cxn ang="0">
                    <a:pos x="10" y="52"/>
                  </a:cxn>
                  <a:cxn ang="0">
                    <a:pos x="12" y="55"/>
                  </a:cxn>
                  <a:cxn ang="0">
                    <a:pos x="18" y="58"/>
                  </a:cxn>
                  <a:cxn ang="0">
                    <a:pos x="20" y="56"/>
                  </a:cxn>
                  <a:cxn ang="0">
                    <a:pos x="23" y="56"/>
                  </a:cxn>
                  <a:cxn ang="0">
                    <a:pos x="24" y="53"/>
                  </a:cxn>
                  <a:cxn ang="0">
                    <a:pos x="27" y="44"/>
                  </a:cxn>
                  <a:cxn ang="0">
                    <a:pos x="27" y="16"/>
                  </a:cxn>
                  <a:cxn ang="0">
                    <a:pos x="26" y="11"/>
                  </a:cxn>
                  <a:cxn ang="0">
                    <a:pos x="24" y="8"/>
                  </a:cxn>
                  <a:cxn ang="0">
                    <a:pos x="23" y="6"/>
                  </a:cxn>
                  <a:cxn ang="0">
                    <a:pos x="23" y="5"/>
                  </a:cxn>
                  <a:cxn ang="0">
                    <a:pos x="20" y="3"/>
                  </a:cxn>
                  <a:cxn ang="0">
                    <a:pos x="15" y="3"/>
                  </a:cxn>
                  <a:cxn ang="0">
                    <a:pos x="10" y="13"/>
                  </a:cxn>
                  <a:cxn ang="0">
                    <a:pos x="9" y="17"/>
                  </a:cxn>
                  <a:cxn ang="0">
                    <a:pos x="7" y="25"/>
                  </a:cxn>
                  <a:cxn ang="0">
                    <a:pos x="7" y="33"/>
                  </a:cxn>
                </a:cxnLst>
                <a:rect l="0" t="0" r="r" b="b"/>
                <a:pathLst>
                  <a:path w="35" h="61">
                    <a:moveTo>
                      <a:pt x="0" y="30"/>
                    </a:moveTo>
                    <a:lnTo>
                      <a:pt x="3" y="14"/>
                    </a:lnTo>
                    <a:lnTo>
                      <a:pt x="6" y="8"/>
                    </a:lnTo>
                    <a:lnTo>
                      <a:pt x="10" y="3"/>
                    </a:lnTo>
                    <a:lnTo>
                      <a:pt x="13" y="2"/>
                    </a:lnTo>
                    <a:lnTo>
                      <a:pt x="18" y="0"/>
                    </a:lnTo>
                    <a:lnTo>
                      <a:pt x="23" y="2"/>
                    </a:lnTo>
                    <a:lnTo>
                      <a:pt x="26" y="3"/>
                    </a:lnTo>
                    <a:lnTo>
                      <a:pt x="29" y="6"/>
                    </a:lnTo>
                    <a:lnTo>
                      <a:pt x="32" y="11"/>
                    </a:lnTo>
                    <a:lnTo>
                      <a:pt x="35" y="24"/>
                    </a:lnTo>
                    <a:lnTo>
                      <a:pt x="35" y="42"/>
                    </a:lnTo>
                    <a:lnTo>
                      <a:pt x="34" y="47"/>
                    </a:lnTo>
                    <a:lnTo>
                      <a:pt x="31" y="53"/>
                    </a:lnTo>
                    <a:lnTo>
                      <a:pt x="26" y="58"/>
                    </a:lnTo>
                    <a:lnTo>
                      <a:pt x="21" y="59"/>
                    </a:lnTo>
                    <a:lnTo>
                      <a:pt x="18" y="61"/>
                    </a:lnTo>
                    <a:lnTo>
                      <a:pt x="13" y="59"/>
                    </a:lnTo>
                    <a:lnTo>
                      <a:pt x="9" y="56"/>
                    </a:lnTo>
                    <a:lnTo>
                      <a:pt x="4" y="50"/>
                    </a:lnTo>
                    <a:lnTo>
                      <a:pt x="1" y="38"/>
                    </a:lnTo>
                    <a:lnTo>
                      <a:pt x="0" y="30"/>
                    </a:lnTo>
                    <a:close/>
                    <a:moveTo>
                      <a:pt x="7" y="33"/>
                    </a:moveTo>
                    <a:lnTo>
                      <a:pt x="10" y="52"/>
                    </a:lnTo>
                    <a:lnTo>
                      <a:pt x="12" y="55"/>
                    </a:lnTo>
                    <a:lnTo>
                      <a:pt x="18" y="58"/>
                    </a:lnTo>
                    <a:lnTo>
                      <a:pt x="20" y="56"/>
                    </a:lnTo>
                    <a:lnTo>
                      <a:pt x="23" y="56"/>
                    </a:lnTo>
                    <a:lnTo>
                      <a:pt x="24" y="53"/>
                    </a:lnTo>
                    <a:lnTo>
                      <a:pt x="27" y="44"/>
                    </a:lnTo>
                    <a:lnTo>
                      <a:pt x="27" y="16"/>
                    </a:lnTo>
                    <a:lnTo>
                      <a:pt x="26" y="11"/>
                    </a:lnTo>
                    <a:lnTo>
                      <a:pt x="24" y="8"/>
                    </a:lnTo>
                    <a:lnTo>
                      <a:pt x="23" y="6"/>
                    </a:lnTo>
                    <a:lnTo>
                      <a:pt x="23" y="5"/>
                    </a:lnTo>
                    <a:lnTo>
                      <a:pt x="20" y="3"/>
                    </a:lnTo>
                    <a:lnTo>
                      <a:pt x="15" y="3"/>
                    </a:lnTo>
                    <a:lnTo>
                      <a:pt x="10" y="13"/>
                    </a:lnTo>
                    <a:lnTo>
                      <a:pt x="9" y="17"/>
                    </a:lnTo>
                    <a:lnTo>
                      <a:pt x="7" y="25"/>
                    </a:lnTo>
                    <a:lnTo>
                      <a:pt x="7" y="3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818" name="Freeform 1610"/>
              <p:cNvSpPr>
                <a:spLocks/>
              </p:cNvSpPr>
              <p:nvPr/>
            </p:nvSpPr>
            <p:spPr bwMode="auto">
              <a:xfrm>
                <a:off x="5512" y="2786"/>
                <a:ext cx="15" cy="42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1" y="40"/>
                  </a:cxn>
                  <a:cxn ang="0">
                    <a:pos x="12" y="42"/>
                  </a:cxn>
                  <a:cxn ang="0">
                    <a:pos x="15" y="42"/>
                  </a:cxn>
                  <a:cxn ang="0">
                    <a:pos x="0" y="42"/>
                  </a:cxn>
                  <a:cxn ang="0">
                    <a:pos x="1" y="42"/>
                  </a:cxn>
                  <a:cxn ang="0">
                    <a:pos x="3" y="40"/>
                  </a:cxn>
                  <a:cxn ang="0">
                    <a:pos x="4" y="40"/>
                  </a:cxn>
                  <a:cxn ang="0">
                    <a:pos x="4" y="6"/>
                  </a:cxn>
                  <a:cxn ang="0">
                    <a:pos x="3" y="5"/>
                  </a:cxn>
                  <a:cxn ang="0">
                    <a:pos x="1" y="5"/>
                  </a:cxn>
                  <a:cxn ang="0">
                    <a:pos x="0" y="6"/>
                  </a:cxn>
                  <a:cxn ang="0">
                    <a:pos x="0" y="5"/>
                  </a:cxn>
                </a:cxnLst>
                <a:rect l="0" t="0" r="r" b="b"/>
                <a:pathLst>
                  <a:path w="15" h="42">
                    <a:moveTo>
                      <a:pt x="0" y="5"/>
                    </a:moveTo>
                    <a:lnTo>
                      <a:pt x="9" y="0"/>
                    </a:lnTo>
                    <a:lnTo>
                      <a:pt x="11" y="0"/>
                    </a:lnTo>
                    <a:lnTo>
                      <a:pt x="11" y="40"/>
                    </a:lnTo>
                    <a:lnTo>
                      <a:pt x="12" y="42"/>
                    </a:lnTo>
                    <a:lnTo>
                      <a:pt x="15" y="42"/>
                    </a:lnTo>
                    <a:lnTo>
                      <a:pt x="0" y="42"/>
                    </a:lnTo>
                    <a:lnTo>
                      <a:pt x="1" y="42"/>
                    </a:lnTo>
                    <a:lnTo>
                      <a:pt x="3" y="40"/>
                    </a:lnTo>
                    <a:lnTo>
                      <a:pt x="4" y="40"/>
                    </a:lnTo>
                    <a:lnTo>
                      <a:pt x="4" y="6"/>
                    </a:lnTo>
                    <a:lnTo>
                      <a:pt x="3" y="5"/>
                    </a:lnTo>
                    <a:lnTo>
                      <a:pt x="1" y="5"/>
                    </a:lnTo>
                    <a:lnTo>
                      <a:pt x="0" y="6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7819" name="Freeform 1611"/>
              <p:cNvSpPr>
                <a:spLocks/>
              </p:cNvSpPr>
              <p:nvPr/>
            </p:nvSpPr>
            <p:spPr bwMode="auto">
              <a:xfrm>
                <a:off x="5426" y="2413"/>
                <a:ext cx="24" cy="59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56"/>
                  </a:cxn>
                  <a:cxn ang="0">
                    <a:pos x="17" y="57"/>
                  </a:cxn>
                  <a:cxn ang="0">
                    <a:pos x="24" y="57"/>
                  </a:cxn>
                  <a:cxn ang="0">
                    <a:pos x="24" y="59"/>
                  </a:cxn>
                  <a:cxn ang="0">
                    <a:pos x="2" y="59"/>
                  </a:cxn>
                  <a:cxn ang="0">
                    <a:pos x="2" y="57"/>
                  </a:cxn>
                  <a:cxn ang="0">
                    <a:pos x="8" y="57"/>
                  </a:cxn>
                  <a:cxn ang="0">
                    <a:pos x="8" y="56"/>
                  </a:cxn>
                  <a:cxn ang="0">
                    <a:pos x="10" y="53"/>
                  </a:cxn>
                  <a:cxn ang="0">
                    <a:pos x="10" y="9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2" y="8"/>
                  </a:cxn>
                  <a:cxn ang="0">
                    <a:pos x="0" y="6"/>
                  </a:cxn>
                </a:cxnLst>
                <a:rect l="0" t="0" r="r" b="b"/>
                <a:pathLst>
                  <a:path w="24" h="59">
                    <a:moveTo>
                      <a:pt x="0" y="6"/>
                    </a:moveTo>
                    <a:lnTo>
                      <a:pt x="14" y="0"/>
                    </a:lnTo>
                    <a:lnTo>
                      <a:pt x="16" y="0"/>
                    </a:lnTo>
                    <a:lnTo>
                      <a:pt x="16" y="56"/>
                    </a:lnTo>
                    <a:lnTo>
                      <a:pt x="17" y="57"/>
                    </a:lnTo>
                    <a:lnTo>
                      <a:pt x="24" y="57"/>
                    </a:lnTo>
                    <a:lnTo>
                      <a:pt x="24" y="59"/>
                    </a:lnTo>
                    <a:lnTo>
                      <a:pt x="2" y="59"/>
                    </a:lnTo>
                    <a:lnTo>
                      <a:pt x="2" y="57"/>
                    </a:lnTo>
                    <a:lnTo>
                      <a:pt x="8" y="57"/>
                    </a:lnTo>
                    <a:lnTo>
                      <a:pt x="8" y="56"/>
                    </a:lnTo>
                    <a:lnTo>
                      <a:pt x="10" y="53"/>
                    </a:lnTo>
                    <a:lnTo>
                      <a:pt x="10" y="9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2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607821" name="Freeform 1613"/>
            <p:cNvSpPr>
              <a:spLocks noEditPoints="1"/>
            </p:cNvSpPr>
            <p:nvPr/>
          </p:nvSpPr>
          <p:spPr bwMode="auto">
            <a:xfrm>
              <a:off x="5464" y="2413"/>
              <a:ext cx="35" cy="60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3" y="14"/>
                </a:cxn>
                <a:cxn ang="0">
                  <a:pos x="6" y="8"/>
                </a:cxn>
                <a:cxn ang="0">
                  <a:pos x="10" y="3"/>
                </a:cxn>
                <a:cxn ang="0">
                  <a:pos x="13" y="1"/>
                </a:cxn>
                <a:cxn ang="0">
                  <a:pos x="18" y="0"/>
                </a:cxn>
                <a:cxn ang="0">
                  <a:pos x="23" y="1"/>
                </a:cxn>
                <a:cxn ang="0">
                  <a:pos x="26" y="3"/>
                </a:cxn>
                <a:cxn ang="0">
                  <a:pos x="29" y="6"/>
                </a:cxn>
                <a:cxn ang="0">
                  <a:pos x="32" y="11"/>
                </a:cxn>
                <a:cxn ang="0">
                  <a:pos x="35" y="23"/>
                </a:cxn>
                <a:cxn ang="0">
                  <a:pos x="35" y="42"/>
                </a:cxn>
                <a:cxn ang="0">
                  <a:pos x="34" y="46"/>
                </a:cxn>
                <a:cxn ang="0">
                  <a:pos x="31" y="53"/>
                </a:cxn>
                <a:cxn ang="0">
                  <a:pos x="26" y="57"/>
                </a:cxn>
                <a:cxn ang="0">
                  <a:pos x="21" y="59"/>
                </a:cxn>
                <a:cxn ang="0">
                  <a:pos x="18" y="60"/>
                </a:cxn>
                <a:cxn ang="0">
                  <a:pos x="13" y="59"/>
                </a:cxn>
                <a:cxn ang="0">
                  <a:pos x="9" y="56"/>
                </a:cxn>
                <a:cxn ang="0">
                  <a:pos x="4" y="50"/>
                </a:cxn>
                <a:cxn ang="0">
                  <a:pos x="1" y="37"/>
                </a:cxn>
                <a:cxn ang="0">
                  <a:pos x="0" y="29"/>
                </a:cxn>
                <a:cxn ang="0">
                  <a:pos x="7" y="32"/>
                </a:cxn>
                <a:cxn ang="0">
                  <a:pos x="10" y="51"/>
                </a:cxn>
                <a:cxn ang="0">
                  <a:pos x="12" y="54"/>
                </a:cxn>
                <a:cxn ang="0">
                  <a:pos x="18" y="57"/>
                </a:cxn>
                <a:cxn ang="0">
                  <a:pos x="20" y="56"/>
                </a:cxn>
                <a:cxn ang="0">
                  <a:pos x="23" y="56"/>
                </a:cxn>
                <a:cxn ang="0">
                  <a:pos x="24" y="53"/>
                </a:cxn>
                <a:cxn ang="0">
                  <a:pos x="27" y="43"/>
                </a:cxn>
                <a:cxn ang="0">
                  <a:pos x="27" y="15"/>
                </a:cxn>
                <a:cxn ang="0">
                  <a:pos x="26" y="11"/>
                </a:cxn>
                <a:cxn ang="0">
                  <a:pos x="24" y="8"/>
                </a:cxn>
                <a:cxn ang="0">
                  <a:pos x="23" y="6"/>
                </a:cxn>
                <a:cxn ang="0">
                  <a:pos x="23" y="4"/>
                </a:cxn>
                <a:cxn ang="0">
                  <a:pos x="20" y="3"/>
                </a:cxn>
                <a:cxn ang="0">
                  <a:pos x="15" y="3"/>
                </a:cxn>
                <a:cxn ang="0">
                  <a:pos x="10" y="12"/>
                </a:cxn>
                <a:cxn ang="0">
                  <a:pos x="9" y="17"/>
                </a:cxn>
                <a:cxn ang="0">
                  <a:pos x="7" y="25"/>
                </a:cxn>
                <a:cxn ang="0">
                  <a:pos x="7" y="32"/>
                </a:cxn>
              </a:cxnLst>
              <a:rect l="0" t="0" r="r" b="b"/>
              <a:pathLst>
                <a:path w="35" h="60">
                  <a:moveTo>
                    <a:pt x="0" y="29"/>
                  </a:moveTo>
                  <a:lnTo>
                    <a:pt x="3" y="14"/>
                  </a:lnTo>
                  <a:lnTo>
                    <a:pt x="6" y="8"/>
                  </a:lnTo>
                  <a:lnTo>
                    <a:pt x="10" y="3"/>
                  </a:lnTo>
                  <a:lnTo>
                    <a:pt x="13" y="1"/>
                  </a:lnTo>
                  <a:lnTo>
                    <a:pt x="18" y="0"/>
                  </a:lnTo>
                  <a:lnTo>
                    <a:pt x="23" y="1"/>
                  </a:lnTo>
                  <a:lnTo>
                    <a:pt x="26" y="3"/>
                  </a:lnTo>
                  <a:lnTo>
                    <a:pt x="29" y="6"/>
                  </a:lnTo>
                  <a:lnTo>
                    <a:pt x="32" y="11"/>
                  </a:lnTo>
                  <a:lnTo>
                    <a:pt x="35" y="23"/>
                  </a:lnTo>
                  <a:lnTo>
                    <a:pt x="35" y="42"/>
                  </a:lnTo>
                  <a:lnTo>
                    <a:pt x="34" y="46"/>
                  </a:lnTo>
                  <a:lnTo>
                    <a:pt x="31" y="53"/>
                  </a:lnTo>
                  <a:lnTo>
                    <a:pt x="26" y="57"/>
                  </a:lnTo>
                  <a:lnTo>
                    <a:pt x="21" y="59"/>
                  </a:lnTo>
                  <a:lnTo>
                    <a:pt x="18" y="60"/>
                  </a:lnTo>
                  <a:lnTo>
                    <a:pt x="13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1" y="37"/>
                  </a:lnTo>
                  <a:lnTo>
                    <a:pt x="0" y="29"/>
                  </a:lnTo>
                  <a:close/>
                  <a:moveTo>
                    <a:pt x="7" y="32"/>
                  </a:moveTo>
                  <a:lnTo>
                    <a:pt x="10" y="51"/>
                  </a:lnTo>
                  <a:lnTo>
                    <a:pt x="12" y="54"/>
                  </a:lnTo>
                  <a:lnTo>
                    <a:pt x="18" y="57"/>
                  </a:lnTo>
                  <a:lnTo>
                    <a:pt x="20" y="56"/>
                  </a:lnTo>
                  <a:lnTo>
                    <a:pt x="23" y="56"/>
                  </a:lnTo>
                  <a:lnTo>
                    <a:pt x="24" y="53"/>
                  </a:lnTo>
                  <a:lnTo>
                    <a:pt x="27" y="43"/>
                  </a:lnTo>
                  <a:lnTo>
                    <a:pt x="27" y="15"/>
                  </a:lnTo>
                  <a:lnTo>
                    <a:pt x="26" y="11"/>
                  </a:lnTo>
                  <a:lnTo>
                    <a:pt x="24" y="8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0" y="3"/>
                  </a:lnTo>
                  <a:lnTo>
                    <a:pt x="15" y="3"/>
                  </a:lnTo>
                  <a:lnTo>
                    <a:pt x="10" y="12"/>
                  </a:lnTo>
                  <a:lnTo>
                    <a:pt x="9" y="17"/>
                  </a:lnTo>
                  <a:lnTo>
                    <a:pt x="7" y="25"/>
                  </a:lnTo>
                  <a:lnTo>
                    <a:pt x="7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22" name="Freeform 1614"/>
            <p:cNvSpPr>
              <a:spLocks/>
            </p:cNvSpPr>
            <p:nvPr/>
          </p:nvSpPr>
          <p:spPr bwMode="auto">
            <a:xfrm>
              <a:off x="5505" y="2379"/>
              <a:ext cx="27" cy="42"/>
            </a:xfrm>
            <a:custGeom>
              <a:avLst/>
              <a:gdLst/>
              <a:ahLst/>
              <a:cxnLst>
                <a:cxn ang="0">
                  <a:pos x="27" y="34"/>
                </a:cxn>
                <a:cxn ang="0">
                  <a:pos x="24" y="42"/>
                </a:cxn>
                <a:cxn ang="0">
                  <a:pos x="0" y="42"/>
                </a:cxn>
                <a:cxn ang="0">
                  <a:pos x="0" y="40"/>
                </a:cxn>
                <a:cxn ang="0">
                  <a:pos x="11" y="29"/>
                </a:cxn>
                <a:cxn ang="0">
                  <a:pos x="18" y="20"/>
                </a:cxn>
                <a:cxn ang="0">
                  <a:pos x="19" y="17"/>
                </a:cxn>
                <a:cxn ang="0">
                  <a:pos x="19" y="10"/>
                </a:cxn>
                <a:cxn ang="0">
                  <a:pos x="18" y="7"/>
                </a:cxn>
                <a:cxn ang="0">
                  <a:pos x="14" y="4"/>
                </a:cxn>
                <a:cxn ang="0">
                  <a:pos x="8" y="4"/>
                </a:cxn>
                <a:cxn ang="0">
                  <a:pos x="5" y="6"/>
                </a:cxn>
                <a:cxn ang="0">
                  <a:pos x="2" y="12"/>
                </a:cxn>
                <a:cxn ang="0">
                  <a:pos x="0" y="12"/>
                </a:cxn>
                <a:cxn ang="0">
                  <a:pos x="5" y="3"/>
                </a:cxn>
                <a:cxn ang="0">
                  <a:pos x="8" y="0"/>
                </a:cxn>
                <a:cxn ang="0">
                  <a:pos x="18" y="0"/>
                </a:cxn>
                <a:cxn ang="0">
                  <a:pos x="24" y="6"/>
                </a:cxn>
                <a:cxn ang="0">
                  <a:pos x="24" y="17"/>
                </a:cxn>
                <a:cxn ang="0">
                  <a:pos x="21" y="21"/>
                </a:cxn>
                <a:cxn ang="0">
                  <a:pos x="16" y="28"/>
                </a:cxn>
                <a:cxn ang="0">
                  <a:pos x="7" y="37"/>
                </a:cxn>
                <a:cxn ang="0">
                  <a:pos x="22" y="37"/>
                </a:cxn>
                <a:cxn ang="0">
                  <a:pos x="24" y="35"/>
                </a:cxn>
                <a:cxn ang="0">
                  <a:pos x="25" y="35"/>
                </a:cxn>
                <a:cxn ang="0">
                  <a:pos x="25" y="34"/>
                </a:cxn>
                <a:cxn ang="0">
                  <a:pos x="27" y="34"/>
                </a:cxn>
              </a:cxnLst>
              <a:rect l="0" t="0" r="r" b="b"/>
              <a:pathLst>
                <a:path w="27" h="42">
                  <a:moveTo>
                    <a:pt x="27" y="34"/>
                  </a:moveTo>
                  <a:lnTo>
                    <a:pt x="24" y="42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11" y="29"/>
                  </a:lnTo>
                  <a:lnTo>
                    <a:pt x="18" y="20"/>
                  </a:lnTo>
                  <a:lnTo>
                    <a:pt x="19" y="17"/>
                  </a:lnTo>
                  <a:lnTo>
                    <a:pt x="19" y="10"/>
                  </a:lnTo>
                  <a:lnTo>
                    <a:pt x="18" y="7"/>
                  </a:lnTo>
                  <a:lnTo>
                    <a:pt x="14" y="4"/>
                  </a:lnTo>
                  <a:lnTo>
                    <a:pt x="8" y="4"/>
                  </a:lnTo>
                  <a:lnTo>
                    <a:pt x="5" y="6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5" y="3"/>
                  </a:lnTo>
                  <a:lnTo>
                    <a:pt x="8" y="0"/>
                  </a:lnTo>
                  <a:lnTo>
                    <a:pt x="18" y="0"/>
                  </a:lnTo>
                  <a:lnTo>
                    <a:pt x="24" y="6"/>
                  </a:lnTo>
                  <a:lnTo>
                    <a:pt x="24" y="17"/>
                  </a:lnTo>
                  <a:lnTo>
                    <a:pt x="21" y="21"/>
                  </a:lnTo>
                  <a:lnTo>
                    <a:pt x="16" y="28"/>
                  </a:lnTo>
                  <a:lnTo>
                    <a:pt x="7" y="37"/>
                  </a:lnTo>
                  <a:lnTo>
                    <a:pt x="22" y="37"/>
                  </a:lnTo>
                  <a:lnTo>
                    <a:pt x="24" y="35"/>
                  </a:lnTo>
                  <a:lnTo>
                    <a:pt x="25" y="35"/>
                  </a:lnTo>
                  <a:lnTo>
                    <a:pt x="25" y="34"/>
                  </a:lnTo>
                  <a:lnTo>
                    <a:pt x="27" y="3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23" name="Freeform 1615"/>
            <p:cNvSpPr>
              <a:spLocks/>
            </p:cNvSpPr>
            <p:nvPr/>
          </p:nvSpPr>
          <p:spPr bwMode="auto">
            <a:xfrm>
              <a:off x="5426" y="2005"/>
              <a:ext cx="24" cy="5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4" y="0"/>
                </a:cxn>
                <a:cxn ang="0">
                  <a:pos x="16" y="0"/>
                </a:cxn>
                <a:cxn ang="0">
                  <a:pos x="16" y="56"/>
                </a:cxn>
                <a:cxn ang="0">
                  <a:pos x="17" y="58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" y="59"/>
                </a:cxn>
                <a:cxn ang="0">
                  <a:pos x="2" y="58"/>
                </a:cxn>
                <a:cxn ang="0">
                  <a:pos x="8" y="58"/>
                </a:cxn>
                <a:cxn ang="0">
                  <a:pos x="8" y="56"/>
                </a:cxn>
                <a:cxn ang="0">
                  <a:pos x="10" y="53"/>
                </a:cxn>
                <a:cxn ang="0">
                  <a:pos x="10" y="10"/>
                </a:cxn>
                <a:cxn ang="0">
                  <a:pos x="6" y="7"/>
                </a:cxn>
                <a:cxn ang="0">
                  <a:pos x="3" y="7"/>
                </a:cxn>
                <a:cxn ang="0">
                  <a:pos x="2" y="8"/>
                </a:cxn>
                <a:cxn ang="0">
                  <a:pos x="0" y="7"/>
                </a:cxn>
              </a:cxnLst>
              <a:rect l="0" t="0" r="r" b="b"/>
              <a:pathLst>
                <a:path w="24" h="59">
                  <a:moveTo>
                    <a:pt x="0" y="7"/>
                  </a:moveTo>
                  <a:lnTo>
                    <a:pt x="14" y="0"/>
                  </a:lnTo>
                  <a:lnTo>
                    <a:pt x="16" y="0"/>
                  </a:lnTo>
                  <a:lnTo>
                    <a:pt x="16" y="56"/>
                  </a:lnTo>
                  <a:lnTo>
                    <a:pt x="17" y="58"/>
                  </a:lnTo>
                  <a:lnTo>
                    <a:pt x="24" y="58"/>
                  </a:lnTo>
                  <a:lnTo>
                    <a:pt x="24" y="59"/>
                  </a:lnTo>
                  <a:lnTo>
                    <a:pt x="2" y="59"/>
                  </a:lnTo>
                  <a:lnTo>
                    <a:pt x="2" y="58"/>
                  </a:lnTo>
                  <a:lnTo>
                    <a:pt x="8" y="58"/>
                  </a:lnTo>
                  <a:lnTo>
                    <a:pt x="8" y="56"/>
                  </a:lnTo>
                  <a:lnTo>
                    <a:pt x="10" y="53"/>
                  </a:lnTo>
                  <a:lnTo>
                    <a:pt x="10" y="10"/>
                  </a:lnTo>
                  <a:lnTo>
                    <a:pt x="6" y="7"/>
                  </a:lnTo>
                  <a:lnTo>
                    <a:pt x="3" y="7"/>
                  </a:lnTo>
                  <a:lnTo>
                    <a:pt x="2" y="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24" name="Freeform 1616"/>
            <p:cNvSpPr>
              <a:spLocks noEditPoints="1"/>
            </p:cNvSpPr>
            <p:nvPr/>
          </p:nvSpPr>
          <p:spPr bwMode="auto">
            <a:xfrm>
              <a:off x="5464" y="2005"/>
              <a:ext cx="35" cy="61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" y="14"/>
                </a:cxn>
                <a:cxn ang="0">
                  <a:pos x="6" y="8"/>
                </a:cxn>
                <a:cxn ang="0">
                  <a:pos x="10" y="3"/>
                </a:cxn>
                <a:cxn ang="0">
                  <a:pos x="13" y="2"/>
                </a:cxn>
                <a:cxn ang="0">
                  <a:pos x="18" y="0"/>
                </a:cxn>
                <a:cxn ang="0">
                  <a:pos x="23" y="2"/>
                </a:cxn>
                <a:cxn ang="0">
                  <a:pos x="26" y="3"/>
                </a:cxn>
                <a:cxn ang="0">
                  <a:pos x="29" y="7"/>
                </a:cxn>
                <a:cxn ang="0">
                  <a:pos x="32" y="11"/>
                </a:cxn>
                <a:cxn ang="0">
                  <a:pos x="35" y="24"/>
                </a:cxn>
                <a:cxn ang="0">
                  <a:pos x="35" y="42"/>
                </a:cxn>
                <a:cxn ang="0">
                  <a:pos x="34" y="47"/>
                </a:cxn>
                <a:cxn ang="0">
                  <a:pos x="31" y="53"/>
                </a:cxn>
                <a:cxn ang="0">
                  <a:pos x="26" y="58"/>
                </a:cxn>
                <a:cxn ang="0">
                  <a:pos x="21" y="59"/>
                </a:cxn>
                <a:cxn ang="0">
                  <a:pos x="18" y="61"/>
                </a:cxn>
                <a:cxn ang="0">
                  <a:pos x="13" y="59"/>
                </a:cxn>
                <a:cxn ang="0">
                  <a:pos x="9" y="56"/>
                </a:cxn>
                <a:cxn ang="0">
                  <a:pos x="4" y="50"/>
                </a:cxn>
                <a:cxn ang="0">
                  <a:pos x="1" y="38"/>
                </a:cxn>
                <a:cxn ang="0">
                  <a:pos x="0" y="30"/>
                </a:cxn>
                <a:cxn ang="0">
                  <a:pos x="7" y="33"/>
                </a:cxn>
                <a:cxn ang="0">
                  <a:pos x="10" y="52"/>
                </a:cxn>
                <a:cxn ang="0">
                  <a:pos x="12" y="55"/>
                </a:cxn>
                <a:cxn ang="0">
                  <a:pos x="18" y="58"/>
                </a:cxn>
                <a:cxn ang="0">
                  <a:pos x="20" y="56"/>
                </a:cxn>
                <a:cxn ang="0">
                  <a:pos x="23" y="56"/>
                </a:cxn>
                <a:cxn ang="0">
                  <a:pos x="24" y="53"/>
                </a:cxn>
                <a:cxn ang="0">
                  <a:pos x="27" y="44"/>
                </a:cxn>
                <a:cxn ang="0">
                  <a:pos x="27" y="16"/>
                </a:cxn>
                <a:cxn ang="0">
                  <a:pos x="26" y="11"/>
                </a:cxn>
                <a:cxn ang="0">
                  <a:pos x="24" y="8"/>
                </a:cxn>
                <a:cxn ang="0">
                  <a:pos x="23" y="7"/>
                </a:cxn>
                <a:cxn ang="0">
                  <a:pos x="23" y="5"/>
                </a:cxn>
                <a:cxn ang="0">
                  <a:pos x="20" y="3"/>
                </a:cxn>
                <a:cxn ang="0">
                  <a:pos x="15" y="3"/>
                </a:cxn>
                <a:cxn ang="0">
                  <a:pos x="10" y="13"/>
                </a:cxn>
                <a:cxn ang="0">
                  <a:pos x="9" y="17"/>
                </a:cxn>
                <a:cxn ang="0">
                  <a:pos x="7" y="25"/>
                </a:cxn>
                <a:cxn ang="0">
                  <a:pos x="7" y="33"/>
                </a:cxn>
              </a:cxnLst>
              <a:rect l="0" t="0" r="r" b="b"/>
              <a:pathLst>
                <a:path w="35" h="61">
                  <a:moveTo>
                    <a:pt x="0" y="30"/>
                  </a:moveTo>
                  <a:lnTo>
                    <a:pt x="3" y="14"/>
                  </a:lnTo>
                  <a:lnTo>
                    <a:pt x="6" y="8"/>
                  </a:lnTo>
                  <a:lnTo>
                    <a:pt x="10" y="3"/>
                  </a:lnTo>
                  <a:lnTo>
                    <a:pt x="13" y="2"/>
                  </a:lnTo>
                  <a:lnTo>
                    <a:pt x="18" y="0"/>
                  </a:lnTo>
                  <a:lnTo>
                    <a:pt x="23" y="2"/>
                  </a:lnTo>
                  <a:lnTo>
                    <a:pt x="26" y="3"/>
                  </a:lnTo>
                  <a:lnTo>
                    <a:pt x="29" y="7"/>
                  </a:lnTo>
                  <a:lnTo>
                    <a:pt x="32" y="11"/>
                  </a:lnTo>
                  <a:lnTo>
                    <a:pt x="35" y="24"/>
                  </a:lnTo>
                  <a:lnTo>
                    <a:pt x="35" y="42"/>
                  </a:lnTo>
                  <a:lnTo>
                    <a:pt x="34" y="47"/>
                  </a:lnTo>
                  <a:lnTo>
                    <a:pt x="31" y="53"/>
                  </a:lnTo>
                  <a:lnTo>
                    <a:pt x="26" y="58"/>
                  </a:lnTo>
                  <a:lnTo>
                    <a:pt x="21" y="59"/>
                  </a:lnTo>
                  <a:lnTo>
                    <a:pt x="18" y="61"/>
                  </a:lnTo>
                  <a:lnTo>
                    <a:pt x="13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1" y="38"/>
                  </a:lnTo>
                  <a:lnTo>
                    <a:pt x="0" y="30"/>
                  </a:lnTo>
                  <a:close/>
                  <a:moveTo>
                    <a:pt x="7" y="33"/>
                  </a:moveTo>
                  <a:lnTo>
                    <a:pt x="10" y="52"/>
                  </a:lnTo>
                  <a:lnTo>
                    <a:pt x="12" y="55"/>
                  </a:lnTo>
                  <a:lnTo>
                    <a:pt x="18" y="58"/>
                  </a:lnTo>
                  <a:lnTo>
                    <a:pt x="20" y="56"/>
                  </a:lnTo>
                  <a:lnTo>
                    <a:pt x="23" y="56"/>
                  </a:lnTo>
                  <a:lnTo>
                    <a:pt x="24" y="53"/>
                  </a:lnTo>
                  <a:lnTo>
                    <a:pt x="27" y="44"/>
                  </a:lnTo>
                  <a:lnTo>
                    <a:pt x="27" y="16"/>
                  </a:lnTo>
                  <a:lnTo>
                    <a:pt x="26" y="11"/>
                  </a:lnTo>
                  <a:lnTo>
                    <a:pt x="24" y="8"/>
                  </a:lnTo>
                  <a:lnTo>
                    <a:pt x="23" y="7"/>
                  </a:lnTo>
                  <a:lnTo>
                    <a:pt x="23" y="5"/>
                  </a:lnTo>
                  <a:lnTo>
                    <a:pt x="20" y="3"/>
                  </a:lnTo>
                  <a:lnTo>
                    <a:pt x="15" y="3"/>
                  </a:lnTo>
                  <a:lnTo>
                    <a:pt x="10" y="13"/>
                  </a:lnTo>
                  <a:lnTo>
                    <a:pt x="9" y="17"/>
                  </a:lnTo>
                  <a:lnTo>
                    <a:pt x="7" y="25"/>
                  </a:lnTo>
                  <a:lnTo>
                    <a:pt x="7" y="3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25" name="Freeform 1617"/>
            <p:cNvSpPr>
              <a:spLocks/>
            </p:cNvSpPr>
            <p:nvPr/>
          </p:nvSpPr>
          <p:spPr bwMode="auto">
            <a:xfrm>
              <a:off x="5507" y="1971"/>
              <a:ext cx="22" cy="42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2" y="5"/>
                </a:cxn>
                <a:cxn ang="0">
                  <a:pos x="5" y="2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16" y="2"/>
                </a:cxn>
                <a:cxn ang="0">
                  <a:pos x="19" y="3"/>
                </a:cxn>
                <a:cxn ang="0">
                  <a:pos x="20" y="6"/>
                </a:cxn>
                <a:cxn ang="0">
                  <a:pos x="20" y="13"/>
                </a:cxn>
                <a:cxn ang="0">
                  <a:pos x="16" y="17"/>
                </a:cxn>
                <a:cxn ang="0">
                  <a:pos x="20" y="22"/>
                </a:cxn>
                <a:cxn ang="0">
                  <a:pos x="22" y="25"/>
                </a:cxn>
                <a:cxn ang="0">
                  <a:pos x="22" y="31"/>
                </a:cxn>
                <a:cxn ang="0">
                  <a:pos x="19" y="37"/>
                </a:cxn>
                <a:cxn ang="0">
                  <a:pos x="16" y="41"/>
                </a:cxn>
                <a:cxn ang="0">
                  <a:pos x="11" y="42"/>
                </a:cxn>
                <a:cxn ang="0">
                  <a:pos x="0" y="42"/>
                </a:cxn>
                <a:cxn ang="0">
                  <a:pos x="0" y="39"/>
                </a:cxn>
                <a:cxn ang="0">
                  <a:pos x="2" y="37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8" y="39"/>
                </a:cxn>
                <a:cxn ang="0">
                  <a:pos x="8" y="41"/>
                </a:cxn>
                <a:cxn ang="0">
                  <a:pos x="11" y="41"/>
                </a:cxn>
                <a:cxn ang="0">
                  <a:pos x="14" y="39"/>
                </a:cxn>
                <a:cxn ang="0">
                  <a:pos x="17" y="36"/>
                </a:cxn>
                <a:cxn ang="0">
                  <a:pos x="19" y="31"/>
                </a:cxn>
                <a:cxn ang="0">
                  <a:pos x="17" y="30"/>
                </a:cxn>
                <a:cxn ang="0">
                  <a:pos x="17" y="27"/>
                </a:cxn>
                <a:cxn ang="0">
                  <a:pos x="14" y="23"/>
                </a:cxn>
                <a:cxn ang="0">
                  <a:pos x="11" y="23"/>
                </a:cxn>
                <a:cxn ang="0">
                  <a:pos x="9" y="22"/>
                </a:cxn>
                <a:cxn ang="0">
                  <a:pos x="6" y="22"/>
                </a:cxn>
                <a:cxn ang="0">
                  <a:pos x="6" y="20"/>
                </a:cxn>
                <a:cxn ang="0">
                  <a:pos x="9" y="20"/>
                </a:cxn>
                <a:cxn ang="0">
                  <a:pos x="11" y="19"/>
                </a:cxn>
                <a:cxn ang="0">
                  <a:pos x="14" y="17"/>
                </a:cxn>
                <a:cxn ang="0">
                  <a:pos x="16" y="16"/>
                </a:cxn>
                <a:cxn ang="0">
                  <a:pos x="16" y="8"/>
                </a:cxn>
                <a:cxn ang="0">
                  <a:pos x="12" y="5"/>
                </a:cxn>
                <a:cxn ang="0">
                  <a:pos x="6" y="5"/>
                </a:cxn>
                <a:cxn ang="0">
                  <a:pos x="3" y="6"/>
                </a:cxn>
                <a:cxn ang="0">
                  <a:pos x="2" y="9"/>
                </a:cxn>
                <a:cxn ang="0">
                  <a:pos x="0" y="9"/>
                </a:cxn>
              </a:cxnLst>
              <a:rect l="0" t="0" r="r" b="b"/>
              <a:pathLst>
                <a:path w="22" h="42">
                  <a:moveTo>
                    <a:pt x="0" y="9"/>
                  </a:moveTo>
                  <a:lnTo>
                    <a:pt x="2" y="5"/>
                  </a:lnTo>
                  <a:lnTo>
                    <a:pt x="5" y="2"/>
                  </a:lnTo>
                  <a:lnTo>
                    <a:pt x="8" y="0"/>
                  </a:lnTo>
                  <a:lnTo>
                    <a:pt x="11" y="0"/>
                  </a:lnTo>
                  <a:lnTo>
                    <a:pt x="16" y="2"/>
                  </a:lnTo>
                  <a:lnTo>
                    <a:pt x="19" y="3"/>
                  </a:lnTo>
                  <a:lnTo>
                    <a:pt x="20" y="6"/>
                  </a:lnTo>
                  <a:lnTo>
                    <a:pt x="20" y="13"/>
                  </a:lnTo>
                  <a:lnTo>
                    <a:pt x="16" y="17"/>
                  </a:lnTo>
                  <a:lnTo>
                    <a:pt x="20" y="22"/>
                  </a:lnTo>
                  <a:lnTo>
                    <a:pt x="22" y="25"/>
                  </a:lnTo>
                  <a:lnTo>
                    <a:pt x="22" y="31"/>
                  </a:lnTo>
                  <a:lnTo>
                    <a:pt x="19" y="37"/>
                  </a:lnTo>
                  <a:lnTo>
                    <a:pt x="16" y="41"/>
                  </a:lnTo>
                  <a:lnTo>
                    <a:pt x="11" y="42"/>
                  </a:lnTo>
                  <a:lnTo>
                    <a:pt x="0" y="42"/>
                  </a:lnTo>
                  <a:lnTo>
                    <a:pt x="0" y="39"/>
                  </a:lnTo>
                  <a:lnTo>
                    <a:pt x="2" y="37"/>
                  </a:lnTo>
                  <a:lnTo>
                    <a:pt x="5" y="37"/>
                  </a:lnTo>
                  <a:lnTo>
                    <a:pt x="6" y="39"/>
                  </a:lnTo>
                  <a:lnTo>
                    <a:pt x="8" y="39"/>
                  </a:lnTo>
                  <a:lnTo>
                    <a:pt x="8" y="41"/>
                  </a:lnTo>
                  <a:lnTo>
                    <a:pt x="11" y="41"/>
                  </a:lnTo>
                  <a:lnTo>
                    <a:pt x="14" y="39"/>
                  </a:lnTo>
                  <a:lnTo>
                    <a:pt x="17" y="36"/>
                  </a:lnTo>
                  <a:lnTo>
                    <a:pt x="19" y="31"/>
                  </a:lnTo>
                  <a:lnTo>
                    <a:pt x="17" y="30"/>
                  </a:lnTo>
                  <a:lnTo>
                    <a:pt x="17" y="27"/>
                  </a:lnTo>
                  <a:lnTo>
                    <a:pt x="14" y="23"/>
                  </a:lnTo>
                  <a:lnTo>
                    <a:pt x="11" y="23"/>
                  </a:lnTo>
                  <a:lnTo>
                    <a:pt x="9" y="22"/>
                  </a:lnTo>
                  <a:lnTo>
                    <a:pt x="6" y="22"/>
                  </a:lnTo>
                  <a:lnTo>
                    <a:pt x="6" y="20"/>
                  </a:lnTo>
                  <a:lnTo>
                    <a:pt x="9" y="20"/>
                  </a:lnTo>
                  <a:lnTo>
                    <a:pt x="11" y="19"/>
                  </a:lnTo>
                  <a:lnTo>
                    <a:pt x="14" y="17"/>
                  </a:lnTo>
                  <a:lnTo>
                    <a:pt x="16" y="16"/>
                  </a:lnTo>
                  <a:lnTo>
                    <a:pt x="16" y="8"/>
                  </a:lnTo>
                  <a:lnTo>
                    <a:pt x="12" y="5"/>
                  </a:lnTo>
                  <a:lnTo>
                    <a:pt x="6" y="5"/>
                  </a:lnTo>
                  <a:lnTo>
                    <a:pt x="3" y="6"/>
                  </a:lnTo>
                  <a:lnTo>
                    <a:pt x="2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26" name="Freeform 1618"/>
            <p:cNvSpPr>
              <a:spLocks/>
            </p:cNvSpPr>
            <p:nvPr/>
          </p:nvSpPr>
          <p:spPr bwMode="auto">
            <a:xfrm>
              <a:off x="5426" y="1599"/>
              <a:ext cx="24" cy="5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4" y="0"/>
                </a:cxn>
                <a:cxn ang="0">
                  <a:pos x="16" y="0"/>
                </a:cxn>
                <a:cxn ang="0">
                  <a:pos x="16" y="56"/>
                </a:cxn>
                <a:cxn ang="0">
                  <a:pos x="17" y="58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" y="59"/>
                </a:cxn>
                <a:cxn ang="0">
                  <a:pos x="2" y="58"/>
                </a:cxn>
                <a:cxn ang="0">
                  <a:pos x="8" y="58"/>
                </a:cxn>
                <a:cxn ang="0">
                  <a:pos x="8" y="56"/>
                </a:cxn>
                <a:cxn ang="0">
                  <a:pos x="10" y="53"/>
                </a:cxn>
                <a:cxn ang="0">
                  <a:pos x="10" y="10"/>
                </a:cxn>
                <a:cxn ang="0">
                  <a:pos x="6" y="7"/>
                </a:cxn>
                <a:cxn ang="0">
                  <a:pos x="3" y="7"/>
                </a:cxn>
                <a:cxn ang="0">
                  <a:pos x="2" y="8"/>
                </a:cxn>
                <a:cxn ang="0">
                  <a:pos x="0" y="7"/>
                </a:cxn>
              </a:cxnLst>
              <a:rect l="0" t="0" r="r" b="b"/>
              <a:pathLst>
                <a:path w="24" h="59">
                  <a:moveTo>
                    <a:pt x="0" y="7"/>
                  </a:moveTo>
                  <a:lnTo>
                    <a:pt x="14" y="0"/>
                  </a:lnTo>
                  <a:lnTo>
                    <a:pt x="16" y="0"/>
                  </a:lnTo>
                  <a:lnTo>
                    <a:pt x="16" y="56"/>
                  </a:lnTo>
                  <a:lnTo>
                    <a:pt x="17" y="58"/>
                  </a:lnTo>
                  <a:lnTo>
                    <a:pt x="24" y="58"/>
                  </a:lnTo>
                  <a:lnTo>
                    <a:pt x="24" y="59"/>
                  </a:lnTo>
                  <a:lnTo>
                    <a:pt x="2" y="59"/>
                  </a:lnTo>
                  <a:lnTo>
                    <a:pt x="2" y="58"/>
                  </a:lnTo>
                  <a:lnTo>
                    <a:pt x="8" y="58"/>
                  </a:lnTo>
                  <a:lnTo>
                    <a:pt x="8" y="56"/>
                  </a:lnTo>
                  <a:lnTo>
                    <a:pt x="10" y="53"/>
                  </a:lnTo>
                  <a:lnTo>
                    <a:pt x="10" y="10"/>
                  </a:lnTo>
                  <a:lnTo>
                    <a:pt x="6" y="7"/>
                  </a:lnTo>
                  <a:lnTo>
                    <a:pt x="3" y="7"/>
                  </a:lnTo>
                  <a:lnTo>
                    <a:pt x="2" y="8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27" name="Freeform 1619"/>
            <p:cNvSpPr>
              <a:spLocks noEditPoints="1"/>
            </p:cNvSpPr>
            <p:nvPr/>
          </p:nvSpPr>
          <p:spPr bwMode="auto">
            <a:xfrm>
              <a:off x="5464" y="1599"/>
              <a:ext cx="35" cy="61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3" y="14"/>
                </a:cxn>
                <a:cxn ang="0">
                  <a:pos x="6" y="8"/>
                </a:cxn>
                <a:cxn ang="0">
                  <a:pos x="10" y="4"/>
                </a:cxn>
                <a:cxn ang="0">
                  <a:pos x="13" y="2"/>
                </a:cxn>
                <a:cxn ang="0">
                  <a:pos x="18" y="0"/>
                </a:cxn>
                <a:cxn ang="0">
                  <a:pos x="23" y="2"/>
                </a:cxn>
                <a:cxn ang="0">
                  <a:pos x="26" y="4"/>
                </a:cxn>
                <a:cxn ang="0">
                  <a:pos x="29" y="7"/>
                </a:cxn>
                <a:cxn ang="0">
                  <a:pos x="32" y="11"/>
                </a:cxn>
                <a:cxn ang="0">
                  <a:pos x="35" y="24"/>
                </a:cxn>
                <a:cxn ang="0">
                  <a:pos x="35" y="42"/>
                </a:cxn>
                <a:cxn ang="0">
                  <a:pos x="34" y="47"/>
                </a:cxn>
                <a:cxn ang="0">
                  <a:pos x="31" y="53"/>
                </a:cxn>
                <a:cxn ang="0">
                  <a:pos x="26" y="58"/>
                </a:cxn>
                <a:cxn ang="0">
                  <a:pos x="21" y="59"/>
                </a:cxn>
                <a:cxn ang="0">
                  <a:pos x="18" y="61"/>
                </a:cxn>
                <a:cxn ang="0">
                  <a:pos x="13" y="59"/>
                </a:cxn>
                <a:cxn ang="0">
                  <a:pos x="9" y="56"/>
                </a:cxn>
                <a:cxn ang="0">
                  <a:pos x="4" y="50"/>
                </a:cxn>
                <a:cxn ang="0">
                  <a:pos x="1" y="38"/>
                </a:cxn>
                <a:cxn ang="0">
                  <a:pos x="0" y="30"/>
                </a:cxn>
                <a:cxn ang="0">
                  <a:pos x="7" y="33"/>
                </a:cxn>
                <a:cxn ang="0">
                  <a:pos x="10" y="52"/>
                </a:cxn>
                <a:cxn ang="0">
                  <a:pos x="12" y="55"/>
                </a:cxn>
                <a:cxn ang="0">
                  <a:pos x="18" y="58"/>
                </a:cxn>
                <a:cxn ang="0">
                  <a:pos x="20" y="56"/>
                </a:cxn>
                <a:cxn ang="0">
                  <a:pos x="23" y="56"/>
                </a:cxn>
                <a:cxn ang="0">
                  <a:pos x="24" y="53"/>
                </a:cxn>
                <a:cxn ang="0">
                  <a:pos x="27" y="44"/>
                </a:cxn>
                <a:cxn ang="0">
                  <a:pos x="27" y="16"/>
                </a:cxn>
                <a:cxn ang="0">
                  <a:pos x="26" y="11"/>
                </a:cxn>
                <a:cxn ang="0">
                  <a:pos x="24" y="8"/>
                </a:cxn>
                <a:cxn ang="0">
                  <a:pos x="23" y="7"/>
                </a:cxn>
                <a:cxn ang="0">
                  <a:pos x="23" y="5"/>
                </a:cxn>
                <a:cxn ang="0">
                  <a:pos x="20" y="4"/>
                </a:cxn>
                <a:cxn ang="0">
                  <a:pos x="15" y="4"/>
                </a:cxn>
                <a:cxn ang="0">
                  <a:pos x="10" y="13"/>
                </a:cxn>
                <a:cxn ang="0">
                  <a:pos x="9" y="17"/>
                </a:cxn>
                <a:cxn ang="0">
                  <a:pos x="7" y="25"/>
                </a:cxn>
                <a:cxn ang="0">
                  <a:pos x="7" y="33"/>
                </a:cxn>
              </a:cxnLst>
              <a:rect l="0" t="0" r="r" b="b"/>
              <a:pathLst>
                <a:path w="35" h="61">
                  <a:moveTo>
                    <a:pt x="0" y="30"/>
                  </a:moveTo>
                  <a:lnTo>
                    <a:pt x="3" y="14"/>
                  </a:lnTo>
                  <a:lnTo>
                    <a:pt x="6" y="8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8" y="0"/>
                  </a:lnTo>
                  <a:lnTo>
                    <a:pt x="23" y="2"/>
                  </a:lnTo>
                  <a:lnTo>
                    <a:pt x="26" y="4"/>
                  </a:lnTo>
                  <a:lnTo>
                    <a:pt x="29" y="7"/>
                  </a:lnTo>
                  <a:lnTo>
                    <a:pt x="32" y="11"/>
                  </a:lnTo>
                  <a:lnTo>
                    <a:pt x="35" y="24"/>
                  </a:lnTo>
                  <a:lnTo>
                    <a:pt x="35" y="42"/>
                  </a:lnTo>
                  <a:lnTo>
                    <a:pt x="34" y="47"/>
                  </a:lnTo>
                  <a:lnTo>
                    <a:pt x="31" y="53"/>
                  </a:lnTo>
                  <a:lnTo>
                    <a:pt x="26" y="58"/>
                  </a:lnTo>
                  <a:lnTo>
                    <a:pt x="21" y="59"/>
                  </a:lnTo>
                  <a:lnTo>
                    <a:pt x="18" y="61"/>
                  </a:lnTo>
                  <a:lnTo>
                    <a:pt x="13" y="59"/>
                  </a:lnTo>
                  <a:lnTo>
                    <a:pt x="9" y="56"/>
                  </a:lnTo>
                  <a:lnTo>
                    <a:pt x="4" y="50"/>
                  </a:lnTo>
                  <a:lnTo>
                    <a:pt x="1" y="38"/>
                  </a:lnTo>
                  <a:lnTo>
                    <a:pt x="0" y="30"/>
                  </a:lnTo>
                  <a:close/>
                  <a:moveTo>
                    <a:pt x="7" y="33"/>
                  </a:moveTo>
                  <a:lnTo>
                    <a:pt x="10" y="52"/>
                  </a:lnTo>
                  <a:lnTo>
                    <a:pt x="12" y="55"/>
                  </a:lnTo>
                  <a:lnTo>
                    <a:pt x="18" y="58"/>
                  </a:lnTo>
                  <a:lnTo>
                    <a:pt x="20" y="56"/>
                  </a:lnTo>
                  <a:lnTo>
                    <a:pt x="23" y="56"/>
                  </a:lnTo>
                  <a:lnTo>
                    <a:pt x="24" y="53"/>
                  </a:lnTo>
                  <a:lnTo>
                    <a:pt x="27" y="44"/>
                  </a:lnTo>
                  <a:lnTo>
                    <a:pt x="27" y="16"/>
                  </a:lnTo>
                  <a:lnTo>
                    <a:pt x="26" y="11"/>
                  </a:lnTo>
                  <a:lnTo>
                    <a:pt x="24" y="8"/>
                  </a:lnTo>
                  <a:lnTo>
                    <a:pt x="23" y="7"/>
                  </a:lnTo>
                  <a:lnTo>
                    <a:pt x="23" y="5"/>
                  </a:lnTo>
                  <a:lnTo>
                    <a:pt x="20" y="4"/>
                  </a:lnTo>
                  <a:lnTo>
                    <a:pt x="15" y="4"/>
                  </a:lnTo>
                  <a:lnTo>
                    <a:pt x="10" y="13"/>
                  </a:lnTo>
                  <a:lnTo>
                    <a:pt x="9" y="17"/>
                  </a:lnTo>
                  <a:lnTo>
                    <a:pt x="7" y="25"/>
                  </a:lnTo>
                  <a:lnTo>
                    <a:pt x="7" y="33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28" name="Freeform 1620"/>
            <p:cNvSpPr>
              <a:spLocks noEditPoints="1"/>
            </p:cNvSpPr>
            <p:nvPr/>
          </p:nvSpPr>
          <p:spPr bwMode="auto">
            <a:xfrm>
              <a:off x="5505" y="1564"/>
              <a:ext cx="27" cy="42"/>
            </a:xfrm>
            <a:custGeom>
              <a:avLst/>
              <a:gdLst/>
              <a:ahLst/>
              <a:cxnLst>
                <a:cxn ang="0">
                  <a:pos x="27" y="28"/>
                </a:cxn>
                <a:cxn ang="0">
                  <a:pos x="27" y="31"/>
                </a:cxn>
                <a:cxn ang="0">
                  <a:pos x="21" y="31"/>
                </a:cxn>
                <a:cxn ang="0">
                  <a:pos x="21" y="42"/>
                </a:cxn>
                <a:cxn ang="0">
                  <a:pos x="16" y="42"/>
                </a:cxn>
                <a:cxn ang="0">
                  <a:pos x="16" y="31"/>
                </a:cxn>
                <a:cxn ang="0">
                  <a:pos x="0" y="31"/>
                </a:cxn>
                <a:cxn ang="0">
                  <a:pos x="0" y="28"/>
                </a:cxn>
                <a:cxn ang="0">
                  <a:pos x="18" y="0"/>
                </a:cxn>
                <a:cxn ang="0">
                  <a:pos x="21" y="0"/>
                </a:cxn>
                <a:cxn ang="0">
                  <a:pos x="21" y="28"/>
                </a:cxn>
                <a:cxn ang="0">
                  <a:pos x="27" y="28"/>
                </a:cxn>
                <a:cxn ang="0">
                  <a:pos x="16" y="28"/>
                </a:cxn>
                <a:cxn ang="0">
                  <a:pos x="16" y="6"/>
                </a:cxn>
                <a:cxn ang="0">
                  <a:pos x="2" y="28"/>
                </a:cxn>
                <a:cxn ang="0">
                  <a:pos x="16" y="28"/>
                </a:cxn>
              </a:cxnLst>
              <a:rect l="0" t="0" r="r" b="b"/>
              <a:pathLst>
                <a:path w="27" h="42">
                  <a:moveTo>
                    <a:pt x="27" y="28"/>
                  </a:moveTo>
                  <a:lnTo>
                    <a:pt x="27" y="31"/>
                  </a:lnTo>
                  <a:lnTo>
                    <a:pt x="21" y="31"/>
                  </a:lnTo>
                  <a:lnTo>
                    <a:pt x="21" y="42"/>
                  </a:lnTo>
                  <a:lnTo>
                    <a:pt x="16" y="42"/>
                  </a:lnTo>
                  <a:lnTo>
                    <a:pt x="16" y="31"/>
                  </a:lnTo>
                  <a:lnTo>
                    <a:pt x="0" y="31"/>
                  </a:lnTo>
                  <a:lnTo>
                    <a:pt x="0" y="28"/>
                  </a:lnTo>
                  <a:lnTo>
                    <a:pt x="18" y="0"/>
                  </a:lnTo>
                  <a:lnTo>
                    <a:pt x="21" y="0"/>
                  </a:lnTo>
                  <a:lnTo>
                    <a:pt x="21" y="28"/>
                  </a:lnTo>
                  <a:lnTo>
                    <a:pt x="27" y="28"/>
                  </a:lnTo>
                  <a:close/>
                  <a:moveTo>
                    <a:pt x="16" y="28"/>
                  </a:moveTo>
                  <a:lnTo>
                    <a:pt x="16" y="6"/>
                  </a:lnTo>
                  <a:lnTo>
                    <a:pt x="2" y="28"/>
                  </a:lnTo>
                  <a:lnTo>
                    <a:pt x="16" y="2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29" name="Rectangle 1621"/>
            <p:cNvSpPr>
              <a:spLocks noChangeArrowheads="1"/>
            </p:cNvSpPr>
            <p:nvPr/>
          </p:nvSpPr>
          <p:spPr bwMode="auto">
            <a:xfrm>
              <a:off x="3778" y="1417"/>
              <a:ext cx="1594" cy="1825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30" name="Rectangle 1622"/>
            <p:cNvSpPr>
              <a:spLocks noChangeArrowheads="1"/>
            </p:cNvSpPr>
            <p:nvPr/>
          </p:nvSpPr>
          <p:spPr bwMode="auto">
            <a:xfrm>
              <a:off x="3269" y="1819"/>
              <a:ext cx="160" cy="137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607831" name="Picture 1623"/>
            <p:cNvPicPr>
              <a:picLocks noChangeAspect="1" noChangeArrowheads="1"/>
            </p:cNvPicPr>
            <p:nvPr/>
          </p:nvPicPr>
          <p:blipFill>
            <a:blip r:embed="rId1094"/>
            <a:srcRect/>
            <a:stretch>
              <a:fillRect/>
            </a:stretch>
          </p:blipFill>
          <p:spPr bwMode="auto">
            <a:xfrm>
              <a:off x="3166" y="1909"/>
              <a:ext cx="118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7832" name="Picture 1624"/>
            <p:cNvPicPr>
              <a:picLocks noChangeAspect="1" noChangeArrowheads="1"/>
            </p:cNvPicPr>
            <p:nvPr/>
          </p:nvPicPr>
          <p:blipFill>
            <a:blip r:embed="rId1095"/>
            <a:srcRect/>
            <a:stretch>
              <a:fillRect/>
            </a:stretch>
          </p:blipFill>
          <p:spPr bwMode="auto">
            <a:xfrm>
              <a:off x="3166" y="1909"/>
              <a:ext cx="118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7833" name="Picture 1625"/>
            <p:cNvPicPr>
              <a:picLocks noChangeAspect="1" noChangeArrowheads="1"/>
            </p:cNvPicPr>
            <p:nvPr/>
          </p:nvPicPr>
          <p:blipFill>
            <a:blip r:embed="rId1096"/>
            <a:srcRect/>
            <a:stretch>
              <a:fillRect/>
            </a:stretch>
          </p:blipFill>
          <p:spPr bwMode="auto">
            <a:xfrm>
              <a:off x="3283" y="1909"/>
              <a:ext cx="118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7834" name="Picture 1626"/>
            <p:cNvPicPr>
              <a:picLocks noChangeAspect="1" noChangeArrowheads="1"/>
            </p:cNvPicPr>
            <p:nvPr/>
          </p:nvPicPr>
          <p:blipFill>
            <a:blip r:embed="rId1097"/>
            <a:srcRect/>
            <a:stretch>
              <a:fillRect/>
            </a:stretch>
          </p:blipFill>
          <p:spPr bwMode="auto">
            <a:xfrm>
              <a:off x="3283" y="1909"/>
              <a:ext cx="118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7835" name="Picture 1627"/>
            <p:cNvPicPr>
              <a:picLocks noChangeAspect="1" noChangeArrowheads="1"/>
            </p:cNvPicPr>
            <p:nvPr/>
          </p:nvPicPr>
          <p:blipFill>
            <a:blip r:embed="rId1098"/>
            <a:srcRect/>
            <a:stretch>
              <a:fillRect/>
            </a:stretch>
          </p:blipFill>
          <p:spPr bwMode="auto">
            <a:xfrm>
              <a:off x="3399" y="1909"/>
              <a:ext cx="118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7836" name="Picture 1628"/>
            <p:cNvPicPr>
              <a:picLocks noChangeAspect="1" noChangeArrowheads="1"/>
            </p:cNvPicPr>
            <p:nvPr/>
          </p:nvPicPr>
          <p:blipFill>
            <a:blip r:embed="rId1099"/>
            <a:srcRect/>
            <a:stretch>
              <a:fillRect/>
            </a:stretch>
          </p:blipFill>
          <p:spPr bwMode="auto">
            <a:xfrm>
              <a:off x="3399" y="1909"/>
              <a:ext cx="118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7837" name="Picture 1629"/>
            <p:cNvPicPr>
              <a:picLocks noChangeAspect="1" noChangeArrowheads="1"/>
            </p:cNvPicPr>
            <p:nvPr/>
          </p:nvPicPr>
          <p:blipFill>
            <a:blip r:embed="rId1100"/>
            <a:srcRect/>
            <a:stretch>
              <a:fillRect/>
            </a:stretch>
          </p:blipFill>
          <p:spPr bwMode="auto">
            <a:xfrm>
              <a:off x="3166" y="1792"/>
              <a:ext cx="118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7838" name="Picture 1630"/>
            <p:cNvPicPr>
              <a:picLocks noChangeAspect="1" noChangeArrowheads="1"/>
            </p:cNvPicPr>
            <p:nvPr/>
          </p:nvPicPr>
          <p:blipFill>
            <a:blip r:embed="rId1101"/>
            <a:srcRect/>
            <a:stretch>
              <a:fillRect/>
            </a:stretch>
          </p:blipFill>
          <p:spPr bwMode="auto">
            <a:xfrm>
              <a:off x="3166" y="1792"/>
              <a:ext cx="118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7839" name="Picture 1631"/>
            <p:cNvPicPr>
              <a:picLocks noChangeAspect="1" noChangeArrowheads="1"/>
            </p:cNvPicPr>
            <p:nvPr/>
          </p:nvPicPr>
          <p:blipFill>
            <a:blip r:embed="rId1102"/>
            <a:srcRect/>
            <a:stretch>
              <a:fillRect/>
            </a:stretch>
          </p:blipFill>
          <p:spPr bwMode="auto">
            <a:xfrm>
              <a:off x="3283" y="1792"/>
              <a:ext cx="118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7840" name="Picture 1632"/>
            <p:cNvPicPr>
              <a:picLocks noChangeAspect="1" noChangeArrowheads="1"/>
            </p:cNvPicPr>
            <p:nvPr/>
          </p:nvPicPr>
          <p:blipFill>
            <a:blip r:embed="rId1103"/>
            <a:srcRect/>
            <a:stretch>
              <a:fillRect/>
            </a:stretch>
          </p:blipFill>
          <p:spPr bwMode="auto">
            <a:xfrm>
              <a:off x="3283" y="1792"/>
              <a:ext cx="118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7841" name="Picture 1633"/>
            <p:cNvPicPr>
              <a:picLocks noChangeAspect="1" noChangeArrowheads="1"/>
            </p:cNvPicPr>
            <p:nvPr/>
          </p:nvPicPr>
          <p:blipFill>
            <a:blip r:embed="rId1104"/>
            <a:srcRect/>
            <a:stretch>
              <a:fillRect/>
            </a:stretch>
          </p:blipFill>
          <p:spPr bwMode="auto">
            <a:xfrm>
              <a:off x="3399" y="1792"/>
              <a:ext cx="118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7842" name="Picture 1634"/>
            <p:cNvPicPr>
              <a:picLocks noChangeAspect="1" noChangeArrowheads="1"/>
            </p:cNvPicPr>
            <p:nvPr/>
          </p:nvPicPr>
          <p:blipFill>
            <a:blip r:embed="rId1105"/>
            <a:srcRect/>
            <a:stretch>
              <a:fillRect/>
            </a:stretch>
          </p:blipFill>
          <p:spPr bwMode="auto">
            <a:xfrm>
              <a:off x="3399" y="1792"/>
              <a:ext cx="118" cy="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7843" name="Rectangle 1635"/>
            <p:cNvSpPr>
              <a:spLocks noChangeArrowheads="1"/>
            </p:cNvSpPr>
            <p:nvPr/>
          </p:nvSpPr>
          <p:spPr bwMode="auto">
            <a:xfrm>
              <a:off x="3269" y="1819"/>
              <a:ext cx="160" cy="137"/>
            </a:xfrm>
            <a:prstGeom prst="rect">
              <a:avLst/>
            </a:prstGeom>
            <a:noFill/>
            <a:ln w="6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44" name="Rectangle 1636"/>
            <p:cNvSpPr>
              <a:spLocks noChangeArrowheads="1"/>
            </p:cNvSpPr>
            <p:nvPr/>
          </p:nvSpPr>
          <p:spPr bwMode="auto">
            <a:xfrm>
              <a:off x="1734" y="2094"/>
              <a:ext cx="33" cy="11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45" name="Rectangle 1637"/>
            <p:cNvSpPr>
              <a:spLocks noChangeArrowheads="1"/>
            </p:cNvSpPr>
            <p:nvPr/>
          </p:nvSpPr>
          <p:spPr bwMode="auto">
            <a:xfrm>
              <a:off x="1778" y="2094"/>
              <a:ext cx="31" cy="11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46" name="Rectangle 1638"/>
            <p:cNvSpPr>
              <a:spLocks noChangeArrowheads="1"/>
            </p:cNvSpPr>
            <p:nvPr/>
          </p:nvSpPr>
          <p:spPr bwMode="auto">
            <a:xfrm>
              <a:off x="1820" y="2094"/>
              <a:ext cx="33" cy="11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47" name="Freeform 1639"/>
            <p:cNvSpPr>
              <a:spLocks/>
            </p:cNvSpPr>
            <p:nvPr/>
          </p:nvSpPr>
          <p:spPr bwMode="auto">
            <a:xfrm>
              <a:off x="1860" y="2052"/>
              <a:ext cx="67" cy="67"/>
            </a:xfrm>
            <a:custGeom>
              <a:avLst/>
              <a:gdLst/>
              <a:ahLst/>
              <a:cxnLst>
                <a:cxn ang="0">
                  <a:pos x="30" y="67"/>
                </a:cxn>
                <a:cxn ang="0">
                  <a:pos x="30" y="36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30" y="31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36" y="31"/>
                </a:cxn>
                <a:cxn ang="0">
                  <a:pos x="67" y="31"/>
                </a:cxn>
                <a:cxn ang="0">
                  <a:pos x="67" y="36"/>
                </a:cxn>
                <a:cxn ang="0">
                  <a:pos x="36" y="36"/>
                </a:cxn>
                <a:cxn ang="0">
                  <a:pos x="36" y="67"/>
                </a:cxn>
                <a:cxn ang="0">
                  <a:pos x="30" y="67"/>
                </a:cxn>
              </a:cxnLst>
              <a:rect l="0" t="0" r="r" b="b"/>
              <a:pathLst>
                <a:path w="67" h="67">
                  <a:moveTo>
                    <a:pt x="30" y="67"/>
                  </a:moveTo>
                  <a:lnTo>
                    <a:pt x="30" y="36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30" y="31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36" y="31"/>
                  </a:lnTo>
                  <a:lnTo>
                    <a:pt x="67" y="31"/>
                  </a:lnTo>
                  <a:lnTo>
                    <a:pt x="67" y="36"/>
                  </a:lnTo>
                  <a:lnTo>
                    <a:pt x="36" y="36"/>
                  </a:lnTo>
                  <a:lnTo>
                    <a:pt x="36" y="67"/>
                  </a:lnTo>
                  <a:lnTo>
                    <a:pt x="30" y="6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48" name="Freeform 1640"/>
            <p:cNvSpPr>
              <a:spLocks/>
            </p:cNvSpPr>
            <p:nvPr/>
          </p:nvSpPr>
          <p:spPr bwMode="auto">
            <a:xfrm>
              <a:off x="1932" y="2052"/>
              <a:ext cx="67" cy="67"/>
            </a:xfrm>
            <a:custGeom>
              <a:avLst/>
              <a:gdLst/>
              <a:ahLst/>
              <a:cxnLst>
                <a:cxn ang="0">
                  <a:pos x="31" y="67"/>
                </a:cxn>
                <a:cxn ang="0">
                  <a:pos x="31" y="36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31" y="31"/>
                </a:cxn>
                <a:cxn ang="0">
                  <a:pos x="31" y="0"/>
                </a:cxn>
                <a:cxn ang="0">
                  <a:pos x="35" y="0"/>
                </a:cxn>
                <a:cxn ang="0">
                  <a:pos x="35" y="31"/>
                </a:cxn>
                <a:cxn ang="0">
                  <a:pos x="67" y="31"/>
                </a:cxn>
                <a:cxn ang="0">
                  <a:pos x="67" y="36"/>
                </a:cxn>
                <a:cxn ang="0">
                  <a:pos x="35" y="36"/>
                </a:cxn>
                <a:cxn ang="0">
                  <a:pos x="35" y="67"/>
                </a:cxn>
                <a:cxn ang="0">
                  <a:pos x="31" y="67"/>
                </a:cxn>
              </a:cxnLst>
              <a:rect l="0" t="0" r="r" b="b"/>
              <a:pathLst>
                <a:path w="67" h="67">
                  <a:moveTo>
                    <a:pt x="31" y="67"/>
                  </a:moveTo>
                  <a:lnTo>
                    <a:pt x="31" y="36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31" y="31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5" y="31"/>
                  </a:lnTo>
                  <a:lnTo>
                    <a:pt x="67" y="31"/>
                  </a:lnTo>
                  <a:lnTo>
                    <a:pt x="67" y="36"/>
                  </a:lnTo>
                  <a:lnTo>
                    <a:pt x="35" y="36"/>
                  </a:lnTo>
                  <a:lnTo>
                    <a:pt x="35" y="67"/>
                  </a:lnTo>
                  <a:lnTo>
                    <a:pt x="31" y="6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49" name="Freeform 1641"/>
            <p:cNvSpPr>
              <a:spLocks/>
            </p:cNvSpPr>
            <p:nvPr/>
          </p:nvSpPr>
          <p:spPr bwMode="auto">
            <a:xfrm>
              <a:off x="2003" y="2052"/>
              <a:ext cx="67" cy="67"/>
            </a:xfrm>
            <a:custGeom>
              <a:avLst/>
              <a:gdLst/>
              <a:ahLst/>
              <a:cxnLst>
                <a:cxn ang="0">
                  <a:pos x="31" y="67"/>
                </a:cxn>
                <a:cxn ang="0">
                  <a:pos x="31" y="36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31" y="31"/>
                </a:cxn>
                <a:cxn ang="0">
                  <a:pos x="31" y="0"/>
                </a:cxn>
                <a:cxn ang="0">
                  <a:pos x="36" y="0"/>
                </a:cxn>
                <a:cxn ang="0">
                  <a:pos x="36" y="31"/>
                </a:cxn>
                <a:cxn ang="0">
                  <a:pos x="67" y="31"/>
                </a:cxn>
                <a:cxn ang="0">
                  <a:pos x="67" y="36"/>
                </a:cxn>
                <a:cxn ang="0">
                  <a:pos x="36" y="36"/>
                </a:cxn>
                <a:cxn ang="0">
                  <a:pos x="36" y="67"/>
                </a:cxn>
                <a:cxn ang="0">
                  <a:pos x="31" y="67"/>
                </a:cxn>
              </a:cxnLst>
              <a:rect l="0" t="0" r="r" b="b"/>
              <a:pathLst>
                <a:path w="67" h="67">
                  <a:moveTo>
                    <a:pt x="31" y="67"/>
                  </a:moveTo>
                  <a:lnTo>
                    <a:pt x="31" y="36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31" y="31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36" y="31"/>
                  </a:lnTo>
                  <a:lnTo>
                    <a:pt x="67" y="31"/>
                  </a:lnTo>
                  <a:lnTo>
                    <a:pt x="67" y="36"/>
                  </a:lnTo>
                  <a:lnTo>
                    <a:pt x="36" y="36"/>
                  </a:lnTo>
                  <a:lnTo>
                    <a:pt x="36" y="67"/>
                  </a:lnTo>
                  <a:lnTo>
                    <a:pt x="31" y="6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50" name="Rectangle 1642"/>
            <p:cNvSpPr>
              <a:spLocks noChangeArrowheads="1"/>
            </p:cNvSpPr>
            <p:nvPr/>
          </p:nvSpPr>
          <p:spPr bwMode="auto">
            <a:xfrm>
              <a:off x="3364" y="2094"/>
              <a:ext cx="32" cy="11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51" name="Rectangle 1643"/>
            <p:cNvSpPr>
              <a:spLocks noChangeArrowheads="1"/>
            </p:cNvSpPr>
            <p:nvPr/>
          </p:nvSpPr>
          <p:spPr bwMode="auto">
            <a:xfrm>
              <a:off x="3407" y="2094"/>
              <a:ext cx="31" cy="11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52" name="Freeform 1644"/>
            <p:cNvSpPr>
              <a:spLocks/>
            </p:cNvSpPr>
            <p:nvPr/>
          </p:nvSpPr>
          <p:spPr bwMode="auto">
            <a:xfrm>
              <a:off x="3446" y="2052"/>
              <a:ext cx="67" cy="67"/>
            </a:xfrm>
            <a:custGeom>
              <a:avLst/>
              <a:gdLst/>
              <a:ahLst/>
              <a:cxnLst>
                <a:cxn ang="0">
                  <a:pos x="31" y="67"/>
                </a:cxn>
                <a:cxn ang="0">
                  <a:pos x="31" y="36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31" y="31"/>
                </a:cxn>
                <a:cxn ang="0">
                  <a:pos x="31" y="0"/>
                </a:cxn>
                <a:cxn ang="0">
                  <a:pos x="37" y="0"/>
                </a:cxn>
                <a:cxn ang="0">
                  <a:pos x="37" y="31"/>
                </a:cxn>
                <a:cxn ang="0">
                  <a:pos x="67" y="31"/>
                </a:cxn>
                <a:cxn ang="0">
                  <a:pos x="67" y="36"/>
                </a:cxn>
                <a:cxn ang="0">
                  <a:pos x="37" y="36"/>
                </a:cxn>
                <a:cxn ang="0">
                  <a:pos x="37" y="67"/>
                </a:cxn>
                <a:cxn ang="0">
                  <a:pos x="31" y="67"/>
                </a:cxn>
              </a:cxnLst>
              <a:rect l="0" t="0" r="r" b="b"/>
              <a:pathLst>
                <a:path w="67" h="67">
                  <a:moveTo>
                    <a:pt x="31" y="67"/>
                  </a:moveTo>
                  <a:lnTo>
                    <a:pt x="31" y="36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31" y="31"/>
                  </a:lnTo>
                  <a:lnTo>
                    <a:pt x="31" y="0"/>
                  </a:lnTo>
                  <a:lnTo>
                    <a:pt x="37" y="0"/>
                  </a:lnTo>
                  <a:lnTo>
                    <a:pt x="37" y="31"/>
                  </a:lnTo>
                  <a:lnTo>
                    <a:pt x="67" y="31"/>
                  </a:lnTo>
                  <a:lnTo>
                    <a:pt x="67" y="36"/>
                  </a:lnTo>
                  <a:lnTo>
                    <a:pt x="37" y="36"/>
                  </a:lnTo>
                  <a:lnTo>
                    <a:pt x="37" y="67"/>
                  </a:lnTo>
                  <a:lnTo>
                    <a:pt x="31" y="6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53" name="Rectangle 1645"/>
            <p:cNvSpPr>
              <a:spLocks noChangeArrowheads="1"/>
            </p:cNvSpPr>
            <p:nvPr/>
          </p:nvSpPr>
          <p:spPr bwMode="auto">
            <a:xfrm>
              <a:off x="3521" y="2094"/>
              <a:ext cx="32" cy="11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54" name="Freeform 1646"/>
            <p:cNvSpPr>
              <a:spLocks/>
            </p:cNvSpPr>
            <p:nvPr/>
          </p:nvSpPr>
          <p:spPr bwMode="auto">
            <a:xfrm>
              <a:off x="3561" y="2052"/>
              <a:ext cx="67" cy="67"/>
            </a:xfrm>
            <a:custGeom>
              <a:avLst/>
              <a:gdLst/>
              <a:ahLst/>
              <a:cxnLst>
                <a:cxn ang="0">
                  <a:pos x="31" y="67"/>
                </a:cxn>
                <a:cxn ang="0">
                  <a:pos x="31" y="36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31" y="31"/>
                </a:cxn>
                <a:cxn ang="0">
                  <a:pos x="31" y="0"/>
                </a:cxn>
                <a:cxn ang="0">
                  <a:pos x="36" y="0"/>
                </a:cxn>
                <a:cxn ang="0">
                  <a:pos x="36" y="31"/>
                </a:cxn>
                <a:cxn ang="0">
                  <a:pos x="67" y="31"/>
                </a:cxn>
                <a:cxn ang="0">
                  <a:pos x="67" y="36"/>
                </a:cxn>
                <a:cxn ang="0">
                  <a:pos x="36" y="36"/>
                </a:cxn>
                <a:cxn ang="0">
                  <a:pos x="36" y="67"/>
                </a:cxn>
                <a:cxn ang="0">
                  <a:pos x="31" y="67"/>
                </a:cxn>
              </a:cxnLst>
              <a:rect l="0" t="0" r="r" b="b"/>
              <a:pathLst>
                <a:path w="67" h="67">
                  <a:moveTo>
                    <a:pt x="31" y="67"/>
                  </a:moveTo>
                  <a:lnTo>
                    <a:pt x="31" y="36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31" y="31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36" y="31"/>
                  </a:lnTo>
                  <a:lnTo>
                    <a:pt x="67" y="31"/>
                  </a:lnTo>
                  <a:lnTo>
                    <a:pt x="67" y="36"/>
                  </a:lnTo>
                  <a:lnTo>
                    <a:pt x="36" y="36"/>
                  </a:lnTo>
                  <a:lnTo>
                    <a:pt x="36" y="67"/>
                  </a:lnTo>
                  <a:lnTo>
                    <a:pt x="31" y="6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55" name="Freeform 1647"/>
            <p:cNvSpPr>
              <a:spLocks/>
            </p:cNvSpPr>
            <p:nvPr/>
          </p:nvSpPr>
          <p:spPr bwMode="auto">
            <a:xfrm>
              <a:off x="3632" y="2052"/>
              <a:ext cx="67" cy="67"/>
            </a:xfrm>
            <a:custGeom>
              <a:avLst/>
              <a:gdLst/>
              <a:ahLst/>
              <a:cxnLst>
                <a:cxn ang="0">
                  <a:pos x="31" y="67"/>
                </a:cxn>
                <a:cxn ang="0">
                  <a:pos x="31" y="36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31" y="31"/>
                </a:cxn>
                <a:cxn ang="0">
                  <a:pos x="31" y="0"/>
                </a:cxn>
                <a:cxn ang="0">
                  <a:pos x="36" y="0"/>
                </a:cxn>
                <a:cxn ang="0">
                  <a:pos x="36" y="31"/>
                </a:cxn>
                <a:cxn ang="0">
                  <a:pos x="67" y="31"/>
                </a:cxn>
                <a:cxn ang="0">
                  <a:pos x="67" y="36"/>
                </a:cxn>
                <a:cxn ang="0">
                  <a:pos x="36" y="36"/>
                </a:cxn>
                <a:cxn ang="0">
                  <a:pos x="36" y="67"/>
                </a:cxn>
                <a:cxn ang="0">
                  <a:pos x="31" y="67"/>
                </a:cxn>
              </a:cxnLst>
              <a:rect l="0" t="0" r="r" b="b"/>
              <a:pathLst>
                <a:path w="67" h="67">
                  <a:moveTo>
                    <a:pt x="31" y="67"/>
                  </a:moveTo>
                  <a:lnTo>
                    <a:pt x="31" y="36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31" y="31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36" y="31"/>
                  </a:lnTo>
                  <a:lnTo>
                    <a:pt x="67" y="31"/>
                  </a:lnTo>
                  <a:lnTo>
                    <a:pt x="67" y="36"/>
                  </a:lnTo>
                  <a:lnTo>
                    <a:pt x="36" y="36"/>
                  </a:lnTo>
                  <a:lnTo>
                    <a:pt x="36" y="67"/>
                  </a:lnTo>
                  <a:lnTo>
                    <a:pt x="31" y="6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56" name="Rectangle 1648"/>
            <p:cNvSpPr>
              <a:spLocks noChangeArrowheads="1"/>
            </p:cNvSpPr>
            <p:nvPr/>
          </p:nvSpPr>
          <p:spPr bwMode="auto">
            <a:xfrm>
              <a:off x="5007" y="2094"/>
              <a:ext cx="33" cy="11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57" name="Freeform 1649"/>
            <p:cNvSpPr>
              <a:spLocks/>
            </p:cNvSpPr>
            <p:nvPr/>
          </p:nvSpPr>
          <p:spPr bwMode="auto">
            <a:xfrm>
              <a:off x="5047" y="2052"/>
              <a:ext cx="67" cy="67"/>
            </a:xfrm>
            <a:custGeom>
              <a:avLst/>
              <a:gdLst/>
              <a:ahLst/>
              <a:cxnLst>
                <a:cxn ang="0">
                  <a:pos x="31" y="67"/>
                </a:cxn>
                <a:cxn ang="0">
                  <a:pos x="31" y="36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31" y="31"/>
                </a:cxn>
                <a:cxn ang="0">
                  <a:pos x="31" y="0"/>
                </a:cxn>
                <a:cxn ang="0">
                  <a:pos x="36" y="0"/>
                </a:cxn>
                <a:cxn ang="0">
                  <a:pos x="36" y="31"/>
                </a:cxn>
                <a:cxn ang="0">
                  <a:pos x="67" y="31"/>
                </a:cxn>
                <a:cxn ang="0">
                  <a:pos x="67" y="36"/>
                </a:cxn>
                <a:cxn ang="0">
                  <a:pos x="36" y="36"/>
                </a:cxn>
                <a:cxn ang="0">
                  <a:pos x="36" y="67"/>
                </a:cxn>
                <a:cxn ang="0">
                  <a:pos x="31" y="67"/>
                </a:cxn>
              </a:cxnLst>
              <a:rect l="0" t="0" r="r" b="b"/>
              <a:pathLst>
                <a:path w="67" h="67">
                  <a:moveTo>
                    <a:pt x="31" y="67"/>
                  </a:moveTo>
                  <a:lnTo>
                    <a:pt x="31" y="36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31" y="31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36" y="31"/>
                  </a:lnTo>
                  <a:lnTo>
                    <a:pt x="67" y="31"/>
                  </a:lnTo>
                  <a:lnTo>
                    <a:pt x="67" y="36"/>
                  </a:lnTo>
                  <a:lnTo>
                    <a:pt x="36" y="36"/>
                  </a:lnTo>
                  <a:lnTo>
                    <a:pt x="36" y="67"/>
                  </a:lnTo>
                  <a:lnTo>
                    <a:pt x="31" y="6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58" name="Rectangle 1650"/>
            <p:cNvSpPr>
              <a:spLocks noChangeArrowheads="1"/>
            </p:cNvSpPr>
            <p:nvPr/>
          </p:nvSpPr>
          <p:spPr bwMode="auto">
            <a:xfrm>
              <a:off x="5122" y="2094"/>
              <a:ext cx="31" cy="11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59" name="Freeform 1651"/>
            <p:cNvSpPr>
              <a:spLocks/>
            </p:cNvSpPr>
            <p:nvPr/>
          </p:nvSpPr>
          <p:spPr bwMode="auto">
            <a:xfrm>
              <a:off x="5162" y="2052"/>
              <a:ext cx="65" cy="67"/>
            </a:xfrm>
            <a:custGeom>
              <a:avLst/>
              <a:gdLst/>
              <a:ahLst/>
              <a:cxnLst>
                <a:cxn ang="0">
                  <a:pos x="30" y="67"/>
                </a:cxn>
                <a:cxn ang="0">
                  <a:pos x="30" y="36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30" y="31"/>
                </a:cxn>
                <a:cxn ang="0">
                  <a:pos x="30" y="0"/>
                </a:cxn>
                <a:cxn ang="0">
                  <a:pos x="36" y="0"/>
                </a:cxn>
                <a:cxn ang="0">
                  <a:pos x="36" y="31"/>
                </a:cxn>
                <a:cxn ang="0">
                  <a:pos x="65" y="31"/>
                </a:cxn>
                <a:cxn ang="0">
                  <a:pos x="65" y="36"/>
                </a:cxn>
                <a:cxn ang="0">
                  <a:pos x="36" y="36"/>
                </a:cxn>
                <a:cxn ang="0">
                  <a:pos x="36" y="67"/>
                </a:cxn>
                <a:cxn ang="0">
                  <a:pos x="30" y="67"/>
                </a:cxn>
              </a:cxnLst>
              <a:rect l="0" t="0" r="r" b="b"/>
              <a:pathLst>
                <a:path w="65" h="67">
                  <a:moveTo>
                    <a:pt x="30" y="67"/>
                  </a:moveTo>
                  <a:lnTo>
                    <a:pt x="30" y="36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30" y="31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36" y="31"/>
                  </a:lnTo>
                  <a:lnTo>
                    <a:pt x="65" y="31"/>
                  </a:lnTo>
                  <a:lnTo>
                    <a:pt x="65" y="36"/>
                  </a:lnTo>
                  <a:lnTo>
                    <a:pt x="36" y="36"/>
                  </a:lnTo>
                  <a:lnTo>
                    <a:pt x="36" y="67"/>
                  </a:lnTo>
                  <a:lnTo>
                    <a:pt x="30" y="6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60" name="Rectangle 1652"/>
            <p:cNvSpPr>
              <a:spLocks noChangeArrowheads="1"/>
            </p:cNvSpPr>
            <p:nvPr/>
          </p:nvSpPr>
          <p:spPr bwMode="auto">
            <a:xfrm>
              <a:off x="5235" y="2094"/>
              <a:ext cx="33" cy="11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7861" name="Freeform 1653"/>
            <p:cNvSpPr>
              <a:spLocks/>
            </p:cNvSpPr>
            <p:nvPr/>
          </p:nvSpPr>
          <p:spPr bwMode="auto">
            <a:xfrm>
              <a:off x="5276" y="2052"/>
              <a:ext cx="66" cy="67"/>
            </a:xfrm>
            <a:custGeom>
              <a:avLst/>
              <a:gdLst/>
              <a:ahLst/>
              <a:cxnLst>
                <a:cxn ang="0">
                  <a:pos x="31" y="67"/>
                </a:cxn>
                <a:cxn ang="0">
                  <a:pos x="31" y="36"/>
                </a:cxn>
                <a:cxn ang="0">
                  <a:pos x="0" y="36"/>
                </a:cxn>
                <a:cxn ang="0">
                  <a:pos x="0" y="31"/>
                </a:cxn>
                <a:cxn ang="0">
                  <a:pos x="31" y="31"/>
                </a:cxn>
                <a:cxn ang="0">
                  <a:pos x="31" y="0"/>
                </a:cxn>
                <a:cxn ang="0">
                  <a:pos x="35" y="0"/>
                </a:cxn>
                <a:cxn ang="0">
                  <a:pos x="35" y="31"/>
                </a:cxn>
                <a:cxn ang="0">
                  <a:pos x="66" y="31"/>
                </a:cxn>
                <a:cxn ang="0">
                  <a:pos x="66" y="36"/>
                </a:cxn>
                <a:cxn ang="0">
                  <a:pos x="35" y="36"/>
                </a:cxn>
                <a:cxn ang="0">
                  <a:pos x="35" y="67"/>
                </a:cxn>
                <a:cxn ang="0">
                  <a:pos x="31" y="67"/>
                </a:cxn>
              </a:cxnLst>
              <a:rect l="0" t="0" r="r" b="b"/>
              <a:pathLst>
                <a:path w="66" h="67">
                  <a:moveTo>
                    <a:pt x="31" y="67"/>
                  </a:moveTo>
                  <a:lnTo>
                    <a:pt x="31" y="36"/>
                  </a:lnTo>
                  <a:lnTo>
                    <a:pt x="0" y="36"/>
                  </a:lnTo>
                  <a:lnTo>
                    <a:pt x="0" y="31"/>
                  </a:lnTo>
                  <a:lnTo>
                    <a:pt x="31" y="31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5" y="31"/>
                  </a:lnTo>
                  <a:lnTo>
                    <a:pt x="66" y="31"/>
                  </a:lnTo>
                  <a:lnTo>
                    <a:pt x="66" y="36"/>
                  </a:lnTo>
                  <a:lnTo>
                    <a:pt x="35" y="36"/>
                  </a:lnTo>
                  <a:lnTo>
                    <a:pt x="35" y="67"/>
                  </a:lnTo>
                  <a:lnTo>
                    <a:pt x="31" y="6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653" name="TextBox 1652"/>
          <p:cNvSpPr txBox="1"/>
          <p:nvPr/>
        </p:nvSpPr>
        <p:spPr>
          <a:xfrm>
            <a:off x="4074850" y="5627534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Precision</a:t>
            </a:r>
            <a:endParaRPr lang="en-GB" dirty="0"/>
          </a:p>
        </p:txBody>
      </p:sp>
      <p:sp>
        <p:nvSpPr>
          <p:cNvPr id="1654" name="TextBox 1653"/>
          <p:cNvSpPr txBox="1"/>
          <p:nvPr/>
        </p:nvSpPr>
        <p:spPr>
          <a:xfrm rot="16200000">
            <a:off x="-1029769" y="3720316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GB" baseline="-25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dirty="0" smtClean="0"/>
              <a:t> number of points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MHV results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65132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600" dirty="0" smtClean="0"/>
              <a:t>Again similar results when increasing the number of legs</a:t>
            </a:r>
            <a:endParaRPr lang="en-GB" sz="2600" dirty="0" smtClean="0">
              <a:cs typeface="Times New Roman"/>
            </a:endParaRPr>
          </a:p>
        </p:txBody>
      </p:sp>
      <p:grpSp>
        <p:nvGrpSpPr>
          <p:cNvPr id="608260" name="Group 4"/>
          <p:cNvGrpSpPr>
            <a:grpSpLocks noChangeAspect="1"/>
          </p:cNvGrpSpPr>
          <p:nvPr/>
        </p:nvGrpSpPr>
        <p:grpSpPr bwMode="auto">
          <a:xfrm>
            <a:off x="304800" y="2151063"/>
            <a:ext cx="8475663" cy="3325812"/>
            <a:chOff x="192" y="1355"/>
            <a:chExt cx="5339" cy="2095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608259" name="AutoShape 3"/>
            <p:cNvSpPr>
              <a:spLocks noChangeAspect="1" noChangeArrowheads="1" noTextEdit="1"/>
            </p:cNvSpPr>
            <p:nvPr/>
          </p:nvSpPr>
          <p:spPr bwMode="auto">
            <a:xfrm>
              <a:off x="192" y="1355"/>
              <a:ext cx="5339" cy="20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grpSp>
          <p:nvGrpSpPr>
            <p:cNvPr id="608461" name="Group 205"/>
            <p:cNvGrpSpPr>
              <a:grpSpLocks/>
            </p:cNvGrpSpPr>
            <p:nvPr/>
          </p:nvGrpSpPr>
          <p:grpSpPr bwMode="auto">
            <a:xfrm>
              <a:off x="512" y="1663"/>
              <a:ext cx="1506" cy="1739"/>
              <a:chOff x="512" y="1663"/>
              <a:chExt cx="1506" cy="1739"/>
            </a:xfrm>
          </p:grpSpPr>
          <p:sp>
            <p:nvSpPr>
              <p:cNvPr id="608263" name="Freeform 7"/>
              <p:cNvSpPr>
                <a:spLocks/>
              </p:cNvSpPr>
              <p:nvPr/>
            </p:nvSpPr>
            <p:spPr bwMode="auto">
              <a:xfrm>
                <a:off x="553" y="1663"/>
                <a:ext cx="1338" cy="1664"/>
              </a:xfrm>
              <a:custGeom>
                <a:avLst/>
                <a:gdLst/>
                <a:ahLst/>
                <a:cxnLst>
                  <a:cxn ang="0">
                    <a:pos x="34" y="1533"/>
                  </a:cxn>
                  <a:cxn ang="0">
                    <a:pos x="68" y="1269"/>
                  </a:cxn>
                  <a:cxn ang="0">
                    <a:pos x="84" y="1324"/>
                  </a:cxn>
                  <a:cxn ang="0">
                    <a:pos x="118" y="1455"/>
                  </a:cxn>
                  <a:cxn ang="0">
                    <a:pos x="152" y="1400"/>
                  </a:cxn>
                  <a:cxn ang="0">
                    <a:pos x="186" y="1455"/>
                  </a:cxn>
                  <a:cxn ang="0">
                    <a:pos x="204" y="1246"/>
                  </a:cxn>
                  <a:cxn ang="0">
                    <a:pos x="236" y="1046"/>
                  </a:cxn>
                  <a:cxn ang="0">
                    <a:pos x="254" y="825"/>
                  </a:cxn>
                  <a:cxn ang="0">
                    <a:pos x="288" y="707"/>
                  </a:cxn>
                  <a:cxn ang="0">
                    <a:pos x="304" y="545"/>
                  </a:cxn>
                  <a:cxn ang="0">
                    <a:pos x="338" y="458"/>
                  </a:cxn>
                  <a:cxn ang="0">
                    <a:pos x="356" y="302"/>
                  </a:cxn>
                  <a:cxn ang="0">
                    <a:pos x="388" y="234"/>
                  </a:cxn>
                  <a:cxn ang="0">
                    <a:pos x="406" y="121"/>
                  </a:cxn>
                  <a:cxn ang="0">
                    <a:pos x="440" y="66"/>
                  </a:cxn>
                  <a:cxn ang="0">
                    <a:pos x="456" y="13"/>
                  </a:cxn>
                  <a:cxn ang="0">
                    <a:pos x="490" y="0"/>
                  </a:cxn>
                  <a:cxn ang="0">
                    <a:pos x="508" y="11"/>
                  </a:cxn>
                  <a:cxn ang="0">
                    <a:pos x="542" y="26"/>
                  </a:cxn>
                  <a:cxn ang="0">
                    <a:pos x="558" y="60"/>
                  </a:cxn>
                  <a:cxn ang="0">
                    <a:pos x="592" y="76"/>
                  </a:cxn>
                  <a:cxn ang="0">
                    <a:pos x="608" y="110"/>
                  </a:cxn>
                  <a:cxn ang="0">
                    <a:pos x="642" y="131"/>
                  </a:cxn>
                  <a:cxn ang="0">
                    <a:pos x="660" y="168"/>
                  </a:cxn>
                  <a:cxn ang="0">
                    <a:pos x="694" y="183"/>
                  </a:cxn>
                  <a:cxn ang="0">
                    <a:pos x="710" y="223"/>
                  </a:cxn>
                  <a:cxn ang="0">
                    <a:pos x="744" y="239"/>
                  </a:cxn>
                  <a:cxn ang="0">
                    <a:pos x="762" y="283"/>
                  </a:cxn>
                  <a:cxn ang="0">
                    <a:pos x="796" y="311"/>
                  </a:cxn>
                  <a:cxn ang="0">
                    <a:pos x="812" y="367"/>
                  </a:cxn>
                  <a:cxn ang="0">
                    <a:pos x="846" y="413"/>
                  </a:cxn>
                  <a:cxn ang="0">
                    <a:pos x="863" y="511"/>
                  </a:cxn>
                  <a:cxn ang="0">
                    <a:pos x="898" y="560"/>
                  </a:cxn>
                  <a:cxn ang="0">
                    <a:pos x="914" y="638"/>
                  </a:cxn>
                  <a:cxn ang="0">
                    <a:pos x="948" y="678"/>
                  </a:cxn>
                  <a:cxn ang="0">
                    <a:pos x="964" y="753"/>
                  </a:cxn>
                  <a:cxn ang="0">
                    <a:pos x="998" y="770"/>
                  </a:cxn>
                  <a:cxn ang="0">
                    <a:pos x="1016" y="884"/>
                  </a:cxn>
                  <a:cxn ang="0">
                    <a:pos x="1066" y="942"/>
                  </a:cxn>
                  <a:cxn ang="0">
                    <a:pos x="1083" y="1193"/>
                  </a:cxn>
                  <a:cxn ang="0">
                    <a:pos x="1118" y="1295"/>
                  </a:cxn>
                  <a:cxn ang="0">
                    <a:pos x="1134" y="1533"/>
                  </a:cxn>
                  <a:cxn ang="0">
                    <a:pos x="1202" y="1664"/>
                  </a:cxn>
                  <a:cxn ang="0">
                    <a:pos x="1219" y="1664"/>
                  </a:cxn>
                </a:cxnLst>
                <a:rect l="0" t="0" r="r" b="b"/>
                <a:pathLst>
                  <a:path w="1338" h="1664">
                    <a:moveTo>
                      <a:pt x="0" y="1664"/>
                    </a:moveTo>
                    <a:lnTo>
                      <a:pt x="34" y="1664"/>
                    </a:lnTo>
                    <a:lnTo>
                      <a:pt x="34" y="1533"/>
                    </a:lnTo>
                    <a:lnTo>
                      <a:pt x="50" y="1533"/>
                    </a:lnTo>
                    <a:lnTo>
                      <a:pt x="50" y="1269"/>
                    </a:lnTo>
                    <a:lnTo>
                      <a:pt x="68" y="1269"/>
                    </a:lnTo>
                    <a:lnTo>
                      <a:pt x="68" y="1246"/>
                    </a:lnTo>
                    <a:lnTo>
                      <a:pt x="84" y="1246"/>
                    </a:lnTo>
                    <a:lnTo>
                      <a:pt x="84" y="1324"/>
                    </a:lnTo>
                    <a:lnTo>
                      <a:pt x="102" y="1324"/>
                    </a:lnTo>
                    <a:lnTo>
                      <a:pt x="102" y="1455"/>
                    </a:lnTo>
                    <a:lnTo>
                      <a:pt x="118" y="1455"/>
                    </a:lnTo>
                    <a:lnTo>
                      <a:pt x="118" y="1295"/>
                    </a:lnTo>
                    <a:lnTo>
                      <a:pt x="152" y="1295"/>
                    </a:lnTo>
                    <a:lnTo>
                      <a:pt x="152" y="1400"/>
                    </a:lnTo>
                    <a:lnTo>
                      <a:pt x="168" y="1400"/>
                    </a:lnTo>
                    <a:lnTo>
                      <a:pt x="168" y="1455"/>
                    </a:lnTo>
                    <a:lnTo>
                      <a:pt x="186" y="1455"/>
                    </a:lnTo>
                    <a:lnTo>
                      <a:pt x="186" y="1177"/>
                    </a:lnTo>
                    <a:lnTo>
                      <a:pt x="204" y="1177"/>
                    </a:lnTo>
                    <a:lnTo>
                      <a:pt x="204" y="1246"/>
                    </a:lnTo>
                    <a:lnTo>
                      <a:pt x="220" y="1246"/>
                    </a:lnTo>
                    <a:lnTo>
                      <a:pt x="220" y="1046"/>
                    </a:lnTo>
                    <a:lnTo>
                      <a:pt x="236" y="1046"/>
                    </a:lnTo>
                    <a:lnTo>
                      <a:pt x="236" y="884"/>
                    </a:lnTo>
                    <a:lnTo>
                      <a:pt x="254" y="884"/>
                    </a:lnTo>
                    <a:lnTo>
                      <a:pt x="254" y="825"/>
                    </a:lnTo>
                    <a:lnTo>
                      <a:pt x="270" y="825"/>
                    </a:lnTo>
                    <a:lnTo>
                      <a:pt x="270" y="707"/>
                    </a:lnTo>
                    <a:lnTo>
                      <a:pt x="288" y="707"/>
                    </a:lnTo>
                    <a:lnTo>
                      <a:pt x="288" y="642"/>
                    </a:lnTo>
                    <a:lnTo>
                      <a:pt x="304" y="642"/>
                    </a:lnTo>
                    <a:lnTo>
                      <a:pt x="304" y="545"/>
                    </a:lnTo>
                    <a:lnTo>
                      <a:pt x="322" y="545"/>
                    </a:lnTo>
                    <a:lnTo>
                      <a:pt x="322" y="458"/>
                    </a:lnTo>
                    <a:lnTo>
                      <a:pt x="338" y="458"/>
                    </a:lnTo>
                    <a:lnTo>
                      <a:pt x="338" y="380"/>
                    </a:lnTo>
                    <a:lnTo>
                      <a:pt x="356" y="380"/>
                    </a:lnTo>
                    <a:lnTo>
                      <a:pt x="356" y="302"/>
                    </a:lnTo>
                    <a:lnTo>
                      <a:pt x="372" y="302"/>
                    </a:lnTo>
                    <a:lnTo>
                      <a:pt x="372" y="234"/>
                    </a:lnTo>
                    <a:lnTo>
                      <a:pt x="388" y="234"/>
                    </a:lnTo>
                    <a:lnTo>
                      <a:pt x="388" y="163"/>
                    </a:lnTo>
                    <a:lnTo>
                      <a:pt x="406" y="163"/>
                    </a:lnTo>
                    <a:lnTo>
                      <a:pt x="406" y="121"/>
                    </a:lnTo>
                    <a:lnTo>
                      <a:pt x="424" y="121"/>
                    </a:lnTo>
                    <a:lnTo>
                      <a:pt x="424" y="66"/>
                    </a:lnTo>
                    <a:lnTo>
                      <a:pt x="440" y="66"/>
                    </a:lnTo>
                    <a:lnTo>
                      <a:pt x="440" y="32"/>
                    </a:lnTo>
                    <a:lnTo>
                      <a:pt x="456" y="32"/>
                    </a:lnTo>
                    <a:lnTo>
                      <a:pt x="456" y="13"/>
                    </a:lnTo>
                    <a:lnTo>
                      <a:pt x="474" y="13"/>
                    </a:lnTo>
                    <a:lnTo>
                      <a:pt x="474" y="0"/>
                    </a:lnTo>
                    <a:lnTo>
                      <a:pt x="490" y="0"/>
                    </a:lnTo>
                    <a:lnTo>
                      <a:pt x="490" y="8"/>
                    </a:lnTo>
                    <a:lnTo>
                      <a:pt x="508" y="8"/>
                    </a:lnTo>
                    <a:lnTo>
                      <a:pt x="508" y="11"/>
                    </a:lnTo>
                    <a:lnTo>
                      <a:pt x="524" y="11"/>
                    </a:lnTo>
                    <a:lnTo>
                      <a:pt x="524" y="26"/>
                    </a:lnTo>
                    <a:lnTo>
                      <a:pt x="542" y="26"/>
                    </a:lnTo>
                    <a:lnTo>
                      <a:pt x="542" y="42"/>
                    </a:lnTo>
                    <a:lnTo>
                      <a:pt x="558" y="42"/>
                    </a:lnTo>
                    <a:lnTo>
                      <a:pt x="558" y="60"/>
                    </a:lnTo>
                    <a:lnTo>
                      <a:pt x="576" y="60"/>
                    </a:lnTo>
                    <a:lnTo>
                      <a:pt x="576" y="76"/>
                    </a:lnTo>
                    <a:lnTo>
                      <a:pt x="592" y="76"/>
                    </a:lnTo>
                    <a:lnTo>
                      <a:pt x="592" y="90"/>
                    </a:lnTo>
                    <a:lnTo>
                      <a:pt x="608" y="90"/>
                    </a:lnTo>
                    <a:lnTo>
                      <a:pt x="608" y="110"/>
                    </a:lnTo>
                    <a:lnTo>
                      <a:pt x="626" y="110"/>
                    </a:lnTo>
                    <a:lnTo>
                      <a:pt x="626" y="131"/>
                    </a:lnTo>
                    <a:lnTo>
                      <a:pt x="642" y="131"/>
                    </a:lnTo>
                    <a:lnTo>
                      <a:pt x="642" y="149"/>
                    </a:lnTo>
                    <a:lnTo>
                      <a:pt x="660" y="149"/>
                    </a:lnTo>
                    <a:lnTo>
                      <a:pt x="660" y="168"/>
                    </a:lnTo>
                    <a:lnTo>
                      <a:pt x="676" y="168"/>
                    </a:lnTo>
                    <a:lnTo>
                      <a:pt x="676" y="183"/>
                    </a:lnTo>
                    <a:lnTo>
                      <a:pt x="694" y="183"/>
                    </a:lnTo>
                    <a:lnTo>
                      <a:pt x="694" y="210"/>
                    </a:lnTo>
                    <a:lnTo>
                      <a:pt x="710" y="210"/>
                    </a:lnTo>
                    <a:lnTo>
                      <a:pt x="710" y="223"/>
                    </a:lnTo>
                    <a:lnTo>
                      <a:pt x="728" y="223"/>
                    </a:lnTo>
                    <a:lnTo>
                      <a:pt x="728" y="239"/>
                    </a:lnTo>
                    <a:lnTo>
                      <a:pt x="744" y="239"/>
                    </a:lnTo>
                    <a:lnTo>
                      <a:pt x="744" y="265"/>
                    </a:lnTo>
                    <a:lnTo>
                      <a:pt x="762" y="265"/>
                    </a:lnTo>
                    <a:lnTo>
                      <a:pt x="762" y="283"/>
                    </a:lnTo>
                    <a:lnTo>
                      <a:pt x="778" y="283"/>
                    </a:lnTo>
                    <a:lnTo>
                      <a:pt x="778" y="311"/>
                    </a:lnTo>
                    <a:lnTo>
                      <a:pt x="796" y="311"/>
                    </a:lnTo>
                    <a:lnTo>
                      <a:pt x="796" y="332"/>
                    </a:lnTo>
                    <a:lnTo>
                      <a:pt x="812" y="332"/>
                    </a:lnTo>
                    <a:lnTo>
                      <a:pt x="812" y="367"/>
                    </a:lnTo>
                    <a:lnTo>
                      <a:pt x="830" y="367"/>
                    </a:lnTo>
                    <a:lnTo>
                      <a:pt x="830" y="413"/>
                    </a:lnTo>
                    <a:lnTo>
                      <a:pt x="846" y="413"/>
                    </a:lnTo>
                    <a:lnTo>
                      <a:pt x="846" y="474"/>
                    </a:lnTo>
                    <a:lnTo>
                      <a:pt x="863" y="474"/>
                    </a:lnTo>
                    <a:lnTo>
                      <a:pt x="863" y="511"/>
                    </a:lnTo>
                    <a:lnTo>
                      <a:pt x="880" y="511"/>
                    </a:lnTo>
                    <a:lnTo>
                      <a:pt x="880" y="560"/>
                    </a:lnTo>
                    <a:lnTo>
                      <a:pt x="898" y="560"/>
                    </a:lnTo>
                    <a:lnTo>
                      <a:pt x="898" y="621"/>
                    </a:lnTo>
                    <a:lnTo>
                      <a:pt x="914" y="621"/>
                    </a:lnTo>
                    <a:lnTo>
                      <a:pt x="914" y="638"/>
                    </a:lnTo>
                    <a:lnTo>
                      <a:pt x="931" y="638"/>
                    </a:lnTo>
                    <a:lnTo>
                      <a:pt x="931" y="678"/>
                    </a:lnTo>
                    <a:lnTo>
                      <a:pt x="948" y="678"/>
                    </a:lnTo>
                    <a:lnTo>
                      <a:pt x="948" y="714"/>
                    </a:lnTo>
                    <a:lnTo>
                      <a:pt x="964" y="714"/>
                    </a:lnTo>
                    <a:lnTo>
                      <a:pt x="964" y="753"/>
                    </a:lnTo>
                    <a:lnTo>
                      <a:pt x="982" y="753"/>
                    </a:lnTo>
                    <a:lnTo>
                      <a:pt x="982" y="770"/>
                    </a:lnTo>
                    <a:lnTo>
                      <a:pt x="998" y="770"/>
                    </a:lnTo>
                    <a:lnTo>
                      <a:pt x="998" y="863"/>
                    </a:lnTo>
                    <a:lnTo>
                      <a:pt x="1016" y="863"/>
                    </a:lnTo>
                    <a:lnTo>
                      <a:pt x="1016" y="884"/>
                    </a:lnTo>
                    <a:lnTo>
                      <a:pt x="1032" y="884"/>
                    </a:lnTo>
                    <a:lnTo>
                      <a:pt x="1032" y="942"/>
                    </a:lnTo>
                    <a:lnTo>
                      <a:pt x="1066" y="942"/>
                    </a:lnTo>
                    <a:lnTo>
                      <a:pt x="1066" y="1115"/>
                    </a:lnTo>
                    <a:lnTo>
                      <a:pt x="1083" y="1115"/>
                    </a:lnTo>
                    <a:lnTo>
                      <a:pt x="1083" y="1193"/>
                    </a:lnTo>
                    <a:lnTo>
                      <a:pt x="1100" y="1193"/>
                    </a:lnTo>
                    <a:lnTo>
                      <a:pt x="1100" y="1295"/>
                    </a:lnTo>
                    <a:lnTo>
                      <a:pt x="1118" y="1295"/>
                    </a:lnTo>
                    <a:lnTo>
                      <a:pt x="1118" y="1455"/>
                    </a:lnTo>
                    <a:lnTo>
                      <a:pt x="1134" y="1455"/>
                    </a:lnTo>
                    <a:lnTo>
                      <a:pt x="1134" y="1533"/>
                    </a:lnTo>
                    <a:lnTo>
                      <a:pt x="1168" y="1533"/>
                    </a:lnTo>
                    <a:lnTo>
                      <a:pt x="1168" y="1664"/>
                    </a:lnTo>
                    <a:lnTo>
                      <a:pt x="1202" y="1664"/>
                    </a:lnTo>
                    <a:lnTo>
                      <a:pt x="1202" y="1533"/>
                    </a:lnTo>
                    <a:lnTo>
                      <a:pt x="1219" y="1533"/>
                    </a:lnTo>
                    <a:lnTo>
                      <a:pt x="1219" y="1664"/>
                    </a:lnTo>
                    <a:lnTo>
                      <a:pt x="1338" y="1664"/>
                    </a:lnTo>
                    <a:lnTo>
                      <a:pt x="0" y="1664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pic>
            <p:nvPicPr>
              <p:cNvPr id="608264" name="Picture 8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12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65" name="Picture 9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12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66" name="Picture 10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639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67" name="Picture 11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639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68" name="Picture 1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763" y="3274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69" name="Picture 1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763" y="3274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70" name="Picture 14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888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71" name="Picture 15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888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72" name="Picture 16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1014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73" name="Picture 17"/>
              <p:cNvPicPr>
                <a:picLocks noChangeAspect="1" noChangeArrowheads="1"/>
              </p:cNvPicPr>
              <p:nvPr/>
            </p:nvPicPr>
            <p:blipFill>
              <a:blip r:embed="rId11"/>
              <a:srcRect/>
              <a:stretch>
                <a:fillRect/>
              </a:stretch>
            </p:blipFill>
            <p:spPr bwMode="auto">
              <a:xfrm>
                <a:off x="1014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74" name="Picture 18"/>
              <p:cNvPicPr>
                <a:picLocks noChangeAspect="1" noChangeArrowheads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>
                <a:off x="1139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75" name="Picture 19"/>
              <p:cNvPicPr>
                <a:picLocks noChangeAspect="1"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1139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76" name="Picture 20"/>
              <p:cNvPicPr>
                <a:picLocks noChangeAspect="1" noChangeArrowheads="1"/>
              </p:cNvPicPr>
              <p:nvPr/>
            </p:nvPicPr>
            <p:blipFill>
              <a:blip r:embed="rId14"/>
              <a:srcRect/>
              <a:stretch>
                <a:fillRect/>
              </a:stretch>
            </p:blipFill>
            <p:spPr bwMode="auto">
              <a:xfrm>
                <a:off x="1265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77" name="Picture 21"/>
              <p:cNvPicPr>
                <a:picLocks noChangeAspect="1" noChangeArrowheads="1"/>
              </p:cNvPicPr>
              <p:nvPr/>
            </p:nvPicPr>
            <p:blipFill>
              <a:blip r:embed="rId15"/>
              <a:srcRect/>
              <a:stretch>
                <a:fillRect/>
              </a:stretch>
            </p:blipFill>
            <p:spPr bwMode="auto">
              <a:xfrm>
                <a:off x="1265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78" name="Picture 22"/>
              <p:cNvPicPr>
                <a:picLocks noChangeAspect="1" noChangeArrowheads="1"/>
              </p:cNvPicPr>
              <p:nvPr/>
            </p:nvPicPr>
            <p:blipFill>
              <a:blip r:embed="rId16"/>
              <a:srcRect/>
              <a:stretch>
                <a:fillRect/>
              </a:stretch>
            </p:blipFill>
            <p:spPr bwMode="auto">
              <a:xfrm>
                <a:off x="1390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79" name="Picture 23"/>
              <p:cNvPicPr>
                <a:picLocks noChangeAspect="1" noChangeArrowheads="1"/>
              </p:cNvPicPr>
              <p:nvPr/>
            </p:nvPicPr>
            <p:blipFill>
              <a:blip r:embed="rId17"/>
              <a:srcRect/>
              <a:stretch>
                <a:fillRect/>
              </a:stretch>
            </p:blipFill>
            <p:spPr bwMode="auto">
              <a:xfrm>
                <a:off x="1390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80" name="Picture 24"/>
              <p:cNvPicPr>
                <a:picLocks noChangeAspect="1" noChangeArrowheads="1"/>
              </p:cNvPicPr>
              <p:nvPr/>
            </p:nvPicPr>
            <p:blipFill>
              <a:blip r:embed="rId18"/>
              <a:srcRect/>
              <a:stretch>
                <a:fillRect/>
              </a:stretch>
            </p:blipFill>
            <p:spPr bwMode="auto">
              <a:xfrm>
                <a:off x="1514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81" name="Picture 25"/>
              <p:cNvPicPr>
                <a:picLocks noChangeAspect="1" noChangeArrowheads="1"/>
              </p:cNvPicPr>
              <p:nvPr/>
            </p:nvPicPr>
            <p:blipFill>
              <a:blip r:embed="rId19"/>
              <a:srcRect/>
              <a:stretch>
                <a:fillRect/>
              </a:stretch>
            </p:blipFill>
            <p:spPr bwMode="auto">
              <a:xfrm>
                <a:off x="1514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82" name="Picture 26"/>
              <p:cNvPicPr>
                <a:picLocks noChangeAspect="1" noChangeArrowheads="1"/>
              </p:cNvPicPr>
              <p:nvPr/>
            </p:nvPicPr>
            <p:blipFill>
              <a:blip r:embed="rId20"/>
              <a:srcRect/>
              <a:stretch>
                <a:fillRect/>
              </a:stretch>
            </p:blipFill>
            <p:spPr bwMode="auto">
              <a:xfrm>
                <a:off x="1640" y="3274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83" name="Picture 27"/>
              <p:cNvPicPr>
                <a:picLocks noChangeAspect="1" noChangeArrowheads="1"/>
              </p:cNvPicPr>
              <p:nvPr/>
            </p:nvPicPr>
            <p:blipFill>
              <a:blip r:embed="rId21"/>
              <a:srcRect/>
              <a:stretch>
                <a:fillRect/>
              </a:stretch>
            </p:blipFill>
            <p:spPr bwMode="auto">
              <a:xfrm>
                <a:off x="1640" y="3274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84" name="Picture 28"/>
              <p:cNvPicPr>
                <a:picLocks noChangeAspect="1" noChangeArrowheads="1"/>
              </p:cNvPicPr>
              <p:nvPr/>
            </p:nvPicPr>
            <p:blipFill>
              <a:blip r:embed="rId22"/>
              <a:srcRect/>
              <a:stretch>
                <a:fillRect/>
              </a:stretch>
            </p:blipFill>
            <p:spPr bwMode="auto">
              <a:xfrm>
                <a:off x="1765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85" name="Picture 29"/>
              <p:cNvPicPr>
                <a:picLocks noChangeAspect="1" noChangeArrowheads="1"/>
              </p:cNvPicPr>
              <p:nvPr/>
            </p:nvPicPr>
            <p:blipFill>
              <a:blip r:embed="rId23"/>
              <a:srcRect/>
              <a:stretch>
                <a:fillRect/>
              </a:stretch>
            </p:blipFill>
            <p:spPr bwMode="auto">
              <a:xfrm>
                <a:off x="1765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86" name="Picture 30"/>
              <p:cNvPicPr>
                <a:picLocks noChangeAspect="1" noChangeArrowheads="1"/>
              </p:cNvPicPr>
              <p:nvPr/>
            </p:nvPicPr>
            <p:blipFill>
              <a:blip r:embed="rId24"/>
              <a:srcRect/>
              <a:stretch>
                <a:fillRect/>
              </a:stretch>
            </p:blipFill>
            <p:spPr bwMode="auto">
              <a:xfrm>
                <a:off x="1891" y="3274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87" name="Picture 31"/>
              <p:cNvPicPr>
                <a:picLocks noChangeAspect="1" noChangeArrowheads="1"/>
              </p:cNvPicPr>
              <p:nvPr/>
            </p:nvPicPr>
            <p:blipFill>
              <a:blip r:embed="rId25"/>
              <a:srcRect/>
              <a:stretch>
                <a:fillRect/>
              </a:stretch>
            </p:blipFill>
            <p:spPr bwMode="auto">
              <a:xfrm>
                <a:off x="1891" y="3274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88" name="Picture 32"/>
              <p:cNvPicPr>
                <a:picLocks noChangeAspect="1" noChangeArrowheads="1"/>
              </p:cNvPicPr>
              <p:nvPr/>
            </p:nvPicPr>
            <p:blipFill>
              <a:blip r:embed="rId26"/>
              <a:srcRect/>
              <a:stretch>
                <a:fillRect/>
              </a:stretch>
            </p:blipFill>
            <p:spPr bwMode="auto">
              <a:xfrm>
                <a:off x="512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89" name="Picture 33"/>
              <p:cNvPicPr>
                <a:picLocks noChangeAspect="1" noChangeArrowheads="1"/>
              </p:cNvPicPr>
              <p:nvPr/>
            </p:nvPicPr>
            <p:blipFill>
              <a:blip r:embed="rId27"/>
              <a:srcRect/>
              <a:stretch>
                <a:fillRect/>
              </a:stretch>
            </p:blipFill>
            <p:spPr bwMode="auto">
              <a:xfrm>
                <a:off x="512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90" name="Picture 34"/>
              <p:cNvPicPr>
                <a:picLocks noChangeAspect="1" noChangeArrowheads="1"/>
              </p:cNvPicPr>
              <p:nvPr/>
            </p:nvPicPr>
            <p:blipFill>
              <a:blip r:embed="rId28"/>
              <a:srcRect/>
              <a:stretch>
                <a:fillRect/>
              </a:stretch>
            </p:blipFill>
            <p:spPr bwMode="auto">
              <a:xfrm>
                <a:off x="639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91" name="Picture 35"/>
              <p:cNvPicPr>
                <a:picLocks noChangeAspect="1" noChangeArrowheads="1"/>
              </p:cNvPicPr>
              <p:nvPr/>
            </p:nvPicPr>
            <p:blipFill>
              <a:blip r:embed="rId29"/>
              <a:srcRect/>
              <a:stretch>
                <a:fillRect/>
              </a:stretch>
            </p:blipFill>
            <p:spPr bwMode="auto">
              <a:xfrm>
                <a:off x="639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92" name="Picture 36"/>
              <p:cNvPicPr>
                <a:picLocks noChangeAspect="1" noChangeArrowheads="1"/>
              </p:cNvPicPr>
              <p:nvPr/>
            </p:nvPicPr>
            <p:blipFill>
              <a:blip r:embed="rId30"/>
              <a:srcRect/>
              <a:stretch>
                <a:fillRect/>
              </a:stretch>
            </p:blipFill>
            <p:spPr bwMode="auto">
              <a:xfrm>
                <a:off x="763" y="3149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93" name="Picture 37"/>
              <p:cNvPicPr>
                <a:picLocks noChangeAspect="1" noChangeArrowheads="1"/>
              </p:cNvPicPr>
              <p:nvPr/>
            </p:nvPicPr>
            <p:blipFill>
              <a:blip r:embed="rId31"/>
              <a:srcRect/>
              <a:stretch>
                <a:fillRect/>
              </a:stretch>
            </p:blipFill>
            <p:spPr bwMode="auto">
              <a:xfrm>
                <a:off x="763" y="3149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94" name="Picture 38"/>
              <p:cNvPicPr>
                <a:picLocks noChangeAspect="1" noChangeArrowheads="1"/>
              </p:cNvPicPr>
              <p:nvPr/>
            </p:nvPicPr>
            <p:blipFill>
              <a:blip r:embed="rId32"/>
              <a:srcRect/>
              <a:stretch>
                <a:fillRect/>
              </a:stretch>
            </p:blipFill>
            <p:spPr bwMode="auto">
              <a:xfrm>
                <a:off x="888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95" name="Picture 39"/>
              <p:cNvPicPr>
                <a:picLocks noChangeAspect="1" noChangeArrowheads="1"/>
              </p:cNvPicPr>
              <p:nvPr/>
            </p:nvPicPr>
            <p:blipFill>
              <a:blip r:embed="rId33"/>
              <a:srcRect/>
              <a:stretch>
                <a:fillRect/>
              </a:stretch>
            </p:blipFill>
            <p:spPr bwMode="auto">
              <a:xfrm>
                <a:off x="888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96" name="Picture 40"/>
              <p:cNvPicPr>
                <a:picLocks noChangeAspect="1" noChangeArrowheads="1"/>
              </p:cNvPicPr>
              <p:nvPr/>
            </p:nvPicPr>
            <p:blipFill>
              <a:blip r:embed="rId34"/>
              <a:srcRect/>
              <a:stretch>
                <a:fillRect/>
              </a:stretch>
            </p:blipFill>
            <p:spPr bwMode="auto">
              <a:xfrm>
                <a:off x="1014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97" name="Picture 41"/>
              <p:cNvPicPr>
                <a:picLocks noChangeAspect="1" noChangeArrowheads="1"/>
              </p:cNvPicPr>
              <p:nvPr/>
            </p:nvPicPr>
            <p:blipFill>
              <a:blip r:embed="rId35"/>
              <a:srcRect/>
              <a:stretch>
                <a:fillRect/>
              </a:stretch>
            </p:blipFill>
            <p:spPr bwMode="auto">
              <a:xfrm>
                <a:off x="1014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98" name="Picture 42"/>
              <p:cNvPicPr>
                <a:picLocks noChangeAspect="1" noChangeArrowheads="1"/>
              </p:cNvPicPr>
              <p:nvPr/>
            </p:nvPicPr>
            <p:blipFill>
              <a:blip r:embed="rId36"/>
              <a:srcRect/>
              <a:stretch>
                <a:fillRect/>
              </a:stretch>
            </p:blipFill>
            <p:spPr bwMode="auto">
              <a:xfrm>
                <a:off x="1139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299" name="Picture 43"/>
              <p:cNvPicPr>
                <a:picLocks noChangeAspect="1" noChangeArrowheads="1"/>
              </p:cNvPicPr>
              <p:nvPr/>
            </p:nvPicPr>
            <p:blipFill>
              <a:blip r:embed="rId37"/>
              <a:srcRect/>
              <a:stretch>
                <a:fillRect/>
              </a:stretch>
            </p:blipFill>
            <p:spPr bwMode="auto">
              <a:xfrm>
                <a:off x="1139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00" name="Picture 44"/>
              <p:cNvPicPr>
                <a:picLocks noChangeAspect="1" noChangeArrowheads="1"/>
              </p:cNvPicPr>
              <p:nvPr/>
            </p:nvPicPr>
            <p:blipFill>
              <a:blip r:embed="rId38"/>
              <a:srcRect/>
              <a:stretch>
                <a:fillRect/>
              </a:stretch>
            </p:blipFill>
            <p:spPr bwMode="auto">
              <a:xfrm>
                <a:off x="1265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01" name="Picture 45"/>
              <p:cNvPicPr>
                <a:picLocks noChangeAspect="1" noChangeArrowheads="1"/>
              </p:cNvPicPr>
              <p:nvPr/>
            </p:nvPicPr>
            <p:blipFill>
              <a:blip r:embed="rId39"/>
              <a:srcRect/>
              <a:stretch>
                <a:fillRect/>
              </a:stretch>
            </p:blipFill>
            <p:spPr bwMode="auto">
              <a:xfrm>
                <a:off x="1265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02" name="Picture 46"/>
              <p:cNvPicPr>
                <a:picLocks noChangeAspect="1" noChangeArrowheads="1"/>
              </p:cNvPicPr>
              <p:nvPr/>
            </p:nvPicPr>
            <p:blipFill>
              <a:blip r:embed="rId40"/>
              <a:srcRect/>
              <a:stretch>
                <a:fillRect/>
              </a:stretch>
            </p:blipFill>
            <p:spPr bwMode="auto">
              <a:xfrm>
                <a:off x="1390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03" name="Picture 47"/>
              <p:cNvPicPr>
                <a:picLocks noChangeAspect="1" noChangeArrowheads="1"/>
              </p:cNvPicPr>
              <p:nvPr/>
            </p:nvPicPr>
            <p:blipFill>
              <a:blip r:embed="rId41"/>
              <a:srcRect/>
              <a:stretch>
                <a:fillRect/>
              </a:stretch>
            </p:blipFill>
            <p:spPr bwMode="auto">
              <a:xfrm>
                <a:off x="1390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04" name="Picture 48"/>
              <p:cNvPicPr>
                <a:picLocks noChangeAspect="1" noChangeArrowheads="1"/>
              </p:cNvPicPr>
              <p:nvPr/>
            </p:nvPicPr>
            <p:blipFill>
              <a:blip r:embed="rId42"/>
              <a:srcRect/>
              <a:stretch>
                <a:fillRect/>
              </a:stretch>
            </p:blipFill>
            <p:spPr bwMode="auto">
              <a:xfrm>
                <a:off x="1514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05" name="Picture 49"/>
              <p:cNvPicPr>
                <a:picLocks noChangeAspect="1" noChangeArrowheads="1"/>
              </p:cNvPicPr>
              <p:nvPr/>
            </p:nvPicPr>
            <p:blipFill>
              <a:blip r:embed="rId43"/>
              <a:srcRect/>
              <a:stretch>
                <a:fillRect/>
              </a:stretch>
            </p:blipFill>
            <p:spPr bwMode="auto">
              <a:xfrm>
                <a:off x="1514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06" name="Picture 50"/>
              <p:cNvPicPr>
                <a:picLocks noChangeAspect="1" noChangeArrowheads="1"/>
              </p:cNvPicPr>
              <p:nvPr/>
            </p:nvPicPr>
            <p:blipFill>
              <a:blip r:embed="rId44"/>
              <a:srcRect/>
              <a:stretch>
                <a:fillRect/>
              </a:stretch>
            </p:blipFill>
            <p:spPr bwMode="auto">
              <a:xfrm>
                <a:off x="1640" y="3149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07" name="Picture 51"/>
              <p:cNvPicPr>
                <a:picLocks noChangeAspect="1" noChangeArrowheads="1"/>
              </p:cNvPicPr>
              <p:nvPr/>
            </p:nvPicPr>
            <p:blipFill>
              <a:blip r:embed="rId45"/>
              <a:srcRect/>
              <a:stretch>
                <a:fillRect/>
              </a:stretch>
            </p:blipFill>
            <p:spPr bwMode="auto">
              <a:xfrm>
                <a:off x="1640" y="3149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08" name="Picture 52"/>
              <p:cNvPicPr>
                <a:picLocks noChangeAspect="1" noChangeArrowheads="1"/>
              </p:cNvPicPr>
              <p:nvPr/>
            </p:nvPicPr>
            <p:blipFill>
              <a:blip r:embed="rId46"/>
              <a:srcRect/>
              <a:stretch>
                <a:fillRect/>
              </a:stretch>
            </p:blipFill>
            <p:spPr bwMode="auto">
              <a:xfrm>
                <a:off x="1765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09" name="Picture 53"/>
              <p:cNvPicPr>
                <a:picLocks noChangeAspect="1" noChangeArrowheads="1"/>
              </p:cNvPicPr>
              <p:nvPr/>
            </p:nvPicPr>
            <p:blipFill>
              <a:blip r:embed="rId47"/>
              <a:srcRect/>
              <a:stretch>
                <a:fillRect/>
              </a:stretch>
            </p:blipFill>
            <p:spPr bwMode="auto">
              <a:xfrm>
                <a:off x="1765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10" name="Picture 54"/>
              <p:cNvPicPr>
                <a:picLocks noChangeAspect="1" noChangeArrowheads="1"/>
              </p:cNvPicPr>
              <p:nvPr/>
            </p:nvPicPr>
            <p:blipFill>
              <a:blip r:embed="rId48"/>
              <a:srcRect/>
              <a:stretch>
                <a:fillRect/>
              </a:stretch>
            </p:blipFill>
            <p:spPr bwMode="auto">
              <a:xfrm>
                <a:off x="1891" y="3149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11" name="Picture 55"/>
              <p:cNvPicPr>
                <a:picLocks noChangeAspect="1" noChangeArrowheads="1"/>
              </p:cNvPicPr>
              <p:nvPr/>
            </p:nvPicPr>
            <p:blipFill>
              <a:blip r:embed="rId49"/>
              <a:srcRect/>
              <a:stretch>
                <a:fillRect/>
              </a:stretch>
            </p:blipFill>
            <p:spPr bwMode="auto">
              <a:xfrm>
                <a:off x="1891" y="3149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12" name="Picture 56"/>
              <p:cNvPicPr>
                <a:picLocks noChangeAspect="1" noChangeArrowheads="1"/>
              </p:cNvPicPr>
              <p:nvPr/>
            </p:nvPicPr>
            <p:blipFill>
              <a:blip r:embed="rId50"/>
              <a:srcRect/>
              <a:stretch>
                <a:fillRect/>
              </a:stretch>
            </p:blipFill>
            <p:spPr bwMode="auto">
              <a:xfrm>
                <a:off x="512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13" name="Picture 57"/>
              <p:cNvPicPr>
                <a:picLocks noChangeAspect="1" noChangeArrowheads="1"/>
              </p:cNvPicPr>
              <p:nvPr/>
            </p:nvPicPr>
            <p:blipFill>
              <a:blip r:embed="rId51"/>
              <a:srcRect/>
              <a:stretch>
                <a:fillRect/>
              </a:stretch>
            </p:blipFill>
            <p:spPr bwMode="auto">
              <a:xfrm>
                <a:off x="512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14" name="Picture 58"/>
              <p:cNvPicPr>
                <a:picLocks noChangeAspect="1" noChangeArrowheads="1"/>
              </p:cNvPicPr>
              <p:nvPr/>
            </p:nvPicPr>
            <p:blipFill>
              <a:blip r:embed="rId52"/>
              <a:srcRect/>
              <a:stretch>
                <a:fillRect/>
              </a:stretch>
            </p:blipFill>
            <p:spPr bwMode="auto">
              <a:xfrm>
                <a:off x="639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15" name="Picture 59"/>
              <p:cNvPicPr>
                <a:picLocks noChangeAspect="1" noChangeArrowheads="1"/>
              </p:cNvPicPr>
              <p:nvPr/>
            </p:nvPicPr>
            <p:blipFill>
              <a:blip r:embed="rId53"/>
              <a:srcRect/>
              <a:stretch>
                <a:fillRect/>
              </a:stretch>
            </p:blipFill>
            <p:spPr bwMode="auto">
              <a:xfrm>
                <a:off x="639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16" name="Picture 60"/>
              <p:cNvPicPr>
                <a:picLocks noChangeAspect="1" noChangeArrowheads="1"/>
              </p:cNvPicPr>
              <p:nvPr/>
            </p:nvPicPr>
            <p:blipFill>
              <a:blip r:embed="rId54"/>
              <a:srcRect/>
              <a:stretch>
                <a:fillRect/>
              </a:stretch>
            </p:blipFill>
            <p:spPr bwMode="auto">
              <a:xfrm>
                <a:off x="763" y="3024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17" name="Picture 61"/>
              <p:cNvPicPr>
                <a:picLocks noChangeAspect="1" noChangeArrowheads="1"/>
              </p:cNvPicPr>
              <p:nvPr/>
            </p:nvPicPr>
            <p:blipFill>
              <a:blip r:embed="rId55"/>
              <a:srcRect/>
              <a:stretch>
                <a:fillRect/>
              </a:stretch>
            </p:blipFill>
            <p:spPr bwMode="auto">
              <a:xfrm>
                <a:off x="763" y="3024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18" name="Picture 62"/>
              <p:cNvPicPr>
                <a:picLocks noChangeAspect="1" noChangeArrowheads="1"/>
              </p:cNvPicPr>
              <p:nvPr/>
            </p:nvPicPr>
            <p:blipFill>
              <a:blip r:embed="rId56"/>
              <a:srcRect/>
              <a:stretch>
                <a:fillRect/>
              </a:stretch>
            </p:blipFill>
            <p:spPr bwMode="auto">
              <a:xfrm>
                <a:off x="888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19" name="Picture 63"/>
              <p:cNvPicPr>
                <a:picLocks noChangeAspect="1" noChangeArrowheads="1"/>
              </p:cNvPicPr>
              <p:nvPr/>
            </p:nvPicPr>
            <p:blipFill>
              <a:blip r:embed="rId57"/>
              <a:srcRect/>
              <a:stretch>
                <a:fillRect/>
              </a:stretch>
            </p:blipFill>
            <p:spPr bwMode="auto">
              <a:xfrm>
                <a:off x="888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20" name="Picture 64"/>
              <p:cNvPicPr>
                <a:picLocks noChangeAspect="1" noChangeArrowheads="1"/>
              </p:cNvPicPr>
              <p:nvPr/>
            </p:nvPicPr>
            <p:blipFill>
              <a:blip r:embed="rId58"/>
              <a:srcRect/>
              <a:stretch>
                <a:fillRect/>
              </a:stretch>
            </p:blipFill>
            <p:spPr bwMode="auto">
              <a:xfrm>
                <a:off x="1014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21" name="Picture 65"/>
              <p:cNvPicPr>
                <a:picLocks noChangeAspect="1" noChangeArrowheads="1"/>
              </p:cNvPicPr>
              <p:nvPr/>
            </p:nvPicPr>
            <p:blipFill>
              <a:blip r:embed="rId59"/>
              <a:srcRect/>
              <a:stretch>
                <a:fillRect/>
              </a:stretch>
            </p:blipFill>
            <p:spPr bwMode="auto">
              <a:xfrm>
                <a:off x="1014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22" name="Picture 66"/>
              <p:cNvPicPr>
                <a:picLocks noChangeAspect="1" noChangeArrowheads="1"/>
              </p:cNvPicPr>
              <p:nvPr/>
            </p:nvPicPr>
            <p:blipFill>
              <a:blip r:embed="rId60"/>
              <a:srcRect/>
              <a:stretch>
                <a:fillRect/>
              </a:stretch>
            </p:blipFill>
            <p:spPr bwMode="auto">
              <a:xfrm>
                <a:off x="1139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23" name="Picture 67"/>
              <p:cNvPicPr>
                <a:picLocks noChangeAspect="1" noChangeArrowheads="1"/>
              </p:cNvPicPr>
              <p:nvPr/>
            </p:nvPicPr>
            <p:blipFill>
              <a:blip r:embed="rId61"/>
              <a:srcRect/>
              <a:stretch>
                <a:fillRect/>
              </a:stretch>
            </p:blipFill>
            <p:spPr bwMode="auto">
              <a:xfrm>
                <a:off x="1139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24" name="Picture 68"/>
              <p:cNvPicPr>
                <a:picLocks noChangeAspect="1" noChangeArrowheads="1"/>
              </p:cNvPicPr>
              <p:nvPr/>
            </p:nvPicPr>
            <p:blipFill>
              <a:blip r:embed="rId62"/>
              <a:srcRect/>
              <a:stretch>
                <a:fillRect/>
              </a:stretch>
            </p:blipFill>
            <p:spPr bwMode="auto">
              <a:xfrm>
                <a:off x="1265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25" name="Picture 69"/>
              <p:cNvPicPr>
                <a:picLocks noChangeAspect="1" noChangeArrowheads="1"/>
              </p:cNvPicPr>
              <p:nvPr/>
            </p:nvPicPr>
            <p:blipFill>
              <a:blip r:embed="rId63"/>
              <a:srcRect/>
              <a:stretch>
                <a:fillRect/>
              </a:stretch>
            </p:blipFill>
            <p:spPr bwMode="auto">
              <a:xfrm>
                <a:off x="1265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26" name="Picture 70"/>
              <p:cNvPicPr>
                <a:picLocks noChangeAspect="1" noChangeArrowheads="1"/>
              </p:cNvPicPr>
              <p:nvPr/>
            </p:nvPicPr>
            <p:blipFill>
              <a:blip r:embed="rId64"/>
              <a:srcRect/>
              <a:stretch>
                <a:fillRect/>
              </a:stretch>
            </p:blipFill>
            <p:spPr bwMode="auto">
              <a:xfrm>
                <a:off x="1390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27" name="Picture 71"/>
              <p:cNvPicPr>
                <a:picLocks noChangeAspect="1" noChangeArrowheads="1"/>
              </p:cNvPicPr>
              <p:nvPr/>
            </p:nvPicPr>
            <p:blipFill>
              <a:blip r:embed="rId65"/>
              <a:srcRect/>
              <a:stretch>
                <a:fillRect/>
              </a:stretch>
            </p:blipFill>
            <p:spPr bwMode="auto">
              <a:xfrm>
                <a:off x="1390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28" name="Picture 72"/>
              <p:cNvPicPr>
                <a:picLocks noChangeAspect="1" noChangeArrowheads="1"/>
              </p:cNvPicPr>
              <p:nvPr/>
            </p:nvPicPr>
            <p:blipFill>
              <a:blip r:embed="rId66"/>
              <a:srcRect/>
              <a:stretch>
                <a:fillRect/>
              </a:stretch>
            </p:blipFill>
            <p:spPr bwMode="auto">
              <a:xfrm>
                <a:off x="1514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29" name="Picture 73"/>
              <p:cNvPicPr>
                <a:picLocks noChangeAspect="1" noChangeArrowheads="1"/>
              </p:cNvPicPr>
              <p:nvPr/>
            </p:nvPicPr>
            <p:blipFill>
              <a:blip r:embed="rId67"/>
              <a:srcRect/>
              <a:stretch>
                <a:fillRect/>
              </a:stretch>
            </p:blipFill>
            <p:spPr bwMode="auto">
              <a:xfrm>
                <a:off x="1514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30" name="Picture 74"/>
              <p:cNvPicPr>
                <a:picLocks noChangeAspect="1" noChangeArrowheads="1"/>
              </p:cNvPicPr>
              <p:nvPr/>
            </p:nvPicPr>
            <p:blipFill>
              <a:blip r:embed="rId68"/>
              <a:srcRect/>
              <a:stretch>
                <a:fillRect/>
              </a:stretch>
            </p:blipFill>
            <p:spPr bwMode="auto">
              <a:xfrm>
                <a:off x="1640" y="3024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31" name="Picture 75"/>
              <p:cNvPicPr>
                <a:picLocks noChangeAspect="1" noChangeArrowheads="1"/>
              </p:cNvPicPr>
              <p:nvPr/>
            </p:nvPicPr>
            <p:blipFill>
              <a:blip r:embed="rId69"/>
              <a:srcRect/>
              <a:stretch>
                <a:fillRect/>
              </a:stretch>
            </p:blipFill>
            <p:spPr bwMode="auto">
              <a:xfrm>
                <a:off x="1640" y="3024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32" name="Picture 76"/>
              <p:cNvPicPr>
                <a:picLocks noChangeAspect="1" noChangeArrowheads="1"/>
              </p:cNvPicPr>
              <p:nvPr/>
            </p:nvPicPr>
            <p:blipFill>
              <a:blip r:embed="rId70"/>
              <a:srcRect/>
              <a:stretch>
                <a:fillRect/>
              </a:stretch>
            </p:blipFill>
            <p:spPr bwMode="auto">
              <a:xfrm>
                <a:off x="1765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33" name="Picture 77"/>
              <p:cNvPicPr>
                <a:picLocks noChangeAspect="1" noChangeArrowheads="1"/>
              </p:cNvPicPr>
              <p:nvPr/>
            </p:nvPicPr>
            <p:blipFill>
              <a:blip r:embed="rId71"/>
              <a:srcRect/>
              <a:stretch>
                <a:fillRect/>
              </a:stretch>
            </p:blipFill>
            <p:spPr bwMode="auto">
              <a:xfrm>
                <a:off x="1765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34" name="Picture 78"/>
              <p:cNvPicPr>
                <a:picLocks noChangeAspect="1" noChangeArrowheads="1"/>
              </p:cNvPicPr>
              <p:nvPr/>
            </p:nvPicPr>
            <p:blipFill>
              <a:blip r:embed="rId72"/>
              <a:srcRect/>
              <a:stretch>
                <a:fillRect/>
              </a:stretch>
            </p:blipFill>
            <p:spPr bwMode="auto">
              <a:xfrm>
                <a:off x="1891" y="3024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35" name="Picture 79"/>
              <p:cNvPicPr>
                <a:picLocks noChangeAspect="1" noChangeArrowheads="1"/>
              </p:cNvPicPr>
              <p:nvPr/>
            </p:nvPicPr>
            <p:blipFill>
              <a:blip r:embed="rId73"/>
              <a:srcRect/>
              <a:stretch>
                <a:fillRect/>
              </a:stretch>
            </p:blipFill>
            <p:spPr bwMode="auto">
              <a:xfrm>
                <a:off x="1891" y="3024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36" name="Picture 80"/>
              <p:cNvPicPr>
                <a:picLocks noChangeAspect="1" noChangeArrowheads="1"/>
              </p:cNvPicPr>
              <p:nvPr/>
            </p:nvPicPr>
            <p:blipFill>
              <a:blip r:embed="rId74"/>
              <a:srcRect/>
              <a:stretch>
                <a:fillRect/>
              </a:stretch>
            </p:blipFill>
            <p:spPr bwMode="auto">
              <a:xfrm>
                <a:off x="512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37" name="Picture 81"/>
              <p:cNvPicPr>
                <a:picLocks noChangeAspect="1" noChangeArrowheads="1"/>
              </p:cNvPicPr>
              <p:nvPr/>
            </p:nvPicPr>
            <p:blipFill>
              <a:blip r:embed="rId75"/>
              <a:srcRect/>
              <a:stretch>
                <a:fillRect/>
              </a:stretch>
            </p:blipFill>
            <p:spPr bwMode="auto">
              <a:xfrm>
                <a:off x="512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38" name="Picture 82"/>
              <p:cNvPicPr>
                <a:picLocks noChangeAspect="1" noChangeArrowheads="1"/>
              </p:cNvPicPr>
              <p:nvPr/>
            </p:nvPicPr>
            <p:blipFill>
              <a:blip r:embed="rId76"/>
              <a:srcRect/>
              <a:stretch>
                <a:fillRect/>
              </a:stretch>
            </p:blipFill>
            <p:spPr bwMode="auto">
              <a:xfrm>
                <a:off x="639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39" name="Picture 83"/>
              <p:cNvPicPr>
                <a:picLocks noChangeAspect="1" noChangeArrowheads="1"/>
              </p:cNvPicPr>
              <p:nvPr/>
            </p:nvPicPr>
            <p:blipFill>
              <a:blip r:embed="rId77"/>
              <a:srcRect/>
              <a:stretch>
                <a:fillRect/>
              </a:stretch>
            </p:blipFill>
            <p:spPr bwMode="auto">
              <a:xfrm>
                <a:off x="639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40" name="Picture 84"/>
              <p:cNvPicPr>
                <a:picLocks noChangeAspect="1" noChangeArrowheads="1"/>
              </p:cNvPicPr>
              <p:nvPr/>
            </p:nvPicPr>
            <p:blipFill>
              <a:blip r:embed="rId78"/>
              <a:srcRect/>
              <a:stretch>
                <a:fillRect/>
              </a:stretch>
            </p:blipFill>
            <p:spPr bwMode="auto">
              <a:xfrm>
                <a:off x="763" y="2898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41" name="Picture 85"/>
              <p:cNvPicPr>
                <a:picLocks noChangeAspect="1" noChangeArrowheads="1"/>
              </p:cNvPicPr>
              <p:nvPr/>
            </p:nvPicPr>
            <p:blipFill>
              <a:blip r:embed="rId79"/>
              <a:srcRect/>
              <a:stretch>
                <a:fillRect/>
              </a:stretch>
            </p:blipFill>
            <p:spPr bwMode="auto">
              <a:xfrm>
                <a:off x="763" y="2898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42" name="Picture 86"/>
              <p:cNvPicPr>
                <a:picLocks noChangeAspect="1" noChangeArrowheads="1"/>
              </p:cNvPicPr>
              <p:nvPr/>
            </p:nvPicPr>
            <p:blipFill>
              <a:blip r:embed="rId80"/>
              <a:srcRect/>
              <a:stretch>
                <a:fillRect/>
              </a:stretch>
            </p:blipFill>
            <p:spPr bwMode="auto">
              <a:xfrm>
                <a:off x="888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43" name="Picture 87"/>
              <p:cNvPicPr>
                <a:picLocks noChangeAspect="1" noChangeArrowheads="1"/>
              </p:cNvPicPr>
              <p:nvPr/>
            </p:nvPicPr>
            <p:blipFill>
              <a:blip r:embed="rId81"/>
              <a:srcRect/>
              <a:stretch>
                <a:fillRect/>
              </a:stretch>
            </p:blipFill>
            <p:spPr bwMode="auto">
              <a:xfrm>
                <a:off x="888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44" name="Picture 88"/>
              <p:cNvPicPr>
                <a:picLocks noChangeAspect="1" noChangeArrowheads="1"/>
              </p:cNvPicPr>
              <p:nvPr/>
            </p:nvPicPr>
            <p:blipFill>
              <a:blip r:embed="rId82"/>
              <a:srcRect/>
              <a:stretch>
                <a:fillRect/>
              </a:stretch>
            </p:blipFill>
            <p:spPr bwMode="auto">
              <a:xfrm>
                <a:off x="1014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45" name="Picture 89"/>
              <p:cNvPicPr>
                <a:picLocks noChangeAspect="1" noChangeArrowheads="1"/>
              </p:cNvPicPr>
              <p:nvPr/>
            </p:nvPicPr>
            <p:blipFill>
              <a:blip r:embed="rId83"/>
              <a:srcRect/>
              <a:stretch>
                <a:fillRect/>
              </a:stretch>
            </p:blipFill>
            <p:spPr bwMode="auto">
              <a:xfrm>
                <a:off x="1014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46" name="Picture 90"/>
              <p:cNvPicPr>
                <a:picLocks noChangeAspect="1" noChangeArrowheads="1"/>
              </p:cNvPicPr>
              <p:nvPr/>
            </p:nvPicPr>
            <p:blipFill>
              <a:blip r:embed="rId84"/>
              <a:srcRect/>
              <a:stretch>
                <a:fillRect/>
              </a:stretch>
            </p:blipFill>
            <p:spPr bwMode="auto">
              <a:xfrm>
                <a:off x="1139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47" name="Picture 91"/>
              <p:cNvPicPr>
                <a:picLocks noChangeAspect="1" noChangeArrowheads="1"/>
              </p:cNvPicPr>
              <p:nvPr/>
            </p:nvPicPr>
            <p:blipFill>
              <a:blip r:embed="rId85"/>
              <a:srcRect/>
              <a:stretch>
                <a:fillRect/>
              </a:stretch>
            </p:blipFill>
            <p:spPr bwMode="auto">
              <a:xfrm>
                <a:off x="1139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48" name="Picture 92"/>
              <p:cNvPicPr>
                <a:picLocks noChangeAspect="1" noChangeArrowheads="1"/>
              </p:cNvPicPr>
              <p:nvPr/>
            </p:nvPicPr>
            <p:blipFill>
              <a:blip r:embed="rId86"/>
              <a:srcRect/>
              <a:stretch>
                <a:fillRect/>
              </a:stretch>
            </p:blipFill>
            <p:spPr bwMode="auto">
              <a:xfrm>
                <a:off x="1265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49" name="Picture 93"/>
              <p:cNvPicPr>
                <a:picLocks noChangeAspect="1" noChangeArrowheads="1"/>
              </p:cNvPicPr>
              <p:nvPr/>
            </p:nvPicPr>
            <p:blipFill>
              <a:blip r:embed="rId87"/>
              <a:srcRect/>
              <a:stretch>
                <a:fillRect/>
              </a:stretch>
            </p:blipFill>
            <p:spPr bwMode="auto">
              <a:xfrm>
                <a:off x="1265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50" name="Picture 94"/>
              <p:cNvPicPr>
                <a:picLocks noChangeAspect="1" noChangeArrowheads="1"/>
              </p:cNvPicPr>
              <p:nvPr/>
            </p:nvPicPr>
            <p:blipFill>
              <a:blip r:embed="rId88"/>
              <a:srcRect/>
              <a:stretch>
                <a:fillRect/>
              </a:stretch>
            </p:blipFill>
            <p:spPr bwMode="auto">
              <a:xfrm>
                <a:off x="1390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51" name="Picture 95"/>
              <p:cNvPicPr>
                <a:picLocks noChangeAspect="1" noChangeArrowheads="1"/>
              </p:cNvPicPr>
              <p:nvPr/>
            </p:nvPicPr>
            <p:blipFill>
              <a:blip r:embed="rId89"/>
              <a:srcRect/>
              <a:stretch>
                <a:fillRect/>
              </a:stretch>
            </p:blipFill>
            <p:spPr bwMode="auto">
              <a:xfrm>
                <a:off x="1390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52" name="Picture 96"/>
              <p:cNvPicPr>
                <a:picLocks noChangeAspect="1" noChangeArrowheads="1"/>
              </p:cNvPicPr>
              <p:nvPr/>
            </p:nvPicPr>
            <p:blipFill>
              <a:blip r:embed="rId90"/>
              <a:srcRect/>
              <a:stretch>
                <a:fillRect/>
              </a:stretch>
            </p:blipFill>
            <p:spPr bwMode="auto">
              <a:xfrm>
                <a:off x="1514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53" name="Picture 97"/>
              <p:cNvPicPr>
                <a:picLocks noChangeAspect="1" noChangeArrowheads="1"/>
              </p:cNvPicPr>
              <p:nvPr/>
            </p:nvPicPr>
            <p:blipFill>
              <a:blip r:embed="rId91"/>
              <a:srcRect/>
              <a:stretch>
                <a:fillRect/>
              </a:stretch>
            </p:blipFill>
            <p:spPr bwMode="auto">
              <a:xfrm>
                <a:off x="1514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54" name="Picture 98"/>
              <p:cNvPicPr>
                <a:picLocks noChangeAspect="1" noChangeArrowheads="1"/>
              </p:cNvPicPr>
              <p:nvPr/>
            </p:nvPicPr>
            <p:blipFill>
              <a:blip r:embed="rId92"/>
              <a:srcRect/>
              <a:stretch>
                <a:fillRect/>
              </a:stretch>
            </p:blipFill>
            <p:spPr bwMode="auto">
              <a:xfrm>
                <a:off x="1640" y="2898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55" name="Picture 99"/>
              <p:cNvPicPr>
                <a:picLocks noChangeAspect="1" noChangeArrowheads="1"/>
              </p:cNvPicPr>
              <p:nvPr/>
            </p:nvPicPr>
            <p:blipFill>
              <a:blip r:embed="rId93"/>
              <a:srcRect/>
              <a:stretch>
                <a:fillRect/>
              </a:stretch>
            </p:blipFill>
            <p:spPr bwMode="auto">
              <a:xfrm>
                <a:off x="1640" y="2898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56" name="Picture 100"/>
              <p:cNvPicPr>
                <a:picLocks noChangeAspect="1" noChangeArrowheads="1"/>
              </p:cNvPicPr>
              <p:nvPr/>
            </p:nvPicPr>
            <p:blipFill>
              <a:blip r:embed="rId94"/>
              <a:srcRect/>
              <a:stretch>
                <a:fillRect/>
              </a:stretch>
            </p:blipFill>
            <p:spPr bwMode="auto">
              <a:xfrm>
                <a:off x="1765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57" name="Picture 101"/>
              <p:cNvPicPr>
                <a:picLocks noChangeAspect="1" noChangeArrowheads="1"/>
              </p:cNvPicPr>
              <p:nvPr/>
            </p:nvPicPr>
            <p:blipFill>
              <a:blip r:embed="rId95"/>
              <a:srcRect/>
              <a:stretch>
                <a:fillRect/>
              </a:stretch>
            </p:blipFill>
            <p:spPr bwMode="auto">
              <a:xfrm>
                <a:off x="1765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58" name="Picture 102"/>
              <p:cNvPicPr>
                <a:picLocks noChangeAspect="1" noChangeArrowheads="1"/>
              </p:cNvPicPr>
              <p:nvPr/>
            </p:nvPicPr>
            <p:blipFill>
              <a:blip r:embed="rId96"/>
              <a:srcRect/>
              <a:stretch>
                <a:fillRect/>
              </a:stretch>
            </p:blipFill>
            <p:spPr bwMode="auto">
              <a:xfrm>
                <a:off x="1891" y="2898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59" name="Picture 103"/>
              <p:cNvPicPr>
                <a:picLocks noChangeAspect="1" noChangeArrowheads="1"/>
              </p:cNvPicPr>
              <p:nvPr/>
            </p:nvPicPr>
            <p:blipFill>
              <a:blip r:embed="rId97"/>
              <a:srcRect/>
              <a:stretch>
                <a:fillRect/>
              </a:stretch>
            </p:blipFill>
            <p:spPr bwMode="auto">
              <a:xfrm>
                <a:off x="1891" y="2898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60" name="Picture 104"/>
              <p:cNvPicPr>
                <a:picLocks noChangeAspect="1" noChangeArrowheads="1"/>
              </p:cNvPicPr>
              <p:nvPr/>
            </p:nvPicPr>
            <p:blipFill>
              <a:blip r:embed="rId98"/>
              <a:srcRect/>
              <a:stretch>
                <a:fillRect/>
              </a:stretch>
            </p:blipFill>
            <p:spPr bwMode="auto">
              <a:xfrm>
                <a:off x="512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61" name="Picture 105"/>
              <p:cNvPicPr>
                <a:picLocks noChangeAspect="1" noChangeArrowheads="1"/>
              </p:cNvPicPr>
              <p:nvPr/>
            </p:nvPicPr>
            <p:blipFill>
              <a:blip r:embed="rId99"/>
              <a:srcRect/>
              <a:stretch>
                <a:fillRect/>
              </a:stretch>
            </p:blipFill>
            <p:spPr bwMode="auto">
              <a:xfrm>
                <a:off x="512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62" name="Picture 106"/>
              <p:cNvPicPr>
                <a:picLocks noChangeAspect="1" noChangeArrowheads="1"/>
              </p:cNvPicPr>
              <p:nvPr/>
            </p:nvPicPr>
            <p:blipFill>
              <a:blip r:embed="rId100"/>
              <a:srcRect/>
              <a:stretch>
                <a:fillRect/>
              </a:stretch>
            </p:blipFill>
            <p:spPr bwMode="auto">
              <a:xfrm>
                <a:off x="639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63" name="Picture 107"/>
              <p:cNvPicPr>
                <a:picLocks noChangeAspect="1" noChangeArrowheads="1"/>
              </p:cNvPicPr>
              <p:nvPr/>
            </p:nvPicPr>
            <p:blipFill>
              <a:blip r:embed="rId101"/>
              <a:srcRect/>
              <a:stretch>
                <a:fillRect/>
              </a:stretch>
            </p:blipFill>
            <p:spPr bwMode="auto">
              <a:xfrm>
                <a:off x="639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64" name="Picture 108"/>
              <p:cNvPicPr>
                <a:picLocks noChangeAspect="1" noChangeArrowheads="1"/>
              </p:cNvPicPr>
              <p:nvPr/>
            </p:nvPicPr>
            <p:blipFill>
              <a:blip r:embed="rId102"/>
              <a:srcRect/>
              <a:stretch>
                <a:fillRect/>
              </a:stretch>
            </p:blipFill>
            <p:spPr bwMode="auto">
              <a:xfrm>
                <a:off x="763" y="2773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65" name="Picture 109"/>
              <p:cNvPicPr>
                <a:picLocks noChangeAspect="1" noChangeArrowheads="1"/>
              </p:cNvPicPr>
              <p:nvPr/>
            </p:nvPicPr>
            <p:blipFill>
              <a:blip r:embed="rId103"/>
              <a:srcRect/>
              <a:stretch>
                <a:fillRect/>
              </a:stretch>
            </p:blipFill>
            <p:spPr bwMode="auto">
              <a:xfrm>
                <a:off x="763" y="2773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66" name="Picture 110"/>
              <p:cNvPicPr>
                <a:picLocks noChangeAspect="1" noChangeArrowheads="1"/>
              </p:cNvPicPr>
              <p:nvPr/>
            </p:nvPicPr>
            <p:blipFill>
              <a:blip r:embed="rId104"/>
              <a:srcRect/>
              <a:stretch>
                <a:fillRect/>
              </a:stretch>
            </p:blipFill>
            <p:spPr bwMode="auto">
              <a:xfrm>
                <a:off x="888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67" name="Picture 111"/>
              <p:cNvPicPr>
                <a:picLocks noChangeAspect="1" noChangeArrowheads="1"/>
              </p:cNvPicPr>
              <p:nvPr/>
            </p:nvPicPr>
            <p:blipFill>
              <a:blip r:embed="rId105"/>
              <a:srcRect/>
              <a:stretch>
                <a:fillRect/>
              </a:stretch>
            </p:blipFill>
            <p:spPr bwMode="auto">
              <a:xfrm>
                <a:off x="888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68" name="Picture 112"/>
              <p:cNvPicPr>
                <a:picLocks noChangeAspect="1" noChangeArrowheads="1"/>
              </p:cNvPicPr>
              <p:nvPr/>
            </p:nvPicPr>
            <p:blipFill>
              <a:blip r:embed="rId106"/>
              <a:srcRect/>
              <a:stretch>
                <a:fillRect/>
              </a:stretch>
            </p:blipFill>
            <p:spPr bwMode="auto">
              <a:xfrm>
                <a:off x="1014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69" name="Picture 113"/>
              <p:cNvPicPr>
                <a:picLocks noChangeAspect="1" noChangeArrowheads="1"/>
              </p:cNvPicPr>
              <p:nvPr/>
            </p:nvPicPr>
            <p:blipFill>
              <a:blip r:embed="rId107"/>
              <a:srcRect/>
              <a:stretch>
                <a:fillRect/>
              </a:stretch>
            </p:blipFill>
            <p:spPr bwMode="auto">
              <a:xfrm>
                <a:off x="1014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70" name="Picture 114"/>
              <p:cNvPicPr>
                <a:picLocks noChangeAspect="1" noChangeArrowheads="1"/>
              </p:cNvPicPr>
              <p:nvPr/>
            </p:nvPicPr>
            <p:blipFill>
              <a:blip r:embed="rId108"/>
              <a:srcRect/>
              <a:stretch>
                <a:fillRect/>
              </a:stretch>
            </p:blipFill>
            <p:spPr bwMode="auto">
              <a:xfrm>
                <a:off x="1139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71" name="Picture 115"/>
              <p:cNvPicPr>
                <a:picLocks noChangeAspect="1" noChangeArrowheads="1"/>
              </p:cNvPicPr>
              <p:nvPr/>
            </p:nvPicPr>
            <p:blipFill>
              <a:blip r:embed="rId109"/>
              <a:srcRect/>
              <a:stretch>
                <a:fillRect/>
              </a:stretch>
            </p:blipFill>
            <p:spPr bwMode="auto">
              <a:xfrm>
                <a:off x="1139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72" name="Picture 116"/>
              <p:cNvPicPr>
                <a:picLocks noChangeAspect="1" noChangeArrowheads="1"/>
              </p:cNvPicPr>
              <p:nvPr/>
            </p:nvPicPr>
            <p:blipFill>
              <a:blip r:embed="rId110"/>
              <a:srcRect/>
              <a:stretch>
                <a:fillRect/>
              </a:stretch>
            </p:blipFill>
            <p:spPr bwMode="auto">
              <a:xfrm>
                <a:off x="1265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73" name="Picture 117"/>
              <p:cNvPicPr>
                <a:picLocks noChangeAspect="1" noChangeArrowheads="1"/>
              </p:cNvPicPr>
              <p:nvPr/>
            </p:nvPicPr>
            <p:blipFill>
              <a:blip r:embed="rId111"/>
              <a:srcRect/>
              <a:stretch>
                <a:fillRect/>
              </a:stretch>
            </p:blipFill>
            <p:spPr bwMode="auto">
              <a:xfrm>
                <a:off x="1265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74" name="Picture 118"/>
              <p:cNvPicPr>
                <a:picLocks noChangeAspect="1" noChangeArrowheads="1"/>
              </p:cNvPicPr>
              <p:nvPr/>
            </p:nvPicPr>
            <p:blipFill>
              <a:blip r:embed="rId112"/>
              <a:srcRect/>
              <a:stretch>
                <a:fillRect/>
              </a:stretch>
            </p:blipFill>
            <p:spPr bwMode="auto">
              <a:xfrm>
                <a:off x="1390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75" name="Picture 119"/>
              <p:cNvPicPr>
                <a:picLocks noChangeAspect="1" noChangeArrowheads="1"/>
              </p:cNvPicPr>
              <p:nvPr/>
            </p:nvPicPr>
            <p:blipFill>
              <a:blip r:embed="rId113"/>
              <a:srcRect/>
              <a:stretch>
                <a:fillRect/>
              </a:stretch>
            </p:blipFill>
            <p:spPr bwMode="auto">
              <a:xfrm>
                <a:off x="1390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76" name="Picture 120"/>
              <p:cNvPicPr>
                <a:picLocks noChangeAspect="1" noChangeArrowheads="1"/>
              </p:cNvPicPr>
              <p:nvPr/>
            </p:nvPicPr>
            <p:blipFill>
              <a:blip r:embed="rId114"/>
              <a:srcRect/>
              <a:stretch>
                <a:fillRect/>
              </a:stretch>
            </p:blipFill>
            <p:spPr bwMode="auto">
              <a:xfrm>
                <a:off x="1514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77" name="Picture 121"/>
              <p:cNvPicPr>
                <a:picLocks noChangeAspect="1" noChangeArrowheads="1"/>
              </p:cNvPicPr>
              <p:nvPr/>
            </p:nvPicPr>
            <p:blipFill>
              <a:blip r:embed="rId115"/>
              <a:srcRect/>
              <a:stretch>
                <a:fillRect/>
              </a:stretch>
            </p:blipFill>
            <p:spPr bwMode="auto">
              <a:xfrm>
                <a:off x="1514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78" name="Picture 122"/>
              <p:cNvPicPr>
                <a:picLocks noChangeAspect="1" noChangeArrowheads="1"/>
              </p:cNvPicPr>
              <p:nvPr/>
            </p:nvPicPr>
            <p:blipFill>
              <a:blip r:embed="rId116"/>
              <a:srcRect/>
              <a:stretch>
                <a:fillRect/>
              </a:stretch>
            </p:blipFill>
            <p:spPr bwMode="auto">
              <a:xfrm>
                <a:off x="1640" y="2773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79" name="Picture 123"/>
              <p:cNvPicPr>
                <a:picLocks noChangeAspect="1" noChangeArrowheads="1"/>
              </p:cNvPicPr>
              <p:nvPr/>
            </p:nvPicPr>
            <p:blipFill>
              <a:blip r:embed="rId117"/>
              <a:srcRect/>
              <a:stretch>
                <a:fillRect/>
              </a:stretch>
            </p:blipFill>
            <p:spPr bwMode="auto">
              <a:xfrm>
                <a:off x="1640" y="2773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80" name="Picture 124"/>
              <p:cNvPicPr>
                <a:picLocks noChangeAspect="1" noChangeArrowheads="1"/>
              </p:cNvPicPr>
              <p:nvPr/>
            </p:nvPicPr>
            <p:blipFill>
              <a:blip r:embed="rId118"/>
              <a:srcRect/>
              <a:stretch>
                <a:fillRect/>
              </a:stretch>
            </p:blipFill>
            <p:spPr bwMode="auto">
              <a:xfrm>
                <a:off x="1765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81" name="Picture 125"/>
              <p:cNvPicPr>
                <a:picLocks noChangeAspect="1" noChangeArrowheads="1"/>
              </p:cNvPicPr>
              <p:nvPr/>
            </p:nvPicPr>
            <p:blipFill>
              <a:blip r:embed="rId119"/>
              <a:srcRect/>
              <a:stretch>
                <a:fillRect/>
              </a:stretch>
            </p:blipFill>
            <p:spPr bwMode="auto">
              <a:xfrm>
                <a:off x="1765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82" name="Picture 126"/>
              <p:cNvPicPr>
                <a:picLocks noChangeAspect="1" noChangeArrowheads="1"/>
              </p:cNvPicPr>
              <p:nvPr/>
            </p:nvPicPr>
            <p:blipFill>
              <a:blip r:embed="rId120"/>
              <a:srcRect/>
              <a:stretch>
                <a:fillRect/>
              </a:stretch>
            </p:blipFill>
            <p:spPr bwMode="auto">
              <a:xfrm>
                <a:off x="1891" y="2773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83" name="Picture 127"/>
              <p:cNvPicPr>
                <a:picLocks noChangeAspect="1" noChangeArrowheads="1"/>
              </p:cNvPicPr>
              <p:nvPr/>
            </p:nvPicPr>
            <p:blipFill>
              <a:blip r:embed="rId121"/>
              <a:srcRect/>
              <a:stretch>
                <a:fillRect/>
              </a:stretch>
            </p:blipFill>
            <p:spPr bwMode="auto">
              <a:xfrm>
                <a:off x="1891" y="2773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84" name="Picture 128"/>
              <p:cNvPicPr>
                <a:picLocks noChangeAspect="1" noChangeArrowheads="1"/>
              </p:cNvPicPr>
              <p:nvPr/>
            </p:nvPicPr>
            <p:blipFill>
              <a:blip r:embed="rId122"/>
              <a:srcRect/>
              <a:stretch>
                <a:fillRect/>
              </a:stretch>
            </p:blipFill>
            <p:spPr bwMode="auto">
              <a:xfrm>
                <a:off x="512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85" name="Picture 129"/>
              <p:cNvPicPr>
                <a:picLocks noChangeAspect="1" noChangeArrowheads="1"/>
              </p:cNvPicPr>
              <p:nvPr/>
            </p:nvPicPr>
            <p:blipFill>
              <a:blip r:embed="rId123"/>
              <a:srcRect/>
              <a:stretch>
                <a:fillRect/>
              </a:stretch>
            </p:blipFill>
            <p:spPr bwMode="auto">
              <a:xfrm>
                <a:off x="512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86" name="Picture 130"/>
              <p:cNvPicPr>
                <a:picLocks noChangeAspect="1" noChangeArrowheads="1"/>
              </p:cNvPicPr>
              <p:nvPr/>
            </p:nvPicPr>
            <p:blipFill>
              <a:blip r:embed="rId124"/>
              <a:srcRect/>
              <a:stretch>
                <a:fillRect/>
              </a:stretch>
            </p:blipFill>
            <p:spPr bwMode="auto">
              <a:xfrm>
                <a:off x="639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87" name="Picture 131"/>
              <p:cNvPicPr>
                <a:picLocks noChangeAspect="1" noChangeArrowheads="1"/>
              </p:cNvPicPr>
              <p:nvPr/>
            </p:nvPicPr>
            <p:blipFill>
              <a:blip r:embed="rId125"/>
              <a:srcRect/>
              <a:stretch>
                <a:fillRect/>
              </a:stretch>
            </p:blipFill>
            <p:spPr bwMode="auto">
              <a:xfrm>
                <a:off x="639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88" name="Picture 132"/>
              <p:cNvPicPr>
                <a:picLocks noChangeAspect="1" noChangeArrowheads="1"/>
              </p:cNvPicPr>
              <p:nvPr/>
            </p:nvPicPr>
            <p:blipFill>
              <a:blip r:embed="rId126"/>
              <a:srcRect/>
              <a:stretch>
                <a:fillRect/>
              </a:stretch>
            </p:blipFill>
            <p:spPr bwMode="auto">
              <a:xfrm>
                <a:off x="763" y="2647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89" name="Picture 133"/>
              <p:cNvPicPr>
                <a:picLocks noChangeAspect="1" noChangeArrowheads="1"/>
              </p:cNvPicPr>
              <p:nvPr/>
            </p:nvPicPr>
            <p:blipFill>
              <a:blip r:embed="rId127"/>
              <a:srcRect/>
              <a:stretch>
                <a:fillRect/>
              </a:stretch>
            </p:blipFill>
            <p:spPr bwMode="auto">
              <a:xfrm>
                <a:off x="763" y="2647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90" name="Picture 134"/>
              <p:cNvPicPr>
                <a:picLocks noChangeAspect="1" noChangeArrowheads="1"/>
              </p:cNvPicPr>
              <p:nvPr/>
            </p:nvPicPr>
            <p:blipFill>
              <a:blip r:embed="rId128"/>
              <a:srcRect/>
              <a:stretch>
                <a:fillRect/>
              </a:stretch>
            </p:blipFill>
            <p:spPr bwMode="auto">
              <a:xfrm>
                <a:off x="888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91" name="Picture 135"/>
              <p:cNvPicPr>
                <a:picLocks noChangeAspect="1" noChangeArrowheads="1"/>
              </p:cNvPicPr>
              <p:nvPr/>
            </p:nvPicPr>
            <p:blipFill>
              <a:blip r:embed="rId129"/>
              <a:srcRect/>
              <a:stretch>
                <a:fillRect/>
              </a:stretch>
            </p:blipFill>
            <p:spPr bwMode="auto">
              <a:xfrm>
                <a:off x="888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92" name="Picture 136"/>
              <p:cNvPicPr>
                <a:picLocks noChangeAspect="1" noChangeArrowheads="1"/>
              </p:cNvPicPr>
              <p:nvPr/>
            </p:nvPicPr>
            <p:blipFill>
              <a:blip r:embed="rId130"/>
              <a:srcRect/>
              <a:stretch>
                <a:fillRect/>
              </a:stretch>
            </p:blipFill>
            <p:spPr bwMode="auto">
              <a:xfrm>
                <a:off x="1014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93" name="Picture 137"/>
              <p:cNvPicPr>
                <a:picLocks noChangeAspect="1" noChangeArrowheads="1"/>
              </p:cNvPicPr>
              <p:nvPr/>
            </p:nvPicPr>
            <p:blipFill>
              <a:blip r:embed="rId131"/>
              <a:srcRect/>
              <a:stretch>
                <a:fillRect/>
              </a:stretch>
            </p:blipFill>
            <p:spPr bwMode="auto">
              <a:xfrm>
                <a:off x="1014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94" name="Picture 138"/>
              <p:cNvPicPr>
                <a:picLocks noChangeAspect="1" noChangeArrowheads="1"/>
              </p:cNvPicPr>
              <p:nvPr/>
            </p:nvPicPr>
            <p:blipFill>
              <a:blip r:embed="rId132"/>
              <a:srcRect/>
              <a:stretch>
                <a:fillRect/>
              </a:stretch>
            </p:blipFill>
            <p:spPr bwMode="auto">
              <a:xfrm>
                <a:off x="1139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95" name="Picture 139"/>
              <p:cNvPicPr>
                <a:picLocks noChangeAspect="1" noChangeArrowheads="1"/>
              </p:cNvPicPr>
              <p:nvPr/>
            </p:nvPicPr>
            <p:blipFill>
              <a:blip r:embed="rId133"/>
              <a:srcRect/>
              <a:stretch>
                <a:fillRect/>
              </a:stretch>
            </p:blipFill>
            <p:spPr bwMode="auto">
              <a:xfrm>
                <a:off x="1139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96" name="Picture 140"/>
              <p:cNvPicPr>
                <a:picLocks noChangeAspect="1" noChangeArrowheads="1"/>
              </p:cNvPicPr>
              <p:nvPr/>
            </p:nvPicPr>
            <p:blipFill>
              <a:blip r:embed="rId134"/>
              <a:srcRect/>
              <a:stretch>
                <a:fillRect/>
              </a:stretch>
            </p:blipFill>
            <p:spPr bwMode="auto">
              <a:xfrm>
                <a:off x="1265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97" name="Picture 141"/>
              <p:cNvPicPr>
                <a:picLocks noChangeAspect="1" noChangeArrowheads="1"/>
              </p:cNvPicPr>
              <p:nvPr/>
            </p:nvPicPr>
            <p:blipFill>
              <a:blip r:embed="rId135"/>
              <a:srcRect/>
              <a:stretch>
                <a:fillRect/>
              </a:stretch>
            </p:blipFill>
            <p:spPr bwMode="auto">
              <a:xfrm>
                <a:off x="1265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98" name="Picture 142"/>
              <p:cNvPicPr>
                <a:picLocks noChangeAspect="1" noChangeArrowheads="1"/>
              </p:cNvPicPr>
              <p:nvPr/>
            </p:nvPicPr>
            <p:blipFill>
              <a:blip r:embed="rId136"/>
              <a:srcRect/>
              <a:stretch>
                <a:fillRect/>
              </a:stretch>
            </p:blipFill>
            <p:spPr bwMode="auto">
              <a:xfrm>
                <a:off x="1390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399" name="Picture 143"/>
              <p:cNvPicPr>
                <a:picLocks noChangeAspect="1" noChangeArrowheads="1"/>
              </p:cNvPicPr>
              <p:nvPr/>
            </p:nvPicPr>
            <p:blipFill>
              <a:blip r:embed="rId137"/>
              <a:srcRect/>
              <a:stretch>
                <a:fillRect/>
              </a:stretch>
            </p:blipFill>
            <p:spPr bwMode="auto">
              <a:xfrm>
                <a:off x="1390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00" name="Picture 144"/>
              <p:cNvPicPr>
                <a:picLocks noChangeAspect="1" noChangeArrowheads="1"/>
              </p:cNvPicPr>
              <p:nvPr/>
            </p:nvPicPr>
            <p:blipFill>
              <a:blip r:embed="rId138"/>
              <a:srcRect/>
              <a:stretch>
                <a:fillRect/>
              </a:stretch>
            </p:blipFill>
            <p:spPr bwMode="auto">
              <a:xfrm>
                <a:off x="1514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01" name="Picture 145"/>
              <p:cNvPicPr>
                <a:picLocks noChangeAspect="1" noChangeArrowheads="1"/>
              </p:cNvPicPr>
              <p:nvPr/>
            </p:nvPicPr>
            <p:blipFill>
              <a:blip r:embed="rId139"/>
              <a:srcRect/>
              <a:stretch>
                <a:fillRect/>
              </a:stretch>
            </p:blipFill>
            <p:spPr bwMode="auto">
              <a:xfrm>
                <a:off x="1514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02" name="Picture 146"/>
              <p:cNvPicPr>
                <a:picLocks noChangeAspect="1" noChangeArrowheads="1"/>
              </p:cNvPicPr>
              <p:nvPr/>
            </p:nvPicPr>
            <p:blipFill>
              <a:blip r:embed="rId140"/>
              <a:srcRect/>
              <a:stretch>
                <a:fillRect/>
              </a:stretch>
            </p:blipFill>
            <p:spPr bwMode="auto">
              <a:xfrm>
                <a:off x="1640" y="2647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03" name="Picture 147"/>
              <p:cNvPicPr>
                <a:picLocks noChangeAspect="1" noChangeArrowheads="1"/>
              </p:cNvPicPr>
              <p:nvPr/>
            </p:nvPicPr>
            <p:blipFill>
              <a:blip r:embed="rId141"/>
              <a:srcRect/>
              <a:stretch>
                <a:fillRect/>
              </a:stretch>
            </p:blipFill>
            <p:spPr bwMode="auto">
              <a:xfrm>
                <a:off x="1640" y="2647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04" name="Picture 148"/>
              <p:cNvPicPr>
                <a:picLocks noChangeAspect="1" noChangeArrowheads="1"/>
              </p:cNvPicPr>
              <p:nvPr/>
            </p:nvPicPr>
            <p:blipFill>
              <a:blip r:embed="rId142"/>
              <a:srcRect/>
              <a:stretch>
                <a:fillRect/>
              </a:stretch>
            </p:blipFill>
            <p:spPr bwMode="auto">
              <a:xfrm>
                <a:off x="1765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05" name="Picture 149"/>
              <p:cNvPicPr>
                <a:picLocks noChangeAspect="1" noChangeArrowheads="1"/>
              </p:cNvPicPr>
              <p:nvPr/>
            </p:nvPicPr>
            <p:blipFill>
              <a:blip r:embed="rId143"/>
              <a:srcRect/>
              <a:stretch>
                <a:fillRect/>
              </a:stretch>
            </p:blipFill>
            <p:spPr bwMode="auto">
              <a:xfrm>
                <a:off x="1765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06" name="Picture 150"/>
              <p:cNvPicPr>
                <a:picLocks noChangeAspect="1" noChangeArrowheads="1"/>
              </p:cNvPicPr>
              <p:nvPr/>
            </p:nvPicPr>
            <p:blipFill>
              <a:blip r:embed="rId144"/>
              <a:srcRect/>
              <a:stretch>
                <a:fillRect/>
              </a:stretch>
            </p:blipFill>
            <p:spPr bwMode="auto">
              <a:xfrm>
                <a:off x="1891" y="2647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07" name="Picture 151"/>
              <p:cNvPicPr>
                <a:picLocks noChangeAspect="1" noChangeArrowheads="1"/>
              </p:cNvPicPr>
              <p:nvPr/>
            </p:nvPicPr>
            <p:blipFill>
              <a:blip r:embed="rId145"/>
              <a:srcRect/>
              <a:stretch>
                <a:fillRect/>
              </a:stretch>
            </p:blipFill>
            <p:spPr bwMode="auto">
              <a:xfrm>
                <a:off x="1891" y="2647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08" name="Picture 152"/>
              <p:cNvPicPr>
                <a:picLocks noChangeAspect="1" noChangeArrowheads="1"/>
              </p:cNvPicPr>
              <p:nvPr/>
            </p:nvPicPr>
            <p:blipFill>
              <a:blip r:embed="rId146"/>
              <a:srcRect/>
              <a:stretch>
                <a:fillRect/>
              </a:stretch>
            </p:blipFill>
            <p:spPr bwMode="auto">
              <a:xfrm>
                <a:off x="512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09" name="Picture 153"/>
              <p:cNvPicPr>
                <a:picLocks noChangeAspect="1" noChangeArrowheads="1"/>
              </p:cNvPicPr>
              <p:nvPr/>
            </p:nvPicPr>
            <p:blipFill>
              <a:blip r:embed="rId147"/>
              <a:srcRect/>
              <a:stretch>
                <a:fillRect/>
              </a:stretch>
            </p:blipFill>
            <p:spPr bwMode="auto">
              <a:xfrm>
                <a:off x="512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10" name="Picture 154"/>
              <p:cNvPicPr>
                <a:picLocks noChangeAspect="1" noChangeArrowheads="1"/>
              </p:cNvPicPr>
              <p:nvPr/>
            </p:nvPicPr>
            <p:blipFill>
              <a:blip r:embed="rId148"/>
              <a:srcRect/>
              <a:stretch>
                <a:fillRect/>
              </a:stretch>
            </p:blipFill>
            <p:spPr bwMode="auto">
              <a:xfrm>
                <a:off x="639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11" name="Picture 155"/>
              <p:cNvPicPr>
                <a:picLocks noChangeAspect="1" noChangeArrowheads="1"/>
              </p:cNvPicPr>
              <p:nvPr/>
            </p:nvPicPr>
            <p:blipFill>
              <a:blip r:embed="rId149"/>
              <a:srcRect/>
              <a:stretch>
                <a:fillRect/>
              </a:stretch>
            </p:blipFill>
            <p:spPr bwMode="auto">
              <a:xfrm>
                <a:off x="639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12" name="Picture 156"/>
              <p:cNvPicPr>
                <a:picLocks noChangeAspect="1" noChangeArrowheads="1"/>
              </p:cNvPicPr>
              <p:nvPr/>
            </p:nvPicPr>
            <p:blipFill>
              <a:blip r:embed="rId150"/>
              <a:srcRect/>
              <a:stretch>
                <a:fillRect/>
              </a:stretch>
            </p:blipFill>
            <p:spPr bwMode="auto">
              <a:xfrm>
                <a:off x="763" y="2522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13" name="Picture 157"/>
              <p:cNvPicPr>
                <a:picLocks noChangeAspect="1" noChangeArrowheads="1"/>
              </p:cNvPicPr>
              <p:nvPr/>
            </p:nvPicPr>
            <p:blipFill>
              <a:blip r:embed="rId151"/>
              <a:srcRect/>
              <a:stretch>
                <a:fillRect/>
              </a:stretch>
            </p:blipFill>
            <p:spPr bwMode="auto">
              <a:xfrm>
                <a:off x="763" y="2522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14" name="Picture 158"/>
              <p:cNvPicPr>
                <a:picLocks noChangeAspect="1" noChangeArrowheads="1"/>
              </p:cNvPicPr>
              <p:nvPr/>
            </p:nvPicPr>
            <p:blipFill>
              <a:blip r:embed="rId152"/>
              <a:srcRect/>
              <a:stretch>
                <a:fillRect/>
              </a:stretch>
            </p:blipFill>
            <p:spPr bwMode="auto">
              <a:xfrm>
                <a:off x="888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15" name="Picture 159"/>
              <p:cNvPicPr>
                <a:picLocks noChangeAspect="1" noChangeArrowheads="1"/>
              </p:cNvPicPr>
              <p:nvPr/>
            </p:nvPicPr>
            <p:blipFill>
              <a:blip r:embed="rId153"/>
              <a:srcRect/>
              <a:stretch>
                <a:fillRect/>
              </a:stretch>
            </p:blipFill>
            <p:spPr bwMode="auto">
              <a:xfrm>
                <a:off x="888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16" name="Picture 160"/>
              <p:cNvPicPr>
                <a:picLocks noChangeAspect="1" noChangeArrowheads="1"/>
              </p:cNvPicPr>
              <p:nvPr/>
            </p:nvPicPr>
            <p:blipFill>
              <a:blip r:embed="rId154"/>
              <a:srcRect/>
              <a:stretch>
                <a:fillRect/>
              </a:stretch>
            </p:blipFill>
            <p:spPr bwMode="auto">
              <a:xfrm>
                <a:off x="1014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17" name="Picture 161"/>
              <p:cNvPicPr>
                <a:picLocks noChangeAspect="1" noChangeArrowheads="1"/>
              </p:cNvPicPr>
              <p:nvPr/>
            </p:nvPicPr>
            <p:blipFill>
              <a:blip r:embed="rId155"/>
              <a:srcRect/>
              <a:stretch>
                <a:fillRect/>
              </a:stretch>
            </p:blipFill>
            <p:spPr bwMode="auto">
              <a:xfrm>
                <a:off x="1014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18" name="Picture 162"/>
              <p:cNvPicPr>
                <a:picLocks noChangeAspect="1" noChangeArrowheads="1"/>
              </p:cNvPicPr>
              <p:nvPr/>
            </p:nvPicPr>
            <p:blipFill>
              <a:blip r:embed="rId156"/>
              <a:srcRect/>
              <a:stretch>
                <a:fillRect/>
              </a:stretch>
            </p:blipFill>
            <p:spPr bwMode="auto">
              <a:xfrm>
                <a:off x="1139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19" name="Picture 163"/>
              <p:cNvPicPr>
                <a:picLocks noChangeAspect="1" noChangeArrowheads="1"/>
              </p:cNvPicPr>
              <p:nvPr/>
            </p:nvPicPr>
            <p:blipFill>
              <a:blip r:embed="rId157"/>
              <a:srcRect/>
              <a:stretch>
                <a:fillRect/>
              </a:stretch>
            </p:blipFill>
            <p:spPr bwMode="auto">
              <a:xfrm>
                <a:off x="1139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20" name="Picture 164"/>
              <p:cNvPicPr>
                <a:picLocks noChangeAspect="1" noChangeArrowheads="1"/>
              </p:cNvPicPr>
              <p:nvPr/>
            </p:nvPicPr>
            <p:blipFill>
              <a:blip r:embed="rId158"/>
              <a:srcRect/>
              <a:stretch>
                <a:fillRect/>
              </a:stretch>
            </p:blipFill>
            <p:spPr bwMode="auto">
              <a:xfrm>
                <a:off x="1265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21" name="Picture 165"/>
              <p:cNvPicPr>
                <a:picLocks noChangeAspect="1" noChangeArrowheads="1"/>
              </p:cNvPicPr>
              <p:nvPr/>
            </p:nvPicPr>
            <p:blipFill>
              <a:blip r:embed="rId159"/>
              <a:srcRect/>
              <a:stretch>
                <a:fillRect/>
              </a:stretch>
            </p:blipFill>
            <p:spPr bwMode="auto">
              <a:xfrm>
                <a:off x="1265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22" name="Picture 166"/>
              <p:cNvPicPr>
                <a:picLocks noChangeAspect="1" noChangeArrowheads="1"/>
              </p:cNvPicPr>
              <p:nvPr/>
            </p:nvPicPr>
            <p:blipFill>
              <a:blip r:embed="rId160"/>
              <a:srcRect/>
              <a:stretch>
                <a:fillRect/>
              </a:stretch>
            </p:blipFill>
            <p:spPr bwMode="auto">
              <a:xfrm>
                <a:off x="1390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23" name="Picture 167"/>
              <p:cNvPicPr>
                <a:picLocks noChangeAspect="1" noChangeArrowheads="1"/>
              </p:cNvPicPr>
              <p:nvPr/>
            </p:nvPicPr>
            <p:blipFill>
              <a:blip r:embed="rId161"/>
              <a:srcRect/>
              <a:stretch>
                <a:fillRect/>
              </a:stretch>
            </p:blipFill>
            <p:spPr bwMode="auto">
              <a:xfrm>
                <a:off x="1390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24" name="Picture 168"/>
              <p:cNvPicPr>
                <a:picLocks noChangeAspect="1" noChangeArrowheads="1"/>
              </p:cNvPicPr>
              <p:nvPr/>
            </p:nvPicPr>
            <p:blipFill>
              <a:blip r:embed="rId162"/>
              <a:srcRect/>
              <a:stretch>
                <a:fillRect/>
              </a:stretch>
            </p:blipFill>
            <p:spPr bwMode="auto">
              <a:xfrm>
                <a:off x="1514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25" name="Picture 169"/>
              <p:cNvPicPr>
                <a:picLocks noChangeAspect="1" noChangeArrowheads="1"/>
              </p:cNvPicPr>
              <p:nvPr/>
            </p:nvPicPr>
            <p:blipFill>
              <a:blip r:embed="rId163"/>
              <a:srcRect/>
              <a:stretch>
                <a:fillRect/>
              </a:stretch>
            </p:blipFill>
            <p:spPr bwMode="auto">
              <a:xfrm>
                <a:off x="1514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26" name="Picture 170"/>
              <p:cNvPicPr>
                <a:picLocks noChangeAspect="1" noChangeArrowheads="1"/>
              </p:cNvPicPr>
              <p:nvPr/>
            </p:nvPicPr>
            <p:blipFill>
              <a:blip r:embed="rId164"/>
              <a:srcRect/>
              <a:stretch>
                <a:fillRect/>
              </a:stretch>
            </p:blipFill>
            <p:spPr bwMode="auto">
              <a:xfrm>
                <a:off x="1640" y="2522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27" name="Picture 171"/>
              <p:cNvPicPr>
                <a:picLocks noChangeAspect="1" noChangeArrowheads="1"/>
              </p:cNvPicPr>
              <p:nvPr/>
            </p:nvPicPr>
            <p:blipFill>
              <a:blip r:embed="rId165"/>
              <a:srcRect/>
              <a:stretch>
                <a:fillRect/>
              </a:stretch>
            </p:blipFill>
            <p:spPr bwMode="auto">
              <a:xfrm>
                <a:off x="1640" y="2522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28" name="Picture 172"/>
              <p:cNvPicPr>
                <a:picLocks noChangeAspect="1" noChangeArrowheads="1"/>
              </p:cNvPicPr>
              <p:nvPr/>
            </p:nvPicPr>
            <p:blipFill>
              <a:blip r:embed="rId166"/>
              <a:srcRect/>
              <a:stretch>
                <a:fillRect/>
              </a:stretch>
            </p:blipFill>
            <p:spPr bwMode="auto">
              <a:xfrm>
                <a:off x="1765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29" name="Picture 173"/>
              <p:cNvPicPr>
                <a:picLocks noChangeAspect="1" noChangeArrowheads="1"/>
              </p:cNvPicPr>
              <p:nvPr/>
            </p:nvPicPr>
            <p:blipFill>
              <a:blip r:embed="rId167"/>
              <a:srcRect/>
              <a:stretch>
                <a:fillRect/>
              </a:stretch>
            </p:blipFill>
            <p:spPr bwMode="auto">
              <a:xfrm>
                <a:off x="1765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30" name="Picture 174"/>
              <p:cNvPicPr>
                <a:picLocks noChangeAspect="1" noChangeArrowheads="1"/>
              </p:cNvPicPr>
              <p:nvPr/>
            </p:nvPicPr>
            <p:blipFill>
              <a:blip r:embed="rId168"/>
              <a:srcRect/>
              <a:stretch>
                <a:fillRect/>
              </a:stretch>
            </p:blipFill>
            <p:spPr bwMode="auto">
              <a:xfrm>
                <a:off x="1891" y="2522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31" name="Picture 175"/>
              <p:cNvPicPr>
                <a:picLocks noChangeAspect="1" noChangeArrowheads="1"/>
              </p:cNvPicPr>
              <p:nvPr/>
            </p:nvPicPr>
            <p:blipFill>
              <a:blip r:embed="rId169"/>
              <a:srcRect/>
              <a:stretch>
                <a:fillRect/>
              </a:stretch>
            </p:blipFill>
            <p:spPr bwMode="auto">
              <a:xfrm>
                <a:off x="1891" y="2522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32" name="Picture 176"/>
              <p:cNvPicPr>
                <a:picLocks noChangeAspect="1" noChangeArrowheads="1"/>
              </p:cNvPicPr>
              <p:nvPr/>
            </p:nvPicPr>
            <p:blipFill>
              <a:blip r:embed="rId170"/>
              <a:srcRect/>
              <a:stretch>
                <a:fillRect/>
              </a:stretch>
            </p:blipFill>
            <p:spPr bwMode="auto">
              <a:xfrm>
                <a:off x="512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33" name="Picture 177"/>
              <p:cNvPicPr>
                <a:picLocks noChangeAspect="1" noChangeArrowheads="1"/>
              </p:cNvPicPr>
              <p:nvPr/>
            </p:nvPicPr>
            <p:blipFill>
              <a:blip r:embed="rId171"/>
              <a:srcRect/>
              <a:stretch>
                <a:fillRect/>
              </a:stretch>
            </p:blipFill>
            <p:spPr bwMode="auto">
              <a:xfrm>
                <a:off x="512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34" name="Picture 178"/>
              <p:cNvPicPr>
                <a:picLocks noChangeAspect="1" noChangeArrowheads="1"/>
              </p:cNvPicPr>
              <p:nvPr/>
            </p:nvPicPr>
            <p:blipFill>
              <a:blip r:embed="rId172"/>
              <a:srcRect/>
              <a:stretch>
                <a:fillRect/>
              </a:stretch>
            </p:blipFill>
            <p:spPr bwMode="auto">
              <a:xfrm>
                <a:off x="639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35" name="Picture 179"/>
              <p:cNvPicPr>
                <a:picLocks noChangeAspect="1" noChangeArrowheads="1"/>
              </p:cNvPicPr>
              <p:nvPr/>
            </p:nvPicPr>
            <p:blipFill>
              <a:blip r:embed="rId173"/>
              <a:srcRect/>
              <a:stretch>
                <a:fillRect/>
              </a:stretch>
            </p:blipFill>
            <p:spPr bwMode="auto">
              <a:xfrm>
                <a:off x="639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36" name="Picture 180"/>
              <p:cNvPicPr>
                <a:picLocks noChangeAspect="1" noChangeArrowheads="1"/>
              </p:cNvPicPr>
              <p:nvPr/>
            </p:nvPicPr>
            <p:blipFill>
              <a:blip r:embed="rId174"/>
              <a:srcRect/>
              <a:stretch>
                <a:fillRect/>
              </a:stretch>
            </p:blipFill>
            <p:spPr bwMode="auto">
              <a:xfrm>
                <a:off x="763" y="2398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37" name="Picture 181"/>
              <p:cNvPicPr>
                <a:picLocks noChangeAspect="1" noChangeArrowheads="1"/>
              </p:cNvPicPr>
              <p:nvPr/>
            </p:nvPicPr>
            <p:blipFill>
              <a:blip r:embed="rId175"/>
              <a:srcRect/>
              <a:stretch>
                <a:fillRect/>
              </a:stretch>
            </p:blipFill>
            <p:spPr bwMode="auto">
              <a:xfrm>
                <a:off x="763" y="2398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38" name="Picture 182"/>
              <p:cNvPicPr>
                <a:picLocks noChangeAspect="1" noChangeArrowheads="1"/>
              </p:cNvPicPr>
              <p:nvPr/>
            </p:nvPicPr>
            <p:blipFill>
              <a:blip r:embed="rId176"/>
              <a:srcRect/>
              <a:stretch>
                <a:fillRect/>
              </a:stretch>
            </p:blipFill>
            <p:spPr bwMode="auto">
              <a:xfrm>
                <a:off x="888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39" name="Picture 183"/>
              <p:cNvPicPr>
                <a:picLocks noChangeAspect="1" noChangeArrowheads="1"/>
              </p:cNvPicPr>
              <p:nvPr/>
            </p:nvPicPr>
            <p:blipFill>
              <a:blip r:embed="rId177"/>
              <a:srcRect/>
              <a:stretch>
                <a:fillRect/>
              </a:stretch>
            </p:blipFill>
            <p:spPr bwMode="auto">
              <a:xfrm>
                <a:off x="888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40" name="Picture 184"/>
              <p:cNvPicPr>
                <a:picLocks noChangeAspect="1" noChangeArrowheads="1"/>
              </p:cNvPicPr>
              <p:nvPr/>
            </p:nvPicPr>
            <p:blipFill>
              <a:blip r:embed="rId178"/>
              <a:srcRect/>
              <a:stretch>
                <a:fillRect/>
              </a:stretch>
            </p:blipFill>
            <p:spPr bwMode="auto">
              <a:xfrm>
                <a:off x="1014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41" name="Picture 185"/>
              <p:cNvPicPr>
                <a:picLocks noChangeAspect="1" noChangeArrowheads="1"/>
              </p:cNvPicPr>
              <p:nvPr/>
            </p:nvPicPr>
            <p:blipFill>
              <a:blip r:embed="rId179"/>
              <a:srcRect/>
              <a:stretch>
                <a:fillRect/>
              </a:stretch>
            </p:blipFill>
            <p:spPr bwMode="auto">
              <a:xfrm>
                <a:off x="1014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42" name="Picture 186"/>
              <p:cNvPicPr>
                <a:picLocks noChangeAspect="1" noChangeArrowheads="1"/>
              </p:cNvPicPr>
              <p:nvPr/>
            </p:nvPicPr>
            <p:blipFill>
              <a:blip r:embed="rId180"/>
              <a:srcRect/>
              <a:stretch>
                <a:fillRect/>
              </a:stretch>
            </p:blipFill>
            <p:spPr bwMode="auto">
              <a:xfrm>
                <a:off x="1139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43" name="Picture 187"/>
              <p:cNvPicPr>
                <a:picLocks noChangeAspect="1" noChangeArrowheads="1"/>
              </p:cNvPicPr>
              <p:nvPr/>
            </p:nvPicPr>
            <p:blipFill>
              <a:blip r:embed="rId181"/>
              <a:srcRect/>
              <a:stretch>
                <a:fillRect/>
              </a:stretch>
            </p:blipFill>
            <p:spPr bwMode="auto">
              <a:xfrm>
                <a:off x="1139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44" name="Picture 188"/>
              <p:cNvPicPr>
                <a:picLocks noChangeAspect="1" noChangeArrowheads="1"/>
              </p:cNvPicPr>
              <p:nvPr/>
            </p:nvPicPr>
            <p:blipFill>
              <a:blip r:embed="rId182"/>
              <a:srcRect/>
              <a:stretch>
                <a:fillRect/>
              </a:stretch>
            </p:blipFill>
            <p:spPr bwMode="auto">
              <a:xfrm>
                <a:off x="1265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45" name="Picture 189"/>
              <p:cNvPicPr>
                <a:picLocks noChangeAspect="1" noChangeArrowheads="1"/>
              </p:cNvPicPr>
              <p:nvPr/>
            </p:nvPicPr>
            <p:blipFill>
              <a:blip r:embed="rId183"/>
              <a:srcRect/>
              <a:stretch>
                <a:fillRect/>
              </a:stretch>
            </p:blipFill>
            <p:spPr bwMode="auto">
              <a:xfrm>
                <a:off x="1265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46" name="Picture 190"/>
              <p:cNvPicPr>
                <a:picLocks noChangeAspect="1" noChangeArrowheads="1"/>
              </p:cNvPicPr>
              <p:nvPr/>
            </p:nvPicPr>
            <p:blipFill>
              <a:blip r:embed="rId184"/>
              <a:srcRect/>
              <a:stretch>
                <a:fillRect/>
              </a:stretch>
            </p:blipFill>
            <p:spPr bwMode="auto">
              <a:xfrm>
                <a:off x="1390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47" name="Picture 191"/>
              <p:cNvPicPr>
                <a:picLocks noChangeAspect="1" noChangeArrowheads="1"/>
              </p:cNvPicPr>
              <p:nvPr/>
            </p:nvPicPr>
            <p:blipFill>
              <a:blip r:embed="rId185"/>
              <a:srcRect/>
              <a:stretch>
                <a:fillRect/>
              </a:stretch>
            </p:blipFill>
            <p:spPr bwMode="auto">
              <a:xfrm>
                <a:off x="1390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48" name="Picture 192"/>
              <p:cNvPicPr>
                <a:picLocks noChangeAspect="1" noChangeArrowheads="1"/>
              </p:cNvPicPr>
              <p:nvPr/>
            </p:nvPicPr>
            <p:blipFill>
              <a:blip r:embed="rId186"/>
              <a:srcRect/>
              <a:stretch>
                <a:fillRect/>
              </a:stretch>
            </p:blipFill>
            <p:spPr bwMode="auto">
              <a:xfrm>
                <a:off x="1514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49" name="Picture 193"/>
              <p:cNvPicPr>
                <a:picLocks noChangeAspect="1" noChangeArrowheads="1"/>
              </p:cNvPicPr>
              <p:nvPr/>
            </p:nvPicPr>
            <p:blipFill>
              <a:blip r:embed="rId187"/>
              <a:srcRect/>
              <a:stretch>
                <a:fillRect/>
              </a:stretch>
            </p:blipFill>
            <p:spPr bwMode="auto">
              <a:xfrm>
                <a:off x="1514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50" name="Picture 194"/>
              <p:cNvPicPr>
                <a:picLocks noChangeAspect="1" noChangeArrowheads="1"/>
              </p:cNvPicPr>
              <p:nvPr/>
            </p:nvPicPr>
            <p:blipFill>
              <a:blip r:embed="rId188"/>
              <a:srcRect/>
              <a:stretch>
                <a:fillRect/>
              </a:stretch>
            </p:blipFill>
            <p:spPr bwMode="auto">
              <a:xfrm>
                <a:off x="1640" y="2398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51" name="Picture 195"/>
              <p:cNvPicPr>
                <a:picLocks noChangeAspect="1" noChangeArrowheads="1"/>
              </p:cNvPicPr>
              <p:nvPr/>
            </p:nvPicPr>
            <p:blipFill>
              <a:blip r:embed="rId189"/>
              <a:srcRect/>
              <a:stretch>
                <a:fillRect/>
              </a:stretch>
            </p:blipFill>
            <p:spPr bwMode="auto">
              <a:xfrm>
                <a:off x="1640" y="2398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52" name="Picture 196"/>
              <p:cNvPicPr>
                <a:picLocks noChangeAspect="1" noChangeArrowheads="1"/>
              </p:cNvPicPr>
              <p:nvPr/>
            </p:nvPicPr>
            <p:blipFill>
              <a:blip r:embed="rId190"/>
              <a:srcRect/>
              <a:stretch>
                <a:fillRect/>
              </a:stretch>
            </p:blipFill>
            <p:spPr bwMode="auto">
              <a:xfrm>
                <a:off x="1765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53" name="Picture 197"/>
              <p:cNvPicPr>
                <a:picLocks noChangeAspect="1" noChangeArrowheads="1"/>
              </p:cNvPicPr>
              <p:nvPr/>
            </p:nvPicPr>
            <p:blipFill>
              <a:blip r:embed="rId191"/>
              <a:srcRect/>
              <a:stretch>
                <a:fillRect/>
              </a:stretch>
            </p:blipFill>
            <p:spPr bwMode="auto">
              <a:xfrm>
                <a:off x="1765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54" name="Picture 198"/>
              <p:cNvPicPr>
                <a:picLocks noChangeAspect="1" noChangeArrowheads="1"/>
              </p:cNvPicPr>
              <p:nvPr/>
            </p:nvPicPr>
            <p:blipFill>
              <a:blip r:embed="rId192"/>
              <a:srcRect/>
              <a:stretch>
                <a:fillRect/>
              </a:stretch>
            </p:blipFill>
            <p:spPr bwMode="auto">
              <a:xfrm>
                <a:off x="1891" y="2398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55" name="Picture 199"/>
              <p:cNvPicPr>
                <a:picLocks noChangeAspect="1" noChangeArrowheads="1"/>
              </p:cNvPicPr>
              <p:nvPr/>
            </p:nvPicPr>
            <p:blipFill>
              <a:blip r:embed="rId193"/>
              <a:srcRect/>
              <a:stretch>
                <a:fillRect/>
              </a:stretch>
            </p:blipFill>
            <p:spPr bwMode="auto">
              <a:xfrm>
                <a:off x="1891" y="2398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56" name="Picture 200"/>
              <p:cNvPicPr>
                <a:picLocks noChangeAspect="1" noChangeArrowheads="1"/>
              </p:cNvPicPr>
              <p:nvPr/>
            </p:nvPicPr>
            <p:blipFill>
              <a:blip r:embed="rId194"/>
              <a:srcRect/>
              <a:stretch>
                <a:fillRect/>
              </a:stretch>
            </p:blipFill>
            <p:spPr bwMode="auto">
              <a:xfrm>
                <a:off x="512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57" name="Picture 201"/>
              <p:cNvPicPr>
                <a:picLocks noChangeAspect="1" noChangeArrowheads="1"/>
              </p:cNvPicPr>
              <p:nvPr/>
            </p:nvPicPr>
            <p:blipFill>
              <a:blip r:embed="rId195"/>
              <a:srcRect/>
              <a:stretch>
                <a:fillRect/>
              </a:stretch>
            </p:blipFill>
            <p:spPr bwMode="auto">
              <a:xfrm>
                <a:off x="512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58" name="Picture 202"/>
              <p:cNvPicPr>
                <a:picLocks noChangeAspect="1" noChangeArrowheads="1"/>
              </p:cNvPicPr>
              <p:nvPr/>
            </p:nvPicPr>
            <p:blipFill>
              <a:blip r:embed="rId196"/>
              <a:srcRect/>
              <a:stretch>
                <a:fillRect/>
              </a:stretch>
            </p:blipFill>
            <p:spPr bwMode="auto">
              <a:xfrm>
                <a:off x="639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59" name="Picture 203"/>
              <p:cNvPicPr>
                <a:picLocks noChangeAspect="1" noChangeArrowheads="1"/>
              </p:cNvPicPr>
              <p:nvPr/>
            </p:nvPicPr>
            <p:blipFill>
              <a:blip r:embed="rId197"/>
              <a:srcRect/>
              <a:stretch>
                <a:fillRect/>
              </a:stretch>
            </p:blipFill>
            <p:spPr bwMode="auto">
              <a:xfrm>
                <a:off x="639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60" name="Picture 204"/>
              <p:cNvPicPr>
                <a:picLocks noChangeAspect="1" noChangeArrowheads="1"/>
              </p:cNvPicPr>
              <p:nvPr/>
            </p:nvPicPr>
            <p:blipFill>
              <a:blip r:embed="rId198"/>
              <a:srcRect/>
              <a:stretch>
                <a:fillRect/>
              </a:stretch>
            </p:blipFill>
            <p:spPr bwMode="auto">
              <a:xfrm>
                <a:off x="763" y="2271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08662" name="Group 406"/>
            <p:cNvGrpSpPr>
              <a:grpSpLocks/>
            </p:cNvGrpSpPr>
            <p:nvPr/>
          </p:nvGrpSpPr>
          <p:grpSpPr bwMode="auto">
            <a:xfrm>
              <a:off x="376" y="1370"/>
              <a:ext cx="1713" cy="2071"/>
              <a:chOff x="376" y="1370"/>
              <a:chExt cx="1713" cy="2071"/>
            </a:xfrm>
          </p:grpSpPr>
          <p:pic>
            <p:nvPicPr>
              <p:cNvPr id="608462" name="Picture 206"/>
              <p:cNvPicPr>
                <a:picLocks noChangeAspect="1" noChangeArrowheads="1"/>
              </p:cNvPicPr>
              <p:nvPr/>
            </p:nvPicPr>
            <p:blipFill>
              <a:blip r:embed="rId199"/>
              <a:srcRect/>
              <a:stretch>
                <a:fillRect/>
              </a:stretch>
            </p:blipFill>
            <p:spPr bwMode="auto">
              <a:xfrm>
                <a:off x="763" y="2271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63" name="Picture 207"/>
              <p:cNvPicPr>
                <a:picLocks noChangeAspect="1" noChangeArrowheads="1"/>
              </p:cNvPicPr>
              <p:nvPr/>
            </p:nvPicPr>
            <p:blipFill>
              <a:blip r:embed="rId200"/>
              <a:srcRect/>
              <a:stretch>
                <a:fillRect/>
              </a:stretch>
            </p:blipFill>
            <p:spPr bwMode="auto">
              <a:xfrm>
                <a:off x="888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64" name="Picture 208"/>
              <p:cNvPicPr>
                <a:picLocks noChangeAspect="1" noChangeArrowheads="1"/>
              </p:cNvPicPr>
              <p:nvPr/>
            </p:nvPicPr>
            <p:blipFill>
              <a:blip r:embed="rId201"/>
              <a:srcRect/>
              <a:stretch>
                <a:fillRect/>
              </a:stretch>
            </p:blipFill>
            <p:spPr bwMode="auto">
              <a:xfrm>
                <a:off x="888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65" name="Picture 209"/>
              <p:cNvPicPr>
                <a:picLocks noChangeAspect="1" noChangeArrowheads="1"/>
              </p:cNvPicPr>
              <p:nvPr/>
            </p:nvPicPr>
            <p:blipFill>
              <a:blip r:embed="rId202"/>
              <a:srcRect/>
              <a:stretch>
                <a:fillRect/>
              </a:stretch>
            </p:blipFill>
            <p:spPr bwMode="auto">
              <a:xfrm>
                <a:off x="1014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66" name="Picture 210"/>
              <p:cNvPicPr>
                <a:picLocks noChangeAspect="1" noChangeArrowheads="1"/>
              </p:cNvPicPr>
              <p:nvPr/>
            </p:nvPicPr>
            <p:blipFill>
              <a:blip r:embed="rId203"/>
              <a:srcRect/>
              <a:stretch>
                <a:fillRect/>
              </a:stretch>
            </p:blipFill>
            <p:spPr bwMode="auto">
              <a:xfrm>
                <a:off x="1014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67" name="Picture 211"/>
              <p:cNvPicPr>
                <a:picLocks noChangeAspect="1" noChangeArrowheads="1"/>
              </p:cNvPicPr>
              <p:nvPr/>
            </p:nvPicPr>
            <p:blipFill>
              <a:blip r:embed="rId204"/>
              <a:srcRect/>
              <a:stretch>
                <a:fillRect/>
              </a:stretch>
            </p:blipFill>
            <p:spPr bwMode="auto">
              <a:xfrm>
                <a:off x="1139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68" name="Picture 212"/>
              <p:cNvPicPr>
                <a:picLocks noChangeAspect="1" noChangeArrowheads="1"/>
              </p:cNvPicPr>
              <p:nvPr/>
            </p:nvPicPr>
            <p:blipFill>
              <a:blip r:embed="rId205"/>
              <a:srcRect/>
              <a:stretch>
                <a:fillRect/>
              </a:stretch>
            </p:blipFill>
            <p:spPr bwMode="auto">
              <a:xfrm>
                <a:off x="1139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69" name="Picture 213"/>
              <p:cNvPicPr>
                <a:picLocks noChangeAspect="1" noChangeArrowheads="1"/>
              </p:cNvPicPr>
              <p:nvPr/>
            </p:nvPicPr>
            <p:blipFill>
              <a:blip r:embed="rId206"/>
              <a:srcRect/>
              <a:stretch>
                <a:fillRect/>
              </a:stretch>
            </p:blipFill>
            <p:spPr bwMode="auto">
              <a:xfrm>
                <a:off x="1265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70" name="Picture 214"/>
              <p:cNvPicPr>
                <a:picLocks noChangeAspect="1" noChangeArrowheads="1"/>
              </p:cNvPicPr>
              <p:nvPr/>
            </p:nvPicPr>
            <p:blipFill>
              <a:blip r:embed="rId207"/>
              <a:srcRect/>
              <a:stretch>
                <a:fillRect/>
              </a:stretch>
            </p:blipFill>
            <p:spPr bwMode="auto">
              <a:xfrm>
                <a:off x="1265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71" name="Picture 215"/>
              <p:cNvPicPr>
                <a:picLocks noChangeAspect="1" noChangeArrowheads="1"/>
              </p:cNvPicPr>
              <p:nvPr/>
            </p:nvPicPr>
            <p:blipFill>
              <a:blip r:embed="rId208"/>
              <a:srcRect/>
              <a:stretch>
                <a:fillRect/>
              </a:stretch>
            </p:blipFill>
            <p:spPr bwMode="auto">
              <a:xfrm>
                <a:off x="1390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72" name="Picture 216"/>
              <p:cNvPicPr>
                <a:picLocks noChangeAspect="1" noChangeArrowheads="1"/>
              </p:cNvPicPr>
              <p:nvPr/>
            </p:nvPicPr>
            <p:blipFill>
              <a:blip r:embed="rId209"/>
              <a:srcRect/>
              <a:stretch>
                <a:fillRect/>
              </a:stretch>
            </p:blipFill>
            <p:spPr bwMode="auto">
              <a:xfrm>
                <a:off x="1390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73" name="Picture 217"/>
              <p:cNvPicPr>
                <a:picLocks noChangeAspect="1" noChangeArrowheads="1"/>
              </p:cNvPicPr>
              <p:nvPr/>
            </p:nvPicPr>
            <p:blipFill>
              <a:blip r:embed="rId210"/>
              <a:srcRect/>
              <a:stretch>
                <a:fillRect/>
              </a:stretch>
            </p:blipFill>
            <p:spPr bwMode="auto">
              <a:xfrm>
                <a:off x="1514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74" name="Picture 218"/>
              <p:cNvPicPr>
                <a:picLocks noChangeAspect="1" noChangeArrowheads="1"/>
              </p:cNvPicPr>
              <p:nvPr/>
            </p:nvPicPr>
            <p:blipFill>
              <a:blip r:embed="rId211"/>
              <a:srcRect/>
              <a:stretch>
                <a:fillRect/>
              </a:stretch>
            </p:blipFill>
            <p:spPr bwMode="auto">
              <a:xfrm>
                <a:off x="1514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75" name="Picture 219"/>
              <p:cNvPicPr>
                <a:picLocks noChangeAspect="1" noChangeArrowheads="1"/>
              </p:cNvPicPr>
              <p:nvPr/>
            </p:nvPicPr>
            <p:blipFill>
              <a:blip r:embed="rId212"/>
              <a:srcRect/>
              <a:stretch>
                <a:fillRect/>
              </a:stretch>
            </p:blipFill>
            <p:spPr bwMode="auto">
              <a:xfrm>
                <a:off x="1640" y="2271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76" name="Picture 220"/>
              <p:cNvPicPr>
                <a:picLocks noChangeAspect="1" noChangeArrowheads="1"/>
              </p:cNvPicPr>
              <p:nvPr/>
            </p:nvPicPr>
            <p:blipFill>
              <a:blip r:embed="rId213"/>
              <a:srcRect/>
              <a:stretch>
                <a:fillRect/>
              </a:stretch>
            </p:blipFill>
            <p:spPr bwMode="auto">
              <a:xfrm>
                <a:off x="1640" y="2271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77" name="Picture 221"/>
              <p:cNvPicPr>
                <a:picLocks noChangeAspect="1" noChangeArrowheads="1"/>
              </p:cNvPicPr>
              <p:nvPr/>
            </p:nvPicPr>
            <p:blipFill>
              <a:blip r:embed="rId214"/>
              <a:srcRect/>
              <a:stretch>
                <a:fillRect/>
              </a:stretch>
            </p:blipFill>
            <p:spPr bwMode="auto">
              <a:xfrm>
                <a:off x="1765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78" name="Picture 222"/>
              <p:cNvPicPr>
                <a:picLocks noChangeAspect="1" noChangeArrowheads="1"/>
              </p:cNvPicPr>
              <p:nvPr/>
            </p:nvPicPr>
            <p:blipFill>
              <a:blip r:embed="rId215"/>
              <a:srcRect/>
              <a:stretch>
                <a:fillRect/>
              </a:stretch>
            </p:blipFill>
            <p:spPr bwMode="auto">
              <a:xfrm>
                <a:off x="1765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79" name="Picture 223"/>
              <p:cNvPicPr>
                <a:picLocks noChangeAspect="1" noChangeArrowheads="1"/>
              </p:cNvPicPr>
              <p:nvPr/>
            </p:nvPicPr>
            <p:blipFill>
              <a:blip r:embed="rId216"/>
              <a:srcRect/>
              <a:stretch>
                <a:fillRect/>
              </a:stretch>
            </p:blipFill>
            <p:spPr bwMode="auto">
              <a:xfrm>
                <a:off x="1891" y="2271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80" name="Picture 224"/>
              <p:cNvPicPr>
                <a:picLocks noChangeAspect="1" noChangeArrowheads="1"/>
              </p:cNvPicPr>
              <p:nvPr/>
            </p:nvPicPr>
            <p:blipFill>
              <a:blip r:embed="rId217"/>
              <a:srcRect/>
              <a:stretch>
                <a:fillRect/>
              </a:stretch>
            </p:blipFill>
            <p:spPr bwMode="auto">
              <a:xfrm>
                <a:off x="1891" y="2271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81" name="Picture 225"/>
              <p:cNvPicPr>
                <a:picLocks noChangeAspect="1" noChangeArrowheads="1"/>
              </p:cNvPicPr>
              <p:nvPr/>
            </p:nvPicPr>
            <p:blipFill>
              <a:blip r:embed="rId218"/>
              <a:srcRect/>
              <a:stretch>
                <a:fillRect/>
              </a:stretch>
            </p:blipFill>
            <p:spPr bwMode="auto">
              <a:xfrm>
                <a:off x="512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82" name="Picture 226"/>
              <p:cNvPicPr>
                <a:picLocks noChangeAspect="1" noChangeArrowheads="1"/>
              </p:cNvPicPr>
              <p:nvPr/>
            </p:nvPicPr>
            <p:blipFill>
              <a:blip r:embed="rId219"/>
              <a:srcRect/>
              <a:stretch>
                <a:fillRect/>
              </a:stretch>
            </p:blipFill>
            <p:spPr bwMode="auto">
              <a:xfrm>
                <a:off x="512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83" name="Picture 227"/>
              <p:cNvPicPr>
                <a:picLocks noChangeAspect="1" noChangeArrowheads="1"/>
              </p:cNvPicPr>
              <p:nvPr/>
            </p:nvPicPr>
            <p:blipFill>
              <a:blip r:embed="rId220"/>
              <a:srcRect/>
              <a:stretch>
                <a:fillRect/>
              </a:stretch>
            </p:blipFill>
            <p:spPr bwMode="auto">
              <a:xfrm>
                <a:off x="639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84" name="Picture 228"/>
              <p:cNvPicPr>
                <a:picLocks noChangeAspect="1" noChangeArrowheads="1"/>
              </p:cNvPicPr>
              <p:nvPr/>
            </p:nvPicPr>
            <p:blipFill>
              <a:blip r:embed="rId221"/>
              <a:srcRect/>
              <a:stretch>
                <a:fillRect/>
              </a:stretch>
            </p:blipFill>
            <p:spPr bwMode="auto">
              <a:xfrm>
                <a:off x="639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85" name="Picture 229"/>
              <p:cNvPicPr>
                <a:picLocks noChangeAspect="1" noChangeArrowheads="1"/>
              </p:cNvPicPr>
              <p:nvPr/>
            </p:nvPicPr>
            <p:blipFill>
              <a:blip r:embed="rId222"/>
              <a:srcRect/>
              <a:stretch>
                <a:fillRect/>
              </a:stretch>
            </p:blipFill>
            <p:spPr bwMode="auto">
              <a:xfrm>
                <a:off x="763" y="2147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86" name="Picture 230"/>
              <p:cNvPicPr>
                <a:picLocks noChangeAspect="1" noChangeArrowheads="1"/>
              </p:cNvPicPr>
              <p:nvPr/>
            </p:nvPicPr>
            <p:blipFill>
              <a:blip r:embed="rId223"/>
              <a:srcRect/>
              <a:stretch>
                <a:fillRect/>
              </a:stretch>
            </p:blipFill>
            <p:spPr bwMode="auto">
              <a:xfrm>
                <a:off x="763" y="2147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87" name="Picture 231"/>
              <p:cNvPicPr>
                <a:picLocks noChangeAspect="1" noChangeArrowheads="1"/>
              </p:cNvPicPr>
              <p:nvPr/>
            </p:nvPicPr>
            <p:blipFill>
              <a:blip r:embed="rId224"/>
              <a:srcRect/>
              <a:stretch>
                <a:fillRect/>
              </a:stretch>
            </p:blipFill>
            <p:spPr bwMode="auto">
              <a:xfrm>
                <a:off x="888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88" name="Picture 232"/>
              <p:cNvPicPr>
                <a:picLocks noChangeAspect="1" noChangeArrowheads="1"/>
              </p:cNvPicPr>
              <p:nvPr/>
            </p:nvPicPr>
            <p:blipFill>
              <a:blip r:embed="rId225"/>
              <a:srcRect/>
              <a:stretch>
                <a:fillRect/>
              </a:stretch>
            </p:blipFill>
            <p:spPr bwMode="auto">
              <a:xfrm>
                <a:off x="888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89" name="Picture 233"/>
              <p:cNvPicPr>
                <a:picLocks noChangeAspect="1" noChangeArrowheads="1"/>
              </p:cNvPicPr>
              <p:nvPr/>
            </p:nvPicPr>
            <p:blipFill>
              <a:blip r:embed="rId226"/>
              <a:srcRect/>
              <a:stretch>
                <a:fillRect/>
              </a:stretch>
            </p:blipFill>
            <p:spPr bwMode="auto">
              <a:xfrm>
                <a:off x="1014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90" name="Picture 234"/>
              <p:cNvPicPr>
                <a:picLocks noChangeAspect="1" noChangeArrowheads="1"/>
              </p:cNvPicPr>
              <p:nvPr/>
            </p:nvPicPr>
            <p:blipFill>
              <a:blip r:embed="rId227"/>
              <a:srcRect/>
              <a:stretch>
                <a:fillRect/>
              </a:stretch>
            </p:blipFill>
            <p:spPr bwMode="auto">
              <a:xfrm>
                <a:off x="1014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91" name="Picture 235"/>
              <p:cNvPicPr>
                <a:picLocks noChangeAspect="1" noChangeArrowheads="1"/>
              </p:cNvPicPr>
              <p:nvPr/>
            </p:nvPicPr>
            <p:blipFill>
              <a:blip r:embed="rId228"/>
              <a:srcRect/>
              <a:stretch>
                <a:fillRect/>
              </a:stretch>
            </p:blipFill>
            <p:spPr bwMode="auto">
              <a:xfrm>
                <a:off x="1139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92" name="Picture 236"/>
              <p:cNvPicPr>
                <a:picLocks noChangeAspect="1" noChangeArrowheads="1"/>
              </p:cNvPicPr>
              <p:nvPr/>
            </p:nvPicPr>
            <p:blipFill>
              <a:blip r:embed="rId229"/>
              <a:srcRect/>
              <a:stretch>
                <a:fillRect/>
              </a:stretch>
            </p:blipFill>
            <p:spPr bwMode="auto">
              <a:xfrm>
                <a:off x="1139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93" name="Picture 237"/>
              <p:cNvPicPr>
                <a:picLocks noChangeAspect="1" noChangeArrowheads="1"/>
              </p:cNvPicPr>
              <p:nvPr/>
            </p:nvPicPr>
            <p:blipFill>
              <a:blip r:embed="rId230"/>
              <a:srcRect/>
              <a:stretch>
                <a:fillRect/>
              </a:stretch>
            </p:blipFill>
            <p:spPr bwMode="auto">
              <a:xfrm>
                <a:off x="1265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94" name="Picture 238"/>
              <p:cNvPicPr>
                <a:picLocks noChangeAspect="1" noChangeArrowheads="1"/>
              </p:cNvPicPr>
              <p:nvPr/>
            </p:nvPicPr>
            <p:blipFill>
              <a:blip r:embed="rId231"/>
              <a:srcRect/>
              <a:stretch>
                <a:fillRect/>
              </a:stretch>
            </p:blipFill>
            <p:spPr bwMode="auto">
              <a:xfrm>
                <a:off x="1265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95" name="Picture 239"/>
              <p:cNvPicPr>
                <a:picLocks noChangeAspect="1" noChangeArrowheads="1"/>
              </p:cNvPicPr>
              <p:nvPr/>
            </p:nvPicPr>
            <p:blipFill>
              <a:blip r:embed="rId232"/>
              <a:srcRect/>
              <a:stretch>
                <a:fillRect/>
              </a:stretch>
            </p:blipFill>
            <p:spPr bwMode="auto">
              <a:xfrm>
                <a:off x="1390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96" name="Picture 240"/>
              <p:cNvPicPr>
                <a:picLocks noChangeAspect="1" noChangeArrowheads="1"/>
              </p:cNvPicPr>
              <p:nvPr/>
            </p:nvPicPr>
            <p:blipFill>
              <a:blip r:embed="rId233"/>
              <a:srcRect/>
              <a:stretch>
                <a:fillRect/>
              </a:stretch>
            </p:blipFill>
            <p:spPr bwMode="auto">
              <a:xfrm>
                <a:off x="1390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97" name="Picture 241"/>
              <p:cNvPicPr>
                <a:picLocks noChangeAspect="1" noChangeArrowheads="1"/>
              </p:cNvPicPr>
              <p:nvPr/>
            </p:nvPicPr>
            <p:blipFill>
              <a:blip r:embed="rId234"/>
              <a:srcRect/>
              <a:stretch>
                <a:fillRect/>
              </a:stretch>
            </p:blipFill>
            <p:spPr bwMode="auto">
              <a:xfrm>
                <a:off x="1514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98" name="Picture 242"/>
              <p:cNvPicPr>
                <a:picLocks noChangeAspect="1" noChangeArrowheads="1"/>
              </p:cNvPicPr>
              <p:nvPr/>
            </p:nvPicPr>
            <p:blipFill>
              <a:blip r:embed="rId235"/>
              <a:srcRect/>
              <a:stretch>
                <a:fillRect/>
              </a:stretch>
            </p:blipFill>
            <p:spPr bwMode="auto">
              <a:xfrm>
                <a:off x="1514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499" name="Picture 243"/>
              <p:cNvPicPr>
                <a:picLocks noChangeAspect="1" noChangeArrowheads="1"/>
              </p:cNvPicPr>
              <p:nvPr/>
            </p:nvPicPr>
            <p:blipFill>
              <a:blip r:embed="rId236"/>
              <a:srcRect/>
              <a:stretch>
                <a:fillRect/>
              </a:stretch>
            </p:blipFill>
            <p:spPr bwMode="auto">
              <a:xfrm>
                <a:off x="1640" y="2147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00" name="Picture 244"/>
              <p:cNvPicPr>
                <a:picLocks noChangeAspect="1" noChangeArrowheads="1"/>
              </p:cNvPicPr>
              <p:nvPr/>
            </p:nvPicPr>
            <p:blipFill>
              <a:blip r:embed="rId237"/>
              <a:srcRect/>
              <a:stretch>
                <a:fillRect/>
              </a:stretch>
            </p:blipFill>
            <p:spPr bwMode="auto">
              <a:xfrm>
                <a:off x="1640" y="2147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01" name="Picture 245"/>
              <p:cNvPicPr>
                <a:picLocks noChangeAspect="1" noChangeArrowheads="1"/>
              </p:cNvPicPr>
              <p:nvPr/>
            </p:nvPicPr>
            <p:blipFill>
              <a:blip r:embed="rId238"/>
              <a:srcRect/>
              <a:stretch>
                <a:fillRect/>
              </a:stretch>
            </p:blipFill>
            <p:spPr bwMode="auto">
              <a:xfrm>
                <a:off x="1765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02" name="Picture 246"/>
              <p:cNvPicPr>
                <a:picLocks noChangeAspect="1" noChangeArrowheads="1"/>
              </p:cNvPicPr>
              <p:nvPr/>
            </p:nvPicPr>
            <p:blipFill>
              <a:blip r:embed="rId239"/>
              <a:srcRect/>
              <a:stretch>
                <a:fillRect/>
              </a:stretch>
            </p:blipFill>
            <p:spPr bwMode="auto">
              <a:xfrm>
                <a:off x="1765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03" name="Picture 247"/>
              <p:cNvPicPr>
                <a:picLocks noChangeAspect="1" noChangeArrowheads="1"/>
              </p:cNvPicPr>
              <p:nvPr/>
            </p:nvPicPr>
            <p:blipFill>
              <a:blip r:embed="rId240"/>
              <a:srcRect/>
              <a:stretch>
                <a:fillRect/>
              </a:stretch>
            </p:blipFill>
            <p:spPr bwMode="auto">
              <a:xfrm>
                <a:off x="1891" y="2147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04" name="Picture 248"/>
              <p:cNvPicPr>
                <a:picLocks noChangeAspect="1" noChangeArrowheads="1"/>
              </p:cNvPicPr>
              <p:nvPr/>
            </p:nvPicPr>
            <p:blipFill>
              <a:blip r:embed="rId241"/>
              <a:srcRect/>
              <a:stretch>
                <a:fillRect/>
              </a:stretch>
            </p:blipFill>
            <p:spPr bwMode="auto">
              <a:xfrm>
                <a:off x="1891" y="2147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05" name="Picture 249"/>
              <p:cNvPicPr>
                <a:picLocks noChangeAspect="1" noChangeArrowheads="1"/>
              </p:cNvPicPr>
              <p:nvPr/>
            </p:nvPicPr>
            <p:blipFill>
              <a:blip r:embed="rId242"/>
              <a:srcRect/>
              <a:stretch>
                <a:fillRect/>
              </a:stretch>
            </p:blipFill>
            <p:spPr bwMode="auto">
              <a:xfrm>
                <a:off x="512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06" name="Picture 250"/>
              <p:cNvPicPr>
                <a:picLocks noChangeAspect="1" noChangeArrowheads="1"/>
              </p:cNvPicPr>
              <p:nvPr/>
            </p:nvPicPr>
            <p:blipFill>
              <a:blip r:embed="rId243"/>
              <a:srcRect/>
              <a:stretch>
                <a:fillRect/>
              </a:stretch>
            </p:blipFill>
            <p:spPr bwMode="auto">
              <a:xfrm>
                <a:off x="512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07" name="Picture 251"/>
              <p:cNvPicPr>
                <a:picLocks noChangeAspect="1" noChangeArrowheads="1"/>
              </p:cNvPicPr>
              <p:nvPr/>
            </p:nvPicPr>
            <p:blipFill>
              <a:blip r:embed="rId244"/>
              <a:srcRect/>
              <a:stretch>
                <a:fillRect/>
              </a:stretch>
            </p:blipFill>
            <p:spPr bwMode="auto">
              <a:xfrm>
                <a:off x="639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08" name="Picture 252"/>
              <p:cNvPicPr>
                <a:picLocks noChangeAspect="1" noChangeArrowheads="1"/>
              </p:cNvPicPr>
              <p:nvPr/>
            </p:nvPicPr>
            <p:blipFill>
              <a:blip r:embed="rId245"/>
              <a:srcRect/>
              <a:stretch>
                <a:fillRect/>
              </a:stretch>
            </p:blipFill>
            <p:spPr bwMode="auto">
              <a:xfrm>
                <a:off x="639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09" name="Picture 253"/>
              <p:cNvPicPr>
                <a:picLocks noChangeAspect="1" noChangeArrowheads="1"/>
              </p:cNvPicPr>
              <p:nvPr/>
            </p:nvPicPr>
            <p:blipFill>
              <a:blip r:embed="rId246"/>
              <a:srcRect/>
              <a:stretch>
                <a:fillRect/>
              </a:stretch>
            </p:blipFill>
            <p:spPr bwMode="auto">
              <a:xfrm>
                <a:off x="763" y="2020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10" name="Picture 254"/>
              <p:cNvPicPr>
                <a:picLocks noChangeAspect="1" noChangeArrowheads="1"/>
              </p:cNvPicPr>
              <p:nvPr/>
            </p:nvPicPr>
            <p:blipFill>
              <a:blip r:embed="rId247"/>
              <a:srcRect/>
              <a:stretch>
                <a:fillRect/>
              </a:stretch>
            </p:blipFill>
            <p:spPr bwMode="auto">
              <a:xfrm>
                <a:off x="763" y="2020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11" name="Picture 255"/>
              <p:cNvPicPr>
                <a:picLocks noChangeAspect="1" noChangeArrowheads="1"/>
              </p:cNvPicPr>
              <p:nvPr/>
            </p:nvPicPr>
            <p:blipFill>
              <a:blip r:embed="rId248"/>
              <a:srcRect/>
              <a:stretch>
                <a:fillRect/>
              </a:stretch>
            </p:blipFill>
            <p:spPr bwMode="auto">
              <a:xfrm>
                <a:off x="888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12" name="Picture 256"/>
              <p:cNvPicPr>
                <a:picLocks noChangeAspect="1" noChangeArrowheads="1"/>
              </p:cNvPicPr>
              <p:nvPr/>
            </p:nvPicPr>
            <p:blipFill>
              <a:blip r:embed="rId249"/>
              <a:srcRect/>
              <a:stretch>
                <a:fillRect/>
              </a:stretch>
            </p:blipFill>
            <p:spPr bwMode="auto">
              <a:xfrm>
                <a:off x="888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13" name="Picture 257"/>
              <p:cNvPicPr>
                <a:picLocks noChangeAspect="1" noChangeArrowheads="1"/>
              </p:cNvPicPr>
              <p:nvPr/>
            </p:nvPicPr>
            <p:blipFill>
              <a:blip r:embed="rId250"/>
              <a:srcRect/>
              <a:stretch>
                <a:fillRect/>
              </a:stretch>
            </p:blipFill>
            <p:spPr bwMode="auto">
              <a:xfrm>
                <a:off x="1014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14" name="Picture 258"/>
              <p:cNvPicPr>
                <a:picLocks noChangeAspect="1" noChangeArrowheads="1"/>
              </p:cNvPicPr>
              <p:nvPr/>
            </p:nvPicPr>
            <p:blipFill>
              <a:blip r:embed="rId251"/>
              <a:srcRect/>
              <a:stretch>
                <a:fillRect/>
              </a:stretch>
            </p:blipFill>
            <p:spPr bwMode="auto">
              <a:xfrm>
                <a:off x="1014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15" name="Picture 259"/>
              <p:cNvPicPr>
                <a:picLocks noChangeAspect="1" noChangeArrowheads="1"/>
              </p:cNvPicPr>
              <p:nvPr/>
            </p:nvPicPr>
            <p:blipFill>
              <a:blip r:embed="rId252"/>
              <a:srcRect/>
              <a:stretch>
                <a:fillRect/>
              </a:stretch>
            </p:blipFill>
            <p:spPr bwMode="auto">
              <a:xfrm>
                <a:off x="1139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16" name="Picture 260"/>
              <p:cNvPicPr>
                <a:picLocks noChangeAspect="1" noChangeArrowheads="1"/>
              </p:cNvPicPr>
              <p:nvPr/>
            </p:nvPicPr>
            <p:blipFill>
              <a:blip r:embed="rId253"/>
              <a:srcRect/>
              <a:stretch>
                <a:fillRect/>
              </a:stretch>
            </p:blipFill>
            <p:spPr bwMode="auto">
              <a:xfrm>
                <a:off x="1139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17" name="Picture 261"/>
              <p:cNvPicPr>
                <a:picLocks noChangeAspect="1" noChangeArrowheads="1"/>
              </p:cNvPicPr>
              <p:nvPr/>
            </p:nvPicPr>
            <p:blipFill>
              <a:blip r:embed="rId254"/>
              <a:srcRect/>
              <a:stretch>
                <a:fillRect/>
              </a:stretch>
            </p:blipFill>
            <p:spPr bwMode="auto">
              <a:xfrm>
                <a:off x="1265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18" name="Picture 262"/>
              <p:cNvPicPr>
                <a:picLocks noChangeAspect="1" noChangeArrowheads="1"/>
              </p:cNvPicPr>
              <p:nvPr/>
            </p:nvPicPr>
            <p:blipFill>
              <a:blip r:embed="rId255"/>
              <a:srcRect/>
              <a:stretch>
                <a:fillRect/>
              </a:stretch>
            </p:blipFill>
            <p:spPr bwMode="auto">
              <a:xfrm>
                <a:off x="1265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19" name="Picture 263"/>
              <p:cNvPicPr>
                <a:picLocks noChangeAspect="1" noChangeArrowheads="1"/>
              </p:cNvPicPr>
              <p:nvPr/>
            </p:nvPicPr>
            <p:blipFill>
              <a:blip r:embed="rId256"/>
              <a:srcRect/>
              <a:stretch>
                <a:fillRect/>
              </a:stretch>
            </p:blipFill>
            <p:spPr bwMode="auto">
              <a:xfrm>
                <a:off x="1390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20" name="Picture 264"/>
              <p:cNvPicPr>
                <a:picLocks noChangeAspect="1" noChangeArrowheads="1"/>
              </p:cNvPicPr>
              <p:nvPr/>
            </p:nvPicPr>
            <p:blipFill>
              <a:blip r:embed="rId257"/>
              <a:srcRect/>
              <a:stretch>
                <a:fillRect/>
              </a:stretch>
            </p:blipFill>
            <p:spPr bwMode="auto">
              <a:xfrm>
                <a:off x="1390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21" name="Picture 265"/>
              <p:cNvPicPr>
                <a:picLocks noChangeAspect="1" noChangeArrowheads="1"/>
              </p:cNvPicPr>
              <p:nvPr/>
            </p:nvPicPr>
            <p:blipFill>
              <a:blip r:embed="rId258"/>
              <a:srcRect/>
              <a:stretch>
                <a:fillRect/>
              </a:stretch>
            </p:blipFill>
            <p:spPr bwMode="auto">
              <a:xfrm>
                <a:off x="1514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22" name="Picture 266"/>
              <p:cNvPicPr>
                <a:picLocks noChangeAspect="1" noChangeArrowheads="1"/>
              </p:cNvPicPr>
              <p:nvPr/>
            </p:nvPicPr>
            <p:blipFill>
              <a:blip r:embed="rId259"/>
              <a:srcRect/>
              <a:stretch>
                <a:fillRect/>
              </a:stretch>
            </p:blipFill>
            <p:spPr bwMode="auto">
              <a:xfrm>
                <a:off x="1514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23" name="Picture 267"/>
              <p:cNvPicPr>
                <a:picLocks noChangeAspect="1" noChangeArrowheads="1"/>
              </p:cNvPicPr>
              <p:nvPr/>
            </p:nvPicPr>
            <p:blipFill>
              <a:blip r:embed="rId260"/>
              <a:srcRect/>
              <a:stretch>
                <a:fillRect/>
              </a:stretch>
            </p:blipFill>
            <p:spPr bwMode="auto">
              <a:xfrm>
                <a:off x="1640" y="2020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24" name="Picture 268"/>
              <p:cNvPicPr>
                <a:picLocks noChangeAspect="1" noChangeArrowheads="1"/>
              </p:cNvPicPr>
              <p:nvPr/>
            </p:nvPicPr>
            <p:blipFill>
              <a:blip r:embed="rId261"/>
              <a:srcRect/>
              <a:stretch>
                <a:fillRect/>
              </a:stretch>
            </p:blipFill>
            <p:spPr bwMode="auto">
              <a:xfrm>
                <a:off x="1640" y="2020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25" name="Picture 269"/>
              <p:cNvPicPr>
                <a:picLocks noChangeAspect="1" noChangeArrowheads="1"/>
              </p:cNvPicPr>
              <p:nvPr/>
            </p:nvPicPr>
            <p:blipFill>
              <a:blip r:embed="rId262"/>
              <a:srcRect/>
              <a:stretch>
                <a:fillRect/>
              </a:stretch>
            </p:blipFill>
            <p:spPr bwMode="auto">
              <a:xfrm>
                <a:off x="1765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26" name="Picture 270"/>
              <p:cNvPicPr>
                <a:picLocks noChangeAspect="1" noChangeArrowheads="1"/>
              </p:cNvPicPr>
              <p:nvPr/>
            </p:nvPicPr>
            <p:blipFill>
              <a:blip r:embed="rId263"/>
              <a:srcRect/>
              <a:stretch>
                <a:fillRect/>
              </a:stretch>
            </p:blipFill>
            <p:spPr bwMode="auto">
              <a:xfrm>
                <a:off x="1765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27" name="Picture 271"/>
              <p:cNvPicPr>
                <a:picLocks noChangeAspect="1" noChangeArrowheads="1"/>
              </p:cNvPicPr>
              <p:nvPr/>
            </p:nvPicPr>
            <p:blipFill>
              <a:blip r:embed="rId264"/>
              <a:srcRect/>
              <a:stretch>
                <a:fillRect/>
              </a:stretch>
            </p:blipFill>
            <p:spPr bwMode="auto">
              <a:xfrm>
                <a:off x="1891" y="2020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28" name="Picture 272"/>
              <p:cNvPicPr>
                <a:picLocks noChangeAspect="1" noChangeArrowheads="1"/>
              </p:cNvPicPr>
              <p:nvPr/>
            </p:nvPicPr>
            <p:blipFill>
              <a:blip r:embed="rId265"/>
              <a:srcRect/>
              <a:stretch>
                <a:fillRect/>
              </a:stretch>
            </p:blipFill>
            <p:spPr bwMode="auto">
              <a:xfrm>
                <a:off x="1891" y="2020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29" name="Picture 273"/>
              <p:cNvPicPr>
                <a:picLocks noChangeAspect="1" noChangeArrowheads="1"/>
              </p:cNvPicPr>
              <p:nvPr/>
            </p:nvPicPr>
            <p:blipFill>
              <a:blip r:embed="rId266"/>
              <a:srcRect/>
              <a:stretch>
                <a:fillRect/>
              </a:stretch>
            </p:blipFill>
            <p:spPr bwMode="auto">
              <a:xfrm>
                <a:off x="512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30" name="Picture 274"/>
              <p:cNvPicPr>
                <a:picLocks noChangeAspect="1" noChangeArrowheads="1"/>
              </p:cNvPicPr>
              <p:nvPr/>
            </p:nvPicPr>
            <p:blipFill>
              <a:blip r:embed="rId267"/>
              <a:srcRect/>
              <a:stretch>
                <a:fillRect/>
              </a:stretch>
            </p:blipFill>
            <p:spPr bwMode="auto">
              <a:xfrm>
                <a:off x="512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31" name="Picture 275"/>
              <p:cNvPicPr>
                <a:picLocks noChangeAspect="1" noChangeArrowheads="1"/>
              </p:cNvPicPr>
              <p:nvPr/>
            </p:nvPicPr>
            <p:blipFill>
              <a:blip r:embed="rId268"/>
              <a:srcRect/>
              <a:stretch>
                <a:fillRect/>
              </a:stretch>
            </p:blipFill>
            <p:spPr bwMode="auto">
              <a:xfrm>
                <a:off x="639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32" name="Picture 276"/>
              <p:cNvPicPr>
                <a:picLocks noChangeAspect="1" noChangeArrowheads="1"/>
              </p:cNvPicPr>
              <p:nvPr/>
            </p:nvPicPr>
            <p:blipFill>
              <a:blip r:embed="rId269"/>
              <a:srcRect/>
              <a:stretch>
                <a:fillRect/>
              </a:stretch>
            </p:blipFill>
            <p:spPr bwMode="auto">
              <a:xfrm>
                <a:off x="639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33" name="Picture 277"/>
              <p:cNvPicPr>
                <a:picLocks noChangeAspect="1" noChangeArrowheads="1"/>
              </p:cNvPicPr>
              <p:nvPr/>
            </p:nvPicPr>
            <p:blipFill>
              <a:blip r:embed="rId270"/>
              <a:srcRect/>
              <a:stretch>
                <a:fillRect/>
              </a:stretch>
            </p:blipFill>
            <p:spPr bwMode="auto">
              <a:xfrm>
                <a:off x="763" y="1896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34" name="Picture 278"/>
              <p:cNvPicPr>
                <a:picLocks noChangeAspect="1" noChangeArrowheads="1"/>
              </p:cNvPicPr>
              <p:nvPr/>
            </p:nvPicPr>
            <p:blipFill>
              <a:blip r:embed="rId271"/>
              <a:srcRect/>
              <a:stretch>
                <a:fillRect/>
              </a:stretch>
            </p:blipFill>
            <p:spPr bwMode="auto">
              <a:xfrm>
                <a:off x="763" y="1896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35" name="Picture 279"/>
              <p:cNvPicPr>
                <a:picLocks noChangeAspect="1" noChangeArrowheads="1"/>
              </p:cNvPicPr>
              <p:nvPr/>
            </p:nvPicPr>
            <p:blipFill>
              <a:blip r:embed="rId272"/>
              <a:srcRect/>
              <a:stretch>
                <a:fillRect/>
              </a:stretch>
            </p:blipFill>
            <p:spPr bwMode="auto">
              <a:xfrm>
                <a:off x="888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36" name="Picture 280"/>
              <p:cNvPicPr>
                <a:picLocks noChangeAspect="1" noChangeArrowheads="1"/>
              </p:cNvPicPr>
              <p:nvPr/>
            </p:nvPicPr>
            <p:blipFill>
              <a:blip r:embed="rId273"/>
              <a:srcRect/>
              <a:stretch>
                <a:fillRect/>
              </a:stretch>
            </p:blipFill>
            <p:spPr bwMode="auto">
              <a:xfrm>
                <a:off x="888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37" name="Picture 281"/>
              <p:cNvPicPr>
                <a:picLocks noChangeAspect="1" noChangeArrowheads="1"/>
              </p:cNvPicPr>
              <p:nvPr/>
            </p:nvPicPr>
            <p:blipFill>
              <a:blip r:embed="rId274"/>
              <a:srcRect/>
              <a:stretch>
                <a:fillRect/>
              </a:stretch>
            </p:blipFill>
            <p:spPr bwMode="auto">
              <a:xfrm>
                <a:off x="1014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38" name="Picture 282"/>
              <p:cNvPicPr>
                <a:picLocks noChangeAspect="1" noChangeArrowheads="1"/>
              </p:cNvPicPr>
              <p:nvPr/>
            </p:nvPicPr>
            <p:blipFill>
              <a:blip r:embed="rId275"/>
              <a:srcRect/>
              <a:stretch>
                <a:fillRect/>
              </a:stretch>
            </p:blipFill>
            <p:spPr bwMode="auto">
              <a:xfrm>
                <a:off x="1014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39" name="Picture 283"/>
              <p:cNvPicPr>
                <a:picLocks noChangeAspect="1" noChangeArrowheads="1"/>
              </p:cNvPicPr>
              <p:nvPr/>
            </p:nvPicPr>
            <p:blipFill>
              <a:blip r:embed="rId276"/>
              <a:srcRect/>
              <a:stretch>
                <a:fillRect/>
              </a:stretch>
            </p:blipFill>
            <p:spPr bwMode="auto">
              <a:xfrm>
                <a:off x="1139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40" name="Picture 284"/>
              <p:cNvPicPr>
                <a:picLocks noChangeAspect="1" noChangeArrowheads="1"/>
              </p:cNvPicPr>
              <p:nvPr/>
            </p:nvPicPr>
            <p:blipFill>
              <a:blip r:embed="rId277"/>
              <a:srcRect/>
              <a:stretch>
                <a:fillRect/>
              </a:stretch>
            </p:blipFill>
            <p:spPr bwMode="auto">
              <a:xfrm>
                <a:off x="1139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41" name="Picture 285"/>
              <p:cNvPicPr>
                <a:picLocks noChangeAspect="1" noChangeArrowheads="1"/>
              </p:cNvPicPr>
              <p:nvPr/>
            </p:nvPicPr>
            <p:blipFill>
              <a:blip r:embed="rId278"/>
              <a:srcRect/>
              <a:stretch>
                <a:fillRect/>
              </a:stretch>
            </p:blipFill>
            <p:spPr bwMode="auto">
              <a:xfrm>
                <a:off x="1265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42" name="Picture 286"/>
              <p:cNvPicPr>
                <a:picLocks noChangeAspect="1" noChangeArrowheads="1"/>
              </p:cNvPicPr>
              <p:nvPr/>
            </p:nvPicPr>
            <p:blipFill>
              <a:blip r:embed="rId279"/>
              <a:srcRect/>
              <a:stretch>
                <a:fillRect/>
              </a:stretch>
            </p:blipFill>
            <p:spPr bwMode="auto">
              <a:xfrm>
                <a:off x="1265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43" name="Picture 287"/>
              <p:cNvPicPr>
                <a:picLocks noChangeAspect="1" noChangeArrowheads="1"/>
              </p:cNvPicPr>
              <p:nvPr/>
            </p:nvPicPr>
            <p:blipFill>
              <a:blip r:embed="rId280"/>
              <a:srcRect/>
              <a:stretch>
                <a:fillRect/>
              </a:stretch>
            </p:blipFill>
            <p:spPr bwMode="auto">
              <a:xfrm>
                <a:off x="1390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44" name="Picture 288"/>
              <p:cNvPicPr>
                <a:picLocks noChangeAspect="1" noChangeArrowheads="1"/>
              </p:cNvPicPr>
              <p:nvPr/>
            </p:nvPicPr>
            <p:blipFill>
              <a:blip r:embed="rId281"/>
              <a:srcRect/>
              <a:stretch>
                <a:fillRect/>
              </a:stretch>
            </p:blipFill>
            <p:spPr bwMode="auto">
              <a:xfrm>
                <a:off x="1390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45" name="Picture 289"/>
              <p:cNvPicPr>
                <a:picLocks noChangeAspect="1" noChangeArrowheads="1"/>
              </p:cNvPicPr>
              <p:nvPr/>
            </p:nvPicPr>
            <p:blipFill>
              <a:blip r:embed="rId282"/>
              <a:srcRect/>
              <a:stretch>
                <a:fillRect/>
              </a:stretch>
            </p:blipFill>
            <p:spPr bwMode="auto">
              <a:xfrm>
                <a:off x="1514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46" name="Picture 290"/>
              <p:cNvPicPr>
                <a:picLocks noChangeAspect="1" noChangeArrowheads="1"/>
              </p:cNvPicPr>
              <p:nvPr/>
            </p:nvPicPr>
            <p:blipFill>
              <a:blip r:embed="rId283"/>
              <a:srcRect/>
              <a:stretch>
                <a:fillRect/>
              </a:stretch>
            </p:blipFill>
            <p:spPr bwMode="auto">
              <a:xfrm>
                <a:off x="1514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47" name="Picture 291"/>
              <p:cNvPicPr>
                <a:picLocks noChangeAspect="1" noChangeArrowheads="1"/>
              </p:cNvPicPr>
              <p:nvPr/>
            </p:nvPicPr>
            <p:blipFill>
              <a:blip r:embed="rId284"/>
              <a:srcRect/>
              <a:stretch>
                <a:fillRect/>
              </a:stretch>
            </p:blipFill>
            <p:spPr bwMode="auto">
              <a:xfrm>
                <a:off x="1640" y="1896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48" name="Picture 292"/>
              <p:cNvPicPr>
                <a:picLocks noChangeAspect="1" noChangeArrowheads="1"/>
              </p:cNvPicPr>
              <p:nvPr/>
            </p:nvPicPr>
            <p:blipFill>
              <a:blip r:embed="rId285"/>
              <a:srcRect/>
              <a:stretch>
                <a:fillRect/>
              </a:stretch>
            </p:blipFill>
            <p:spPr bwMode="auto">
              <a:xfrm>
                <a:off x="1640" y="1896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49" name="Picture 293"/>
              <p:cNvPicPr>
                <a:picLocks noChangeAspect="1" noChangeArrowheads="1"/>
              </p:cNvPicPr>
              <p:nvPr/>
            </p:nvPicPr>
            <p:blipFill>
              <a:blip r:embed="rId286"/>
              <a:srcRect/>
              <a:stretch>
                <a:fillRect/>
              </a:stretch>
            </p:blipFill>
            <p:spPr bwMode="auto">
              <a:xfrm>
                <a:off x="1765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50" name="Picture 294"/>
              <p:cNvPicPr>
                <a:picLocks noChangeAspect="1" noChangeArrowheads="1"/>
              </p:cNvPicPr>
              <p:nvPr/>
            </p:nvPicPr>
            <p:blipFill>
              <a:blip r:embed="rId287"/>
              <a:srcRect/>
              <a:stretch>
                <a:fillRect/>
              </a:stretch>
            </p:blipFill>
            <p:spPr bwMode="auto">
              <a:xfrm>
                <a:off x="1765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51" name="Picture 295"/>
              <p:cNvPicPr>
                <a:picLocks noChangeAspect="1" noChangeArrowheads="1"/>
              </p:cNvPicPr>
              <p:nvPr/>
            </p:nvPicPr>
            <p:blipFill>
              <a:blip r:embed="rId288"/>
              <a:srcRect/>
              <a:stretch>
                <a:fillRect/>
              </a:stretch>
            </p:blipFill>
            <p:spPr bwMode="auto">
              <a:xfrm>
                <a:off x="1891" y="1896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52" name="Picture 296"/>
              <p:cNvPicPr>
                <a:picLocks noChangeAspect="1" noChangeArrowheads="1"/>
              </p:cNvPicPr>
              <p:nvPr/>
            </p:nvPicPr>
            <p:blipFill>
              <a:blip r:embed="rId289"/>
              <a:srcRect/>
              <a:stretch>
                <a:fillRect/>
              </a:stretch>
            </p:blipFill>
            <p:spPr bwMode="auto">
              <a:xfrm>
                <a:off x="1891" y="1896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53" name="Picture 297"/>
              <p:cNvPicPr>
                <a:picLocks noChangeAspect="1" noChangeArrowheads="1"/>
              </p:cNvPicPr>
              <p:nvPr/>
            </p:nvPicPr>
            <p:blipFill>
              <a:blip r:embed="rId290"/>
              <a:srcRect/>
              <a:stretch>
                <a:fillRect/>
              </a:stretch>
            </p:blipFill>
            <p:spPr bwMode="auto">
              <a:xfrm>
                <a:off x="512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54" name="Picture 298"/>
              <p:cNvPicPr>
                <a:picLocks noChangeAspect="1" noChangeArrowheads="1"/>
              </p:cNvPicPr>
              <p:nvPr/>
            </p:nvPicPr>
            <p:blipFill>
              <a:blip r:embed="rId291"/>
              <a:srcRect/>
              <a:stretch>
                <a:fillRect/>
              </a:stretch>
            </p:blipFill>
            <p:spPr bwMode="auto">
              <a:xfrm>
                <a:off x="512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55" name="Picture 299"/>
              <p:cNvPicPr>
                <a:picLocks noChangeAspect="1" noChangeArrowheads="1"/>
              </p:cNvPicPr>
              <p:nvPr/>
            </p:nvPicPr>
            <p:blipFill>
              <a:blip r:embed="rId292"/>
              <a:srcRect/>
              <a:stretch>
                <a:fillRect/>
              </a:stretch>
            </p:blipFill>
            <p:spPr bwMode="auto">
              <a:xfrm>
                <a:off x="639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56" name="Picture 300"/>
              <p:cNvPicPr>
                <a:picLocks noChangeAspect="1" noChangeArrowheads="1"/>
              </p:cNvPicPr>
              <p:nvPr/>
            </p:nvPicPr>
            <p:blipFill>
              <a:blip r:embed="rId293"/>
              <a:srcRect/>
              <a:stretch>
                <a:fillRect/>
              </a:stretch>
            </p:blipFill>
            <p:spPr bwMode="auto">
              <a:xfrm>
                <a:off x="639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57" name="Picture 301"/>
              <p:cNvPicPr>
                <a:picLocks noChangeAspect="1" noChangeArrowheads="1"/>
              </p:cNvPicPr>
              <p:nvPr/>
            </p:nvPicPr>
            <p:blipFill>
              <a:blip r:embed="rId294"/>
              <a:srcRect/>
              <a:stretch>
                <a:fillRect/>
              </a:stretch>
            </p:blipFill>
            <p:spPr bwMode="auto">
              <a:xfrm>
                <a:off x="763" y="1771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58" name="Picture 302"/>
              <p:cNvPicPr>
                <a:picLocks noChangeAspect="1" noChangeArrowheads="1"/>
              </p:cNvPicPr>
              <p:nvPr/>
            </p:nvPicPr>
            <p:blipFill>
              <a:blip r:embed="rId295"/>
              <a:srcRect/>
              <a:stretch>
                <a:fillRect/>
              </a:stretch>
            </p:blipFill>
            <p:spPr bwMode="auto">
              <a:xfrm>
                <a:off x="763" y="1771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59" name="Picture 303"/>
              <p:cNvPicPr>
                <a:picLocks noChangeAspect="1" noChangeArrowheads="1"/>
              </p:cNvPicPr>
              <p:nvPr/>
            </p:nvPicPr>
            <p:blipFill>
              <a:blip r:embed="rId296"/>
              <a:srcRect/>
              <a:stretch>
                <a:fillRect/>
              </a:stretch>
            </p:blipFill>
            <p:spPr bwMode="auto">
              <a:xfrm>
                <a:off x="888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60" name="Picture 304"/>
              <p:cNvPicPr>
                <a:picLocks noChangeAspect="1" noChangeArrowheads="1"/>
              </p:cNvPicPr>
              <p:nvPr/>
            </p:nvPicPr>
            <p:blipFill>
              <a:blip r:embed="rId297"/>
              <a:srcRect/>
              <a:stretch>
                <a:fillRect/>
              </a:stretch>
            </p:blipFill>
            <p:spPr bwMode="auto">
              <a:xfrm>
                <a:off x="888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61" name="Picture 305"/>
              <p:cNvPicPr>
                <a:picLocks noChangeAspect="1" noChangeArrowheads="1"/>
              </p:cNvPicPr>
              <p:nvPr/>
            </p:nvPicPr>
            <p:blipFill>
              <a:blip r:embed="rId298"/>
              <a:srcRect/>
              <a:stretch>
                <a:fillRect/>
              </a:stretch>
            </p:blipFill>
            <p:spPr bwMode="auto">
              <a:xfrm>
                <a:off x="1014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62" name="Picture 306"/>
              <p:cNvPicPr>
                <a:picLocks noChangeAspect="1" noChangeArrowheads="1"/>
              </p:cNvPicPr>
              <p:nvPr/>
            </p:nvPicPr>
            <p:blipFill>
              <a:blip r:embed="rId299"/>
              <a:srcRect/>
              <a:stretch>
                <a:fillRect/>
              </a:stretch>
            </p:blipFill>
            <p:spPr bwMode="auto">
              <a:xfrm>
                <a:off x="1014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63" name="Picture 307"/>
              <p:cNvPicPr>
                <a:picLocks noChangeAspect="1" noChangeArrowheads="1"/>
              </p:cNvPicPr>
              <p:nvPr/>
            </p:nvPicPr>
            <p:blipFill>
              <a:blip r:embed="rId300"/>
              <a:srcRect/>
              <a:stretch>
                <a:fillRect/>
              </a:stretch>
            </p:blipFill>
            <p:spPr bwMode="auto">
              <a:xfrm>
                <a:off x="1139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64" name="Picture 308"/>
              <p:cNvPicPr>
                <a:picLocks noChangeAspect="1" noChangeArrowheads="1"/>
              </p:cNvPicPr>
              <p:nvPr/>
            </p:nvPicPr>
            <p:blipFill>
              <a:blip r:embed="rId301"/>
              <a:srcRect/>
              <a:stretch>
                <a:fillRect/>
              </a:stretch>
            </p:blipFill>
            <p:spPr bwMode="auto">
              <a:xfrm>
                <a:off x="1139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65" name="Picture 309"/>
              <p:cNvPicPr>
                <a:picLocks noChangeAspect="1" noChangeArrowheads="1"/>
              </p:cNvPicPr>
              <p:nvPr/>
            </p:nvPicPr>
            <p:blipFill>
              <a:blip r:embed="rId302"/>
              <a:srcRect/>
              <a:stretch>
                <a:fillRect/>
              </a:stretch>
            </p:blipFill>
            <p:spPr bwMode="auto">
              <a:xfrm>
                <a:off x="1265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66" name="Picture 310"/>
              <p:cNvPicPr>
                <a:picLocks noChangeAspect="1" noChangeArrowheads="1"/>
              </p:cNvPicPr>
              <p:nvPr/>
            </p:nvPicPr>
            <p:blipFill>
              <a:blip r:embed="rId303"/>
              <a:srcRect/>
              <a:stretch>
                <a:fillRect/>
              </a:stretch>
            </p:blipFill>
            <p:spPr bwMode="auto">
              <a:xfrm>
                <a:off x="1265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67" name="Picture 311"/>
              <p:cNvPicPr>
                <a:picLocks noChangeAspect="1" noChangeArrowheads="1"/>
              </p:cNvPicPr>
              <p:nvPr/>
            </p:nvPicPr>
            <p:blipFill>
              <a:blip r:embed="rId304"/>
              <a:srcRect/>
              <a:stretch>
                <a:fillRect/>
              </a:stretch>
            </p:blipFill>
            <p:spPr bwMode="auto">
              <a:xfrm>
                <a:off x="1390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68" name="Picture 312"/>
              <p:cNvPicPr>
                <a:picLocks noChangeAspect="1" noChangeArrowheads="1"/>
              </p:cNvPicPr>
              <p:nvPr/>
            </p:nvPicPr>
            <p:blipFill>
              <a:blip r:embed="rId305"/>
              <a:srcRect/>
              <a:stretch>
                <a:fillRect/>
              </a:stretch>
            </p:blipFill>
            <p:spPr bwMode="auto">
              <a:xfrm>
                <a:off x="1390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69" name="Picture 313"/>
              <p:cNvPicPr>
                <a:picLocks noChangeAspect="1" noChangeArrowheads="1"/>
              </p:cNvPicPr>
              <p:nvPr/>
            </p:nvPicPr>
            <p:blipFill>
              <a:blip r:embed="rId306"/>
              <a:srcRect/>
              <a:stretch>
                <a:fillRect/>
              </a:stretch>
            </p:blipFill>
            <p:spPr bwMode="auto">
              <a:xfrm>
                <a:off x="1514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70" name="Picture 314"/>
              <p:cNvPicPr>
                <a:picLocks noChangeAspect="1" noChangeArrowheads="1"/>
              </p:cNvPicPr>
              <p:nvPr/>
            </p:nvPicPr>
            <p:blipFill>
              <a:blip r:embed="rId307"/>
              <a:srcRect/>
              <a:stretch>
                <a:fillRect/>
              </a:stretch>
            </p:blipFill>
            <p:spPr bwMode="auto">
              <a:xfrm>
                <a:off x="1514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71" name="Picture 315"/>
              <p:cNvPicPr>
                <a:picLocks noChangeAspect="1" noChangeArrowheads="1"/>
              </p:cNvPicPr>
              <p:nvPr/>
            </p:nvPicPr>
            <p:blipFill>
              <a:blip r:embed="rId308"/>
              <a:srcRect/>
              <a:stretch>
                <a:fillRect/>
              </a:stretch>
            </p:blipFill>
            <p:spPr bwMode="auto">
              <a:xfrm>
                <a:off x="1640" y="1771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72" name="Picture 316"/>
              <p:cNvPicPr>
                <a:picLocks noChangeAspect="1" noChangeArrowheads="1"/>
              </p:cNvPicPr>
              <p:nvPr/>
            </p:nvPicPr>
            <p:blipFill>
              <a:blip r:embed="rId309"/>
              <a:srcRect/>
              <a:stretch>
                <a:fillRect/>
              </a:stretch>
            </p:blipFill>
            <p:spPr bwMode="auto">
              <a:xfrm>
                <a:off x="1640" y="1771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73" name="Picture 317"/>
              <p:cNvPicPr>
                <a:picLocks noChangeAspect="1" noChangeArrowheads="1"/>
              </p:cNvPicPr>
              <p:nvPr/>
            </p:nvPicPr>
            <p:blipFill>
              <a:blip r:embed="rId310"/>
              <a:srcRect/>
              <a:stretch>
                <a:fillRect/>
              </a:stretch>
            </p:blipFill>
            <p:spPr bwMode="auto">
              <a:xfrm>
                <a:off x="1765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74" name="Picture 318"/>
              <p:cNvPicPr>
                <a:picLocks noChangeAspect="1" noChangeArrowheads="1"/>
              </p:cNvPicPr>
              <p:nvPr/>
            </p:nvPicPr>
            <p:blipFill>
              <a:blip r:embed="rId311"/>
              <a:srcRect/>
              <a:stretch>
                <a:fillRect/>
              </a:stretch>
            </p:blipFill>
            <p:spPr bwMode="auto">
              <a:xfrm>
                <a:off x="1765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75" name="Picture 319"/>
              <p:cNvPicPr>
                <a:picLocks noChangeAspect="1" noChangeArrowheads="1"/>
              </p:cNvPicPr>
              <p:nvPr/>
            </p:nvPicPr>
            <p:blipFill>
              <a:blip r:embed="rId312"/>
              <a:srcRect/>
              <a:stretch>
                <a:fillRect/>
              </a:stretch>
            </p:blipFill>
            <p:spPr bwMode="auto">
              <a:xfrm>
                <a:off x="1891" y="1771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76" name="Picture 320"/>
              <p:cNvPicPr>
                <a:picLocks noChangeAspect="1" noChangeArrowheads="1"/>
              </p:cNvPicPr>
              <p:nvPr/>
            </p:nvPicPr>
            <p:blipFill>
              <a:blip r:embed="rId313"/>
              <a:srcRect/>
              <a:stretch>
                <a:fillRect/>
              </a:stretch>
            </p:blipFill>
            <p:spPr bwMode="auto">
              <a:xfrm>
                <a:off x="1891" y="1771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77" name="Picture 321"/>
              <p:cNvPicPr>
                <a:picLocks noChangeAspect="1" noChangeArrowheads="1"/>
              </p:cNvPicPr>
              <p:nvPr/>
            </p:nvPicPr>
            <p:blipFill>
              <a:blip r:embed="rId314"/>
              <a:srcRect/>
              <a:stretch>
                <a:fillRect/>
              </a:stretch>
            </p:blipFill>
            <p:spPr bwMode="auto">
              <a:xfrm>
                <a:off x="512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78" name="Picture 322"/>
              <p:cNvPicPr>
                <a:picLocks noChangeAspect="1" noChangeArrowheads="1"/>
              </p:cNvPicPr>
              <p:nvPr/>
            </p:nvPicPr>
            <p:blipFill>
              <a:blip r:embed="rId315"/>
              <a:srcRect/>
              <a:stretch>
                <a:fillRect/>
              </a:stretch>
            </p:blipFill>
            <p:spPr bwMode="auto">
              <a:xfrm>
                <a:off x="512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79" name="Picture 323"/>
              <p:cNvPicPr>
                <a:picLocks noChangeAspect="1" noChangeArrowheads="1"/>
              </p:cNvPicPr>
              <p:nvPr/>
            </p:nvPicPr>
            <p:blipFill>
              <a:blip r:embed="rId316"/>
              <a:srcRect/>
              <a:stretch>
                <a:fillRect/>
              </a:stretch>
            </p:blipFill>
            <p:spPr bwMode="auto">
              <a:xfrm>
                <a:off x="639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80" name="Picture 324"/>
              <p:cNvPicPr>
                <a:picLocks noChangeAspect="1" noChangeArrowheads="1"/>
              </p:cNvPicPr>
              <p:nvPr/>
            </p:nvPicPr>
            <p:blipFill>
              <a:blip r:embed="rId317"/>
              <a:srcRect/>
              <a:stretch>
                <a:fillRect/>
              </a:stretch>
            </p:blipFill>
            <p:spPr bwMode="auto">
              <a:xfrm>
                <a:off x="639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81" name="Picture 325"/>
              <p:cNvPicPr>
                <a:picLocks noChangeAspect="1" noChangeArrowheads="1"/>
              </p:cNvPicPr>
              <p:nvPr/>
            </p:nvPicPr>
            <p:blipFill>
              <a:blip r:embed="rId318"/>
              <a:srcRect/>
              <a:stretch>
                <a:fillRect/>
              </a:stretch>
            </p:blipFill>
            <p:spPr bwMode="auto">
              <a:xfrm>
                <a:off x="763" y="1645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82" name="Picture 326"/>
              <p:cNvPicPr>
                <a:picLocks noChangeAspect="1" noChangeArrowheads="1"/>
              </p:cNvPicPr>
              <p:nvPr/>
            </p:nvPicPr>
            <p:blipFill>
              <a:blip r:embed="rId319"/>
              <a:srcRect/>
              <a:stretch>
                <a:fillRect/>
              </a:stretch>
            </p:blipFill>
            <p:spPr bwMode="auto">
              <a:xfrm>
                <a:off x="763" y="1645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83" name="Picture 327"/>
              <p:cNvPicPr>
                <a:picLocks noChangeAspect="1" noChangeArrowheads="1"/>
              </p:cNvPicPr>
              <p:nvPr/>
            </p:nvPicPr>
            <p:blipFill>
              <a:blip r:embed="rId320"/>
              <a:srcRect/>
              <a:stretch>
                <a:fillRect/>
              </a:stretch>
            </p:blipFill>
            <p:spPr bwMode="auto">
              <a:xfrm>
                <a:off x="888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84" name="Picture 328"/>
              <p:cNvPicPr>
                <a:picLocks noChangeAspect="1" noChangeArrowheads="1"/>
              </p:cNvPicPr>
              <p:nvPr/>
            </p:nvPicPr>
            <p:blipFill>
              <a:blip r:embed="rId321"/>
              <a:srcRect/>
              <a:stretch>
                <a:fillRect/>
              </a:stretch>
            </p:blipFill>
            <p:spPr bwMode="auto">
              <a:xfrm>
                <a:off x="888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85" name="Picture 329"/>
              <p:cNvPicPr>
                <a:picLocks noChangeAspect="1" noChangeArrowheads="1"/>
              </p:cNvPicPr>
              <p:nvPr/>
            </p:nvPicPr>
            <p:blipFill>
              <a:blip r:embed="rId322"/>
              <a:srcRect/>
              <a:stretch>
                <a:fillRect/>
              </a:stretch>
            </p:blipFill>
            <p:spPr bwMode="auto">
              <a:xfrm>
                <a:off x="1014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86" name="Picture 330"/>
              <p:cNvPicPr>
                <a:picLocks noChangeAspect="1" noChangeArrowheads="1"/>
              </p:cNvPicPr>
              <p:nvPr/>
            </p:nvPicPr>
            <p:blipFill>
              <a:blip r:embed="rId323"/>
              <a:srcRect/>
              <a:stretch>
                <a:fillRect/>
              </a:stretch>
            </p:blipFill>
            <p:spPr bwMode="auto">
              <a:xfrm>
                <a:off x="1014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87" name="Picture 331"/>
              <p:cNvPicPr>
                <a:picLocks noChangeAspect="1" noChangeArrowheads="1"/>
              </p:cNvPicPr>
              <p:nvPr/>
            </p:nvPicPr>
            <p:blipFill>
              <a:blip r:embed="rId324"/>
              <a:srcRect/>
              <a:stretch>
                <a:fillRect/>
              </a:stretch>
            </p:blipFill>
            <p:spPr bwMode="auto">
              <a:xfrm>
                <a:off x="1139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88" name="Picture 332"/>
              <p:cNvPicPr>
                <a:picLocks noChangeAspect="1" noChangeArrowheads="1"/>
              </p:cNvPicPr>
              <p:nvPr/>
            </p:nvPicPr>
            <p:blipFill>
              <a:blip r:embed="rId325"/>
              <a:srcRect/>
              <a:stretch>
                <a:fillRect/>
              </a:stretch>
            </p:blipFill>
            <p:spPr bwMode="auto">
              <a:xfrm>
                <a:off x="1139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89" name="Picture 333"/>
              <p:cNvPicPr>
                <a:picLocks noChangeAspect="1" noChangeArrowheads="1"/>
              </p:cNvPicPr>
              <p:nvPr/>
            </p:nvPicPr>
            <p:blipFill>
              <a:blip r:embed="rId326"/>
              <a:srcRect/>
              <a:stretch>
                <a:fillRect/>
              </a:stretch>
            </p:blipFill>
            <p:spPr bwMode="auto">
              <a:xfrm>
                <a:off x="1265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90" name="Picture 334"/>
              <p:cNvPicPr>
                <a:picLocks noChangeAspect="1" noChangeArrowheads="1"/>
              </p:cNvPicPr>
              <p:nvPr/>
            </p:nvPicPr>
            <p:blipFill>
              <a:blip r:embed="rId327"/>
              <a:srcRect/>
              <a:stretch>
                <a:fillRect/>
              </a:stretch>
            </p:blipFill>
            <p:spPr bwMode="auto">
              <a:xfrm>
                <a:off x="1265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91" name="Picture 335"/>
              <p:cNvPicPr>
                <a:picLocks noChangeAspect="1" noChangeArrowheads="1"/>
              </p:cNvPicPr>
              <p:nvPr/>
            </p:nvPicPr>
            <p:blipFill>
              <a:blip r:embed="rId328"/>
              <a:srcRect/>
              <a:stretch>
                <a:fillRect/>
              </a:stretch>
            </p:blipFill>
            <p:spPr bwMode="auto">
              <a:xfrm>
                <a:off x="1390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92" name="Picture 336"/>
              <p:cNvPicPr>
                <a:picLocks noChangeAspect="1" noChangeArrowheads="1"/>
              </p:cNvPicPr>
              <p:nvPr/>
            </p:nvPicPr>
            <p:blipFill>
              <a:blip r:embed="rId329"/>
              <a:srcRect/>
              <a:stretch>
                <a:fillRect/>
              </a:stretch>
            </p:blipFill>
            <p:spPr bwMode="auto">
              <a:xfrm>
                <a:off x="1390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93" name="Picture 337"/>
              <p:cNvPicPr>
                <a:picLocks noChangeAspect="1" noChangeArrowheads="1"/>
              </p:cNvPicPr>
              <p:nvPr/>
            </p:nvPicPr>
            <p:blipFill>
              <a:blip r:embed="rId330"/>
              <a:srcRect/>
              <a:stretch>
                <a:fillRect/>
              </a:stretch>
            </p:blipFill>
            <p:spPr bwMode="auto">
              <a:xfrm>
                <a:off x="1514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94" name="Picture 338"/>
              <p:cNvPicPr>
                <a:picLocks noChangeAspect="1" noChangeArrowheads="1"/>
              </p:cNvPicPr>
              <p:nvPr/>
            </p:nvPicPr>
            <p:blipFill>
              <a:blip r:embed="rId331"/>
              <a:srcRect/>
              <a:stretch>
                <a:fillRect/>
              </a:stretch>
            </p:blipFill>
            <p:spPr bwMode="auto">
              <a:xfrm>
                <a:off x="1514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95" name="Picture 339"/>
              <p:cNvPicPr>
                <a:picLocks noChangeAspect="1" noChangeArrowheads="1"/>
              </p:cNvPicPr>
              <p:nvPr/>
            </p:nvPicPr>
            <p:blipFill>
              <a:blip r:embed="rId332"/>
              <a:srcRect/>
              <a:stretch>
                <a:fillRect/>
              </a:stretch>
            </p:blipFill>
            <p:spPr bwMode="auto">
              <a:xfrm>
                <a:off x="1640" y="1645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96" name="Picture 340"/>
              <p:cNvPicPr>
                <a:picLocks noChangeAspect="1" noChangeArrowheads="1"/>
              </p:cNvPicPr>
              <p:nvPr/>
            </p:nvPicPr>
            <p:blipFill>
              <a:blip r:embed="rId333"/>
              <a:srcRect/>
              <a:stretch>
                <a:fillRect/>
              </a:stretch>
            </p:blipFill>
            <p:spPr bwMode="auto">
              <a:xfrm>
                <a:off x="1640" y="1645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97" name="Picture 341"/>
              <p:cNvPicPr>
                <a:picLocks noChangeAspect="1" noChangeArrowheads="1"/>
              </p:cNvPicPr>
              <p:nvPr/>
            </p:nvPicPr>
            <p:blipFill>
              <a:blip r:embed="rId334"/>
              <a:srcRect/>
              <a:stretch>
                <a:fillRect/>
              </a:stretch>
            </p:blipFill>
            <p:spPr bwMode="auto">
              <a:xfrm>
                <a:off x="1765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98" name="Picture 342"/>
              <p:cNvPicPr>
                <a:picLocks noChangeAspect="1" noChangeArrowheads="1"/>
              </p:cNvPicPr>
              <p:nvPr/>
            </p:nvPicPr>
            <p:blipFill>
              <a:blip r:embed="rId335"/>
              <a:srcRect/>
              <a:stretch>
                <a:fillRect/>
              </a:stretch>
            </p:blipFill>
            <p:spPr bwMode="auto">
              <a:xfrm>
                <a:off x="1765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599" name="Picture 343"/>
              <p:cNvPicPr>
                <a:picLocks noChangeAspect="1" noChangeArrowheads="1"/>
              </p:cNvPicPr>
              <p:nvPr/>
            </p:nvPicPr>
            <p:blipFill>
              <a:blip r:embed="rId336"/>
              <a:srcRect/>
              <a:stretch>
                <a:fillRect/>
              </a:stretch>
            </p:blipFill>
            <p:spPr bwMode="auto">
              <a:xfrm>
                <a:off x="1891" y="1645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600" name="Picture 344"/>
              <p:cNvPicPr>
                <a:picLocks noChangeAspect="1" noChangeArrowheads="1"/>
              </p:cNvPicPr>
              <p:nvPr/>
            </p:nvPicPr>
            <p:blipFill>
              <a:blip r:embed="rId337"/>
              <a:srcRect/>
              <a:stretch>
                <a:fillRect/>
              </a:stretch>
            </p:blipFill>
            <p:spPr bwMode="auto">
              <a:xfrm>
                <a:off x="1891" y="1645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08601" name="Line 345"/>
              <p:cNvSpPr>
                <a:spLocks noChangeShapeType="1"/>
              </p:cNvSpPr>
              <p:nvPr/>
            </p:nvSpPr>
            <p:spPr bwMode="auto">
              <a:xfrm>
                <a:off x="553" y="3327"/>
                <a:ext cx="16" cy="1"/>
              </a:xfrm>
              <a:prstGeom prst="line">
                <a:avLst/>
              </a:prstGeom>
              <a:noFill/>
              <a:ln w="8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02" name="Freeform 346"/>
              <p:cNvSpPr>
                <a:spLocks/>
              </p:cNvSpPr>
              <p:nvPr/>
            </p:nvSpPr>
            <p:spPr bwMode="auto">
              <a:xfrm>
                <a:off x="587" y="1663"/>
                <a:ext cx="1151" cy="1664"/>
              </a:xfrm>
              <a:custGeom>
                <a:avLst/>
                <a:gdLst/>
                <a:ahLst/>
                <a:cxnLst>
                  <a:cxn ang="0">
                    <a:pos x="16" y="1533"/>
                  </a:cxn>
                  <a:cxn ang="0">
                    <a:pos x="34" y="1246"/>
                  </a:cxn>
                  <a:cxn ang="0">
                    <a:pos x="68" y="1324"/>
                  </a:cxn>
                  <a:cxn ang="0">
                    <a:pos x="84" y="1295"/>
                  </a:cxn>
                  <a:cxn ang="0">
                    <a:pos x="134" y="1400"/>
                  </a:cxn>
                  <a:cxn ang="0">
                    <a:pos x="152" y="1177"/>
                  </a:cxn>
                  <a:cxn ang="0">
                    <a:pos x="186" y="1246"/>
                  </a:cxn>
                  <a:cxn ang="0">
                    <a:pos x="202" y="884"/>
                  </a:cxn>
                  <a:cxn ang="0">
                    <a:pos x="236" y="825"/>
                  </a:cxn>
                  <a:cxn ang="0">
                    <a:pos x="254" y="642"/>
                  </a:cxn>
                  <a:cxn ang="0">
                    <a:pos x="288" y="545"/>
                  </a:cxn>
                  <a:cxn ang="0">
                    <a:pos x="304" y="380"/>
                  </a:cxn>
                  <a:cxn ang="0">
                    <a:pos x="338" y="302"/>
                  </a:cxn>
                  <a:cxn ang="0">
                    <a:pos x="354" y="163"/>
                  </a:cxn>
                  <a:cxn ang="0">
                    <a:pos x="390" y="121"/>
                  </a:cxn>
                  <a:cxn ang="0">
                    <a:pos x="406" y="32"/>
                  </a:cxn>
                  <a:cxn ang="0">
                    <a:pos x="440" y="13"/>
                  </a:cxn>
                  <a:cxn ang="0">
                    <a:pos x="456" y="8"/>
                  </a:cxn>
                  <a:cxn ang="0">
                    <a:pos x="490" y="11"/>
                  </a:cxn>
                  <a:cxn ang="0">
                    <a:pos x="508" y="42"/>
                  </a:cxn>
                  <a:cxn ang="0">
                    <a:pos x="542" y="60"/>
                  </a:cxn>
                  <a:cxn ang="0">
                    <a:pos x="558" y="90"/>
                  </a:cxn>
                  <a:cxn ang="0">
                    <a:pos x="592" y="110"/>
                  </a:cxn>
                  <a:cxn ang="0">
                    <a:pos x="608" y="149"/>
                  </a:cxn>
                  <a:cxn ang="0">
                    <a:pos x="642" y="168"/>
                  </a:cxn>
                  <a:cxn ang="0">
                    <a:pos x="660" y="210"/>
                  </a:cxn>
                  <a:cxn ang="0">
                    <a:pos x="694" y="223"/>
                  </a:cxn>
                  <a:cxn ang="0">
                    <a:pos x="710" y="265"/>
                  </a:cxn>
                  <a:cxn ang="0">
                    <a:pos x="744" y="283"/>
                  </a:cxn>
                  <a:cxn ang="0">
                    <a:pos x="762" y="332"/>
                  </a:cxn>
                  <a:cxn ang="0">
                    <a:pos x="796" y="367"/>
                  </a:cxn>
                  <a:cxn ang="0">
                    <a:pos x="812" y="474"/>
                  </a:cxn>
                  <a:cxn ang="0">
                    <a:pos x="846" y="511"/>
                  </a:cxn>
                  <a:cxn ang="0">
                    <a:pos x="864" y="621"/>
                  </a:cxn>
                  <a:cxn ang="0">
                    <a:pos x="897" y="638"/>
                  </a:cxn>
                  <a:cxn ang="0">
                    <a:pos x="914" y="714"/>
                  </a:cxn>
                  <a:cxn ang="0">
                    <a:pos x="948" y="753"/>
                  </a:cxn>
                  <a:cxn ang="0">
                    <a:pos x="964" y="863"/>
                  </a:cxn>
                  <a:cxn ang="0">
                    <a:pos x="998" y="884"/>
                  </a:cxn>
                  <a:cxn ang="0">
                    <a:pos x="1032" y="1115"/>
                  </a:cxn>
                  <a:cxn ang="0">
                    <a:pos x="1066" y="1193"/>
                  </a:cxn>
                  <a:cxn ang="0">
                    <a:pos x="1084" y="1455"/>
                  </a:cxn>
                  <a:cxn ang="0">
                    <a:pos x="1134" y="1533"/>
                  </a:cxn>
                </a:cxnLst>
                <a:rect l="0" t="0" r="r" b="b"/>
                <a:pathLst>
                  <a:path w="1151" h="1664">
                    <a:moveTo>
                      <a:pt x="0" y="1664"/>
                    </a:moveTo>
                    <a:lnTo>
                      <a:pt x="0" y="1533"/>
                    </a:lnTo>
                    <a:lnTo>
                      <a:pt x="16" y="1533"/>
                    </a:lnTo>
                    <a:lnTo>
                      <a:pt x="16" y="1269"/>
                    </a:lnTo>
                    <a:lnTo>
                      <a:pt x="34" y="1269"/>
                    </a:lnTo>
                    <a:lnTo>
                      <a:pt x="34" y="1246"/>
                    </a:lnTo>
                    <a:lnTo>
                      <a:pt x="50" y="1246"/>
                    </a:lnTo>
                    <a:lnTo>
                      <a:pt x="50" y="1324"/>
                    </a:lnTo>
                    <a:lnTo>
                      <a:pt x="68" y="1324"/>
                    </a:lnTo>
                    <a:lnTo>
                      <a:pt x="68" y="1455"/>
                    </a:lnTo>
                    <a:lnTo>
                      <a:pt x="84" y="1455"/>
                    </a:lnTo>
                    <a:lnTo>
                      <a:pt x="84" y="1295"/>
                    </a:lnTo>
                    <a:lnTo>
                      <a:pt x="118" y="1295"/>
                    </a:lnTo>
                    <a:lnTo>
                      <a:pt x="118" y="1400"/>
                    </a:lnTo>
                    <a:lnTo>
                      <a:pt x="134" y="1400"/>
                    </a:lnTo>
                    <a:lnTo>
                      <a:pt x="134" y="1455"/>
                    </a:lnTo>
                    <a:lnTo>
                      <a:pt x="152" y="1455"/>
                    </a:lnTo>
                    <a:lnTo>
                      <a:pt x="152" y="1177"/>
                    </a:lnTo>
                    <a:lnTo>
                      <a:pt x="170" y="1177"/>
                    </a:lnTo>
                    <a:lnTo>
                      <a:pt x="170" y="1246"/>
                    </a:lnTo>
                    <a:lnTo>
                      <a:pt x="186" y="1246"/>
                    </a:lnTo>
                    <a:lnTo>
                      <a:pt x="186" y="1046"/>
                    </a:lnTo>
                    <a:lnTo>
                      <a:pt x="202" y="1046"/>
                    </a:lnTo>
                    <a:lnTo>
                      <a:pt x="202" y="884"/>
                    </a:lnTo>
                    <a:lnTo>
                      <a:pt x="220" y="884"/>
                    </a:lnTo>
                    <a:lnTo>
                      <a:pt x="220" y="825"/>
                    </a:lnTo>
                    <a:lnTo>
                      <a:pt x="236" y="825"/>
                    </a:lnTo>
                    <a:lnTo>
                      <a:pt x="236" y="707"/>
                    </a:lnTo>
                    <a:lnTo>
                      <a:pt x="254" y="707"/>
                    </a:lnTo>
                    <a:lnTo>
                      <a:pt x="254" y="642"/>
                    </a:lnTo>
                    <a:lnTo>
                      <a:pt x="270" y="642"/>
                    </a:lnTo>
                    <a:lnTo>
                      <a:pt x="270" y="545"/>
                    </a:lnTo>
                    <a:lnTo>
                      <a:pt x="288" y="545"/>
                    </a:lnTo>
                    <a:lnTo>
                      <a:pt x="288" y="458"/>
                    </a:lnTo>
                    <a:lnTo>
                      <a:pt x="304" y="458"/>
                    </a:lnTo>
                    <a:lnTo>
                      <a:pt x="304" y="380"/>
                    </a:lnTo>
                    <a:lnTo>
                      <a:pt x="322" y="380"/>
                    </a:lnTo>
                    <a:lnTo>
                      <a:pt x="322" y="302"/>
                    </a:lnTo>
                    <a:lnTo>
                      <a:pt x="338" y="302"/>
                    </a:lnTo>
                    <a:lnTo>
                      <a:pt x="338" y="234"/>
                    </a:lnTo>
                    <a:lnTo>
                      <a:pt x="354" y="234"/>
                    </a:lnTo>
                    <a:lnTo>
                      <a:pt x="354" y="163"/>
                    </a:lnTo>
                    <a:lnTo>
                      <a:pt x="372" y="163"/>
                    </a:lnTo>
                    <a:lnTo>
                      <a:pt x="372" y="121"/>
                    </a:lnTo>
                    <a:lnTo>
                      <a:pt x="390" y="121"/>
                    </a:lnTo>
                    <a:lnTo>
                      <a:pt x="390" y="66"/>
                    </a:lnTo>
                    <a:lnTo>
                      <a:pt x="406" y="66"/>
                    </a:lnTo>
                    <a:lnTo>
                      <a:pt x="406" y="32"/>
                    </a:lnTo>
                    <a:lnTo>
                      <a:pt x="422" y="32"/>
                    </a:lnTo>
                    <a:lnTo>
                      <a:pt x="422" y="13"/>
                    </a:lnTo>
                    <a:lnTo>
                      <a:pt x="440" y="13"/>
                    </a:lnTo>
                    <a:lnTo>
                      <a:pt x="440" y="0"/>
                    </a:lnTo>
                    <a:lnTo>
                      <a:pt x="456" y="0"/>
                    </a:lnTo>
                    <a:lnTo>
                      <a:pt x="456" y="8"/>
                    </a:lnTo>
                    <a:lnTo>
                      <a:pt x="474" y="8"/>
                    </a:lnTo>
                    <a:lnTo>
                      <a:pt x="474" y="11"/>
                    </a:lnTo>
                    <a:lnTo>
                      <a:pt x="490" y="11"/>
                    </a:lnTo>
                    <a:lnTo>
                      <a:pt x="490" y="26"/>
                    </a:lnTo>
                    <a:lnTo>
                      <a:pt x="508" y="26"/>
                    </a:lnTo>
                    <a:lnTo>
                      <a:pt x="508" y="42"/>
                    </a:lnTo>
                    <a:lnTo>
                      <a:pt x="524" y="42"/>
                    </a:lnTo>
                    <a:lnTo>
                      <a:pt x="524" y="60"/>
                    </a:lnTo>
                    <a:lnTo>
                      <a:pt x="542" y="60"/>
                    </a:lnTo>
                    <a:lnTo>
                      <a:pt x="542" y="76"/>
                    </a:lnTo>
                    <a:lnTo>
                      <a:pt x="558" y="76"/>
                    </a:lnTo>
                    <a:lnTo>
                      <a:pt x="558" y="90"/>
                    </a:lnTo>
                    <a:lnTo>
                      <a:pt x="574" y="90"/>
                    </a:lnTo>
                    <a:lnTo>
                      <a:pt x="574" y="110"/>
                    </a:lnTo>
                    <a:lnTo>
                      <a:pt x="592" y="110"/>
                    </a:lnTo>
                    <a:lnTo>
                      <a:pt x="592" y="131"/>
                    </a:lnTo>
                    <a:lnTo>
                      <a:pt x="608" y="131"/>
                    </a:lnTo>
                    <a:lnTo>
                      <a:pt x="608" y="149"/>
                    </a:lnTo>
                    <a:lnTo>
                      <a:pt x="626" y="149"/>
                    </a:lnTo>
                    <a:lnTo>
                      <a:pt x="626" y="168"/>
                    </a:lnTo>
                    <a:lnTo>
                      <a:pt x="642" y="168"/>
                    </a:lnTo>
                    <a:lnTo>
                      <a:pt x="642" y="183"/>
                    </a:lnTo>
                    <a:lnTo>
                      <a:pt x="660" y="183"/>
                    </a:lnTo>
                    <a:lnTo>
                      <a:pt x="660" y="210"/>
                    </a:lnTo>
                    <a:lnTo>
                      <a:pt x="676" y="210"/>
                    </a:lnTo>
                    <a:lnTo>
                      <a:pt x="676" y="223"/>
                    </a:lnTo>
                    <a:lnTo>
                      <a:pt x="694" y="223"/>
                    </a:lnTo>
                    <a:lnTo>
                      <a:pt x="694" y="239"/>
                    </a:lnTo>
                    <a:lnTo>
                      <a:pt x="710" y="239"/>
                    </a:lnTo>
                    <a:lnTo>
                      <a:pt x="710" y="265"/>
                    </a:lnTo>
                    <a:lnTo>
                      <a:pt x="728" y="265"/>
                    </a:lnTo>
                    <a:lnTo>
                      <a:pt x="728" y="283"/>
                    </a:lnTo>
                    <a:lnTo>
                      <a:pt x="744" y="283"/>
                    </a:lnTo>
                    <a:lnTo>
                      <a:pt x="744" y="311"/>
                    </a:lnTo>
                    <a:lnTo>
                      <a:pt x="762" y="311"/>
                    </a:lnTo>
                    <a:lnTo>
                      <a:pt x="762" y="332"/>
                    </a:lnTo>
                    <a:lnTo>
                      <a:pt x="778" y="332"/>
                    </a:lnTo>
                    <a:lnTo>
                      <a:pt x="778" y="367"/>
                    </a:lnTo>
                    <a:lnTo>
                      <a:pt x="796" y="367"/>
                    </a:lnTo>
                    <a:lnTo>
                      <a:pt x="796" y="413"/>
                    </a:lnTo>
                    <a:lnTo>
                      <a:pt x="812" y="413"/>
                    </a:lnTo>
                    <a:lnTo>
                      <a:pt x="812" y="474"/>
                    </a:lnTo>
                    <a:lnTo>
                      <a:pt x="829" y="474"/>
                    </a:lnTo>
                    <a:lnTo>
                      <a:pt x="829" y="511"/>
                    </a:lnTo>
                    <a:lnTo>
                      <a:pt x="846" y="511"/>
                    </a:lnTo>
                    <a:lnTo>
                      <a:pt x="846" y="560"/>
                    </a:lnTo>
                    <a:lnTo>
                      <a:pt x="864" y="560"/>
                    </a:lnTo>
                    <a:lnTo>
                      <a:pt x="864" y="621"/>
                    </a:lnTo>
                    <a:lnTo>
                      <a:pt x="880" y="621"/>
                    </a:lnTo>
                    <a:lnTo>
                      <a:pt x="880" y="638"/>
                    </a:lnTo>
                    <a:lnTo>
                      <a:pt x="897" y="638"/>
                    </a:lnTo>
                    <a:lnTo>
                      <a:pt x="897" y="678"/>
                    </a:lnTo>
                    <a:lnTo>
                      <a:pt x="914" y="678"/>
                    </a:lnTo>
                    <a:lnTo>
                      <a:pt x="914" y="714"/>
                    </a:lnTo>
                    <a:lnTo>
                      <a:pt x="930" y="714"/>
                    </a:lnTo>
                    <a:lnTo>
                      <a:pt x="930" y="753"/>
                    </a:lnTo>
                    <a:lnTo>
                      <a:pt x="948" y="753"/>
                    </a:lnTo>
                    <a:lnTo>
                      <a:pt x="948" y="770"/>
                    </a:lnTo>
                    <a:lnTo>
                      <a:pt x="964" y="770"/>
                    </a:lnTo>
                    <a:lnTo>
                      <a:pt x="964" y="863"/>
                    </a:lnTo>
                    <a:lnTo>
                      <a:pt x="982" y="863"/>
                    </a:lnTo>
                    <a:lnTo>
                      <a:pt x="982" y="884"/>
                    </a:lnTo>
                    <a:lnTo>
                      <a:pt x="998" y="884"/>
                    </a:lnTo>
                    <a:lnTo>
                      <a:pt x="998" y="942"/>
                    </a:lnTo>
                    <a:lnTo>
                      <a:pt x="1032" y="942"/>
                    </a:lnTo>
                    <a:lnTo>
                      <a:pt x="1032" y="1115"/>
                    </a:lnTo>
                    <a:lnTo>
                      <a:pt x="1049" y="1115"/>
                    </a:lnTo>
                    <a:lnTo>
                      <a:pt x="1049" y="1193"/>
                    </a:lnTo>
                    <a:lnTo>
                      <a:pt x="1066" y="1193"/>
                    </a:lnTo>
                    <a:lnTo>
                      <a:pt x="1066" y="1295"/>
                    </a:lnTo>
                    <a:lnTo>
                      <a:pt x="1084" y="1295"/>
                    </a:lnTo>
                    <a:lnTo>
                      <a:pt x="1084" y="1455"/>
                    </a:lnTo>
                    <a:lnTo>
                      <a:pt x="1100" y="1455"/>
                    </a:lnTo>
                    <a:lnTo>
                      <a:pt x="1100" y="1533"/>
                    </a:lnTo>
                    <a:lnTo>
                      <a:pt x="1134" y="1533"/>
                    </a:lnTo>
                    <a:lnTo>
                      <a:pt x="1134" y="1664"/>
                    </a:lnTo>
                    <a:lnTo>
                      <a:pt x="1151" y="1664"/>
                    </a:lnTo>
                  </a:path>
                </a:pathLst>
              </a:custGeom>
              <a:noFill/>
              <a:ln w="8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03" name="Freeform 347"/>
              <p:cNvSpPr>
                <a:spLocks/>
              </p:cNvSpPr>
              <p:nvPr/>
            </p:nvSpPr>
            <p:spPr bwMode="auto">
              <a:xfrm>
                <a:off x="1755" y="3196"/>
                <a:ext cx="17" cy="131"/>
              </a:xfrm>
              <a:custGeom>
                <a:avLst/>
                <a:gdLst/>
                <a:ahLst/>
                <a:cxnLst>
                  <a:cxn ang="0">
                    <a:pos x="0" y="131"/>
                  </a:cxn>
                  <a:cxn ang="0">
                    <a:pos x="0" y="0"/>
                  </a:cxn>
                  <a:cxn ang="0">
                    <a:pos x="17" y="0"/>
                  </a:cxn>
                  <a:cxn ang="0">
                    <a:pos x="17" y="131"/>
                  </a:cxn>
                </a:cxnLst>
                <a:rect l="0" t="0" r="r" b="b"/>
                <a:pathLst>
                  <a:path w="17" h="131">
                    <a:moveTo>
                      <a:pt x="0" y="131"/>
                    </a:moveTo>
                    <a:lnTo>
                      <a:pt x="0" y="0"/>
                    </a:lnTo>
                    <a:lnTo>
                      <a:pt x="17" y="0"/>
                    </a:lnTo>
                    <a:lnTo>
                      <a:pt x="17" y="131"/>
                    </a:lnTo>
                  </a:path>
                </a:pathLst>
              </a:custGeom>
              <a:noFill/>
              <a:ln w="8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04" name="Line 348"/>
              <p:cNvSpPr>
                <a:spLocks noChangeShapeType="1"/>
              </p:cNvSpPr>
              <p:nvPr/>
            </p:nvSpPr>
            <p:spPr bwMode="auto">
              <a:xfrm>
                <a:off x="1874" y="3327"/>
                <a:ext cx="17" cy="1"/>
              </a:xfrm>
              <a:prstGeom prst="line">
                <a:avLst/>
              </a:prstGeom>
              <a:noFill/>
              <a:ln w="8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05" name="Freeform 349"/>
              <p:cNvSpPr>
                <a:spLocks/>
              </p:cNvSpPr>
              <p:nvPr/>
            </p:nvSpPr>
            <p:spPr bwMode="auto">
              <a:xfrm>
                <a:off x="396" y="1583"/>
                <a:ext cx="1314" cy="1744"/>
              </a:xfrm>
              <a:custGeom>
                <a:avLst/>
                <a:gdLst/>
                <a:ahLst/>
                <a:cxnLst>
                  <a:cxn ang="0">
                    <a:pos x="61" y="1313"/>
                  </a:cxn>
                  <a:cxn ang="0">
                    <a:pos x="89" y="990"/>
                  </a:cxn>
                  <a:cxn ang="0">
                    <a:pos x="139" y="812"/>
                  </a:cxn>
                  <a:cxn ang="0">
                    <a:pos x="173" y="995"/>
                  </a:cxn>
                  <a:cxn ang="0">
                    <a:pos x="231" y="779"/>
                  </a:cxn>
                  <a:cxn ang="0">
                    <a:pos x="259" y="324"/>
                  </a:cxn>
                  <a:cxn ang="0">
                    <a:pos x="315" y="104"/>
                  </a:cxn>
                  <a:cxn ang="0">
                    <a:pos x="343" y="5"/>
                  </a:cxn>
                  <a:cxn ang="0">
                    <a:pos x="393" y="63"/>
                  </a:cxn>
                  <a:cxn ang="0">
                    <a:pos x="422" y="125"/>
                  </a:cxn>
                  <a:cxn ang="0">
                    <a:pos x="479" y="232"/>
                  </a:cxn>
                  <a:cxn ang="0">
                    <a:pos x="508" y="290"/>
                  </a:cxn>
                  <a:cxn ang="0">
                    <a:pos x="563" y="363"/>
                  </a:cxn>
                  <a:cxn ang="0">
                    <a:pos x="592" y="410"/>
                  </a:cxn>
                  <a:cxn ang="0">
                    <a:pos x="647" y="468"/>
                  </a:cxn>
                  <a:cxn ang="0">
                    <a:pos x="676" y="514"/>
                  </a:cxn>
                  <a:cxn ang="0">
                    <a:pos x="733" y="565"/>
                  </a:cxn>
                  <a:cxn ang="0">
                    <a:pos x="761" y="601"/>
                  </a:cxn>
                  <a:cxn ang="0">
                    <a:pos x="817" y="656"/>
                  </a:cxn>
                  <a:cxn ang="0">
                    <a:pos x="851" y="690"/>
                  </a:cxn>
                  <a:cxn ang="0">
                    <a:pos x="901" y="748"/>
                  </a:cxn>
                  <a:cxn ang="0">
                    <a:pos x="935" y="768"/>
                  </a:cxn>
                  <a:cxn ang="0">
                    <a:pos x="987" y="841"/>
                  </a:cxn>
                  <a:cxn ang="0">
                    <a:pos x="1020" y="844"/>
                  </a:cxn>
                  <a:cxn ang="0">
                    <a:pos x="1071" y="923"/>
                  </a:cxn>
                  <a:cxn ang="0">
                    <a:pos x="1105" y="938"/>
                  </a:cxn>
                  <a:cxn ang="0">
                    <a:pos x="1162" y="1012"/>
                  </a:cxn>
                  <a:cxn ang="0">
                    <a:pos x="1189" y="1022"/>
                  </a:cxn>
                  <a:cxn ang="0">
                    <a:pos x="1240" y="1296"/>
                  </a:cxn>
                  <a:cxn ang="0">
                    <a:pos x="1303" y="1613"/>
                  </a:cxn>
                  <a:cxn ang="0">
                    <a:pos x="1246" y="1438"/>
                  </a:cxn>
                  <a:cxn ang="0">
                    <a:pos x="1185" y="1017"/>
                  </a:cxn>
                  <a:cxn ang="0">
                    <a:pos x="1155" y="1006"/>
                  </a:cxn>
                  <a:cxn ang="0">
                    <a:pos x="1100" y="933"/>
                  </a:cxn>
                  <a:cxn ang="0">
                    <a:pos x="1078" y="930"/>
                  </a:cxn>
                  <a:cxn ang="0">
                    <a:pos x="1015" y="839"/>
                  </a:cxn>
                  <a:cxn ang="0">
                    <a:pos x="994" y="850"/>
                  </a:cxn>
                  <a:cxn ang="0">
                    <a:pos x="931" y="763"/>
                  </a:cxn>
                  <a:cxn ang="0">
                    <a:pos x="908" y="747"/>
                  </a:cxn>
                  <a:cxn ang="0">
                    <a:pos x="846" y="685"/>
                  </a:cxn>
                  <a:cxn ang="0">
                    <a:pos x="824" y="674"/>
                  </a:cxn>
                  <a:cxn ang="0">
                    <a:pos x="765" y="616"/>
                  </a:cxn>
                  <a:cxn ang="0">
                    <a:pos x="740" y="574"/>
                  </a:cxn>
                  <a:cxn ang="0">
                    <a:pos x="681" y="527"/>
                  </a:cxn>
                  <a:cxn ang="0">
                    <a:pos x="654" y="486"/>
                  </a:cxn>
                  <a:cxn ang="0">
                    <a:pos x="597" y="434"/>
                  </a:cxn>
                  <a:cxn ang="0">
                    <a:pos x="570" y="382"/>
                  </a:cxn>
                  <a:cxn ang="0">
                    <a:pos x="513" y="303"/>
                  </a:cxn>
                  <a:cxn ang="0">
                    <a:pos x="485" y="258"/>
                  </a:cxn>
                  <a:cxn ang="0">
                    <a:pos x="427" y="154"/>
                  </a:cxn>
                  <a:cxn ang="0">
                    <a:pos x="400" y="88"/>
                  </a:cxn>
                  <a:cxn ang="0">
                    <a:pos x="338" y="0"/>
                  </a:cxn>
                  <a:cxn ang="0">
                    <a:pos x="309" y="97"/>
                  </a:cxn>
                  <a:cxn ang="0">
                    <a:pos x="254" y="319"/>
                  </a:cxn>
                  <a:cxn ang="0">
                    <a:pos x="225" y="773"/>
                  </a:cxn>
                  <a:cxn ang="0">
                    <a:pos x="168" y="990"/>
                  </a:cxn>
                  <a:cxn ang="0">
                    <a:pos x="146" y="901"/>
                  </a:cxn>
                  <a:cxn ang="0">
                    <a:pos x="84" y="985"/>
                  </a:cxn>
                  <a:cxn ang="0">
                    <a:pos x="55" y="1307"/>
                  </a:cxn>
                </a:cxnLst>
                <a:rect l="0" t="0" r="r" b="b"/>
                <a:pathLst>
                  <a:path w="1314" h="1744">
                    <a:moveTo>
                      <a:pt x="0" y="1744"/>
                    </a:moveTo>
                    <a:lnTo>
                      <a:pt x="11" y="1744"/>
                    </a:lnTo>
                    <a:lnTo>
                      <a:pt x="11" y="1613"/>
                    </a:lnTo>
                    <a:lnTo>
                      <a:pt x="5" y="1613"/>
                    </a:lnTo>
                    <a:lnTo>
                      <a:pt x="5" y="1620"/>
                    </a:lnTo>
                    <a:lnTo>
                      <a:pt x="45" y="1620"/>
                    </a:lnTo>
                    <a:lnTo>
                      <a:pt x="45" y="1307"/>
                    </a:lnTo>
                    <a:lnTo>
                      <a:pt x="39" y="1307"/>
                    </a:lnTo>
                    <a:lnTo>
                      <a:pt x="39" y="1313"/>
                    </a:lnTo>
                    <a:lnTo>
                      <a:pt x="61" y="1313"/>
                    </a:lnTo>
                    <a:lnTo>
                      <a:pt x="61" y="1229"/>
                    </a:lnTo>
                    <a:lnTo>
                      <a:pt x="55" y="1229"/>
                    </a:lnTo>
                    <a:lnTo>
                      <a:pt x="55" y="1236"/>
                    </a:lnTo>
                    <a:lnTo>
                      <a:pt x="78" y="1236"/>
                    </a:lnTo>
                    <a:lnTo>
                      <a:pt x="78" y="1092"/>
                    </a:lnTo>
                    <a:lnTo>
                      <a:pt x="71" y="1092"/>
                    </a:lnTo>
                    <a:lnTo>
                      <a:pt x="71" y="1098"/>
                    </a:lnTo>
                    <a:lnTo>
                      <a:pt x="95" y="1098"/>
                    </a:lnTo>
                    <a:lnTo>
                      <a:pt x="95" y="990"/>
                    </a:lnTo>
                    <a:lnTo>
                      <a:pt x="89" y="990"/>
                    </a:lnTo>
                    <a:lnTo>
                      <a:pt x="89" y="996"/>
                    </a:lnTo>
                    <a:lnTo>
                      <a:pt x="112" y="996"/>
                    </a:lnTo>
                    <a:lnTo>
                      <a:pt x="112" y="938"/>
                    </a:lnTo>
                    <a:lnTo>
                      <a:pt x="105" y="938"/>
                    </a:lnTo>
                    <a:lnTo>
                      <a:pt x="105" y="944"/>
                    </a:lnTo>
                    <a:lnTo>
                      <a:pt x="129" y="944"/>
                    </a:lnTo>
                    <a:lnTo>
                      <a:pt x="129" y="805"/>
                    </a:lnTo>
                    <a:lnTo>
                      <a:pt x="123" y="805"/>
                    </a:lnTo>
                    <a:lnTo>
                      <a:pt x="123" y="812"/>
                    </a:lnTo>
                    <a:lnTo>
                      <a:pt x="139" y="812"/>
                    </a:lnTo>
                    <a:lnTo>
                      <a:pt x="139" y="805"/>
                    </a:lnTo>
                    <a:lnTo>
                      <a:pt x="134" y="805"/>
                    </a:lnTo>
                    <a:lnTo>
                      <a:pt x="134" y="907"/>
                    </a:lnTo>
                    <a:lnTo>
                      <a:pt x="157" y="907"/>
                    </a:lnTo>
                    <a:lnTo>
                      <a:pt x="157" y="901"/>
                    </a:lnTo>
                    <a:lnTo>
                      <a:pt x="152" y="901"/>
                    </a:lnTo>
                    <a:lnTo>
                      <a:pt x="152" y="1092"/>
                    </a:lnTo>
                    <a:lnTo>
                      <a:pt x="180" y="1092"/>
                    </a:lnTo>
                    <a:lnTo>
                      <a:pt x="180" y="995"/>
                    </a:lnTo>
                    <a:lnTo>
                      <a:pt x="173" y="995"/>
                    </a:lnTo>
                    <a:lnTo>
                      <a:pt x="173" y="1001"/>
                    </a:lnTo>
                    <a:lnTo>
                      <a:pt x="197" y="1001"/>
                    </a:lnTo>
                    <a:lnTo>
                      <a:pt x="197" y="899"/>
                    </a:lnTo>
                    <a:lnTo>
                      <a:pt x="191" y="899"/>
                    </a:lnTo>
                    <a:lnTo>
                      <a:pt x="191" y="905"/>
                    </a:lnTo>
                    <a:lnTo>
                      <a:pt x="214" y="905"/>
                    </a:lnTo>
                    <a:lnTo>
                      <a:pt x="214" y="773"/>
                    </a:lnTo>
                    <a:lnTo>
                      <a:pt x="207" y="773"/>
                    </a:lnTo>
                    <a:lnTo>
                      <a:pt x="207" y="779"/>
                    </a:lnTo>
                    <a:lnTo>
                      <a:pt x="231" y="779"/>
                    </a:lnTo>
                    <a:lnTo>
                      <a:pt x="231" y="611"/>
                    </a:lnTo>
                    <a:lnTo>
                      <a:pt x="225" y="611"/>
                    </a:lnTo>
                    <a:lnTo>
                      <a:pt x="225" y="617"/>
                    </a:lnTo>
                    <a:lnTo>
                      <a:pt x="248" y="617"/>
                    </a:lnTo>
                    <a:lnTo>
                      <a:pt x="248" y="462"/>
                    </a:lnTo>
                    <a:lnTo>
                      <a:pt x="241" y="462"/>
                    </a:lnTo>
                    <a:lnTo>
                      <a:pt x="241" y="468"/>
                    </a:lnTo>
                    <a:lnTo>
                      <a:pt x="265" y="468"/>
                    </a:lnTo>
                    <a:lnTo>
                      <a:pt x="265" y="324"/>
                    </a:lnTo>
                    <a:lnTo>
                      <a:pt x="259" y="324"/>
                    </a:lnTo>
                    <a:lnTo>
                      <a:pt x="259" y="331"/>
                    </a:lnTo>
                    <a:lnTo>
                      <a:pt x="282" y="331"/>
                    </a:lnTo>
                    <a:lnTo>
                      <a:pt x="282" y="193"/>
                    </a:lnTo>
                    <a:lnTo>
                      <a:pt x="275" y="193"/>
                    </a:lnTo>
                    <a:lnTo>
                      <a:pt x="275" y="199"/>
                    </a:lnTo>
                    <a:lnTo>
                      <a:pt x="299" y="199"/>
                    </a:lnTo>
                    <a:lnTo>
                      <a:pt x="299" y="97"/>
                    </a:lnTo>
                    <a:lnTo>
                      <a:pt x="293" y="97"/>
                    </a:lnTo>
                    <a:lnTo>
                      <a:pt x="293" y="104"/>
                    </a:lnTo>
                    <a:lnTo>
                      <a:pt x="315" y="104"/>
                    </a:lnTo>
                    <a:lnTo>
                      <a:pt x="315" y="38"/>
                    </a:lnTo>
                    <a:lnTo>
                      <a:pt x="309" y="38"/>
                    </a:lnTo>
                    <a:lnTo>
                      <a:pt x="309" y="44"/>
                    </a:lnTo>
                    <a:lnTo>
                      <a:pt x="332" y="44"/>
                    </a:lnTo>
                    <a:lnTo>
                      <a:pt x="332" y="10"/>
                    </a:lnTo>
                    <a:lnTo>
                      <a:pt x="325" y="10"/>
                    </a:lnTo>
                    <a:lnTo>
                      <a:pt x="325" y="16"/>
                    </a:lnTo>
                    <a:lnTo>
                      <a:pt x="349" y="16"/>
                    </a:lnTo>
                    <a:lnTo>
                      <a:pt x="349" y="5"/>
                    </a:lnTo>
                    <a:lnTo>
                      <a:pt x="343" y="5"/>
                    </a:lnTo>
                    <a:lnTo>
                      <a:pt x="343" y="12"/>
                    </a:lnTo>
                    <a:lnTo>
                      <a:pt x="361" y="12"/>
                    </a:lnTo>
                    <a:lnTo>
                      <a:pt x="361" y="5"/>
                    </a:lnTo>
                    <a:lnTo>
                      <a:pt x="356" y="5"/>
                    </a:lnTo>
                    <a:lnTo>
                      <a:pt x="356" y="38"/>
                    </a:lnTo>
                    <a:lnTo>
                      <a:pt x="377" y="38"/>
                    </a:lnTo>
                    <a:lnTo>
                      <a:pt x="377" y="31"/>
                    </a:lnTo>
                    <a:lnTo>
                      <a:pt x="372" y="31"/>
                    </a:lnTo>
                    <a:lnTo>
                      <a:pt x="372" y="63"/>
                    </a:lnTo>
                    <a:lnTo>
                      <a:pt x="393" y="63"/>
                    </a:lnTo>
                    <a:lnTo>
                      <a:pt x="393" y="57"/>
                    </a:lnTo>
                    <a:lnTo>
                      <a:pt x="388" y="57"/>
                    </a:lnTo>
                    <a:lnTo>
                      <a:pt x="388" y="94"/>
                    </a:lnTo>
                    <a:lnTo>
                      <a:pt x="411" y="94"/>
                    </a:lnTo>
                    <a:lnTo>
                      <a:pt x="411" y="88"/>
                    </a:lnTo>
                    <a:lnTo>
                      <a:pt x="406" y="88"/>
                    </a:lnTo>
                    <a:lnTo>
                      <a:pt x="406" y="131"/>
                    </a:lnTo>
                    <a:lnTo>
                      <a:pt x="427" y="131"/>
                    </a:lnTo>
                    <a:lnTo>
                      <a:pt x="427" y="125"/>
                    </a:lnTo>
                    <a:lnTo>
                      <a:pt x="422" y="125"/>
                    </a:lnTo>
                    <a:lnTo>
                      <a:pt x="422" y="165"/>
                    </a:lnTo>
                    <a:lnTo>
                      <a:pt x="445" y="165"/>
                    </a:lnTo>
                    <a:lnTo>
                      <a:pt x="445" y="159"/>
                    </a:lnTo>
                    <a:lnTo>
                      <a:pt x="440" y="159"/>
                    </a:lnTo>
                    <a:lnTo>
                      <a:pt x="440" y="195"/>
                    </a:lnTo>
                    <a:lnTo>
                      <a:pt x="461" y="195"/>
                    </a:lnTo>
                    <a:lnTo>
                      <a:pt x="461" y="188"/>
                    </a:lnTo>
                    <a:lnTo>
                      <a:pt x="456" y="188"/>
                    </a:lnTo>
                    <a:lnTo>
                      <a:pt x="456" y="232"/>
                    </a:lnTo>
                    <a:lnTo>
                      <a:pt x="479" y="232"/>
                    </a:lnTo>
                    <a:lnTo>
                      <a:pt x="479" y="225"/>
                    </a:lnTo>
                    <a:lnTo>
                      <a:pt x="474" y="225"/>
                    </a:lnTo>
                    <a:lnTo>
                      <a:pt x="474" y="264"/>
                    </a:lnTo>
                    <a:lnTo>
                      <a:pt x="495" y="264"/>
                    </a:lnTo>
                    <a:lnTo>
                      <a:pt x="495" y="258"/>
                    </a:lnTo>
                    <a:lnTo>
                      <a:pt x="490" y="258"/>
                    </a:lnTo>
                    <a:lnTo>
                      <a:pt x="490" y="297"/>
                    </a:lnTo>
                    <a:lnTo>
                      <a:pt x="513" y="297"/>
                    </a:lnTo>
                    <a:lnTo>
                      <a:pt x="513" y="290"/>
                    </a:lnTo>
                    <a:lnTo>
                      <a:pt x="508" y="290"/>
                    </a:lnTo>
                    <a:lnTo>
                      <a:pt x="508" y="314"/>
                    </a:lnTo>
                    <a:lnTo>
                      <a:pt x="529" y="314"/>
                    </a:lnTo>
                    <a:lnTo>
                      <a:pt x="529" y="308"/>
                    </a:lnTo>
                    <a:lnTo>
                      <a:pt x="524" y="308"/>
                    </a:lnTo>
                    <a:lnTo>
                      <a:pt x="524" y="347"/>
                    </a:lnTo>
                    <a:lnTo>
                      <a:pt x="545" y="347"/>
                    </a:lnTo>
                    <a:lnTo>
                      <a:pt x="545" y="340"/>
                    </a:lnTo>
                    <a:lnTo>
                      <a:pt x="540" y="340"/>
                    </a:lnTo>
                    <a:lnTo>
                      <a:pt x="540" y="363"/>
                    </a:lnTo>
                    <a:lnTo>
                      <a:pt x="563" y="363"/>
                    </a:lnTo>
                    <a:lnTo>
                      <a:pt x="563" y="357"/>
                    </a:lnTo>
                    <a:lnTo>
                      <a:pt x="558" y="357"/>
                    </a:lnTo>
                    <a:lnTo>
                      <a:pt x="558" y="389"/>
                    </a:lnTo>
                    <a:lnTo>
                      <a:pt x="581" y="389"/>
                    </a:lnTo>
                    <a:lnTo>
                      <a:pt x="581" y="382"/>
                    </a:lnTo>
                    <a:lnTo>
                      <a:pt x="576" y="382"/>
                    </a:lnTo>
                    <a:lnTo>
                      <a:pt x="576" y="416"/>
                    </a:lnTo>
                    <a:lnTo>
                      <a:pt x="597" y="416"/>
                    </a:lnTo>
                    <a:lnTo>
                      <a:pt x="597" y="410"/>
                    </a:lnTo>
                    <a:lnTo>
                      <a:pt x="592" y="410"/>
                    </a:lnTo>
                    <a:lnTo>
                      <a:pt x="592" y="446"/>
                    </a:lnTo>
                    <a:lnTo>
                      <a:pt x="613" y="446"/>
                    </a:lnTo>
                    <a:lnTo>
                      <a:pt x="613" y="439"/>
                    </a:lnTo>
                    <a:lnTo>
                      <a:pt x="608" y="439"/>
                    </a:lnTo>
                    <a:lnTo>
                      <a:pt x="608" y="454"/>
                    </a:lnTo>
                    <a:lnTo>
                      <a:pt x="631" y="454"/>
                    </a:lnTo>
                    <a:lnTo>
                      <a:pt x="631" y="447"/>
                    </a:lnTo>
                    <a:lnTo>
                      <a:pt x="626" y="447"/>
                    </a:lnTo>
                    <a:lnTo>
                      <a:pt x="626" y="468"/>
                    </a:lnTo>
                    <a:lnTo>
                      <a:pt x="647" y="468"/>
                    </a:lnTo>
                    <a:lnTo>
                      <a:pt x="647" y="462"/>
                    </a:lnTo>
                    <a:lnTo>
                      <a:pt x="642" y="462"/>
                    </a:lnTo>
                    <a:lnTo>
                      <a:pt x="642" y="493"/>
                    </a:lnTo>
                    <a:lnTo>
                      <a:pt x="665" y="493"/>
                    </a:lnTo>
                    <a:lnTo>
                      <a:pt x="665" y="486"/>
                    </a:lnTo>
                    <a:lnTo>
                      <a:pt x="660" y="486"/>
                    </a:lnTo>
                    <a:lnTo>
                      <a:pt x="660" y="520"/>
                    </a:lnTo>
                    <a:lnTo>
                      <a:pt x="681" y="520"/>
                    </a:lnTo>
                    <a:lnTo>
                      <a:pt x="681" y="514"/>
                    </a:lnTo>
                    <a:lnTo>
                      <a:pt x="676" y="514"/>
                    </a:lnTo>
                    <a:lnTo>
                      <a:pt x="676" y="538"/>
                    </a:lnTo>
                    <a:lnTo>
                      <a:pt x="699" y="538"/>
                    </a:lnTo>
                    <a:lnTo>
                      <a:pt x="699" y="531"/>
                    </a:lnTo>
                    <a:lnTo>
                      <a:pt x="694" y="531"/>
                    </a:lnTo>
                    <a:lnTo>
                      <a:pt x="694" y="569"/>
                    </a:lnTo>
                    <a:lnTo>
                      <a:pt x="722" y="569"/>
                    </a:lnTo>
                    <a:lnTo>
                      <a:pt x="722" y="559"/>
                    </a:lnTo>
                    <a:lnTo>
                      <a:pt x="715" y="559"/>
                    </a:lnTo>
                    <a:lnTo>
                      <a:pt x="715" y="565"/>
                    </a:lnTo>
                    <a:lnTo>
                      <a:pt x="733" y="565"/>
                    </a:lnTo>
                    <a:lnTo>
                      <a:pt x="733" y="559"/>
                    </a:lnTo>
                    <a:lnTo>
                      <a:pt x="728" y="559"/>
                    </a:lnTo>
                    <a:lnTo>
                      <a:pt x="728" y="580"/>
                    </a:lnTo>
                    <a:lnTo>
                      <a:pt x="749" y="580"/>
                    </a:lnTo>
                    <a:lnTo>
                      <a:pt x="749" y="574"/>
                    </a:lnTo>
                    <a:lnTo>
                      <a:pt x="744" y="574"/>
                    </a:lnTo>
                    <a:lnTo>
                      <a:pt x="744" y="608"/>
                    </a:lnTo>
                    <a:lnTo>
                      <a:pt x="765" y="608"/>
                    </a:lnTo>
                    <a:lnTo>
                      <a:pt x="765" y="601"/>
                    </a:lnTo>
                    <a:lnTo>
                      <a:pt x="761" y="601"/>
                    </a:lnTo>
                    <a:lnTo>
                      <a:pt x="761" y="627"/>
                    </a:lnTo>
                    <a:lnTo>
                      <a:pt x="783" y="627"/>
                    </a:lnTo>
                    <a:lnTo>
                      <a:pt x="783" y="620"/>
                    </a:lnTo>
                    <a:lnTo>
                      <a:pt x="778" y="620"/>
                    </a:lnTo>
                    <a:lnTo>
                      <a:pt x="778" y="653"/>
                    </a:lnTo>
                    <a:lnTo>
                      <a:pt x="799" y="653"/>
                    </a:lnTo>
                    <a:lnTo>
                      <a:pt x="799" y="646"/>
                    </a:lnTo>
                    <a:lnTo>
                      <a:pt x="795" y="646"/>
                    </a:lnTo>
                    <a:lnTo>
                      <a:pt x="795" y="656"/>
                    </a:lnTo>
                    <a:lnTo>
                      <a:pt x="817" y="656"/>
                    </a:lnTo>
                    <a:lnTo>
                      <a:pt x="817" y="650"/>
                    </a:lnTo>
                    <a:lnTo>
                      <a:pt x="812" y="650"/>
                    </a:lnTo>
                    <a:lnTo>
                      <a:pt x="812" y="680"/>
                    </a:lnTo>
                    <a:lnTo>
                      <a:pt x="833" y="680"/>
                    </a:lnTo>
                    <a:lnTo>
                      <a:pt x="833" y="674"/>
                    </a:lnTo>
                    <a:lnTo>
                      <a:pt x="829" y="674"/>
                    </a:lnTo>
                    <a:lnTo>
                      <a:pt x="829" y="716"/>
                    </a:lnTo>
                    <a:lnTo>
                      <a:pt x="858" y="716"/>
                    </a:lnTo>
                    <a:lnTo>
                      <a:pt x="858" y="690"/>
                    </a:lnTo>
                    <a:lnTo>
                      <a:pt x="851" y="690"/>
                    </a:lnTo>
                    <a:lnTo>
                      <a:pt x="851" y="697"/>
                    </a:lnTo>
                    <a:lnTo>
                      <a:pt x="867" y="697"/>
                    </a:lnTo>
                    <a:lnTo>
                      <a:pt x="867" y="690"/>
                    </a:lnTo>
                    <a:lnTo>
                      <a:pt x="863" y="690"/>
                    </a:lnTo>
                    <a:lnTo>
                      <a:pt x="863" y="734"/>
                    </a:lnTo>
                    <a:lnTo>
                      <a:pt x="885" y="734"/>
                    </a:lnTo>
                    <a:lnTo>
                      <a:pt x="885" y="727"/>
                    </a:lnTo>
                    <a:lnTo>
                      <a:pt x="880" y="727"/>
                    </a:lnTo>
                    <a:lnTo>
                      <a:pt x="880" y="748"/>
                    </a:lnTo>
                    <a:lnTo>
                      <a:pt x="901" y="748"/>
                    </a:lnTo>
                    <a:lnTo>
                      <a:pt x="901" y="742"/>
                    </a:lnTo>
                    <a:lnTo>
                      <a:pt x="897" y="742"/>
                    </a:lnTo>
                    <a:lnTo>
                      <a:pt x="897" y="753"/>
                    </a:lnTo>
                    <a:lnTo>
                      <a:pt x="919" y="753"/>
                    </a:lnTo>
                    <a:lnTo>
                      <a:pt x="919" y="747"/>
                    </a:lnTo>
                    <a:lnTo>
                      <a:pt x="914" y="747"/>
                    </a:lnTo>
                    <a:lnTo>
                      <a:pt x="914" y="787"/>
                    </a:lnTo>
                    <a:lnTo>
                      <a:pt x="942" y="787"/>
                    </a:lnTo>
                    <a:lnTo>
                      <a:pt x="942" y="768"/>
                    </a:lnTo>
                    <a:lnTo>
                      <a:pt x="935" y="768"/>
                    </a:lnTo>
                    <a:lnTo>
                      <a:pt x="935" y="774"/>
                    </a:lnTo>
                    <a:lnTo>
                      <a:pt x="953" y="774"/>
                    </a:lnTo>
                    <a:lnTo>
                      <a:pt x="953" y="768"/>
                    </a:lnTo>
                    <a:lnTo>
                      <a:pt x="948" y="768"/>
                    </a:lnTo>
                    <a:lnTo>
                      <a:pt x="948" y="816"/>
                    </a:lnTo>
                    <a:lnTo>
                      <a:pt x="969" y="816"/>
                    </a:lnTo>
                    <a:lnTo>
                      <a:pt x="969" y="810"/>
                    </a:lnTo>
                    <a:lnTo>
                      <a:pt x="965" y="810"/>
                    </a:lnTo>
                    <a:lnTo>
                      <a:pt x="965" y="841"/>
                    </a:lnTo>
                    <a:lnTo>
                      <a:pt x="987" y="841"/>
                    </a:lnTo>
                    <a:lnTo>
                      <a:pt x="987" y="834"/>
                    </a:lnTo>
                    <a:lnTo>
                      <a:pt x="982" y="834"/>
                    </a:lnTo>
                    <a:lnTo>
                      <a:pt x="982" y="857"/>
                    </a:lnTo>
                    <a:lnTo>
                      <a:pt x="1003" y="857"/>
                    </a:lnTo>
                    <a:lnTo>
                      <a:pt x="1003" y="850"/>
                    </a:lnTo>
                    <a:lnTo>
                      <a:pt x="998" y="850"/>
                    </a:lnTo>
                    <a:lnTo>
                      <a:pt x="998" y="875"/>
                    </a:lnTo>
                    <a:lnTo>
                      <a:pt x="1026" y="875"/>
                    </a:lnTo>
                    <a:lnTo>
                      <a:pt x="1026" y="844"/>
                    </a:lnTo>
                    <a:lnTo>
                      <a:pt x="1020" y="844"/>
                    </a:lnTo>
                    <a:lnTo>
                      <a:pt x="1020" y="850"/>
                    </a:lnTo>
                    <a:lnTo>
                      <a:pt x="1037" y="850"/>
                    </a:lnTo>
                    <a:lnTo>
                      <a:pt x="1037" y="844"/>
                    </a:lnTo>
                    <a:lnTo>
                      <a:pt x="1032" y="844"/>
                    </a:lnTo>
                    <a:lnTo>
                      <a:pt x="1032" y="889"/>
                    </a:lnTo>
                    <a:lnTo>
                      <a:pt x="1055" y="889"/>
                    </a:lnTo>
                    <a:lnTo>
                      <a:pt x="1055" y="883"/>
                    </a:lnTo>
                    <a:lnTo>
                      <a:pt x="1050" y="883"/>
                    </a:lnTo>
                    <a:lnTo>
                      <a:pt x="1050" y="923"/>
                    </a:lnTo>
                    <a:lnTo>
                      <a:pt x="1071" y="923"/>
                    </a:lnTo>
                    <a:lnTo>
                      <a:pt x="1071" y="917"/>
                    </a:lnTo>
                    <a:lnTo>
                      <a:pt x="1066" y="917"/>
                    </a:lnTo>
                    <a:lnTo>
                      <a:pt x="1066" y="936"/>
                    </a:lnTo>
                    <a:lnTo>
                      <a:pt x="1088" y="936"/>
                    </a:lnTo>
                    <a:lnTo>
                      <a:pt x="1088" y="930"/>
                    </a:lnTo>
                    <a:lnTo>
                      <a:pt x="1083" y="930"/>
                    </a:lnTo>
                    <a:lnTo>
                      <a:pt x="1083" y="970"/>
                    </a:lnTo>
                    <a:lnTo>
                      <a:pt x="1112" y="970"/>
                    </a:lnTo>
                    <a:lnTo>
                      <a:pt x="1112" y="938"/>
                    </a:lnTo>
                    <a:lnTo>
                      <a:pt x="1105" y="938"/>
                    </a:lnTo>
                    <a:lnTo>
                      <a:pt x="1105" y="944"/>
                    </a:lnTo>
                    <a:lnTo>
                      <a:pt x="1121" y="944"/>
                    </a:lnTo>
                    <a:lnTo>
                      <a:pt x="1121" y="938"/>
                    </a:lnTo>
                    <a:lnTo>
                      <a:pt x="1117" y="938"/>
                    </a:lnTo>
                    <a:lnTo>
                      <a:pt x="1117" y="957"/>
                    </a:lnTo>
                    <a:lnTo>
                      <a:pt x="1139" y="957"/>
                    </a:lnTo>
                    <a:lnTo>
                      <a:pt x="1139" y="951"/>
                    </a:lnTo>
                    <a:lnTo>
                      <a:pt x="1134" y="951"/>
                    </a:lnTo>
                    <a:lnTo>
                      <a:pt x="1134" y="1012"/>
                    </a:lnTo>
                    <a:lnTo>
                      <a:pt x="1162" y="1012"/>
                    </a:lnTo>
                    <a:lnTo>
                      <a:pt x="1162" y="977"/>
                    </a:lnTo>
                    <a:lnTo>
                      <a:pt x="1155" y="977"/>
                    </a:lnTo>
                    <a:lnTo>
                      <a:pt x="1155" y="983"/>
                    </a:lnTo>
                    <a:lnTo>
                      <a:pt x="1173" y="983"/>
                    </a:lnTo>
                    <a:lnTo>
                      <a:pt x="1173" y="977"/>
                    </a:lnTo>
                    <a:lnTo>
                      <a:pt x="1168" y="977"/>
                    </a:lnTo>
                    <a:lnTo>
                      <a:pt x="1168" y="1041"/>
                    </a:lnTo>
                    <a:lnTo>
                      <a:pt x="1196" y="1041"/>
                    </a:lnTo>
                    <a:lnTo>
                      <a:pt x="1196" y="1022"/>
                    </a:lnTo>
                    <a:lnTo>
                      <a:pt x="1189" y="1022"/>
                    </a:lnTo>
                    <a:lnTo>
                      <a:pt x="1189" y="1029"/>
                    </a:lnTo>
                    <a:lnTo>
                      <a:pt x="1207" y="1029"/>
                    </a:lnTo>
                    <a:lnTo>
                      <a:pt x="1207" y="1022"/>
                    </a:lnTo>
                    <a:lnTo>
                      <a:pt x="1202" y="1022"/>
                    </a:lnTo>
                    <a:lnTo>
                      <a:pt x="1202" y="1313"/>
                    </a:lnTo>
                    <a:lnTo>
                      <a:pt x="1230" y="1313"/>
                    </a:lnTo>
                    <a:lnTo>
                      <a:pt x="1230" y="1289"/>
                    </a:lnTo>
                    <a:lnTo>
                      <a:pt x="1223" y="1289"/>
                    </a:lnTo>
                    <a:lnTo>
                      <a:pt x="1223" y="1296"/>
                    </a:lnTo>
                    <a:lnTo>
                      <a:pt x="1240" y="1296"/>
                    </a:lnTo>
                    <a:lnTo>
                      <a:pt x="1240" y="1289"/>
                    </a:lnTo>
                    <a:lnTo>
                      <a:pt x="1235" y="1289"/>
                    </a:lnTo>
                    <a:lnTo>
                      <a:pt x="1235" y="1445"/>
                    </a:lnTo>
                    <a:lnTo>
                      <a:pt x="1257" y="1445"/>
                    </a:lnTo>
                    <a:lnTo>
                      <a:pt x="1257" y="1438"/>
                    </a:lnTo>
                    <a:lnTo>
                      <a:pt x="1253" y="1438"/>
                    </a:lnTo>
                    <a:lnTo>
                      <a:pt x="1253" y="1620"/>
                    </a:lnTo>
                    <a:lnTo>
                      <a:pt x="1308" y="1620"/>
                    </a:lnTo>
                    <a:lnTo>
                      <a:pt x="1308" y="1613"/>
                    </a:lnTo>
                    <a:lnTo>
                      <a:pt x="1303" y="1613"/>
                    </a:lnTo>
                    <a:lnTo>
                      <a:pt x="1303" y="1744"/>
                    </a:lnTo>
                    <a:lnTo>
                      <a:pt x="1314" y="1744"/>
                    </a:lnTo>
                    <a:lnTo>
                      <a:pt x="1314" y="1608"/>
                    </a:lnTo>
                    <a:lnTo>
                      <a:pt x="1257" y="1608"/>
                    </a:lnTo>
                    <a:lnTo>
                      <a:pt x="1257" y="1613"/>
                    </a:lnTo>
                    <a:lnTo>
                      <a:pt x="1264" y="1613"/>
                    </a:lnTo>
                    <a:lnTo>
                      <a:pt x="1264" y="1433"/>
                    </a:lnTo>
                    <a:lnTo>
                      <a:pt x="1240" y="1433"/>
                    </a:lnTo>
                    <a:lnTo>
                      <a:pt x="1240" y="1438"/>
                    </a:lnTo>
                    <a:lnTo>
                      <a:pt x="1246" y="1438"/>
                    </a:lnTo>
                    <a:lnTo>
                      <a:pt x="1246" y="1284"/>
                    </a:lnTo>
                    <a:lnTo>
                      <a:pt x="1219" y="1284"/>
                    </a:lnTo>
                    <a:lnTo>
                      <a:pt x="1219" y="1307"/>
                    </a:lnTo>
                    <a:lnTo>
                      <a:pt x="1223" y="1307"/>
                    </a:lnTo>
                    <a:lnTo>
                      <a:pt x="1223" y="1302"/>
                    </a:lnTo>
                    <a:lnTo>
                      <a:pt x="1207" y="1302"/>
                    </a:lnTo>
                    <a:lnTo>
                      <a:pt x="1207" y="1307"/>
                    </a:lnTo>
                    <a:lnTo>
                      <a:pt x="1214" y="1307"/>
                    </a:lnTo>
                    <a:lnTo>
                      <a:pt x="1214" y="1017"/>
                    </a:lnTo>
                    <a:lnTo>
                      <a:pt x="1185" y="1017"/>
                    </a:lnTo>
                    <a:lnTo>
                      <a:pt x="1185" y="1035"/>
                    </a:lnTo>
                    <a:lnTo>
                      <a:pt x="1189" y="1035"/>
                    </a:lnTo>
                    <a:lnTo>
                      <a:pt x="1189" y="1030"/>
                    </a:lnTo>
                    <a:lnTo>
                      <a:pt x="1173" y="1030"/>
                    </a:lnTo>
                    <a:lnTo>
                      <a:pt x="1173" y="1035"/>
                    </a:lnTo>
                    <a:lnTo>
                      <a:pt x="1180" y="1035"/>
                    </a:lnTo>
                    <a:lnTo>
                      <a:pt x="1180" y="972"/>
                    </a:lnTo>
                    <a:lnTo>
                      <a:pt x="1151" y="972"/>
                    </a:lnTo>
                    <a:lnTo>
                      <a:pt x="1151" y="1006"/>
                    </a:lnTo>
                    <a:lnTo>
                      <a:pt x="1155" y="1006"/>
                    </a:lnTo>
                    <a:lnTo>
                      <a:pt x="1155" y="1001"/>
                    </a:lnTo>
                    <a:lnTo>
                      <a:pt x="1139" y="1001"/>
                    </a:lnTo>
                    <a:lnTo>
                      <a:pt x="1139" y="1006"/>
                    </a:lnTo>
                    <a:lnTo>
                      <a:pt x="1146" y="1006"/>
                    </a:lnTo>
                    <a:lnTo>
                      <a:pt x="1146" y="946"/>
                    </a:lnTo>
                    <a:lnTo>
                      <a:pt x="1121" y="946"/>
                    </a:lnTo>
                    <a:lnTo>
                      <a:pt x="1121" y="951"/>
                    </a:lnTo>
                    <a:lnTo>
                      <a:pt x="1128" y="951"/>
                    </a:lnTo>
                    <a:lnTo>
                      <a:pt x="1128" y="933"/>
                    </a:lnTo>
                    <a:lnTo>
                      <a:pt x="1100" y="933"/>
                    </a:lnTo>
                    <a:lnTo>
                      <a:pt x="1100" y="964"/>
                    </a:lnTo>
                    <a:lnTo>
                      <a:pt x="1105" y="964"/>
                    </a:lnTo>
                    <a:lnTo>
                      <a:pt x="1105" y="959"/>
                    </a:lnTo>
                    <a:lnTo>
                      <a:pt x="1088" y="959"/>
                    </a:lnTo>
                    <a:lnTo>
                      <a:pt x="1088" y="964"/>
                    </a:lnTo>
                    <a:lnTo>
                      <a:pt x="1094" y="964"/>
                    </a:lnTo>
                    <a:lnTo>
                      <a:pt x="1094" y="925"/>
                    </a:lnTo>
                    <a:lnTo>
                      <a:pt x="1071" y="925"/>
                    </a:lnTo>
                    <a:lnTo>
                      <a:pt x="1071" y="930"/>
                    </a:lnTo>
                    <a:lnTo>
                      <a:pt x="1078" y="930"/>
                    </a:lnTo>
                    <a:lnTo>
                      <a:pt x="1078" y="912"/>
                    </a:lnTo>
                    <a:lnTo>
                      <a:pt x="1055" y="912"/>
                    </a:lnTo>
                    <a:lnTo>
                      <a:pt x="1055" y="917"/>
                    </a:lnTo>
                    <a:lnTo>
                      <a:pt x="1062" y="917"/>
                    </a:lnTo>
                    <a:lnTo>
                      <a:pt x="1062" y="878"/>
                    </a:lnTo>
                    <a:lnTo>
                      <a:pt x="1037" y="878"/>
                    </a:lnTo>
                    <a:lnTo>
                      <a:pt x="1037" y="883"/>
                    </a:lnTo>
                    <a:lnTo>
                      <a:pt x="1044" y="883"/>
                    </a:lnTo>
                    <a:lnTo>
                      <a:pt x="1044" y="839"/>
                    </a:lnTo>
                    <a:lnTo>
                      <a:pt x="1015" y="839"/>
                    </a:lnTo>
                    <a:lnTo>
                      <a:pt x="1015" y="868"/>
                    </a:lnTo>
                    <a:lnTo>
                      <a:pt x="1020" y="868"/>
                    </a:lnTo>
                    <a:lnTo>
                      <a:pt x="1020" y="863"/>
                    </a:lnTo>
                    <a:lnTo>
                      <a:pt x="1003" y="863"/>
                    </a:lnTo>
                    <a:lnTo>
                      <a:pt x="1003" y="868"/>
                    </a:lnTo>
                    <a:lnTo>
                      <a:pt x="1010" y="868"/>
                    </a:lnTo>
                    <a:lnTo>
                      <a:pt x="1010" y="846"/>
                    </a:lnTo>
                    <a:lnTo>
                      <a:pt x="987" y="846"/>
                    </a:lnTo>
                    <a:lnTo>
                      <a:pt x="987" y="850"/>
                    </a:lnTo>
                    <a:lnTo>
                      <a:pt x="994" y="850"/>
                    </a:lnTo>
                    <a:lnTo>
                      <a:pt x="994" y="829"/>
                    </a:lnTo>
                    <a:lnTo>
                      <a:pt x="969" y="829"/>
                    </a:lnTo>
                    <a:lnTo>
                      <a:pt x="969" y="834"/>
                    </a:lnTo>
                    <a:lnTo>
                      <a:pt x="976" y="834"/>
                    </a:lnTo>
                    <a:lnTo>
                      <a:pt x="976" y="805"/>
                    </a:lnTo>
                    <a:lnTo>
                      <a:pt x="953" y="805"/>
                    </a:lnTo>
                    <a:lnTo>
                      <a:pt x="953" y="810"/>
                    </a:lnTo>
                    <a:lnTo>
                      <a:pt x="960" y="810"/>
                    </a:lnTo>
                    <a:lnTo>
                      <a:pt x="960" y="763"/>
                    </a:lnTo>
                    <a:lnTo>
                      <a:pt x="931" y="763"/>
                    </a:lnTo>
                    <a:lnTo>
                      <a:pt x="931" y="781"/>
                    </a:lnTo>
                    <a:lnTo>
                      <a:pt x="935" y="781"/>
                    </a:lnTo>
                    <a:lnTo>
                      <a:pt x="935" y="776"/>
                    </a:lnTo>
                    <a:lnTo>
                      <a:pt x="919" y="776"/>
                    </a:lnTo>
                    <a:lnTo>
                      <a:pt x="919" y="781"/>
                    </a:lnTo>
                    <a:lnTo>
                      <a:pt x="926" y="781"/>
                    </a:lnTo>
                    <a:lnTo>
                      <a:pt x="926" y="742"/>
                    </a:lnTo>
                    <a:lnTo>
                      <a:pt x="901" y="742"/>
                    </a:lnTo>
                    <a:lnTo>
                      <a:pt x="901" y="747"/>
                    </a:lnTo>
                    <a:lnTo>
                      <a:pt x="908" y="747"/>
                    </a:lnTo>
                    <a:lnTo>
                      <a:pt x="908" y="737"/>
                    </a:lnTo>
                    <a:lnTo>
                      <a:pt x="885" y="737"/>
                    </a:lnTo>
                    <a:lnTo>
                      <a:pt x="885" y="742"/>
                    </a:lnTo>
                    <a:lnTo>
                      <a:pt x="892" y="742"/>
                    </a:lnTo>
                    <a:lnTo>
                      <a:pt x="892" y="722"/>
                    </a:lnTo>
                    <a:lnTo>
                      <a:pt x="867" y="722"/>
                    </a:lnTo>
                    <a:lnTo>
                      <a:pt x="867" y="727"/>
                    </a:lnTo>
                    <a:lnTo>
                      <a:pt x="874" y="727"/>
                    </a:lnTo>
                    <a:lnTo>
                      <a:pt x="874" y="685"/>
                    </a:lnTo>
                    <a:lnTo>
                      <a:pt x="846" y="685"/>
                    </a:lnTo>
                    <a:lnTo>
                      <a:pt x="846" y="710"/>
                    </a:lnTo>
                    <a:lnTo>
                      <a:pt x="851" y="710"/>
                    </a:lnTo>
                    <a:lnTo>
                      <a:pt x="851" y="705"/>
                    </a:lnTo>
                    <a:lnTo>
                      <a:pt x="833" y="705"/>
                    </a:lnTo>
                    <a:lnTo>
                      <a:pt x="833" y="710"/>
                    </a:lnTo>
                    <a:lnTo>
                      <a:pt x="840" y="710"/>
                    </a:lnTo>
                    <a:lnTo>
                      <a:pt x="840" y="669"/>
                    </a:lnTo>
                    <a:lnTo>
                      <a:pt x="817" y="669"/>
                    </a:lnTo>
                    <a:lnTo>
                      <a:pt x="817" y="674"/>
                    </a:lnTo>
                    <a:lnTo>
                      <a:pt x="824" y="674"/>
                    </a:lnTo>
                    <a:lnTo>
                      <a:pt x="824" y="645"/>
                    </a:lnTo>
                    <a:lnTo>
                      <a:pt x="799" y="645"/>
                    </a:lnTo>
                    <a:lnTo>
                      <a:pt x="799" y="650"/>
                    </a:lnTo>
                    <a:lnTo>
                      <a:pt x="806" y="650"/>
                    </a:lnTo>
                    <a:lnTo>
                      <a:pt x="806" y="642"/>
                    </a:lnTo>
                    <a:lnTo>
                      <a:pt x="783" y="642"/>
                    </a:lnTo>
                    <a:lnTo>
                      <a:pt x="783" y="646"/>
                    </a:lnTo>
                    <a:lnTo>
                      <a:pt x="790" y="646"/>
                    </a:lnTo>
                    <a:lnTo>
                      <a:pt x="790" y="616"/>
                    </a:lnTo>
                    <a:lnTo>
                      <a:pt x="765" y="616"/>
                    </a:lnTo>
                    <a:lnTo>
                      <a:pt x="765" y="620"/>
                    </a:lnTo>
                    <a:lnTo>
                      <a:pt x="772" y="620"/>
                    </a:lnTo>
                    <a:lnTo>
                      <a:pt x="772" y="596"/>
                    </a:lnTo>
                    <a:lnTo>
                      <a:pt x="749" y="596"/>
                    </a:lnTo>
                    <a:lnTo>
                      <a:pt x="749" y="601"/>
                    </a:lnTo>
                    <a:lnTo>
                      <a:pt x="756" y="601"/>
                    </a:lnTo>
                    <a:lnTo>
                      <a:pt x="756" y="569"/>
                    </a:lnTo>
                    <a:lnTo>
                      <a:pt x="733" y="569"/>
                    </a:lnTo>
                    <a:lnTo>
                      <a:pt x="733" y="574"/>
                    </a:lnTo>
                    <a:lnTo>
                      <a:pt x="740" y="574"/>
                    </a:lnTo>
                    <a:lnTo>
                      <a:pt x="740" y="554"/>
                    </a:lnTo>
                    <a:lnTo>
                      <a:pt x="710" y="554"/>
                    </a:lnTo>
                    <a:lnTo>
                      <a:pt x="710" y="562"/>
                    </a:lnTo>
                    <a:lnTo>
                      <a:pt x="715" y="562"/>
                    </a:lnTo>
                    <a:lnTo>
                      <a:pt x="715" y="557"/>
                    </a:lnTo>
                    <a:lnTo>
                      <a:pt x="699" y="557"/>
                    </a:lnTo>
                    <a:lnTo>
                      <a:pt x="699" y="562"/>
                    </a:lnTo>
                    <a:lnTo>
                      <a:pt x="706" y="562"/>
                    </a:lnTo>
                    <a:lnTo>
                      <a:pt x="706" y="527"/>
                    </a:lnTo>
                    <a:lnTo>
                      <a:pt x="681" y="527"/>
                    </a:lnTo>
                    <a:lnTo>
                      <a:pt x="681" y="531"/>
                    </a:lnTo>
                    <a:lnTo>
                      <a:pt x="688" y="531"/>
                    </a:lnTo>
                    <a:lnTo>
                      <a:pt x="688" y="509"/>
                    </a:lnTo>
                    <a:lnTo>
                      <a:pt x="665" y="509"/>
                    </a:lnTo>
                    <a:lnTo>
                      <a:pt x="665" y="514"/>
                    </a:lnTo>
                    <a:lnTo>
                      <a:pt x="672" y="514"/>
                    </a:lnTo>
                    <a:lnTo>
                      <a:pt x="672" y="481"/>
                    </a:lnTo>
                    <a:lnTo>
                      <a:pt x="647" y="481"/>
                    </a:lnTo>
                    <a:lnTo>
                      <a:pt x="647" y="486"/>
                    </a:lnTo>
                    <a:lnTo>
                      <a:pt x="654" y="486"/>
                    </a:lnTo>
                    <a:lnTo>
                      <a:pt x="654" y="457"/>
                    </a:lnTo>
                    <a:lnTo>
                      <a:pt x="631" y="457"/>
                    </a:lnTo>
                    <a:lnTo>
                      <a:pt x="631" y="462"/>
                    </a:lnTo>
                    <a:lnTo>
                      <a:pt x="638" y="462"/>
                    </a:lnTo>
                    <a:lnTo>
                      <a:pt x="638" y="442"/>
                    </a:lnTo>
                    <a:lnTo>
                      <a:pt x="613" y="442"/>
                    </a:lnTo>
                    <a:lnTo>
                      <a:pt x="613" y="447"/>
                    </a:lnTo>
                    <a:lnTo>
                      <a:pt x="620" y="447"/>
                    </a:lnTo>
                    <a:lnTo>
                      <a:pt x="620" y="434"/>
                    </a:lnTo>
                    <a:lnTo>
                      <a:pt x="597" y="434"/>
                    </a:lnTo>
                    <a:lnTo>
                      <a:pt x="597" y="439"/>
                    </a:lnTo>
                    <a:lnTo>
                      <a:pt x="604" y="439"/>
                    </a:lnTo>
                    <a:lnTo>
                      <a:pt x="604" y="405"/>
                    </a:lnTo>
                    <a:lnTo>
                      <a:pt x="581" y="405"/>
                    </a:lnTo>
                    <a:lnTo>
                      <a:pt x="581" y="410"/>
                    </a:lnTo>
                    <a:lnTo>
                      <a:pt x="587" y="410"/>
                    </a:lnTo>
                    <a:lnTo>
                      <a:pt x="587" y="378"/>
                    </a:lnTo>
                    <a:lnTo>
                      <a:pt x="563" y="378"/>
                    </a:lnTo>
                    <a:lnTo>
                      <a:pt x="563" y="382"/>
                    </a:lnTo>
                    <a:lnTo>
                      <a:pt x="570" y="382"/>
                    </a:lnTo>
                    <a:lnTo>
                      <a:pt x="570" y="352"/>
                    </a:lnTo>
                    <a:lnTo>
                      <a:pt x="545" y="352"/>
                    </a:lnTo>
                    <a:lnTo>
                      <a:pt x="545" y="357"/>
                    </a:lnTo>
                    <a:lnTo>
                      <a:pt x="552" y="357"/>
                    </a:lnTo>
                    <a:lnTo>
                      <a:pt x="552" y="335"/>
                    </a:lnTo>
                    <a:lnTo>
                      <a:pt x="529" y="335"/>
                    </a:lnTo>
                    <a:lnTo>
                      <a:pt x="529" y="340"/>
                    </a:lnTo>
                    <a:lnTo>
                      <a:pt x="536" y="340"/>
                    </a:lnTo>
                    <a:lnTo>
                      <a:pt x="536" y="303"/>
                    </a:lnTo>
                    <a:lnTo>
                      <a:pt x="513" y="303"/>
                    </a:lnTo>
                    <a:lnTo>
                      <a:pt x="513" y="308"/>
                    </a:lnTo>
                    <a:lnTo>
                      <a:pt x="519" y="308"/>
                    </a:lnTo>
                    <a:lnTo>
                      <a:pt x="519" y="285"/>
                    </a:lnTo>
                    <a:lnTo>
                      <a:pt x="495" y="285"/>
                    </a:lnTo>
                    <a:lnTo>
                      <a:pt x="495" y="290"/>
                    </a:lnTo>
                    <a:lnTo>
                      <a:pt x="502" y="290"/>
                    </a:lnTo>
                    <a:lnTo>
                      <a:pt x="502" y="253"/>
                    </a:lnTo>
                    <a:lnTo>
                      <a:pt x="479" y="253"/>
                    </a:lnTo>
                    <a:lnTo>
                      <a:pt x="479" y="258"/>
                    </a:lnTo>
                    <a:lnTo>
                      <a:pt x="485" y="258"/>
                    </a:lnTo>
                    <a:lnTo>
                      <a:pt x="485" y="221"/>
                    </a:lnTo>
                    <a:lnTo>
                      <a:pt x="461" y="221"/>
                    </a:lnTo>
                    <a:lnTo>
                      <a:pt x="461" y="225"/>
                    </a:lnTo>
                    <a:lnTo>
                      <a:pt x="468" y="225"/>
                    </a:lnTo>
                    <a:lnTo>
                      <a:pt x="468" y="183"/>
                    </a:lnTo>
                    <a:lnTo>
                      <a:pt x="445" y="183"/>
                    </a:lnTo>
                    <a:lnTo>
                      <a:pt x="445" y="188"/>
                    </a:lnTo>
                    <a:lnTo>
                      <a:pt x="451" y="188"/>
                    </a:lnTo>
                    <a:lnTo>
                      <a:pt x="451" y="154"/>
                    </a:lnTo>
                    <a:lnTo>
                      <a:pt x="427" y="154"/>
                    </a:lnTo>
                    <a:lnTo>
                      <a:pt x="427" y="159"/>
                    </a:lnTo>
                    <a:lnTo>
                      <a:pt x="434" y="159"/>
                    </a:lnTo>
                    <a:lnTo>
                      <a:pt x="434" y="120"/>
                    </a:lnTo>
                    <a:lnTo>
                      <a:pt x="411" y="120"/>
                    </a:lnTo>
                    <a:lnTo>
                      <a:pt x="411" y="125"/>
                    </a:lnTo>
                    <a:lnTo>
                      <a:pt x="417" y="125"/>
                    </a:lnTo>
                    <a:lnTo>
                      <a:pt x="417" y="83"/>
                    </a:lnTo>
                    <a:lnTo>
                      <a:pt x="393" y="83"/>
                    </a:lnTo>
                    <a:lnTo>
                      <a:pt x="393" y="88"/>
                    </a:lnTo>
                    <a:lnTo>
                      <a:pt x="400" y="88"/>
                    </a:lnTo>
                    <a:lnTo>
                      <a:pt x="400" y="52"/>
                    </a:lnTo>
                    <a:lnTo>
                      <a:pt x="377" y="52"/>
                    </a:lnTo>
                    <a:lnTo>
                      <a:pt x="377" y="57"/>
                    </a:lnTo>
                    <a:lnTo>
                      <a:pt x="383" y="57"/>
                    </a:lnTo>
                    <a:lnTo>
                      <a:pt x="383" y="26"/>
                    </a:lnTo>
                    <a:lnTo>
                      <a:pt x="361" y="26"/>
                    </a:lnTo>
                    <a:lnTo>
                      <a:pt x="361" y="31"/>
                    </a:lnTo>
                    <a:lnTo>
                      <a:pt x="367" y="31"/>
                    </a:lnTo>
                    <a:lnTo>
                      <a:pt x="367" y="0"/>
                    </a:lnTo>
                    <a:lnTo>
                      <a:pt x="338" y="0"/>
                    </a:lnTo>
                    <a:lnTo>
                      <a:pt x="338" y="10"/>
                    </a:lnTo>
                    <a:lnTo>
                      <a:pt x="343" y="10"/>
                    </a:lnTo>
                    <a:lnTo>
                      <a:pt x="343" y="5"/>
                    </a:lnTo>
                    <a:lnTo>
                      <a:pt x="320" y="5"/>
                    </a:lnTo>
                    <a:lnTo>
                      <a:pt x="320" y="38"/>
                    </a:lnTo>
                    <a:lnTo>
                      <a:pt x="325" y="38"/>
                    </a:lnTo>
                    <a:lnTo>
                      <a:pt x="325" y="33"/>
                    </a:lnTo>
                    <a:lnTo>
                      <a:pt x="304" y="33"/>
                    </a:lnTo>
                    <a:lnTo>
                      <a:pt x="304" y="97"/>
                    </a:lnTo>
                    <a:lnTo>
                      <a:pt x="309" y="97"/>
                    </a:lnTo>
                    <a:lnTo>
                      <a:pt x="309" y="93"/>
                    </a:lnTo>
                    <a:lnTo>
                      <a:pt x="288" y="93"/>
                    </a:lnTo>
                    <a:lnTo>
                      <a:pt x="288" y="193"/>
                    </a:lnTo>
                    <a:lnTo>
                      <a:pt x="293" y="193"/>
                    </a:lnTo>
                    <a:lnTo>
                      <a:pt x="293" y="188"/>
                    </a:lnTo>
                    <a:lnTo>
                      <a:pt x="270" y="188"/>
                    </a:lnTo>
                    <a:lnTo>
                      <a:pt x="270" y="324"/>
                    </a:lnTo>
                    <a:lnTo>
                      <a:pt x="275" y="324"/>
                    </a:lnTo>
                    <a:lnTo>
                      <a:pt x="275" y="319"/>
                    </a:lnTo>
                    <a:lnTo>
                      <a:pt x="254" y="319"/>
                    </a:lnTo>
                    <a:lnTo>
                      <a:pt x="254" y="462"/>
                    </a:lnTo>
                    <a:lnTo>
                      <a:pt x="259" y="462"/>
                    </a:lnTo>
                    <a:lnTo>
                      <a:pt x="259" y="457"/>
                    </a:lnTo>
                    <a:lnTo>
                      <a:pt x="236" y="457"/>
                    </a:lnTo>
                    <a:lnTo>
                      <a:pt x="236" y="611"/>
                    </a:lnTo>
                    <a:lnTo>
                      <a:pt x="241" y="611"/>
                    </a:lnTo>
                    <a:lnTo>
                      <a:pt x="241" y="606"/>
                    </a:lnTo>
                    <a:lnTo>
                      <a:pt x="220" y="606"/>
                    </a:lnTo>
                    <a:lnTo>
                      <a:pt x="220" y="773"/>
                    </a:lnTo>
                    <a:lnTo>
                      <a:pt x="225" y="773"/>
                    </a:lnTo>
                    <a:lnTo>
                      <a:pt x="225" y="768"/>
                    </a:lnTo>
                    <a:lnTo>
                      <a:pt x="202" y="768"/>
                    </a:lnTo>
                    <a:lnTo>
                      <a:pt x="202" y="899"/>
                    </a:lnTo>
                    <a:lnTo>
                      <a:pt x="207" y="899"/>
                    </a:lnTo>
                    <a:lnTo>
                      <a:pt x="207" y="894"/>
                    </a:lnTo>
                    <a:lnTo>
                      <a:pt x="186" y="894"/>
                    </a:lnTo>
                    <a:lnTo>
                      <a:pt x="186" y="995"/>
                    </a:lnTo>
                    <a:lnTo>
                      <a:pt x="191" y="995"/>
                    </a:lnTo>
                    <a:lnTo>
                      <a:pt x="191" y="990"/>
                    </a:lnTo>
                    <a:lnTo>
                      <a:pt x="168" y="990"/>
                    </a:lnTo>
                    <a:lnTo>
                      <a:pt x="168" y="1085"/>
                    </a:lnTo>
                    <a:lnTo>
                      <a:pt x="173" y="1085"/>
                    </a:lnTo>
                    <a:lnTo>
                      <a:pt x="173" y="1080"/>
                    </a:lnTo>
                    <a:lnTo>
                      <a:pt x="157" y="1080"/>
                    </a:lnTo>
                    <a:lnTo>
                      <a:pt x="157" y="1085"/>
                    </a:lnTo>
                    <a:lnTo>
                      <a:pt x="163" y="1085"/>
                    </a:lnTo>
                    <a:lnTo>
                      <a:pt x="163" y="896"/>
                    </a:lnTo>
                    <a:lnTo>
                      <a:pt x="139" y="896"/>
                    </a:lnTo>
                    <a:lnTo>
                      <a:pt x="139" y="901"/>
                    </a:lnTo>
                    <a:lnTo>
                      <a:pt x="146" y="901"/>
                    </a:lnTo>
                    <a:lnTo>
                      <a:pt x="146" y="800"/>
                    </a:lnTo>
                    <a:lnTo>
                      <a:pt x="118" y="800"/>
                    </a:lnTo>
                    <a:lnTo>
                      <a:pt x="118" y="938"/>
                    </a:lnTo>
                    <a:lnTo>
                      <a:pt x="123" y="938"/>
                    </a:lnTo>
                    <a:lnTo>
                      <a:pt x="123" y="933"/>
                    </a:lnTo>
                    <a:lnTo>
                      <a:pt x="100" y="933"/>
                    </a:lnTo>
                    <a:lnTo>
                      <a:pt x="100" y="990"/>
                    </a:lnTo>
                    <a:lnTo>
                      <a:pt x="105" y="990"/>
                    </a:lnTo>
                    <a:lnTo>
                      <a:pt x="105" y="985"/>
                    </a:lnTo>
                    <a:lnTo>
                      <a:pt x="84" y="985"/>
                    </a:lnTo>
                    <a:lnTo>
                      <a:pt x="84" y="1092"/>
                    </a:lnTo>
                    <a:lnTo>
                      <a:pt x="89" y="1092"/>
                    </a:lnTo>
                    <a:lnTo>
                      <a:pt x="89" y="1087"/>
                    </a:lnTo>
                    <a:lnTo>
                      <a:pt x="66" y="1087"/>
                    </a:lnTo>
                    <a:lnTo>
                      <a:pt x="66" y="1229"/>
                    </a:lnTo>
                    <a:lnTo>
                      <a:pt x="71" y="1229"/>
                    </a:lnTo>
                    <a:lnTo>
                      <a:pt x="71" y="1224"/>
                    </a:lnTo>
                    <a:lnTo>
                      <a:pt x="50" y="1224"/>
                    </a:lnTo>
                    <a:lnTo>
                      <a:pt x="50" y="1307"/>
                    </a:lnTo>
                    <a:lnTo>
                      <a:pt x="55" y="1307"/>
                    </a:lnTo>
                    <a:lnTo>
                      <a:pt x="55" y="1302"/>
                    </a:lnTo>
                    <a:lnTo>
                      <a:pt x="34" y="1302"/>
                    </a:lnTo>
                    <a:lnTo>
                      <a:pt x="34" y="1613"/>
                    </a:lnTo>
                    <a:lnTo>
                      <a:pt x="39" y="1613"/>
                    </a:lnTo>
                    <a:lnTo>
                      <a:pt x="39" y="1608"/>
                    </a:lnTo>
                    <a:lnTo>
                      <a:pt x="0" y="1608"/>
                    </a:lnTo>
                    <a:lnTo>
                      <a:pt x="0" y="1613"/>
                    </a:lnTo>
                    <a:lnTo>
                      <a:pt x="0" y="1744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06" name="Freeform 350"/>
              <p:cNvSpPr>
                <a:spLocks noEditPoints="1"/>
              </p:cNvSpPr>
              <p:nvPr/>
            </p:nvSpPr>
            <p:spPr bwMode="auto">
              <a:xfrm>
                <a:off x="394" y="1472"/>
                <a:ext cx="667" cy="1863"/>
              </a:xfrm>
              <a:custGeom>
                <a:avLst/>
                <a:gdLst/>
                <a:ahLst/>
                <a:cxnLst>
                  <a:cxn ang="0">
                    <a:pos x="0" y="1739"/>
                  </a:cxn>
                  <a:cxn ang="0">
                    <a:pos x="31" y="1680"/>
                  </a:cxn>
                  <a:cxn ang="0">
                    <a:pos x="0" y="1724"/>
                  </a:cxn>
                  <a:cxn ang="0">
                    <a:pos x="16" y="1637"/>
                  </a:cxn>
                  <a:cxn ang="0">
                    <a:pos x="34" y="1420"/>
                  </a:cxn>
                  <a:cxn ang="0">
                    <a:pos x="65" y="1319"/>
                  </a:cxn>
                  <a:cxn ang="0">
                    <a:pos x="67" y="1261"/>
                  </a:cxn>
                  <a:cxn ang="0">
                    <a:pos x="50" y="1319"/>
                  </a:cxn>
                  <a:cxn ang="0">
                    <a:pos x="84" y="1118"/>
                  </a:cxn>
                  <a:cxn ang="0">
                    <a:pos x="97" y="1015"/>
                  </a:cxn>
                  <a:cxn ang="0">
                    <a:pos x="107" y="1000"/>
                  </a:cxn>
                  <a:cxn ang="0">
                    <a:pos x="118" y="843"/>
                  </a:cxn>
                  <a:cxn ang="0">
                    <a:pos x="133" y="799"/>
                  </a:cxn>
                  <a:cxn ang="0">
                    <a:pos x="135" y="743"/>
                  </a:cxn>
                  <a:cxn ang="0">
                    <a:pos x="118" y="799"/>
                  </a:cxn>
                  <a:cxn ang="0">
                    <a:pos x="169" y="615"/>
                  </a:cxn>
                  <a:cxn ang="0">
                    <a:pos x="183" y="498"/>
                  </a:cxn>
                  <a:cxn ang="0">
                    <a:pos x="186" y="442"/>
                  </a:cxn>
                  <a:cxn ang="0">
                    <a:pos x="169" y="498"/>
                  </a:cxn>
                  <a:cxn ang="0">
                    <a:pos x="206" y="346"/>
                  </a:cxn>
                  <a:cxn ang="0">
                    <a:pos x="217" y="298"/>
                  </a:cxn>
                  <a:cxn ang="0">
                    <a:pos x="235" y="124"/>
                  </a:cxn>
                  <a:cxn ang="0">
                    <a:pos x="243" y="25"/>
                  </a:cxn>
                  <a:cxn ang="0">
                    <a:pos x="237" y="97"/>
                  </a:cxn>
                  <a:cxn ang="0">
                    <a:pos x="271" y="42"/>
                  </a:cxn>
                  <a:cxn ang="0">
                    <a:pos x="303" y="27"/>
                  </a:cxn>
                  <a:cxn ang="0">
                    <a:pos x="271" y="0"/>
                  </a:cxn>
                  <a:cxn ang="0">
                    <a:pos x="305" y="157"/>
                  </a:cxn>
                  <a:cxn ang="0">
                    <a:pos x="321" y="184"/>
                  </a:cxn>
                  <a:cxn ang="0">
                    <a:pos x="335" y="254"/>
                  </a:cxn>
                  <a:cxn ang="0">
                    <a:pos x="363" y="336"/>
                  </a:cxn>
                  <a:cxn ang="0">
                    <a:pos x="345" y="336"/>
                  </a:cxn>
                  <a:cxn ang="0">
                    <a:pos x="379" y="419"/>
                  </a:cxn>
                  <a:cxn ang="0">
                    <a:pos x="363" y="404"/>
                  </a:cxn>
                  <a:cxn ang="0">
                    <a:pos x="373" y="508"/>
                  </a:cxn>
                  <a:cxn ang="0">
                    <a:pos x="403" y="493"/>
                  </a:cxn>
                  <a:cxn ang="0">
                    <a:pos x="389" y="586"/>
                  </a:cxn>
                  <a:cxn ang="0">
                    <a:pos x="421" y="641"/>
                  </a:cxn>
                  <a:cxn ang="0">
                    <a:pos x="423" y="668"/>
                  </a:cxn>
                  <a:cxn ang="0">
                    <a:pos x="441" y="842"/>
                  </a:cxn>
                  <a:cxn ang="0">
                    <a:pos x="471" y="944"/>
                  </a:cxn>
                  <a:cxn ang="0">
                    <a:pos x="497" y="976"/>
                  </a:cxn>
                  <a:cxn ang="0">
                    <a:pos x="481" y="976"/>
                  </a:cxn>
                  <a:cxn ang="0">
                    <a:pos x="505" y="1144"/>
                  </a:cxn>
                  <a:cxn ang="0">
                    <a:pos x="508" y="1180"/>
                  </a:cxn>
                  <a:cxn ang="0">
                    <a:pos x="525" y="1271"/>
                  </a:cxn>
                  <a:cxn ang="0">
                    <a:pos x="547" y="1337"/>
                  </a:cxn>
                  <a:cxn ang="0">
                    <a:pos x="531" y="1271"/>
                  </a:cxn>
                  <a:cxn ang="0">
                    <a:pos x="565" y="1400"/>
                  </a:cxn>
                  <a:cxn ang="0">
                    <a:pos x="547" y="1400"/>
                  </a:cxn>
                  <a:cxn ang="0">
                    <a:pos x="591" y="1528"/>
                  </a:cxn>
                  <a:cxn ang="0">
                    <a:pos x="607" y="1556"/>
                  </a:cxn>
                  <a:cxn ang="0">
                    <a:pos x="599" y="1718"/>
                  </a:cxn>
                  <a:cxn ang="0">
                    <a:pos x="641" y="1646"/>
                  </a:cxn>
                  <a:cxn ang="0">
                    <a:pos x="643" y="1658"/>
                  </a:cxn>
                  <a:cxn ang="0">
                    <a:pos x="657" y="1701"/>
                  </a:cxn>
                  <a:cxn ang="0">
                    <a:pos x="643" y="1820"/>
                  </a:cxn>
                  <a:cxn ang="0">
                    <a:pos x="657" y="1855"/>
                  </a:cxn>
                </a:cxnLst>
                <a:rect l="0" t="0" r="r" b="b"/>
                <a:pathLst>
                  <a:path w="667" h="1863">
                    <a:moveTo>
                      <a:pt x="0" y="1855"/>
                    </a:moveTo>
                    <a:lnTo>
                      <a:pt x="15" y="1855"/>
                    </a:lnTo>
                    <a:lnTo>
                      <a:pt x="15" y="1782"/>
                    </a:lnTo>
                    <a:lnTo>
                      <a:pt x="0" y="1782"/>
                    </a:lnTo>
                    <a:lnTo>
                      <a:pt x="0" y="1855"/>
                    </a:lnTo>
                    <a:close/>
                    <a:moveTo>
                      <a:pt x="0" y="1739"/>
                    </a:moveTo>
                    <a:lnTo>
                      <a:pt x="15" y="1739"/>
                    </a:lnTo>
                    <a:lnTo>
                      <a:pt x="15" y="1724"/>
                    </a:lnTo>
                    <a:lnTo>
                      <a:pt x="7" y="1724"/>
                    </a:lnTo>
                    <a:lnTo>
                      <a:pt x="7" y="1732"/>
                    </a:lnTo>
                    <a:lnTo>
                      <a:pt x="31" y="1732"/>
                    </a:lnTo>
                    <a:lnTo>
                      <a:pt x="31" y="1680"/>
                    </a:lnTo>
                    <a:lnTo>
                      <a:pt x="16" y="1680"/>
                    </a:lnTo>
                    <a:lnTo>
                      <a:pt x="16" y="1724"/>
                    </a:lnTo>
                    <a:lnTo>
                      <a:pt x="23" y="1724"/>
                    </a:lnTo>
                    <a:lnTo>
                      <a:pt x="23" y="1718"/>
                    </a:lnTo>
                    <a:lnTo>
                      <a:pt x="0" y="1718"/>
                    </a:lnTo>
                    <a:lnTo>
                      <a:pt x="0" y="1724"/>
                    </a:lnTo>
                    <a:lnTo>
                      <a:pt x="0" y="1739"/>
                    </a:lnTo>
                    <a:close/>
                    <a:moveTo>
                      <a:pt x="16" y="1637"/>
                    </a:moveTo>
                    <a:lnTo>
                      <a:pt x="31" y="1637"/>
                    </a:lnTo>
                    <a:lnTo>
                      <a:pt x="31" y="1564"/>
                    </a:lnTo>
                    <a:lnTo>
                      <a:pt x="16" y="1564"/>
                    </a:lnTo>
                    <a:lnTo>
                      <a:pt x="16" y="1637"/>
                    </a:lnTo>
                    <a:close/>
                    <a:moveTo>
                      <a:pt x="34" y="1538"/>
                    </a:moveTo>
                    <a:lnTo>
                      <a:pt x="49" y="1538"/>
                    </a:lnTo>
                    <a:lnTo>
                      <a:pt x="49" y="1463"/>
                    </a:lnTo>
                    <a:lnTo>
                      <a:pt x="34" y="1463"/>
                    </a:lnTo>
                    <a:lnTo>
                      <a:pt x="34" y="1538"/>
                    </a:lnTo>
                    <a:close/>
                    <a:moveTo>
                      <a:pt x="34" y="1420"/>
                    </a:moveTo>
                    <a:lnTo>
                      <a:pt x="49" y="1420"/>
                    </a:lnTo>
                    <a:lnTo>
                      <a:pt x="49" y="1347"/>
                    </a:lnTo>
                    <a:lnTo>
                      <a:pt x="34" y="1347"/>
                    </a:lnTo>
                    <a:lnTo>
                      <a:pt x="34" y="1420"/>
                    </a:lnTo>
                    <a:close/>
                    <a:moveTo>
                      <a:pt x="50" y="1319"/>
                    </a:moveTo>
                    <a:lnTo>
                      <a:pt x="65" y="1319"/>
                    </a:lnTo>
                    <a:lnTo>
                      <a:pt x="65" y="1277"/>
                    </a:lnTo>
                    <a:lnTo>
                      <a:pt x="57" y="1277"/>
                    </a:lnTo>
                    <a:lnTo>
                      <a:pt x="57" y="1285"/>
                    </a:lnTo>
                    <a:lnTo>
                      <a:pt x="81" y="1285"/>
                    </a:lnTo>
                    <a:lnTo>
                      <a:pt x="81" y="1261"/>
                    </a:lnTo>
                    <a:lnTo>
                      <a:pt x="67" y="1261"/>
                    </a:lnTo>
                    <a:lnTo>
                      <a:pt x="67" y="1277"/>
                    </a:lnTo>
                    <a:lnTo>
                      <a:pt x="73" y="1277"/>
                    </a:lnTo>
                    <a:lnTo>
                      <a:pt x="73" y="1271"/>
                    </a:lnTo>
                    <a:lnTo>
                      <a:pt x="50" y="1271"/>
                    </a:lnTo>
                    <a:lnTo>
                      <a:pt x="50" y="1277"/>
                    </a:lnTo>
                    <a:lnTo>
                      <a:pt x="50" y="1319"/>
                    </a:lnTo>
                    <a:close/>
                    <a:moveTo>
                      <a:pt x="67" y="1217"/>
                    </a:moveTo>
                    <a:lnTo>
                      <a:pt x="81" y="1217"/>
                    </a:lnTo>
                    <a:lnTo>
                      <a:pt x="81" y="1144"/>
                    </a:lnTo>
                    <a:lnTo>
                      <a:pt x="67" y="1144"/>
                    </a:lnTo>
                    <a:lnTo>
                      <a:pt x="67" y="1217"/>
                    </a:lnTo>
                    <a:close/>
                    <a:moveTo>
                      <a:pt x="84" y="1118"/>
                    </a:moveTo>
                    <a:lnTo>
                      <a:pt x="99" y="1118"/>
                    </a:lnTo>
                    <a:lnTo>
                      <a:pt x="99" y="1044"/>
                    </a:lnTo>
                    <a:lnTo>
                      <a:pt x="84" y="1044"/>
                    </a:lnTo>
                    <a:lnTo>
                      <a:pt x="84" y="1118"/>
                    </a:lnTo>
                    <a:close/>
                    <a:moveTo>
                      <a:pt x="97" y="1000"/>
                    </a:moveTo>
                    <a:lnTo>
                      <a:pt x="97" y="1015"/>
                    </a:lnTo>
                    <a:lnTo>
                      <a:pt x="115" y="1015"/>
                    </a:lnTo>
                    <a:lnTo>
                      <a:pt x="115" y="944"/>
                    </a:lnTo>
                    <a:lnTo>
                      <a:pt x="101" y="944"/>
                    </a:lnTo>
                    <a:lnTo>
                      <a:pt x="101" y="1007"/>
                    </a:lnTo>
                    <a:lnTo>
                      <a:pt x="107" y="1007"/>
                    </a:lnTo>
                    <a:lnTo>
                      <a:pt x="107" y="1000"/>
                    </a:lnTo>
                    <a:lnTo>
                      <a:pt x="97" y="1000"/>
                    </a:lnTo>
                    <a:close/>
                    <a:moveTo>
                      <a:pt x="122" y="906"/>
                    </a:moveTo>
                    <a:lnTo>
                      <a:pt x="122" y="921"/>
                    </a:lnTo>
                    <a:lnTo>
                      <a:pt x="133" y="921"/>
                    </a:lnTo>
                    <a:lnTo>
                      <a:pt x="133" y="843"/>
                    </a:lnTo>
                    <a:lnTo>
                      <a:pt x="118" y="843"/>
                    </a:lnTo>
                    <a:lnTo>
                      <a:pt x="118" y="913"/>
                    </a:lnTo>
                    <a:lnTo>
                      <a:pt x="125" y="913"/>
                    </a:lnTo>
                    <a:lnTo>
                      <a:pt x="125" y="906"/>
                    </a:lnTo>
                    <a:lnTo>
                      <a:pt x="122" y="906"/>
                    </a:lnTo>
                    <a:close/>
                    <a:moveTo>
                      <a:pt x="118" y="799"/>
                    </a:moveTo>
                    <a:lnTo>
                      <a:pt x="133" y="799"/>
                    </a:lnTo>
                    <a:lnTo>
                      <a:pt x="133" y="774"/>
                    </a:lnTo>
                    <a:lnTo>
                      <a:pt x="125" y="774"/>
                    </a:lnTo>
                    <a:lnTo>
                      <a:pt x="125" y="782"/>
                    </a:lnTo>
                    <a:lnTo>
                      <a:pt x="149" y="782"/>
                    </a:lnTo>
                    <a:lnTo>
                      <a:pt x="149" y="743"/>
                    </a:lnTo>
                    <a:lnTo>
                      <a:pt x="135" y="743"/>
                    </a:lnTo>
                    <a:lnTo>
                      <a:pt x="135" y="774"/>
                    </a:lnTo>
                    <a:lnTo>
                      <a:pt x="141" y="774"/>
                    </a:lnTo>
                    <a:lnTo>
                      <a:pt x="141" y="767"/>
                    </a:lnTo>
                    <a:lnTo>
                      <a:pt x="118" y="767"/>
                    </a:lnTo>
                    <a:lnTo>
                      <a:pt x="118" y="774"/>
                    </a:lnTo>
                    <a:lnTo>
                      <a:pt x="118" y="799"/>
                    </a:lnTo>
                    <a:close/>
                    <a:moveTo>
                      <a:pt x="152" y="717"/>
                    </a:moveTo>
                    <a:lnTo>
                      <a:pt x="167" y="717"/>
                    </a:lnTo>
                    <a:lnTo>
                      <a:pt x="167" y="642"/>
                    </a:lnTo>
                    <a:lnTo>
                      <a:pt x="152" y="642"/>
                    </a:lnTo>
                    <a:lnTo>
                      <a:pt x="152" y="717"/>
                    </a:lnTo>
                    <a:close/>
                    <a:moveTo>
                      <a:pt x="169" y="615"/>
                    </a:moveTo>
                    <a:lnTo>
                      <a:pt x="183" y="615"/>
                    </a:lnTo>
                    <a:lnTo>
                      <a:pt x="183" y="542"/>
                    </a:lnTo>
                    <a:lnTo>
                      <a:pt x="169" y="542"/>
                    </a:lnTo>
                    <a:lnTo>
                      <a:pt x="169" y="615"/>
                    </a:lnTo>
                    <a:close/>
                    <a:moveTo>
                      <a:pt x="169" y="498"/>
                    </a:moveTo>
                    <a:lnTo>
                      <a:pt x="183" y="498"/>
                    </a:lnTo>
                    <a:lnTo>
                      <a:pt x="183" y="490"/>
                    </a:lnTo>
                    <a:lnTo>
                      <a:pt x="175" y="490"/>
                    </a:lnTo>
                    <a:lnTo>
                      <a:pt x="175" y="498"/>
                    </a:lnTo>
                    <a:lnTo>
                      <a:pt x="201" y="498"/>
                    </a:lnTo>
                    <a:lnTo>
                      <a:pt x="201" y="442"/>
                    </a:lnTo>
                    <a:lnTo>
                      <a:pt x="186" y="442"/>
                    </a:lnTo>
                    <a:lnTo>
                      <a:pt x="186" y="490"/>
                    </a:lnTo>
                    <a:lnTo>
                      <a:pt x="193" y="490"/>
                    </a:lnTo>
                    <a:lnTo>
                      <a:pt x="193" y="484"/>
                    </a:lnTo>
                    <a:lnTo>
                      <a:pt x="169" y="484"/>
                    </a:lnTo>
                    <a:lnTo>
                      <a:pt x="169" y="490"/>
                    </a:lnTo>
                    <a:lnTo>
                      <a:pt x="169" y="498"/>
                    </a:lnTo>
                    <a:close/>
                    <a:moveTo>
                      <a:pt x="186" y="398"/>
                    </a:moveTo>
                    <a:lnTo>
                      <a:pt x="201" y="398"/>
                    </a:lnTo>
                    <a:lnTo>
                      <a:pt x="201" y="338"/>
                    </a:lnTo>
                    <a:lnTo>
                      <a:pt x="193" y="338"/>
                    </a:lnTo>
                    <a:lnTo>
                      <a:pt x="193" y="346"/>
                    </a:lnTo>
                    <a:lnTo>
                      <a:pt x="206" y="346"/>
                    </a:lnTo>
                    <a:lnTo>
                      <a:pt x="206" y="332"/>
                    </a:lnTo>
                    <a:lnTo>
                      <a:pt x="186" y="332"/>
                    </a:lnTo>
                    <a:lnTo>
                      <a:pt x="186" y="338"/>
                    </a:lnTo>
                    <a:lnTo>
                      <a:pt x="186" y="398"/>
                    </a:lnTo>
                    <a:close/>
                    <a:moveTo>
                      <a:pt x="203" y="298"/>
                    </a:moveTo>
                    <a:lnTo>
                      <a:pt x="217" y="298"/>
                    </a:lnTo>
                    <a:lnTo>
                      <a:pt x="217" y="223"/>
                    </a:lnTo>
                    <a:lnTo>
                      <a:pt x="203" y="223"/>
                    </a:lnTo>
                    <a:lnTo>
                      <a:pt x="203" y="298"/>
                    </a:lnTo>
                    <a:close/>
                    <a:moveTo>
                      <a:pt x="220" y="197"/>
                    </a:moveTo>
                    <a:lnTo>
                      <a:pt x="235" y="197"/>
                    </a:lnTo>
                    <a:lnTo>
                      <a:pt x="235" y="124"/>
                    </a:lnTo>
                    <a:lnTo>
                      <a:pt x="220" y="124"/>
                    </a:lnTo>
                    <a:lnTo>
                      <a:pt x="220" y="197"/>
                    </a:lnTo>
                    <a:close/>
                    <a:moveTo>
                      <a:pt x="237" y="97"/>
                    </a:moveTo>
                    <a:lnTo>
                      <a:pt x="251" y="97"/>
                    </a:lnTo>
                    <a:lnTo>
                      <a:pt x="251" y="25"/>
                    </a:lnTo>
                    <a:lnTo>
                      <a:pt x="243" y="25"/>
                    </a:lnTo>
                    <a:lnTo>
                      <a:pt x="243" y="34"/>
                    </a:lnTo>
                    <a:lnTo>
                      <a:pt x="246" y="34"/>
                    </a:lnTo>
                    <a:lnTo>
                      <a:pt x="246" y="19"/>
                    </a:lnTo>
                    <a:lnTo>
                      <a:pt x="237" y="19"/>
                    </a:lnTo>
                    <a:lnTo>
                      <a:pt x="237" y="25"/>
                    </a:lnTo>
                    <a:lnTo>
                      <a:pt x="237" y="97"/>
                    </a:lnTo>
                    <a:close/>
                    <a:moveTo>
                      <a:pt x="271" y="0"/>
                    </a:moveTo>
                    <a:lnTo>
                      <a:pt x="271" y="14"/>
                    </a:lnTo>
                    <a:lnTo>
                      <a:pt x="277" y="14"/>
                    </a:lnTo>
                    <a:lnTo>
                      <a:pt x="277" y="6"/>
                    </a:lnTo>
                    <a:lnTo>
                      <a:pt x="271" y="6"/>
                    </a:lnTo>
                    <a:lnTo>
                      <a:pt x="271" y="42"/>
                    </a:lnTo>
                    <a:lnTo>
                      <a:pt x="295" y="42"/>
                    </a:lnTo>
                    <a:lnTo>
                      <a:pt x="295" y="34"/>
                    </a:lnTo>
                    <a:lnTo>
                      <a:pt x="288" y="34"/>
                    </a:lnTo>
                    <a:lnTo>
                      <a:pt x="288" y="55"/>
                    </a:lnTo>
                    <a:lnTo>
                      <a:pt x="303" y="55"/>
                    </a:lnTo>
                    <a:lnTo>
                      <a:pt x="303" y="27"/>
                    </a:lnTo>
                    <a:lnTo>
                      <a:pt x="277" y="27"/>
                    </a:lnTo>
                    <a:lnTo>
                      <a:pt x="277" y="34"/>
                    </a:lnTo>
                    <a:lnTo>
                      <a:pt x="285" y="34"/>
                    </a:lnTo>
                    <a:lnTo>
                      <a:pt x="285" y="0"/>
                    </a:lnTo>
                    <a:lnTo>
                      <a:pt x="277" y="0"/>
                    </a:lnTo>
                    <a:lnTo>
                      <a:pt x="271" y="0"/>
                    </a:lnTo>
                    <a:close/>
                    <a:moveTo>
                      <a:pt x="298" y="89"/>
                    </a:moveTo>
                    <a:lnTo>
                      <a:pt x="298" y="103"/>
                    </a:lnTo>
                    <a:lnTo>
                      <a:pt x="311" y="103"/>
                    </a:lnTo>
                    <a:lnTo>
                      <a:pt x="311" y="95"/>
                    </a:lnTo>
                    <a:lnTo>
                      <a:pt x="305" y="95"/>
                    </a:lnTo>
                    <a:lnTo>
                      <a:pt x="305" y="157"/>
                    </a:lnTo>
                    <a:lnTo>
                      <a:pt x="319" y="157"/>
                    </a:lnTo>
                    <a:lnTo>
                      <a:pt x="319" y="89"/>
                    </a:lnTo>
                    <a:lnTo>
                      <a:pt x="311" y="89"/>
                    </a:lnTo>
                    <a:lnTo>
                      <a:pt x="298" y="89"/>
                    </a:lnTo>
                    <a:close/>
                    <a:moveTo>
                      <a:pt x="335" y="184"/>
                    </a:moveTo>
                    <a:lnTo>
                      <a:pt x="321" y="184"/>
                    </a:lnTo>
                    <a:lnTo>
                      <a:pt x="321" y="262"/>
                    </a:lnTo>
                    <a:lnTo>
                      <a:pt x="330" y="262"/>
                    </a:lnTo>
                    <a:lnTo>
                      <a:pt x="330" y="247"/>
                    </a:lnTo>
                    <a:lnTo>
                      <a:pt x="327" y="247"/>
                    </a:lnTo>
                    <a:lnTo>
                      <a:pt x="327" y="254"/>
                    </a:lnTo>
                    <a:lnTo>
                      <a:pt x="335" y="254"/>
                    </a:lnTo>
                    <a:lnTo>
                      <a:pt x="335" y="184"/>
                    </a:lnTo>
                    <a:close/>
                    <a:moveTo>
                      <a:pt x="353" y="283"/>
                    </a:moveTo>
                    <a:lnTo>
                      <a:pt x="339" y="283"/>
                    </a:lnTo>
                    <a:lnTo>
                      <a:pt x="339" y="344"/>
                    </a:lnTo>
                    <a:lnTo>
                      <a:pt x="363" y="344"/>
                    </a:lnTo>
                    <a:lnTo>
                      <a:pt x="363" y="336"/>
                    </a:lnTo>
                    <a:lnTo>
                      <a:pt x="356" y="336"/>
                    </a:lnTo>
                    <a:lnTo>
                      <a:pt x="356" y="340"/>
                    </a:lnTo>
                    <a:lnTo>
                      <a:pt x="371" y="340"/>
                    </a:lnTo>
                    <a:lnTo>
                      <a:pt x="371" y="330"/>
                    </a:lnTo>
                    <a:lnTo>
                      <a:pt x="345" y="330"/>
                    </a:lnTo>
                    <a:lnTo>
                      <a:pt x="345" y="336"/>
                    </a:lnTo>
                    <a:lnTo>
                      <a:pt x="353" y="336"/>
                    </a:lnTo>
                    <a:lnTo>
                      <a:pt x="353" y="283"/>
                    </a:lnTo>
                    <a:close/>
                    <a:moveTo>
                      <a:pt x="371" y="383"/>
                    </a:moveTo>
                    <a:lnTo>
                      <a:pt x="356" y="383"/>
                    </a:lnTo>
                    <a:lnTo>
                      <a:pt x="356" y="419"/>
                    </a:lnTo>
                    <a:lnTo>
                      <a:pt x="379" y="419"/>
                    </a:lnTo>
                    <a:lnTo>
                      <a:pt x="379" y="411"/>
                    </a:lnTo>
                    <a:lnTo>
                      <a:pt x="373" y="411"/>
                    </a:lnTo>
                    <a:lnTo>
                      <a:pt x="373" y="440"/>
                    </a:lnTo>
                    <a:lnTo>
                      <a:pt x="387" y="440"/>
                    </a:lnTo>
                    <a:lnTo>
                      <a:pt x="387" y="404"/>
                    </a:lnTo>
                    <a:lnTo>
                      <a:pt x="363" y="404"/>
                    </a:lnTo>
                    <a:lnTo>
                      <a:pt x="363" y="411"/>
                    </a:lnTo>
                    <a:lnTo>
                      <a:pt x="371" y="411"/>
                    </a:lnTo>
                    <a:lnTo>
                      <a:pt x="371" y="383"/>
                    </a:lnTo>
                    <a:close/>
                    <a:moveTo>
                      <a:pt x="387" y="484"/>
                    </a:moveTo>
                    <a:lnTo>
                      <a:pt x="373" y="484"/>
                    </a:lnTo>
                    <a:lnTo>
                      <a:pt x="373" y="508"/>
                    </a:lnTo>
                    <a:lnTo>
                      <a:pt x="395" y="508"/>
                    </a:lnTo>
                    <a:lnTo>
                      <a:pt x="395" y="500"/>
                    </a:lnTo>
                    <a:lnTo>
                      <a:pt x="389" y="500"/>
                    </a:lnTo>
                    <a:lnTo>
                      <a:pt x="389" y="542"/>
                    </a:lnTo>
                    <a:lnTo>
                      <a:pt x="403" y="542"/>
                    </a:lnTo>
                    <a:lnTo>
                      <a:pt x="403" y="493"/>
                    </a:lnTo>
                    <a:lnTo>
                      <a:pt x="379" y="493"/>
                    </a:lnTo>
                    <a:lnTo>
                      <a:pt x="379" y="500"/>
                    </a:lnTo>
                    <a:lnTo>
                      <a:pt x="387" y="500"/>
                    </a:lnTo>
                    <a:lnTo>
                      <a:pt x="387" y="484"/>
                    </a:lnTo>
                    <a:close/>
                    <a:moveTo>
                      <a:pt x="403" y="586"/>
                    </a:moveTo>
                    <a:lnTo>
                      <a:pt x="389" y="586"/>
                    </a:lnTo>
                    <a:lnTo>
                      <a:pt x="389" y="594"/>
                    </a:lnTo>
                    <a:lnTo>
                      <a:pt x="413" y="594"/>
                    </a:lnTo>
                    <a:lnTo>
                      <a:pt x="413" y="586"/>
                    </a:lnTo>
                    <a:lnTo>
                      <a:pt x="407" y="586"/>
                    </a:lnTo>
                    <a:lnTo>
                      <a:pt x="407" y="641"/>
                    </a:lnTo>
                    <a:lnTo>
                      <a:pt x="421" y="641"/>
                    </a:lnTo>
                    <a:lnTo>
                      <a:pt x="421" y="579"/>
                    </a:lnTo>
                    <a:lnTo>
                      <a:pt x="395" y="579"/>
                    </a:lnTo>
                    <a:lnTo>
                      <a:pt x="395" y="586"/>
                    </a:lnTo>
                    <a:lnTo>
                      <a:pt x="403" y="586"/>
                    </a:lnTo>
                    <a:close/>
                    <a:moveTo>
                      <a:pt x="437" y="668"/>
                    </a:moveTo>
                    <a:lnTo>
                      <a:pt x="423" y="668"/>
                    </a:lnTo>
                    <a:lnTo>
                      <a:pt x="423" y="743"/>
                    </a:lnTo>
                    <a:lnTo>
                      <a:pt x="437" y="743"/>
                    </a:lnTo>
                    <a:lnTo>
                      <a:pt x="437" y="668"/>
                    </a:lnTo>
                    <a:close/>
                    <a:moveTo>
                      <a:pt x="455" y="769"/>
                    </a:moveTo>
                    <a:lnTo>
                      <a:pt x="441" y="769"/>
                    </a:lnTo>
                    <a:lnTo>
                      <a:pt x="441" y="842"/>
                    </a:lnTo>
                    <a:lnTo>
                      <a:pt x="455" y="842"/>
                    </a:lnTo>
                    <a:lnTo>
                      <a:pt x="455" y="769"/>
                    </a:lnTo>
                    <a:close/>
                    <a:moveTo>
                      <a:pt x="471" y="869"/>
                    </a:moveTo>
                    <a:lnTo>
                      <a:pt x="457" y="869"/>
                    </a:lnTo>
                    <a:lnTo>
                      <a:pt x="457" y="944"/>
                    </a:lnTo>
                    <a:lnTo>
                      <a:pt x="471" y="944"/>
                    </a:lnTo>
                    <a:lnTo>
                      <a:pt x="471" y="869"/>
                    </a:lnTo>
                    <a:close/>
                    <a:moveTo>
                      <a:pt x="489" y="969"/>
                    </a:moveTo>
                    <a:lnTo>
                      <a:pt x="474" y="969"/>
                    </a:lnTo>
                    <a:lnTo>
                      <a:pt x="474" y="984"/>
                    </a:lnTo>
                    <a:lnTo>
                      <a:pt x="497" y="984"/>
                    </a:lnTo>
                    <a:lnTo>
                      <a:pt x="497" y="976"/>
                    </a:lnTo>
                    <a:lnTo>
                      <a:pt x="491" y="976"/>
                    </a:lnTo>
                    <a:lnTo>
                      <a:pt x="491" y="1026"/>
                    </a:lnTo>
                    <a:lnTo>
                      <a:pt x="505" y="1026"/>
                    </a:lnTo>
                    <a:lnTo>
                      <a:pt x="505" y="969"/>
                    </a:lnTo>
                    <a:lnTo>
                      <a:pt x="481" y="969"/>
                    </a:lnTo>
                    <a:lnTo>
                      <a:pt x="481" y="976"/>
                    </a:lnTo>
                    <a:lnTo>
                      <a:pt x="489" y="976"/>
                    </a:lnTo>
                    <a:lnTo>
                      <a:pt x="489" y="969"/>
                    </a:lnTo>
                    <a:close/>
                    <a:moveTo>
                      <a:pt x="505" y="1070"/>
                    </a:moveTo>
                    <a:lnTo>
                      <a:pt x="491" y="1070"/>
                    </a:lnTo>
                    <a:lnTo>
                      <a:pt x="491" y="1144"/>
                    </a:lnTo>
                    <a:lnTo>
                      <a:pt x="505" y="1144"/>
                    </a:lnTo>
                    <a:lnTo>
                      <a:pt x="505" y="1070"/>
                    </a:lnTo>
                    <a:close/>
                    <a:moveTo>
                      <a:pt x="505" y="1174"/>
                    </a:moveTo>
                    <a:lnTo>
                      <a:pt x="505" y="1188"/>
                    </a:lnTo>
                    <a:lnTo>
                      <a:pt x="515" y="1188"/>
                    </a:lnTo>
                    <a:lnTo>
                      <a:pt x="515" y="1180"/>
                    </a:lnTo>
                    <a:lnTo>
                      <a:pt x="508" y="1180"/>
                    </a:lnTo>
                    <a:lnTo>
                      <a:pt x="508" y="1243"/>
                    </a:lnTo>
                    <a:lnTo>
                      <a:pt x="523" y="1243"/>
                    </a:lnTo>
                    <a:lnTo>
                      <a:pt x="523" y="1174"/>
                    </a:lnTo>
                    <a:lnTo>
                      <a:pt x="515" y="1174"/>
                    </a:lnTo>
                    <a:lnTo>
                      <a:pt x="505" y="1174"/>
                    </a:lnTo>
                    <a:close/>
                    <a:moveTo>
                      <a:pt x="525" y="1271"/>
                    </a:moveTo>
                    <a:lnTo>
                      <a:pt x="525" y="1285"/>
                    </a:lnTo>
                    <a:lnTo>
                      <a:pt x="531" y="1285"/>
                    </a:lnTo>
                    <a:lnTo>
                      <a:pt x="531" y="1277"/>
                    </a:lnTo>
                    <a:lnTo>
                      <a:pt x="525" y="1277"/>
                    </a:lnTo>
                    <a:lnTo>
                      <a:pt x="525" y="1337"/>
                    </a:lnTo>
                    <a:lnTo>
                      <a:pt x="547" y="1337"/>
                    </a:lnTo>
                    <a:lnTo>
                      <a:pt x="547" y="1322"/>
                    </a:lnTo>
                    <a:lnTo>
                      <a:pt x="531" y="1322"/>
                    </a:lnTo>
                    <a:lnTo>
                      <a:pt x="531" y="1329"/>
                    </a:lnTo>
                    <a:lnTo>
                      <a:pt x="539" y="1329"/>
                    </a:lnTo>
                    <a:lnTo>
                      <a:pt x="539" y="1271"/>
                    </a:lnTo>
                    <a:lnTo>
                      <a:pt x="531" y="1271"/>
                    </a:lnTo>
                    <a:lnTo>
                      <a:pt x="525" y="1271"/>
                    </a:lnTo>
                    <a:close/>
                    <a:moveTo>
                      <a:pt x="555" y="1373"/>
                    </a:moveTo>
                    <a:lnTo>
                      <a:pt x="541" y="1373"/>
                    </a:lnTo>
                    <a:lnTo>
                      <a:pt x="541" y="1408"/>
                    </a:lnTo>
                    <a:lnTo>
                      <a:pt x="565" y="1408"/>
                    </a:lnTo>
                    <a:lnTo>
                      <a:pt x="565" y="1400"/>
                    </a:lnTo>
                    <a:lnTo>
                      <a:pt x="559" y="1400"/>
                    </a:lnTo>
                    <a:lnTo>
                      <a:pt x="559" y="1428"/>
                    </a:lnTo>
                    <a:lnTo>
                      <a:pt x="573" y="1428"/>
                    </a:lnTo>
                    <a:lnTo>
                      <a:pt x="573" y="1394"/>
                    </a:lnTo>
                    <a:lnTo>
                      <a:pt x="547" y="1394"/>
                    </a:lnTo>
                    <a:lnTo>
                      <a:pt x="547" y="1400"/>
                    </a:lnTo>
                    <a:lnTo>
                      <a:pt x="555" y="1400"/>
                    </a:lnTo>
                    <a:lnTo>
                      <a:pt x="555" y="1373"/>
                    </a:lnTo>
                    <a:close/>
                    <a:moveTo>
                      <a:pt x="591" y="1454"/>
                    </a:moveTo>
                    <a:lnTo>
                      <a:pt x="576" y="1454"/>
                    </a:lnTo>
                    <a:lnTo>
                      <a:pt x="576" y="1528"/>
                    </a:lnTo>
                    <a:lnTo>
                      <a:pt x="591" y="1528"/>
                    </a:lnTo>
                    <a:lnTo>
                      <a:pt x="591" y="1454"/>
                    </a:lnTo>
                    <a:close/>
                    <a:moveTo>
                      <a:pt x="607" y="1556"/>
                    </a:moveTo>
                    <a:lnTo>
                      <a:pt x="593" y="1556"/>
                    </a:lnTo>
                    <a:lnTo>
                      <a:pt x="593" y="1629"/>
                    </a:lnTo>
                    <a:lnTo>
                      <a:pt x="607" y="1629"/>
                    </a:lnTo>
                    <a:lnTo>
                      <a:pt x="607" y="1556"/>
                    </a:lnTo>
                    <a:close/>
                    <a:moveTo>
                      <a:pt x="607" y="1672"/>
                    </a:moveTo>
                    <a:lnTo>
                      <a:pt x="593" y="1672"/>
                    </a:lnTo>
                    <a:lnTo>
                      <a:pt x="593" y="1732"/>
                    </a:lnTo>
                    <a:lnTo>
                      <a:pt x="622" y="1732"/>
                    </a:lnTo>
                    <a:lnTo>
                      <a:pt x="622" y="1718"/>
                    </a:lnTo>
                    <a:lnTo>
                      <a:pt x="599" y="1718"/>
                    </a:lnTo>
                    <a:lnTo>
                      <a:pt x="599" y="1724"/>
                    </a:lnTo>
                    <a:lnTo>
                      <a:pt x="607" y="1724"/>
                    </a:lnTo>
                    <a:lnTo>
                      <a:pt x="607" y="1672"/>
                    </a:lnTo>
                    <a:close/>
                    <a:moveTo>
                      <a:pt x="627" y="1692"/>
                    </a:moveTo>
                    <a:lnTo>
                      <a:pt x="641" y="1692"/>
                    </a:lnTo>
                    <a:lnTo>
                      <a:pt x="641" y="1646"/>
                    </a:lnTo>
                    <a:lnTo>
                      <a:pt x="633" y="1646"/>
                    </a:lnTo>
                    <a:lnTo>
                      <a:pt x="633" y="1654"/>
                    </a:lnTo>
                    <a:lnTo>
                      <a:pt x="649" y="1654"/>
                    </a:lnTo>
                    <a:lnTo>
                      <a:pt x="649" y="1646"/>
                    </a:lnTo>
                    <a:lnTo>
                      <a:pt x="643" y="1646"/>
                    </a:lnTo>
                    <a:lnTo>
                      <a:pt x="643" y="1658"/>
                    </a:lnTo>
                    <a:lnTo>
                      <a:pt x="657" y="1658"/>
                    </a:lnTo>
                    <a:lnTo>
                      <a:pt x="657" y="1640"/>
                    </a:lnTo>
                    <a:lnTo>
                      <a:pt x="627" y="1640"/>
                    </a:lnTo>
                    <a:lnTo>
                      <a:pt x="627" y="1646"/>
                    </a:lnTo>
                    <a:lnTo>
                      <a:pt x="627" y="1692"/>
                    </a:lnTo>
                    <a:close/>
                    <a:moveTo>
                      <a:pt x="657" y="1701"/>
                    </a:moveTo>
                    <a:lnTo>
                      <a:pt x="643" y="1701"/>
                    </a:lnTo>
                    <a:lnTo>
                      <a:pt x="643" y="1776"/>
                    </a:lnTo>
                    <a:lnTo>
                      <a:pt x="657" y="1776"/>
                    </a:lnTo>
                    <a:lnTo>
                      <a:pt x="657" y="1701"/>
                    </a:lnTo>
                    <a:close/>
                    <a:moveTo>
                      <a:pt x="657" y="1820"/>
                    </a:moveTo>
                    <a:lnTo>
                      <a:pt x="643" y="1820"/>
                    </a:lnTo>
                    <a:lnTo>
                      <a:pt x="643" y="1863"/>
                    </a:lnTo>
                    <a:lnTo>
                      <a:pt x="667" y="1863"/>
                    </a:lnTo>
                    <a:lnTo>
                      <a:pt x="667" y="1849"/>
                    </a:lnTo>
                    <a:lnTo>
                      <a:pt x="649" y="1849"/>
                    </a:lnTo>
                    <a:lnTo>
                      <a:pt x="649" y="1855"/>
                    </a:lnTo>
                    <a:lnTo>
                      <a:pt x="657" y="1855"/>
                    </a:lnTo>
                    <a:lnTo>
                      <a:pt x="657" y="182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07" name="Rectangle 351"/>
              <p:cNvSpPr>
                <a:spLocks noChangeArrowheads="1"/>
              </p:cNvSpPr>
              <p:nvPr/>
            </p:nvSpPr>
            <p:spPr bwMode="auto">
              <a:xfrm>
                <a:off x="1077" y="3321"/>
                <a:ext cx="18" cy="14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08" name="Line 352"/>
              <p:cNvSpPr>
                <a:spLocks noChangeShapeType="1"/>
              </p:cNvSpPr>
              <p:nvPr/>
            </p:nvSpPr>
            <p:spPr bwMode="auto">
              <a:xfrm>
                <a:off x="376" y="3327"/>
                <a:ext cx="171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09" name="Line 353"/>
              <p:cNvSpPr>
                <a:spLocks noChangeShapeType="1"/>
              </p:cNvSpPr>
              <p:nvPr/>
            </p:nvSpPr>
            <p:spPr bwMode="auto">
              <a:xfrm>
                <a:off x="376" y="1370"/>
                <a:ext cx="171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10" name="Line 354"/>
              <p:cNvSpPr>
                <a:spLocks noChangeShapeType="1"/>
              </p:cNvSpPr>
              <p:nvPr/>
            </p:nvSpPr>
            <p:spPr bwMode="auto">
              <a:xfrm flipV="1">
                <a:off x="462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11" name="Line 355"/>
              <p:cNvSpPr>
                <a:spLocks noChangeShapeType="1"/>
              </p:cNvSpPr>
              <p:nvPr/>
            </p:nvSpPr>
            <p:spPr bwMode="auto">
              <a:xfrm>
                <a:off x="462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12" name="Line 356"/>
              <p:cNvSpPr>
                <a:spLocks noChangeShapeType="1"/>
              </p:cNvSpPr>
              <p:nvPr/>
            </p:nvSpPr>
            <p:spPr bwMode="auto">
              <a:xfrm flipV="1">
                <a:off x="653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13" name="Line 357"/>
              <p:cNvSpPr>
                <a:spLocks noChangeShapeType="1"/>
              </p:cNvSpPr>
              <p:nvPr/>
            </p:nvSpPr>
            <p:spPr bwMode="auto">
              <a:xfrm>
                <a:off x="653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14" name="Line 358"/>
              <p:cNvSpPr>
                <a:spLocks noChangeShapeType="1"/>
              </p:cNvSpPr>
              <p:nvPr/>
            </p:nvSpPr>
            <p:spPr bwMode="auto">
              <a:xfrm flipV="1">
                <a:off x="846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15" name="Line 359"/>
              <p:cNvSpPr>
                <a:spLocks noChangeShapeType="1"/>
              </p:cNvSpPr>
              <p:nvPr/>
            </p:nvSpPr>
            <p:spPr bwMode="auto">
              <a:xfrm>
                <a:off x="846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16" name="Line 360"/>
              <p:cNvSpPr>
                <a:spLocks noChangeShapeType="1"/>
              </p:cNvSpPr>
              <p:nvPr/>
            </p:nvSpPr>
            <p:spPr bwMode="auto">
              <a:xfrm flipV="1">
                <a:off x="1037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17" name="Line 361"/>
              <p:cNvSpPr>
                <a:spLocks noChangeShapeType="1"/>
              </p:cNvSpPr>
              <p:nvPr/>
            </p:nvSpPr>
            <p:spPr bwMode="auto">
              <a:xfrm>
                <a:off x="1037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18" name="Line 362"/>
              <p:cNvSpPr>
                <a:spLocks noChangeShapeType="1"/>
              </p:cNvSpPr>
              <p:nvPr/>
            </p:nvSpPr>
            <p:spPr bwMode="auto">
              <a:xfrm flipV="1">
                <a:off x="1228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19" name="Line 363"/>
              <p:cNvSpPr>
                <a:spLocks noChangeShapeType="1"/>
              </p:cNvSpPr>
              <p:nvPr/>
            </p:nvSpPr>
            <p:spPr bwMode="auto">
              <a:xfrm>
                <a:off x="1228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20" name="Line 364"/>
              <p:cNvSpPr>
                <a:spLocks noChangeShapeType="1"/>
              </p:cNvSpPr>
              <p:nvPr/>
            </p:nvSpPr>
            <p:spPr bwMode="auto">
              <a:xfrm flipV="1">
                <a:off x="1419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21" name="Line 365"/>
              <p:cNvSpPr>
                <a:spLocks noChangeShapeType="1"/>
              </p:cNvSpPr>
              <p:nvPr/>
            </p:nvSpPr>
            <p:spPr bwMode="auto">
              <a:xfrm>
                <a:off x="1419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22" name="Line 366"/>
              <p:cNvSpPr>
                <a:spLocks noChangeShapeType="1"/>
              </p:cNvSpPr>
              <p:nvPr/>
            </p:nvSpPr>
            <p:spPr bwMode="auto">
              <a:xfrm flipV="1">
                <a:off x="1611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23" name="Line 367"/>
              <p:cNvSpPr>
                <a:spLocks noChangeShapeType="1"/>
              </p:cNvSpPr>
              <p:nvPr/>
            </p:nvSpPr>
            <p:spPr bwMode="auto">
              <a:xfrm>
                <a:off x="1611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24" name="Line 368"/>
              <p:cNvSpPr>
                <a:spLocks noChangeShapeType="1"/>
              </p:cNvSpPr>
              <p:nvPr/>
            </p:nvSpPr>
            <p:spPr bwMode="auto">
              <a:xfrm flipV="1">
                <a:off x="1802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25" name="Line 369"/>
              <p:cNvSpPr>
                <a:spLocks noChangeShapeType="1"/>
              </p:cNvSpPr>
              <p:nvPr/>
            </p:nvSpPr>
            <p:spPr bwMode="auto">
              <a:xfrm>
                <a:off x="1802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26" name="Line 370"/>
              <p:cNvSpPr>
                <a:spLocks noChangeShapeType="1"/>
              </p:cNvSpPr>
              <p:nvPr/>
            </p:nvSpPr>
            <p:spPr bwMode="auto">
              <a:xfrm flipV="1">
                <a:off x="1993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27" name="Line 371"/>
              <p:cNvSpPr>
                <a:spLocks noChangeShapeType="1"/>
              </p:cNvSpPr>
              <p:nvPr/>
            </p:nvSpPr>
            <p:spPr bwMode="auto">
              <a:xfrm>
                <a:off x="1993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28" name="Line 372"/>
              <p:cNvSpPr>
                <a:spLocks noChangeShapeType="1"/>
              </p:cNvSpPr>
              <p:nvPr/>
            </p:nvSpPr>
            <p:spPr bwMode="auto">
              <a:xfrm flipV="1">
                <a:off x="558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29" name="Line 373"/>
              <p:cNvSpPr>
                <a:spLocks noChangeShapeType="1"/>
              </p:cNvSpPr>
              <p:nvPr/>
            </p:nvSpPr>
            <p:spPr bwMode="auto">
              <a:xfrm>
                <a:off x="558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30" name="Line 374"/>
              <p:cNvSpPr>
                <a:spLocks noChangeShapeType="1"/>
              </p:cNvSpPr>
              <p:nvPr/>
            </p:nvSpPr>
            <p:spPr bwMode="auto">
              <a:xfrm flipV="1">
                <a:off x="749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31" name="Line 375"/>
              <p:cNvSpPr>
                <a:spLocks noChangeShapeType="1"/>
              </p:cNvSpPr>
              <p:nvPr/>
            </p:nvSpPr>
            <p:spPr bwMode="auto">
              <a:xfrm>
                <a:off x="749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32" name="Line 376"/>
              <p:cNvSpPr>
                <a:spLocks noChangeShapeType="1"/>
              </p:cNvSpPr>
              <p:nvPr/>
            </p:nvSpPr>
            <p:spPr bwMode="auto">
              <a:xfrm flipV="1">
                <a:off x="941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33" name="Line 377"/>
              <p:cNvSpPr>
                <a:spLocks noChangeShapeType="1"/>
              </p:cNvSpPr>
              <p:nvPr/>
            </p:nvSpPr>
            <p:spPr bwMode="auto">
              <a:xfrm>
                <a:off x="941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34" name="Line 378"/>
              <p:cNvSpPr>
                <a:spLocks noChangeShapeType="1"/>
              </p:cNvSpPr>
              <p:nvPr/>
            </p:nvSpPr>
            <p:spPr bwMode="auto">
              <a:xfrm flipV="1">
                <a:off x="1132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35" name="Line 379"/>
              <p:cNvSpPr>
                <a:spLocks noChangeShapeType="1"/>
              </p:cNvSpPr>
              <p:nvPr/>
            </p:nvSpPr>
            <p:spPr bwMode="auto">
              <a:xfrm>
                <a:off x="1132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36" name="Line 380"/>
              <p:cNvSpPr>
                <a:spLocks noChangeShapeType="1"/>
              </p:cNvSpPr>
              <p:nvPr/>
            </p:nvSpPr>
            <p:spPr bwMode="auto">
              <a:xfrm flipV="1">
                <a:off x="1323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37" name="Line 381"/>
              <p:cNvSpPr>
                <a:spLocks noChangeShapeType="1"/>
              </p:cNvSpPr>
              <p:nvPr/>
            </p:nvSpPr>
            <p:spPr bwMode="auto">
              <a:xfrm>
                <a:off x="1323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38" name="Line 382"/>
              <p:cNvSpPr>
                <a:spLocks noChangeShapeType="1"/>
              </p:cNvSpPr>
              <p:nvPr/>
            </p:nvSpPr>
            <p:spPr bwMode="auto">
              <a:xfrm flipV="1">
                <a:off x="1514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39" name="Line 383"/>
              <p:cNvSpPr>
                <a:spLocks noChangeShapeType="1"/>
              </p:cNvSpPr>
              <p:nvPr/>
            </p:nvSpPr>
            <p:spPr bwMode="auto">
              <a:xfrm>
                <a:off x="1514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40" name="Line 384"/>
              <p:cNvSpPr>
                <a:spLocks noChangeShapeType="1"/>
              </p:cNvSpPr>
              <p:nvPr/>
            </p:nvSpPr>
            <p:spPr bwMode="auto">
              <a:xfrm flipV="1">
                <a:off x="1707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41" name="Line 385"/>
              <p:cNvSpPr>
                <a:spLocks noChangeShapeType="1"/>
              </p:cNvSpPr>
              <p:nvPr/>
            </p:nvSpPr>
            <p:spPr bwMode="auto">
              <a:xfrm>
                <a:off x="1707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42" name="Line 386"/>
              <p:cNvSpPr>
                <a:spLocks noChangeShapeType="1"/>
              </p:cNvSpPr>
              <p:nvPr/>
            </p:nvSpPr>
            <p:spPr bwMode="auto">
              <a:xfrm flipV="1">
                <a:off x="1898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43" name="Line 387"/>
              <p:cNvSpPr>
                <a:spLocks noChangeShapeType="1"/>
              </p:cNvSpPr>
              <p:nvPr/>
            </p:nvSpPr>
            <p:spPr bwMode="auto">
              <a:xfrm>
                <a:off x="1898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44" name="Rectangle 388"/>
              <p:cNvSpPr>
                <a:spLocks noChangeArrowheads="1"/>
              </p:cNvSpPr>
              <p:nvPr/>
            </p:nvSpPr>
            <p:spPr bwMode="auto">
              <a:xfrm>
                <a:off x="501" y="3413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45" name="Freeform 389"/>
              <p:cNvSpPr>
                <a:spLocks/>
              </p:cNvSpPr>
              <p:nvPr/>
            </p:nvSpPr>
            <p:spPr bwMode="auto">
              <a:xfrm>
                <a:off x="540" y="3376"/>
                <a:ext cx="24" cy="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5" y="0"/>
                  </a:cxn>
                  <a:cxn ang="0">
                    <a:pos x="16" y="0"/>
                  </a:cxn>
                  <a:cxn ang="0">
                    <a:pos x="16" y="60"/>
                  </a:cxn>
                  <a:cxn ang="0">
                    <a:pos x="18" y="60"/>
                  </a:cxn>
                  <a:cxn ang="0">
                    <a:pos x="18" y="61"/>
                  </a:cxn>
                  <a:cxn ang="0">
                    <a:pos x="24" y="61"/>
                  </a:cxn>
                  <a:cxn ang="0">
                    <a:pos x="24" y="63"/>
                  </a:cxn>
                  <a:cxn ang="0">
                    <a:pos x="0" y="63"/>
                  </a:cxn>
                  <a:cxn ang="0">
                    <a:pos x="0" y="61"/>
                  </a:cxn>
                  <a:cxn ang="0">
                    <a:pos x="6" y="61"/>
                  </a:cxn>
                  <a:cxn ang="0">
                    <a:pos x="6" y="60"/>
                  </a:cxn>
                  <a:cxn ang="0">
                    <a:pos x="8" y="60"/>
                  </a:cxn>
                  <a:cxn ang="0">
                    <a:pos x="8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0" y="6"/>
                  </a:cxn>
                </a:cxnLst>
                <a:rect l="0" t="0" r="r" b="b"/>
                <a:pathLst>
                  <a:path w="24" h="63">
                    <a:moveTo>
                      <a:pt x="0" y="6"/>
                    </a:moveTo>
                    <a:lnTo>
                      <a:pt x="15" y="0"/>
                    </a:lnTo>
                    <a:lnTo>
                      <a:pt x="16" y="0"/>
                    </a:lnTo>
                    <a:lnTo>
                      <a:pt x="16" y="60"/>
                    </a:lnTo>
                    <a:lnTo>
                      <a:pt x="18" y="60"/>
                    </a:lnTo>
                    <a:lnTo>
                      <a:pt x="18" y="61"/>
                    </a:lnTo>
                    <a:lnTo>
                      <a:pt x="24" y="61"/>
                    </a:lnTo>
                    <a:lnTo>
                      <a:pt x="24" y="63"/>
                    </a:lnTo>
                    <a:lnTo>
                      <a:pt x="0" y="63"/>
                    </a:lnTo>
                    <a:lnTo>
                      <a:pt x="0" y="61"/>
                    </a:lnTo>
                    <a:lnTo>
                      <a:pt x="6" y="61"/>
                    </a:lnTo>
                    <a:lnTo>
                      <a:pt x="6" y="60"/>
                    </a:lnTo>
                    <a:lnTo>
                      <a:pt x="8" y="60"/>
                    </a:lnTo>
                    <a:lnTo>
                      <a:pt x="8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46" name="Freeform 390"/>
              <p:cNvSpPr>
                <a:spLocks noEditPoints="1"/>
              </p:cNvSpPr>
              <p:nvPr/>
            </p:nvSpPr>
            <p:spPr bwMode="auto">
              <a:xfrm>
                <a:off x="579" y="3376"/>
                <a:ext cx="39" cy="6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9" y="1"/>
                  </a:cxn>
                  <a:cxn ang="0">
                    <a:pos x="32" y="3"/>
                  </a:cxn>
                  <a:cxn ang="0">
                    <a:pos x="29" y="3"/>
                  </a:cxn>
                  <a:cxn ang="0">
                    <a:pos x="26" y="6"/>
                  </a:cxn>
                  <a:cxn ang="0">
                    <a:pos x="22" y="8"/>
                  </a:cxn>
                  <a:cxn ang="0">
                    <a:pos x="21" y="10"/>
                  </a:cxn>
                  <a:cxn ang="0">
                    <a:pos x="18" y="14"/>
                  </a:cxn>
                  <a:cxn ang="0">
                    <a:pos x="14" y="18"/>
                  </a:cxn>
                  <a:cxn ang="0">
                    <a:pos x="13" y="22"/>
                  </a:cxn>
                  <a:cxn ang="0">
                    <a:pos x="11" y="29"/>
                  </a:cxn>
                  <a:cxn ang="0">
                    <a:pos x="14" y="26"/>
                  </a:cxn>
                  <a:cxn ang="0">
                    <a:pos x="19" y="24"/>
                  </a:cxn>
                  <a:cxn ang="0">
                    <a:pos x="27" y="24"/>
                  </a:cxn>
                  <a:cxn ang="0">
                    <a:pos x="31" y="26"/>
                  </a:cxn>
                  <a:cxn ang="0">
                    <a:pos x="37" y="32"/>
                  </a:cxn>
                  <a:cxn ang="0">
                    <a:pos x="39" y="37"/>
                  </a:cxn>
                  <a:cxn ang="0">
                    <a:pos x="39" y="47"/>
                  </a:cxn>
                  <a:cxn ang="0">
                    <a:pos x="37" y="52"/>
                  </a:cxn>
                  <a:cxn ang="0">
                    <a:pos x="34" y="56"/>
                  </a:cxn>
                  <a:cxn ang="0">
                    <a:pos x="31" y="60"/>
                  </a:cxn>
                  <a:cxn ang="0">
                    <a:pos x="26" y="63"/>
                  </a:cxn>
                  <a:cxn ang="0">
                    <a:pos x="19" y="65"/>
                  </a:cxn>
                  <a:cxn ang="0">
                    <a:pos x="16" y="63"/>
                  </a:cxn>
                  <a:cxn ang="0">
                    <a:pos x="13" y="63"/>
                  </a:cxn>
                  <a:cxn ang="0">
                    <a:pos x="9" y="60"/>
                  </a:cxn>
                  <a:cxn ang="0">
                    <a:pos x="5" y="53"/>
                  </a:cxn>
                  <a:cxn ang="0">
                    <a:pos x="1" y="47"/>
                  </a:cxn>
                  <a:cxn ang="0">
                    <a:pos x="0" y="39"/>
                  </a:cxn>
                  <a:cxn ang="0">
                    <a:pos x="3" y="22"/>
                  </a:cxn>
                  <a:cxn ang="0">
                    <a:pos x="13" y="10"/>
                  </a:cxn>
                  <a:cxn ang="0">
                    <a:pos x="18" y="6"/>
                  </a:cxn>
                  <a:cxn ang="0">
                    <a:pos x="21" y="3"/>
                  </a:cxn>
                  <a:cxn ang="0">
                    <a:pos x="24" y="1"/>
                  </a:cxn>
                  <a:cxn ang="0">
                    <a:pos x="31" y="0"/>
                  </a:cxn>
                  <a:cxn ang="0">
                    <a:pos x="35" y="0"/>
                  </a:cxn>
                  <a:cxn ang="0">
                    <a:pos x="39" y="0"/>
                  </a:cxn>
                  <a:cxn ang="0">
                    <a:pos x="9" y="32"/>
                  </a:cxn>
                  <a:cxn ang="0">
                    <a:pos x="9" y="47"/>
                  </a:cxn>
                  <a:cxn ang="0">
                    <a:pos x="11" y="52"/>
                  </a:cxn>
                  <a:cxn ang="0">
                    <a:pos x="13" y="55"/>
                  </a:cxn>
                  <a:cxn ang="0">
                    <a:pos x="14" y="60"/>
                  </a:cxn>
                  <a:cxn ang="0">
                    <a:pos x="18" y="60"/>
                  </a:cxn>
                  <a:cxn ang="0">
                    <a:pos x="21" y="61"/>
                  </a:cxn>
                  <a:cxn ang="0">
                    <a:pos x="24" y="60"/>
                  </a:cxn>
                  <a:cxn ang="0">
                    <a:pos x="29" y="55"/>
                  </a:cxn>
                  <a:cxn ang="0">
                    <a:pos x="31" y="52"/>
                  </a:cxn>
                  <a:cxn ang="0">
                    <a:pos x="31" y="47"/>
                  </a:cxn>
                  <a:cxn ang="0">
                    <a:pos x="27" y="34"/>
                  </a:cxn>
                  <a:cxn ang="0">
                    <a:pos x="26" y="31"/>
                  </a:cxn>
                  <a:cxn ang="0">
                    <a:pos x="19" y="27"/>
                  </a:cxn>
                  <a:cxn ang="0">
                    <a:pos x="18" y="27"/>
                  </a:cxn>
                  <a:cxn ang="0">
                    <a:pos x="16" y="29"/>
                  </a:cxn>
                  <a:cxn ang="0">
                    <a:pos x="14" y="29"/>
                  </a:cxn>
                  <a:cxn ang="0">
                    <a:pos x="9" y="32"/>
                  </a:cxn>
                </a:cxnLst>
                <a:rect l="0" t="0" r="r" b="b"/>
                <a:pathLst>
                  <a:path w="39" h="65">
                    <a:moveTo>
                      <a:pt x="39" y="0"/>
                    </a:moveTo>
                    <a:lnTo>
                      <a:pt x="39" y="1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6" y="6"/>
                    </a:lnTo>
                    <a:lnTo>
                      <a:pt x="22" y="8"/>
                    </a:lnTo>
                    <a:lnTo>
                      <a:pt x="21" y="10"/>
                    </a:lnTo>
                    <a:lnTo>
                      <a:pt x="18" y="14"/>
                    </a:lnTo>
                    <a:lnTo>
                      <a:pt x="14" y="18"/>
                    </a:lnTo>
                    <a:lnTo>
                      <a:pt x="13" y="22"/>
                    </a:lnTo>
                    <a:lnTo>
                      <a:pt x="11" y="29"/>
                    </a:lnTo>
                    <a:lnTo>
                      <a:pt x="14" y="26"/>
                    </a:lnTo>
                    <a:lnTo>
                      <a:pt x="19" y="24"/>
                    </a:lnTo>
                    <a:lnTo>
                      <a:pt x="27" y="24"/>
                    </a:lnTo>
                    <a:lnTo>
                      <a:pt x="31" y="26"/>
                    </a:lnTo>
                    <a:lnTo>
                      <a:pt x="37" y="32"/>
                    </a:lnTo>
                    <a:lnTo>
                      <a:pt x="39" y="37"/>
                    </a:lnTo>
                    <a:lnTo>
                      <a:pt x="39" y="47"/>
                    </a:lnTo>
                    <a:lnTo>
                      <a:pt x="37" y="52"/>
                    </a:lnTo>
                    <a:lnTo>
                      <a:pt x="34" y="56"/>
                    </a:lnTo>
                    <a:lnTo>
                      <a:pt x="31" y="60"/>
                    </a:lnTo>
                    <a:lnTo>
                      <a:pt x="26" y="63"/>
                    </a:lnTo>
                    <a:lnTo>
                      <a:pt x="19" y="65"/>
                    </a:lnTo>
                    <a:lnTo>
                      <a:pt x="16" y="63"/>
                    </a:lnTo>
                    <a:lnTo>
                      <a:pt x="13" y="63"/>
                    </a:lnTo>
                    <a:lnTo>
                      <a:pt x="9" y="60"/>
                    </a:lnTo>
                    <a:lnTo>
                      <a:pt x="5" y="53"/>
                    </a:lnTo>
                    <a:lnTo>
                      <a:pt x="1" y="47"/>
                    </a:lnTo>
                    <a:lnTo>
                      <a:pt x="0" y="39"/>
                    </a:lnTo>
                    <a:lnTo>
                      <a:pt x="3" y="22"/>
                    </a:lnTo>
                    <a:lnTo>
                      <a:pt x="13" y="10"/>
                    </a:lnTo>
                    <a:lnTo>
                      <a:pt x="18" y="6"/>
                    </a:lnTo>
                    <a:lnTo>
                      <a:pt x="21" y="3"/>
                    </a:lnTo>
                    <a:lnTo>
                      <a:pt x="24" y="1"/>
                    </a:lnTo>
                    <a:lnTo>
                      <a:pt x="31" y="0"/>
                    </a:lnTo>
                    <a:lnTo>
                      <a:pt x="35" y="0"/>
                    </a:lnTo>
                    <a:lnTo>
                      <a:pt x="39" y="0"/>
                    </a:lnTo>
                    <a:close/>
                    <a:moveTo>
                      <a:pt x="9" y="32"/>
                    </a:moveTo>
                    <a:lnTo>
                      <a:pt x="9" y="47"/>
                    </a:lnTo>
                    <a:lnTo>
                      <a:pt x="11" y="52"/>
                    </a:lnTo>
                    <a:lnTo>
                      <a:pt x="13" y="55"/>
                    </a:lnTo>
                    <a:lnTo>
                      <a:pt x="14" y="60"/>
                    </a:lnTo>
                    <a:lnTo>
                      <a:pt x="18" y="60"/>
                    </a:lnTo>
                    <a:lnTo>
                      <a:pt x="21" y="61"/>
                    </a:lnTo>
                    <a:lnTo>
                      <a:pt x="24" y="60"/>
                    </a:lnTo>
                    <a:lnTo>
                      <a:pt x="29" y="55"/>
                    </a:lnTo>
                    <a:lnTo>
                      <a:pt x="31" y="52"/>
                    </a:lnTo>
                    <a:lnTo>
                      <a:pt x="31" y="47"/>
                    </a:lnTo>
                    <a:lnTo>
                      <a:pt x="27" y="34"/>
                    </a:lnTo>
                    <a:lnTo>
                      <a:pt x="26" y="31"/>
                    </a:lnTo>
                    <a:lnTo>
                      <a:pt x="19" y="27"/>
                    </a:lnTo>
                    <a:lnTo>
                      <a:pt x="18" y="27"/>
                    </a:lnTo>
                    <a:lnTo>
                      <a:pt x="16" y="29"/>
                    </a:lnTo>
                    <a:lnTo>
                      <a:pt x="14" y="29"/>
                    </a:lnTo>
                    <a:lnTo>
                      <a:pt x="9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47" name="Rectangle 391"/>
              <p:cNvSpPr>
                <a:spLocks noChangeArrowheads="1"/>
              </p:cNvSpPr>
              <p:nvPr/>
            </p:nvSpPr>
            <p:spPr bwMode="auto">
              <a:xfrm>
                <a:off x="692" y="3413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48" name="Freeform 392"/>
              <p:cNvSpPr>
                <a:spLocks/>
              </p:cNvSpPr>
              <p:nvPr/>
            </p:nvSpPr>
            <p:spPr bwMode="auto">
              <a:xfrm>
                <a:off x="731" y="3376"/>
                <a:ext cx="24" cy="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60"/>
                  </a:cxn>
                  <a:cxn ang="0">
                    <a:pos x="18" y="60"/>
                  </a:cxn>
                  <a:cxn ang="0">
                    <a:pos x="18" y="61"/>
                  </a:cxn>
                  <a:cxn ang="0">
                    <a:pos x="24" y="61"/>
                  </a:cxn>
                  <a:cxn ang="0">
                    <a:pos x="24" y="63"/>
                  </a:cxn>
                  <a:cxn ang="0">
                    <a:pos x="0" y="63"/>
                  </a:cxn>
                  <a:cxn ang="0">
                    <a:pos x="0" y="61"/>
                  </a:cxn>
                  <a:cxn ang="0">
                    <a:pos x="6" y="61"/>
                  </a:cxn>
                  <a:cxn ang="0">
                    <a:pos x="6" y="60"/>
                  </a:cxn>
                  <a:cxn ang="0">
                    <a:pos x="8" y="60"/>
                  </a:cxn>
                  <a:cxn ang="0">
                    <a:pos x="8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0" y="6"/>
                  </a:cxn>
                </a:cxnLst>
                <a:rect l="0" t="0" r="r" b="b"/>
                <a:pathLst>
                  <a:path w="24" h="63">
                    <a:moveTo>
                      <a:pt x="0" y="6"/>
                    </a:moveTo>
                    <a:lnTo>
                      <a:pt x="14" y="0"/>
                    </a:lnTo>
                    <a:lnTo>
                      <a:pt x="16" y="0"/>
                    </a:lnTo>
                    <a:lnTo>
                      <a:pt x="16" y="60"/>
                    </a:lnTo>
                    <a:lnTo>
                      <a:pt x="18" y="60"/>
                    </a:lnTo>
                    <a:lnTo>
                      <a:pt x="18" y="61"/>
                    </a:lnTo>
                    <a:lnTo>
                      <a:pt x="24" y="61"/>
                    </a:lnTo>
                    <a:lnTo>
                      <a:pt x="24" y="63"/>
                    </a:lnTo>
                    <a:lnTo>
                      <a:pt x="0" y="63"/>
                    </a:lnTo>
                    <a:lnTo>
                      <a:pt x="0" y="61"/>
                    </a:lnTo>
                    <a:lnTo>
                      <a:pt x="6" y="61"/>
                    </a:lnTo>
                    <a:lnTo>
                      <a:pt x="6" y="60"/>
                    </a:lnTo>
                    <a:lnTo>
                      <a:pt x="8" y="60"/>
                    </a:lnTo>
                    <a:lnTo>
                      <a:pt x="8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49" name="Freeform 393"/>
              <p:cNvSpPr>
                <a:spLocks noEditPoints="1"/>
              </p:cNvSpPr>
              <p:nvPr/>
            </p:nvSpPr>
            <p:spPr bwMode="auto">
              <a:xfrm>
                <a:off x="768" y="3376"/>
                <a:ext cx="41" cy="63"/>
              </a:xfrm>
              <a:custGeom>
                <a:avLst/>
                <a:gdLst/>
                <a:ahLst/>
                <a:cxnLst>
                  <a:cxn ang="0">
                    <a:pos x="41" y="40"/>
                  </a:cxn>
                  <a:cxn ang="0">
                    <a:pos x="41" y="47"/>
                  </a:cxn>
                  <a:cxn ang="0">
                    <a:pos x="33" y="47"/>
                  </a:cxn>
                  <a:cxn ang="0">
                    <a:pos x="33" y="63"/>
                  </a:cxn>
                  <a:cxn ang="0">
                    <a:pos x="24" y="63"/>
                  </a:cxn>
                  <a:cxn ang="0">
                    <a:pos x="24" y="47"/>
                  </a:cxn>
                  <a:cxn ang="0">
                    <a:pos x="0" y="47"/>
                  </a:cxn>
                  <a:cxn ang="0">
                    <a:pos x="0" y="42"/>
                  </a:cxn>
                  <a:cxn ang="0">
                    <a:pos x="28" y="0"/>
                  </a:cxn>
                  <a:cxn ang="0">
                    <a:pos x="33" y="0"/>
                  </a:cxn>
                  <a:cxn ang="0">
                    <a:pos x="33" y="40"/>
                  </a:cxn>
                  <a:cxn ang="0">
                    <a:pos x="41" y="40"/>
                  </a:cxn>
                  <a:cxn ang="0">
                    <a:pos x="24" y="40"/>
                  </a:cxn>
                  <a:cxn ang="0">
                    <a:pos x="24" y="8"/>
                  </a:cxn>
                  <a:cxn ang="0">
                    <a:pos x="3" y="40"/>
                  </a:cxn>
                  <a:cxn ang="0">
                    <a:pos x="24" y="40"/>
                  </a:cxn>
                </a:cxnLst>
                <a:rect l="0" t="0" r="r" b="b"/>
                <a:pathLst>
                  <a:path w="41" h="63">
                    <a:moveTo>
                      <a:pt x="41" y="40"/>
                    </a:moveTo>
                    <a:lnTo>
                      <a:pt x="41" y="47"/>
                    </a:lnTo>
                    <a:lnTo>
                      <a:pt x="33" y="47"/>
                    </a:lnTo>
                    <a:lnTo>
                      <a:pt x="33" y="63"/>
                    </a:lnTo>
                    <a:lnTo>
                      <a:pt x="24" y="63"/>
                    </a:lnTo>
                    <a:lnTo>
                      <a:pt x="24" y="47"/>
                    </a:lnTo>
                    <a:lnTo>
                      <a:pt x="0" y="47"/>
                    </a:lnTo>
                    <a:lnTo>
                      <a:pt x="0" y="42"/>
                    </a:lnTo>
                    <a:lnTo>
                      <a:pt x="28" y="0"/>
                    </a:lnTo>
                    <a:lnTo>
                      <a:pt x="33" y="0"/>
                    </a:lnTo>
                    <a:lnTo>
                      <a:pt x="33" y="40"/>
                    </a:lnTo>
                    <a:lnTo>
                      <a:pt x="41" y="40"/>
                    </a:lnTo>
                    <a:close/>
                    <a:moveTo>
                      <a:pt x="24" y="40"/>
                    </a:moveTo>
                    <a:lnTo>
                      <a:pt x="24" y="8"/>
                    </a:lnTo>
                    <a:lnTo>
                      <a:pt x="3" y="40"/>
                    </a:lnTo>
                    <a:lnTo>
                      <a:pt x="24" y="4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50" name="Rectangle 394"/>
              <p:cNvSpPr>
                <a:spLocks noChangeArrowheads="1"/>
              </p:cNvSpPr>
              <p:nvPr/>
            </p:nvSpPr>
            <p:spPr bwMode="auto">
              <a:xfrm>
                <a:off x="883" y="3413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51" name="Freeform 395"/>
              <p:cNvSpPr>
                <a:spLocks/>
              </p:cNvSpPr>
              <p:nvPr/>
            </p:nvSpPr>
            <p:spPr bwMode="auto">
              <a:xfrm>
                <a:off x="922" y="3376"/>
                <a:ext cx="24" cy="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60"/>
                  </a:cxn>
                  <a:cxn ang="0">
                    <a:pos x="18" y="60"/>
                  </a:cxn>
                  <a:cxn ang="0">
                    <a:pos x="18" y="61"/>
                  </a:cxn>
                  <a:cxn ang="0">
                    <a:pos x="24" y="61"/>
                  </a:cxn>
                  <a:cxn ang="0">
                    <a:pos x="24" y="63"/>
                  </a:cxn>
                  <a:cxn ang="0">
                    <a:pos x="0" y="63"/>
                  </a:cxn>
                  <a:cxn ang="0">
                    <a:pos x="0" y="61"/>
                  </a:cxn>
                  <a:cxn ang="0">
                    <a:pos x="6" y="61"/>
                  </a:cxn>
                  <a:cxn ang="0">
                    <a:pos x="6" y="60"/>
                  </a:cxn>
                  <a:cxn ang="0">
                    <a:pos x="8" y="60"/>
                  </a:cxn>
                  <a:cxn ang="0">
                    <a:pos x="8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0" y="6"/>
                  </a:cxn>
                </a:cxnLst>
                <a:rect l="0" t="0" r="r" b="b"/>
                <a:pathLst>
                  <a:path w="24" h="63">
                    <a:moveTo>
                      <a:pt x="0" y="6"/>
                    </a:moveTo>
                    <a:lnTo>
                      <a:pt x="14" y="0"/>
                    </a:lnTo>
                    <a:lnTo>
                      <a:pt x="16" y="0"/>
                    </a:lnTo>
                    <a:lnTo>
                      <a:pt x="16" y="60"/>
                    </a:lnTo>
                    <a:lnTo>
                      <a:pt x="18" y="60"/>
                    </a:lnTo>
                    <a:lnTo>
                      <a:pt x="18" y="61"/>
                    </a:lnTo>
                    <a:lnTo>
                      <a:pt x="24" y="61"/>
                    </a:lnTo>
                    <a:lnTo>
                      <a:pt x="24" y="63"/>
                    </a:lnTo>
                    <a:lnTo>
                      <a:pt x="0" y="63"/>
                    </a:lnTo>
                    <a:lnTo>
                      <a:pt x="0" y="61"/>
                    </a:lnTo>
                    <a:lnTo>
                      <a:pt x="6" y="61"/>
                    </a:lnTo>
                    <a:lnTo>
                      <a:pt x="6" y="60"/>
                    </a:lnTo>
                    <a:lnTo>
                      <a:pt x="8" y="60"/>
                    </a:lnTo>
                    <a:lnTo>
                      <a:pt x="8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52" name="Freeform 396"/>
              <p:cNvSpPr>
                <a:spLocks/>
              </p:cNvSpPr>
              <p:nvPr/>
            </p:nvSpPr>
            <p:spPr bwMode="auto">
              <a:xfrm>
                <a:off x="959" y="3376"/>
                <a:ext cx="41" cy="63"/>
              </a:xfrm>
              <a:custGeom>
                <a:avLst/>
                <a:gdLst/>
                <a:ahLst/>
                <a:cxnLst>
                  <a:cxn ang="0">
                    <a:pos x="41" y="52"/>
                  </a:cxn>
                  <a:cxn ang="0">
                    <a:pos x="37" y="63"/>
                  </a:cxn>
                  <a:cxn ang="0">
                    <a:pos x="0" y="63"/>
                  </a:cxn>
                  <a:cxn ang="0">
                    <a:pos x="0" y="61"/>
                  </a:cxn>
                  <a:cxn ang="0">
                    <a:pos x="8" y="55"/>
                  </a:cxn>
                  <a:cxn ang="0">
                    <a:pos x="15" y="48"/>
                  </a:cxn>
                  <a:cxn ang="0">
                    <a:pos x="20" y="42"/>
                  </a:cxn>
                  <a:cxn ang="0">
                    <a:pos x="23" y="37"/>
                  </a:cxn>
                  <a:cxn ang="0">
                    <a:pos x="26" y="31"/>
                  </a:cxn>
                  <a:cxn ang="0">
                    <a:pos x="29" y="26"/>
                  </a:cxn>
                  <a:cxn ang="0">
                    <a:pos x="29" y="18"/>
                  </a:cxn>
                  <a:cxn ang="0">
                    <a:pos x="26" y="11"/>
                  </a:cxn>
                  <a:cxn ang="0">
                    <a:pos x="23" y="8"/>
                  </a:cxn>
                  <a:cxn ang="0">
                    <a:pos x="20" y="8"/>
                  </a:cxn>
                  <a:cxn ang="0">
                    <a:pos x="16" y="6"/>
                  </a:cxn>
                  <a:cxn ang="0">
                    <a:pos x="13" y="8"/>
                  </a:cxn>
                  <a:cxn ang="0">
                    <a:pos x="8" y="10"/>
                  </a:cxn>
                  <a:cxn ang="0">
                    <a:pos x="7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5" y="8"/>
                  </a:cxn>
                  <a:cxn ang="0">
                    <a:pos x="7" y="5"/>
                  </a:cxn>
                  <a:cxn ang="0">
                    <a:pos x="10" y="1"/>
                  </a:cxn>
                  <a:cxn ang="0">
                    <a:pos x="15" y="0"/>
                  </a:cxn>
                  <a:cxn ang="0">
                    <a:pos x="24" y="0"/>
                  </a:cxn>
                  <a:cxn ang="0">
                    <a:pos x="28" y="3"/>
                  </a:cxn>
                  <a:cxn ang="0">
                    <a:pos x="32" y="5"/>
                  </a:cxn>
                  <a:cxn ang="0">
                    <a:pos x="36" y="11"/>
                  </a:cxn>
                  <a:cxn ang="0">
                    <a:pos x="37" y="16"/>
                  </a:cxn>
                  <a:cxn ang="0">
                    <a:pos x="36" y="21"/>
                  </a:cxn>
                  <a:cxn ang="0">
                    <a:pos x="36" y="26"/>
                  </a:cxn>
                  <a:cxn ang="0">
                    <a:pos x="29" y="35"/>
                  </a:cxn>
                  <a:cxn ang="0">
                    <a:pos x="18" y="47"/>
                  </a:cxn>
                  <a:cxn ang="0">
                    <a:pos x="15" y="52"/>
                  </a:cxn>
                  <a:cxn ang="0">
                    <a:pos x="11" y="55"/>
                  </a:cxn>
                  <a:cxn ang="0">
                    <a:pos x="8" y="56"/>
                  </a:cxn>
                  <a:cxn ang="0">
                    <a:pos x="32" y="56"/>
                  </a:cxn>
                  <a:cxn ang="0">
                    <a:pos x="34" y="55"/>
                  </a:cxn>
                  <a:cxn ang="0">
                    <a:pos x="36" y="55"/>
                  </a:cxn>
                  <a:cxn ang="0">
                    <a:pos x="39" y="52"/>
                  </a:cxn>
                  <a:cxn ang="0">
                    <a:pos x="41" y="52"/>
                  </a:cxn>
                </a:cxnLst>
                <a:rect l="0" t="0" r="r" b="b"/>
                <a:pathLst>
                  <a:path w="41" h="63">
                    <a:moveTo>
                      <a:pt x="41" y="52"/>
                    </a:moveTo>
                    <a:lnTo>
                      <a:pt x="37" y="63"/>
                    </a:lnTo>
                    <a:lnTo>
                      <a:pt x="0" y="63"/>
                    </a:lnTo>
                    <a:lnTo>
                      <a:pt x="0" y="61"/>
                    </a:lnTo>
                    <a:lnTo>
                      <a:pt x="8" y="55"/>
                    </a:lnTo>
                    <a:lnTo>
                      <a:pt x="15" y="48"/>
                    </a:lnTo>
                    <a:lnTo>
                      <a:pt x="20" y="42"/>
                    </a:lnTo>
                    <a:lnTo>
                      <a:pt x="23" y="37"/>
                    </a:lnTo>
                    <a:lnTo>
                      <a:pt x="26" y="31"/>
                    </a:lnTo>
                    <a:lnTo>
                      <a:pt x="29" y="26"/>
                    </a:lnTo>
                    <a:lnTo>
                      <a:pt x="29" y="18"/>
                    </a:lnTo>
                    <a:lnTo>
                      <a:pt x="26" y="11"/>
                    </a:lnTo>
                    <a:lnTo>
                      <a:pt x="23" y="8"/>
                    </a:lnTo>
                    <a:lnTo>
                      <a:pt x="20" y="8"/>
                    </a:lnTo>
                    <a:lnTo>
                      <a:pt x="16" y="6"/>
                    </a:lnTo>
                    <a:lnTo>
                      <a:pt x="13" y="8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5" y="8"/>
                    </a:lnTo>
                    <a:lnTo>
                      <a:pt x="7" y="5"/>
                    </a:lnTo>
                    <a:lnTo>
                      <a:pt x="10" y="1"/>
                    </a:lnTo>
                    <a:lnTo>
                      <a:pt x="15" y="0"/>
                    </a:lnTo>
                    <a:lnTo>
                      <a:pt x="24" y="0"/>
                    </a:lnTo>
                    <a:lnTo>
                      <a:pt x="28" y="3"/>
                    </a:lnTo>
                    <a:lnTo>
                      <a:pt x="32" y="5"/>
                    </a:lnTo>
                    <a:lnTo>
                      <a:pt x="36" y="11"/>
                    </a:lnTo>
                    <a:lnTo>
                      <a:pt x="37" y="16"/>
                    </a:lnTo>
                    <a:lnTo>
                      <a:pt x="36" y="21"/>
                    </a:lnTo>
                    <a:lnTo>
                      <a:pt x="36" y="26"/>
                    </a:lnTo>
                    <a:lnTo>
                      <a:pt x="29" y="35"/>
                    </a:lnTo>
                    <a:lnTo>
                      <a:pt x="18" y="47"/>
                    </a:lnTo>
                    <a:lnTo>
                      <a:pt x="15" y="52"/>
                    </a:lnTo>
                    <a:lnTo>
                      <a:pt x="11" y="55"/>
                    </a:lnTo>
                    <a:lnTo>
                      <a:pt x="8" y="56"/>
                    </a:lnTo>
                    <a:lnTo>
                      <a:pt x="32" y="56"/>
                    </a:lnTo>
                    <a:lnTo>
                      <a:pt x="34" y="55"/>
                    </a:lnTo>
                    <a:lnTo>
                      <a:pt x="36" y="55"/>
                    </a:lnTo>
                    <a:lnTo>
                      <a:pt x="39" y="52"/>
                    </a:lnTo>
                    <a:lnTo>
                      <a:pt x="41" y="5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53" name="Rectangle 397"/>
              <p:cNvSpPr>
                <a:spLocks noChangeArrowheads="1"/>
              </p:cNvSpPr>
              <p:nvPr/>
            </p:nvSpPr>
            <p:spPr bwMode="auto">
              <a:xfrm>
                <a:off x="1076" y="3413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54" name="Freeform 398"/>
              <p:cNvSpPr>
                <a:spLocks/>
              </p:cNvSpPr>
              <p:nvPr/>
            </p:nvSpPr>
            <p:spPr bwMode="auto">
              <a:xfrm>
                <a:off x="1114" y="3376"/>
                <a:ext cx="25" cy="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5" y="0"/>
                  </a:cxn>
                  <a:cxn ang="0">
                    <a:pos x="17" y="0"/>
                  </a:cxn>
                  <a:cxn ang="0">
                    <a:pos x="17" y="60"/>
                  </a:cxn>
                  <a:cxn ang="0">
                    <a:pos x="18" y="60"/>
                  </a:cxn>
                  <a:cxn ang="0">
                    <a:pos x="18" y="61"/>
                  </a:cxn>
                  <a:cxn ang="0">
                    <a:pos x="25" y="61"/>
                  </a:cxn>
                  <a:cxn ang="0">
                    <a:pos x="25" y="63"/>
                  </a:cxn>
                  <a:cxn ang="0">
                    <a:pos x="0" y="63"/>
                  </a:cxn>
                  <a:cxn ang="0">
                    <a:pos x="0" y="61"/>
                  </a:cxn>
                  <a:cxn ang="0">
                    <a:pos x="7" y="61"/>
                  </a:cxn>
                  <a:cxn ang="0">
                    <a:pos x="7" y="60"/>
                  </a:cxn>
                  <a:cxn ang="0">
                    <a:pos x="9" y="60"/>
                  </a:cxn>
                  <a:cxn ang="0">
                    <a:pos x="9" y="8"/>
                  </a:cxn>
                  <a:cxn ang="0">
                    <a:pos x="7" y="6"/>
                  </a:cxn>
                  <a:cxn ang="0">
                    <a:pos x="4" y="6"/>
                  </a:cxn>
                  <a:cxn ang="0">
                    <a:pos x="0" y="8"/>
                  </a:cxn>
                  <a:cxn ang="0">
                    <a:pos x="0" y="6"/>
                  </a:cxn>
                </a:cxnLst>
                <a:rect l="0" t="0" r="r" b="b"/>
                <a:pathLst>
                  <a:path w="25" h="63">
                    <a:moveTo>
                      <a:pt x="0" y="6"/>
                    </a:moveTo>
                    <a:lnTo>
                      <a:pt x="15" y="0"/>
                    </a:lnTo>
                    <a:lnTo>
                      <a:pt x="17" y="0"/>
                    </a:lnTo>
                    <a:lnTo>
                      <a:pt x="17" y="60"/>
                    </a:lnTo>
                    <a:lnTo>
                      <a:pt x="18" y="60"/>
                    </a:lnTo>
                    <a:lnTo>
                      <a:pt x="18" y="61"/>
                    </a:lnTo>
                    <a:lnTo>
                      <a:pt x="25" y="61"/>
                    </a:lnTo>
                    <a:lnTo>
                      <a:pt x="25" y="63"/>
                    </a:lnTo>
                    <a:lnTo>
                      <a:pt x="0" y="63"/>
                    </a:lnTo>
                    <a:lnTo>
                      <a:pt x="0" y="61"/>
                    </a:lnTo>
                    <a:lnTo>
                      <a:pt x="7" y="61"/>
                    </a:lnTo>
                    <a:lnTo>
                      <a:pt x="7" y="60"/>
                    </a:lnTo>
                    <a:lnTo>
                      <a:pt x="9" y="60"/>
                    </a:lnTo>
                    <a:lnTo>
                      <a:pt x="9" y="8"/>
                    </a:lnTo>
                    <a:lnTo>
                      <a:pt x="7" y="6"/>
                    </a:lnTo>
                    <a:lnTo>
                      <a:pt x="4" y="6"/>
                    </a:lnTo>
                    <a:lnTo>
                      <a:pt x="0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55" name="Freeform 399"/>
              <p:cNvSpPr>
                <a:spLocks noEditPoints="1"/>
              </p:cNvSpPr>
              <p:nvPr/>
            </p:nvSpPr>
            <p:spPr bwMode="auto">
              <a:xfrm>
                <a:off x="1153" y="3376"/>
                <a:ext cx="39" cy="65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2" y="22"/>
                  </a:cxn>
                  <a:cxn ang="0">
                    <a:pos x="4" y="14"/>
                  </a:cxn>
                  <a:cxn ang="0">
                    <a:pos x="7" y="8"/>
                  </a:cxn>
                  <a:cxn ang="0">
                    <a:pos x="12" y="3"/>
                  </a:cxn>
                  <a:cxn ang="0">
                    <a:pos x="18" y="0"/>
                  </a:cxn>
                  <a:cxn ang="0">
                    <a:pos x="25" y="0"/>
                  </a:cxn>
                  <a:cxn ang="0">
                    <a:pos x="29" y="3"/>
                  </a:cxn>
                  <a:cxn ang="0">
                    <a:pos x="33" y="6"/>
                  </a:cxn>
                  <a:cxn ang="0">
                    <a:pos x="36" y="11"/>
                  </a:cxn>
                  <a:cxn ang="0">
                    <a:pos x="39" y="24"/>
                  </a:cxn>
                  <a:cxn ang="0">
                    <a:pos x="39" y="39"/>
                  </a:cxn>
                  <a:cxn ang="0">
                    <a:pos x="38" y="44"/>
                  </a:cxn>
                  <a:cxn ang="0">
                    <a:pos x="36" y="50"/>
                  </a:cxn>
                  <a:cxn ang="0">
                    <a:pos x="33" y="56"/>
                  </a:cxn>
                  <a:cxn ang="0">
                    <a:pos x="29" y="61"/>
                  </a:cxn>
                  <a:cxn ang="0">
                    <a:pos x="20" y="65"/>
                  </a:cxn>
                  <a:cxn ang="0">
                    <a:pos x="15" y="63"/>
                  </a:cxn>
                  <a:cxn ang="0">
                    <a:pos x="10" y="60"/>
                  </a:cxn>
                  <a:cxn ang="0">
                    <a:pos x="5" y="53"/>
                  </a:cxn>
                  <a:cxn ang="0">
                    <a:pos x="2" y="40"/>
                  </a:cxn>
                  <a:cxn ang="0">
                    <a:pos x="0" y="32"/>
                  </a:cxn>
                  <a:cxn ang="0">
                    <a:pos x="10" y="34"/>
                  </a:cxn>
                  <a:cxn ang="0">
                    <a:pos x="10" y="48"/>
                  </a:cxn>
                  <a:cxn ang="0">
                    <a:pos x="12" y="55"/>
                  </a:cxn>
                  <a:cxn ang="0">
                    <a:pos x="17" y="60"/>
                  </a:cxn>
                  <a:cxn ang="0">
                    <a:pos x="20" y="61"/>
                  </a:cxn>
                  <a:cxn ang="0">
                    <a:pos x="23" y="60"/>
                  </a:cxn>
                  <a:cxn ang="0">
                    <a:pos x="25" y="60"/>
                  </a:cxn>
                  <a:cxn ang="0">
                    <a:pos x="28" y="56"/>
                  </a:cxn>
                  <a:cxn ang="0">
                    <a:pos x="29" y="52"/>
                  </a:cxn>
                  <a:cxn ang="0">
                    <a:pos x="29" y="45"/>
                  </a:cxn>
                  <a:cxn ang="0">
                    <a:pos x="31" y="39"/>
                  </a:cxn>
                  <a:cxn ang="0">
                    <a:pos x="31" y="29"/>
                  </a:cxn>
                  <a:cxn ang="0">
                    <a:pos x="29" y="19"/>
                  </a:cxn>
                  <a:cxn ang="0">
                    <a:pos x="29" y="11"/>
                  </a:cxn>
                  <a:cxn ang="0">
                    <a:pos x="28" y="8"/>
                  </a:cxn>
                  <a:cxn ang="0">
                    <a:pos x="23" y="3"/>
                  </a:cxn>
                  <a:cxn ang="0">
                    <a:pos x="17" y="3"/>
                  </a:cxn>
                  <a:cxn ang="0">
                    <a:pos x="12" y="13"/>
                  </a:cxn>
                  <a:cxn ang="0">
                    <a:pos x="10" y="18"/>
                  </a:cxn>
                  <a:cxn ang="0">
                    <a:pos x="10" y="34"/>
                  </a:cxn>
                </a:cxnLst>
                <a:rect l="0" t="0" r="r" b="b"/>
                <a:pathLst>
                  <a:path w="39" h="65">
                    <a:moveTo>
                      <a:pt x="0" y="32"/>
                    </a:moveTo>
                    <a:lnTo>
                      <a:pt x="2" y="22"/>
                    </a:lnTo>
                    <a:lnTo>
                      <a:pt x="4" y="14"/>
                    </a:lnTo>
                    <a:lnTo>
                      <a:pt x="7" y="8"/>
                    </a:lnTo>
                    <a:lnTo>
                      <a:pt x="12" y="3"/>
                    </a:lnTo>
                    <a:lnTo>
                      <a:pt x="18" y="0"/>
                    </a:lnTo>
                    <a:lnTo>
                      <a:pt x="25" y="0"/>
                    </a:lnTo>
                    <a:lnTo>
                      <a:pt x="29" y="3"/>
                    </a:lnTo>
                    <a:lnTo>
                      <a:pt x="33" y="6"/>
                    </a:lnTo>
                    <a:lnTo>
                      <a:pt x="36" y="11"/>
                    </a:lnTo>
                    <a:lnTo>
                      <a:pt x="39" y="24"/>
                    </a:lnTo>
                    <a:lnTo>
                      <a:pt x="39" y="39"/>
                    </a:lnTo>
                    <a:lnTo>
                      <a:pt x="38" y="44"/>
                    </a:lnTo>
                    <a:lnTo>
                      <a:pt x="36" y="50"/>
                    </a:lnTo>
                    <a:lnTo>
                      <a:pt x="33" y="56"/>
                    </a:lnTo>
                    <a:lnTo>
                      <a:pt x="29" y="61"/>
                    </a:lnTo>
                    <a:lnTo>
                      <a:pt x="20" y="65"/>
                    </a:lnTo>
                    <a:lnTo>
                      <a:pt x="15" y="63"/>
                    </a:lnTo>
                    <a:lnTo>
                      <a:pt x="10" y="60"/>
                    </a:lnTo>
                    <a:lnTo>
                      <a:pt x="5" y="53"/>
                    </a:lnTo>
                    <a:lnTo>
                      <a:pt x="2" y="40"/>
                    </a:lnTo>
                    <a:lnTo>
                      <a:pt x="0" y="32"/>
                    </a:lnTo>
                    <a:close/>
                    <a:moveTo>
                      <a:pt x="10" y="34"/>
                    </a:moveTo>
                    <a:lnTo>
                      <a:pt x="10" y="48"/>
                    </a:lnTo>
                    <a:lnTo>
                      <a:pt x="12" y="55"/>
                    </a:lnTo>
                    <a:lnTo>
                      <a:pt x="17" y="60"/>
                    </a:lnTo>
                    <a:lnTo>
                      <a:pt x="20" y="61"/>
                    </a:lnTo>
                    <a:lnTo>
                      <a:pt x="23" y="60"/>
                    </a:lnTo>
                    <a:lnTo>
                      <a:pt x="25" y="60"/>
                    </a:lnTo>
                    <a:lnTo>
                      <a:pt x="28" y="56"/>
                    </a:lnTo>
                    <a:lnTo>
                      <a:pt x="29" y="52"/>
                    </a:lnTo>
                    <a:lnTo>
                      <a:pt x="29" y="45"/>
                    </a:lnTo>
                    <a:lnTo>
                      <a:pt x="31" y="39"/>
                    </a:lnTo>
                    <a:lnTo>
                      <a:pt x="31" y="29"/>
                    </a:lnTo>
                    <a:lnTo>
                      <a:pt x="29" y="19"/>
                    </a:lnTo>
                    <a:lnTo>
                      <a:pt x="29" y="11"/>
                    </a:lnTo>
                    <a:lnTo>
                      <a:pt x="28" y="8"/>
                    </a:lnTo>
                    <a:lnTo>
                      <a:pt x="23" y="3"/>
                    </a:lnTo>
                    <a:lnTo>
                      <a:pt x="17" y="3"/>
                    </a:lnTo>
                    <a:lnTo>
                      <a:pt x="12" y="13"/>
                    </a:lnTo>
                    <a:lnTo>
                      <a:pt x="10" y="18"/>
                    </a:lnTo>
                    <a:lnTo>
                      <a:pt x="10" y="3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56" name="Rectangle 400"/>
              <p:cNvSpPr>
                <a:spLocks noChangeArrowheads="1"/>
              </p:cNvSpPr>
              <p:nvPr/>
            </p:nvSpPr>
            <p:spPr bwMode="auto">
              <a:xfrm>
                <a:off x="1291" y="3413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57" name="Freeform 401"/>
              <p:cNvSpPr>
                <a:spLocks noEditPoints="1"/>
              </p:cNvSpPr>
              <p:nvPr/>
            </p:nvSpPr>
            <p:spPr bwMode="auto">
              <a:xfrm>
                <a:off x="1325" y="3376"/>
                <a:ext cx="36" cy="65"/>
              </a:xfrm>
              <a:custGeom>
                <a:avLst/>
                <a:gdLst/>
                <a:ahLst/>
                <a:cxnLst>
                  <a:cxn ang="0">
                    <a:pos x="13" y="32"/>
                  </a:cxn>
                  <a:cxn ang="0">
                    <a:pos x="8" y="29"/>
                  </a:cxn>
                  <a:cxn ang="0">
                    <a:pos x="5" y="26"/>
                  </a:cxn>
                  <a:cxn ang="0">
                    <a:pos x="3" y="22"/>
                  </a:cxn>
                  <a:cxn ang="0">
                    <a:pos x="2" y="18"/>
                  </a:cxn>
                  <a:cxn ang="0">
                    <a:pos x="0" y="14"/>
                  </a:cxn>
                  <a:cxn ang="0">
                    <a:pos x="2" y="10"/>
                  </a:cxn>
                  <a:cxn ang="0">
                    <a:pos x="5" y="3"/>
                  </a:cxn>
                  <a:cxn ang="0">
                    <a:pos x="8" y="1"/>
                  </a:cxn>
                  <a:cxn ang="0">
                    <a:pos x="13" y="0"/>
                  </a:cxn>
                  <a:cxn ang="0">
                    <a:pos x="23" y="0"/>
                  </a:cxn>
                  <a:cxn ang="0">
                    <a:pos x="29" y="3"/>
                  </a:cxn>
                  <a:cxn ang="0">
                    <a:pos x="32" y="6"/>
                  </a:cxn>
                  <a:cxn ang="0">
                    <a:pos x="34" y="10"/>
                  </a:cxn>
                  <a:cxn ang="0">
                    <a:pos x="34" y="18"/>
                  </a:cxn>
                  <a:cxn ang="0">
                    <a:pos x="26" y="26"/>
                  </a:cxn>
                  <a:cxn ang="0">
                    <a:pos x="21" y="29"/>
                  </a:cxn>
                  <a:cxn ang="0">
                    <a:pos x="26" y="32"/>
                  </a:cxn>
                  <a:cxn ang="0">
                    <a:pos x="29" y="35"/>
                  </a:cxn>
                  <a:cxn ang="0">
                    <a:pos x="31" y="39"/>
                  </a:cxn>
                  <a:cxn ang="0">
                    <a:pos x="34" y="42"/>
                  </a:cxn>
                  <a:cxn ang="0">
                    <a:pos x="36" y="45"/>
                  </a:cxn>
                  <a:cxn ang="0">
                    <a:pos x="36" y="48"/>
                  </a:cxn>
                  <a:cxn ang="0">
                    <a:pos x="34" y="55"/>
                  </a:cxn>
                  <a:cxn ang="0">
                    <a:pos x="31" y="60"/>
                  </a:cxn>
                  <a:cxn ang="0">
                    <a:pos x="26" y="61"/>
                  </a:cxn>
                  <a:cxn ang="0">
                    <a:pos x="23" y="63"/>
                  </a:cxn>
                  <a:cxn ang="0">
                    <a:pos x="18" y="65"/>
                  </a:cxn>
                  <a:cxn ang="0">
                    <a:pos x="11" y="63"/>
                  </a:cxn>
                  <a:cxn ang="0">
                    <a:pos x="6" y="61"/>
                  </a:cxn>
                  <a:cxn ang="0">
                    <a:pos x="3" y="58"/>
                  </a:cxn>
                  <a:cxn ang="0">
                    <a:pos x="0" y="53"/>
                  </a:cxn>
                  <a:cxn ang="0">
                    <a:pos x="0" y="45"/>
                  </a:cxn>
                  <a:cxn ang="0">
                    <a:pos x="2" y="44"/>
                  </a:cxn>
                  <a:cxn ang="0">
                    <a:pos x="3" y="40"/>
                  </a:cxn>
                  <a:cxn ang="0">
                    <a:pos x="6" y="37"/>
                  </a:cxn>
                  <a:cxn ang="0">
                    <a:pos x="13" y="32"/>
                  </a:cxn>
                  <a:cxn ang="0">
                    <a:pos x="19" y="27"/>
                  </a:cxn>
                  <a:cxn ang="0">
                    <a:pos x="23" y="22"/>
                  </a:cxn>
                  <a:cxn ang="0">
                    <a:pos x="26" y="16"/>
                  </a:cxn>
                  <a:cxn ang="0">
                    <a:pos x="26" y="10"/>
                  </a:cxn>
                  <a:cxn ang="0">
                    <a:pos x="24" y="6"/>
                  </a:cxn>
                  <a:cxn ang="0">
                    <a:pos x="21" y="3"/>
                  </a:cxn>
                  <a:cxn ang="0">
                    <a:pos x="14" y="3"/>
                  </a:cxn>
                  <a:cxn ang="0">
                    <a:pos x="11" y="6"/>
                  </a:cxn>
                  <a:cxn ang="0">
                    <a:pos x="10" y="10"/>
                  </a:cxn>
                  <a:cxn ang="0">
                    <a:pos x="10" y="16"/>
                  </a:cxn>
                  <a:cxn ang="0">
                    <a:pos x="11" y="19"/>
                  </a:cxn>
                  <a:cxn ang="0">
                    <a:pos x="13" y="21"/>
                  </a:cxn>
                  <a:cxn ang="0">
                    <a:pos x="19" y="27"/>
                  </a:cxn>
                  <a:cxn ang="0">
                    <a:pos x="14" y="34"/>
                  </a:cxn>
                  <a:cxn ang="0">
                    <a:pos x="11" y="37"/>
                  </a:cxn>
                  <a:cxn ang="0">
                    <a:pos x="8" y="44"/>
                  </a:cxn>
                  <a:cxn ang="0">
                    <a:pos x="8" y="48"/>
                  </a:cxn>
                  <a:cxn ang="0">
                    <a:pos x="10" y="53"/>
                  </a:cxn>
                  <a:cxn ang="0">
                    <a:pos x="13" y="60"/>
                  </a:cxn>
                  <a:cxn ang="0">
                    <a:pos x="14" y="61"/>
                  </a:cxn>
                  <a:cxn ang="0">
                    <a:pos x="18" y="61"/>
                  </a:cxn>
                  <a:cxn ang="0">
                    <a:pos x="24" y="58"/>
                  </a:cxn>
                  <a:cxn ang="0">
                    <a:pos x="26" y="55"/>
                  </a:cxn>
                  <a:cxn ang="0">
                    <a:pos x="26" y="48"/>
                  </a:cxn>
                  <a:cxn ang="0">
                    <a:pos x="23" y="42"/>
                  </a:cxn>
                  <a:cxn ang="0">
                    <a:pos x="14" y="34"/>
                  </a:cxn>
                </a:cxnLst>
                <a:rect l="0" t="0" r="r" b="b"/>
                <a:pathLst>
                  <a:path w="36" h="65">
                    <a:moveTo>
                      <a:pt x="13" y="32"/>
                    </a:moveTo>
                    <a:lnTo>
                      <a:pt x="8" y="29"/>
                    </a:lnTo>
                    <a:lnTo>
                      <a:pt x="5" y="26"/>
                    </a:lnTo>
                    <a:lnTo>
                      <a:pt x="3" y="22"/>
                    </a:lnTo>
                    <a:lnTo>
                      <a:pt x="2" y="18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5" y="3"/>
                    </a:lnTo>
                    <a:lnTo>
                      <a:pt x="8" y="1"/>
                    </a:lnTo>
                    <a:lnTo>
                      <a:pt x="13" y="0"/>
                    </a:lnTo>
                    <a:lnTo>
                      <a:pt x="23" y="0"/>
                    </a:lnTo>
                    <a:lnTo>
                      <a:pt x="29" y="3"/>
                    </a:lnTo>
                    <a:lnTo>
                      <a:pt x="32" y="6"/>
                    </a:lnTo>
                    <a:lnTo>
                      <a:pt x="34" y="10"/>
                    </a:lnTo>
                    <a:lnTo>
                      <a:pt x="34" y="18"/>
                    </a:lnTo>
                    <a:lnTo>
                      <a:pt x="26" y="26"/>
                    </a:lnTo>
                    <a:lnTo>
                      <a:pt x="21" y="29"/>
                    </a:lnTo>
                    <a:lnTo>
                      <a:pt x="26" y="32"/>
                    </a:lnTo>
                    <a:lnTo>
                      <a:pt x="29" y="35"/>
                    </a:lnTo>
                    <a:lnTo>
                      <a:pt x="31" y="39"/>
                    </a:lnTo>
                    <a:lnTo>
                      <a:pt x="34" y="42"/>
                    </a:lnTo>
                    <a:lnTo>
                      <a:pt x="36" y="45"/>
                    </a:lnTo>
                    <a:lnTo>
                      <a:pt x="36" y="48"/>
                    </a:lnTo>
                    <a:lnTo>
                      <a:pt x="34" y="55"/>
                    </a:lnTo>
                    <a:lnTo>
                      <a:pt x="31" y="60"/>
                    </a:lnTo>
                    <a:lnTo>
                      <a:pt x="26" y="61"/>
                    </a:lnTo>
                    <a:lnTo>
                      <a:pt x="23" y="63"/>
                    </a:lnTo>
                    <a:lnTo>
                      <a:pt x="18" y="65"/>
                    </a:lnTo>
                    <a:lnTo>
                      <a:pt x="11" y="63"/>
                    </a:lnTo>
                    <a:lnTo>
                      <a:pt x="6" y="61"/>
                    </a:lnTo>
                    <a:lnTo>
                      <a:pt x="3" y="58"/>
                    </a:lnTo>
                    <a:lnTo>
                      <a:pt x="0" y="53"/>
                    </a:lnTo>
                    <a:lnTo>
                      <a:pt x="0" y="45"/>
                    </a:lnTo>
                    <a:lnTo>
                      <a:pt x="2" y="44"/>
                    </a:lnTo>
                    <a:lnTo>
                      <a:pt x="3" y="40"/>
                    </a:lnTo>
                    <a:lnTo>
                      <a:pt x="6" y="37"/>
                    </a:lnTo>
                    <a:lnTo>
                      <a:pt x="13" y="32"/>
                    </a:lnTo>
                    <a:close/>
                    <a:moveTo>
                      <a:pt x="19" y="27"/>
                    </a:moveTo>
                    <a:lnTo>
                      <a:pt x="23" y="22"/>
                    </a:lnTo>
                    <a:lnTo>
                      <a:pt x="26" y="16"/>
                    </a:lnTo>
                    <a:lnTo>
                      <a:pt x="26" y="10"/>
                    </a:lnTo>
                    <a:lnTo>
                      <a:pt x="24" y="6"/>
                    </a:lnTo>
                    <a:lnTo>
                      <a:pt x="21" y="3"/>
                    </a:lnTo>
                    <a:lnTo>
                      <a:pt x="14" y="3"/>
                    </a:lnTo>
                    <a:lnTo>
                      <a:pt x="11" y="6"/>
                    </a:lnTo>
                    <a:lnTo>
                      <a:pt x="10" y="10"/>
                    </a:lnTo>
                    <a:lnTo>
                      <a:pt x="10" y="16"/>
                    </a:lnTo>
                    <a:lnTo>
                      <a:pt x="11" y="19"/>
                    </a:lnTo>
                    <a:lnTo>
                      <a:pt x="13" y="21"/>
                    </a:lnTo>
                    <a:lnTo>
                      <a:pt x="19" y="27"/>
                    </a:lnTo>
                    <a:close/>
                    <a:moveTo>
                      <a:pt x="14" y="34"/>
                    </a:moveTo>
                    <a:lnTo>
                      <a:pt x="11" y="37"/>
                    </a:lnTo>
                    <a:lnTo>
                      <a:pt x="8" y="44"/>
                    </a:lnTo>
                    <a:lnTo>
                      <a:pt x="8" y="48"/>
                    </a:lnTo>
                    <a:lnTo>
                      <a:pt x="10" y="53"/>
                    </a:lnTo>
                    <a:lnTo>
                      <a:pt x="13" y="60"/>
                    </a:lnTo>
                    <a:lnTo>
                      <a:pt x="14" y="61"/>
                    </a:lnTo>
                    <a:lnTo>
                      <a:pt x="18" y="61"/>
                    </a:lnTo>
                    <a:lnTo>
                      <a:pt x="24" y="58"/>
                    </a:lnTo>
                    <a:lnTo>
                      <a:pt x="26" y="55"/>
                    </a:lnTo>
                    <a:lnTo>
                      <a:pt x="26" y="48"/>
                    </a:lnTo>
                    <a:lnTo>
                      <a:pt x="23" y="42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58" name="Rectangle 402"/>
              <p:cNvSpPr>
                <a:spLocks noChangeArrowheads="1"/>
              </p:cNvSpPr>
              <p:nvPr/>
            </p:nvSpPr>
            <p:spPr bwMode="auto">
              <a:xfrm>
                <a:off x="1480" y="3413"/>
                <a:ext cx="25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59" name="Freeform 403"/>
              <p:cNvSpPr>
                <a:spLocks noEditPoints="1"/>
              </p:cNvSpPr>
              <p:nvPr/>
            </p:nvSpPr>
            <p:spPr bwMode="auto">
              <a:xfrm>
                <a:off x="1513" y="3376"/>
                <a:ext cx="37" cy="6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7" y="1"/>
                  </a:cxn>
                  <a:cxn ang="0">
                    <a:pos x="32" y="3"/>
                  </a:cxn>
                  <a:cxn ang="0">
                    <a:pos x="27" y="3"/>
                  </a:cxn>
                  <a:cxn ang="0">
                    <a:pos x="24" y="6"/>
                  </a:cxn>
                  <a:cxn ang="0">
                    <a:pos x="19" y="10"/>
                  </a:cxn>
                  <a:cxn ang="0">
                    <a:pos x="16" y="14"/>
                  </a:cxn>
                  <a:cxn ang="0">
                    <a:pos x="11" y="24"/>
                  </a:cxn>
                  <a:cxn ang="0">
                    <a:pos x="9" y="29"/>
                  </a:cxn>
                  <a:cxn ang="0">
                    <a:pos x="14" y="26"/>
                  </a:cxn>
                  <a:cxn ang="0">
                    <a:pos x="17" y="24"/>
                  </a:cxn>
                  <a:cxn ang="0">
                    <a:pos x="22" y="24"/>
                  </a:cxn>
                  <a:cxn ang="0">
                    <a:pos x="27" y="26"/>
                  </a:cxn>
                  <a:cxn ang="0">
                    <a:pos x="32" y="29"/>
                  </a:cxn>
                  <a:cxn ang="0">
                    <a:pos x="35" y="32"/>
                  </a:cxn>
                  <a:cxn ang="0">
                    <a:pos x="37" y="37"/>
                  </a:cxn>
                  <a:cxn ang="0">
                    <a:pos x="37" y="47"/>
                  </a:cxn>
                  <a:cxn ang="0">
                    <a:pos x="35" y="52"/>
                  </a:cxn>
                  <a:cxn ang="0">
                    <a:pos x="32" y="56"/>
                  </a:cxn>
                  <a:cxn ang="0">
                    <a:pos x="29" y="60"/>
                  </a:cxn>
                  <a:cxn ang="0">
                    <a:pos x="24" y="63"/>
                  </a:cxn>
                  <a:cxn ang="0">
                    <a:pos x="19" y="65"/>
                  </a:cxn>
                  <a:cxn ang="0">
                    <a:pos x="14" y="63"/>
                  </a:cxn>
                  <a:cxn ang="0">
                    <a:pos x="11" y="63"/>
                  </a:cxn>
                  <a:cxn ang="0">
                    <a:pos x="8" y="60"/>
                  </a:cxn>
                  <a:cxn ang="0">
                    <a:pos x="3" y="53"/>
                  </a:cxn>
                  <a:cxn ang="0">
                    <a:pos x="0" y="47"/>
                  </a:cxn>
                  <a:cxn ang="0">
                    <a:pos x="0" y="27"/>
                  </a:cxn>
                  <a:cxn ang="0">
                    <a:pos x="1" y="22"/>
                  </a:cxn>
                  <a:cxn ang="0">
                    <a:pos x="11" y="10"/>
                  </a:cxn>
                  <a:cxn ang="0">
                    <a:pos x="16" y="6"/>
                  </a:cxn>
                  <a:cxn ang="0">
                    <a:pos x="19" y="3"/>
                  </a:cxn>
                  <a:cxn ang="0">
                    <a:pos x="29" y="0"/>
                  </a:cxn>
                  <a:cxn ang="0">
                    <a:pos x="34" y="0"/>
                  </a:cxn>
                  <a:cxn ang="0">
                    <a:pos x="37" y="0"/>
                  </a:cxn>
                  <a:cxn ang="0">
                    <a:pos x="9" y="32"/>
                  </a:cxn>
                  <a:cxn ang="0">
                    <a:pos x="8" y="35"/>
                  </a:cxn>
                  <a:cxn ang="0">
                    <a:pos x="8" y="47"/>
                  </a:cxn>
                  <a:cxn ang="0">
                    <a:pos x="9" y="52"/>
                  </a:cxn>
                  <a:cxn ang="0">
                    <a:pos x="11" y="55"/>
                  </a:cxn>
                  <a:cxn ang="0">
                    <a:pos x="14" y="60"/>
                  </a:cxn>
                  <a:cxn ang="0">
                    <a:pos x="16" y="60"/>
                  </a:cxn>
                  <a:cxn ang="0">
                    <a:pos x="19" y="61"/>
                  </a:cxn>
                  <a:cxn ang="0">
                    <a:pos x="22" y="60"/>
                  </a:cxn>
                  <a:cxn ang="0">
                    <a:pos x="27" y="55"/>
                  </a:cxn>
                  <a:cxn ang="0">
                    <a:pos x="29" y="52"/>
                  </a:cxn>
                  <a:cxn ang="0">
                    <a:pos x="29" y="42"/>
                  </a:cxn>
                  <a:cxn ang="0">
                    <a:pos x="27" y="37"/>
                  </a:cxn>
                  <a:cxn ang="0">
                    <a:pos x="24" y="31"/>
                  </a:cxn>
                  <a:cxn ang="0">
                    <a:pos x="17" y="27"/>
                  </a:cxn>
                  <a:cxn ang="0">
                    <a:pos x="16" y="27"/>
                  </a:cxn>
                  <a:cxn ang="0">
                    <a:pos x="14" y="29"/>
                  </a:cxn>
                  <a:cxn ang="0">
                    <a:pos x="13" y="29"/>
                  </a:cxn>
                  <a:cxn ang="0">
                    <a:pos x="9" y="32"/>
                  </a:cxn>
                </a:cxnLst>
                <a:rect l="0" t="0" r="r" b="b"/>
                <a:pathLst>
                  <a:path w="37" h="65">
                    <a:moveTo>
                      <a:pt x="37" y="0"/>
                    </a:moveTo>
                    <a:lnTo>
                      <a:pt x="37" y="1"/>
                    </a:lnTo>
                    <a:lnTo>
                      <a:pt x="32" y="3"/>
                    </a:lnTo>
                    <a:lnTo>
                      <a:pt x="27" y="3"/>
                    </a:lnTo>
                    <a:lnTo>
                      <a:pt x="24" y="6"/>
                    </a:lnTo>
                    <a:lnTo>
                      <a:pt x="19" y="10"/>
                    </a:lnTo>
                    <a:lnTo>
                      <a:pt x="16" y="14"/>
                    </a:lnTo>
                    <a:lnTo>
                      <a:pt x="11" y="24"/>
                    </a:lnTo>
                    <a:lnTo>
                      <a:pt x="9" y="29"/>
                    </a:lnTo>
                    <a:lnTo>
                      <a:pt x="14" y="26"/>
                    </a:lnTo>
                    <a:lnTo>
                      <a:pt x="17" y="24"/>
                    </a:lnTo>
                    <a:lnTo>
                      <a:pt x="22" y="24"/>
                    </a:lnTo>
                    <a:lnTo>
                      <a:pt x="27" y="26"/>
                    </a:lnTo>
                    <a:lnTo>
                      <a:pt x="32" y="29"/>
                    </a:lnTo>
                    <a:lnTo>
                      <a:pt x="35" y="32"/>
                    </a:lnTo>
                    <a:lnTo>
                      <a:pt x="37" y="37"/>
                    </a:lnTo>
                    <a:lnTo>
                      <a:pt x="37" y="47"/>
                    </a:lnTo>
                    <a:lnTo>
                      <a:pt x="35" y="52"/>
                    </a:lnTo>
                    <a:lnTo>
                      <a:pt x="32" y="56"/>
                    </a:lnTo>
                    <a:lnTo>
                      <a:pt x="29" y="60"/>
                    </a:lnTo>
                    <a:lnTo>
                      <a:pt x="24" y="63"/>
                    </a:lnTo>
                    <a:lnTo>
                      <a:pt x="19" y="65"/>
                    </a:lnTo>
                    <a:lnTo>
                      <a:pt x="14" y="63"/>
                    </a:lnTo>
                    <a:lnTo>
                      <a:pt x="11" y="63"/>
                    </a:lnTo>
                    <a:lnTo>
                      <a:pt x="8" y="60"/>
                    </a:lnTo>
                    <a:lnTo>
                      <a:pt x="3" y="53"/>
                    </a:lnTo>
                    <a:lnTo>
                      <a:pt x="0" y="47"/>
                    </a:lnTo>
                    <a:lnTo>
                      <a:pt x="0" y="27"/>
                    </a:lnTo>
                    <a:lnTo>
                      <a:pt x="1" y="22"/>
                    </a:lnTo>
                    <a:lnTo>
                      <a:pt x="11" y="10"/>
                    </a:lnTo>
                    <a:lnTo>
                      <a:pt x="16" y="6"/>
                    </a:lnTo>
                    <a:lnTo>
                      <a:pt x="19" y="3"/>
                    </a:lnTo>
                    <a:lnTo>
                      <a:pt x="29" y="0"/>
                    </a:lnTo>
                    <a:lnTo>
                      <a:pt x="34" y="0"/>
                    </a:lnTo>
                    <a:lnTo>
                      <a:pt x="37" y="0"/>
                    </a:lnTo>
                    <a:close/>
                    <a:moveTo>
                      <a:pt x="9" y="32"/>
                    </a:moveTo>
                    <a:lnTo>
                      <a:pt x="8" y="35"/>
                    </a:lnTo>
                    <a:lnTo>
                      <a:pt x="8" y="47"/>
                    </a:lnTo>
                    <a:lnTo>
                      <a:pt x="9" y="52"/>
                    </a:lnTo>
                    <a:lnTo>
                      <a:pt x="11" y="55"/>
                    </a:lnTo>
                    <a:lnTo>
                      <a:pt x="14" y="60"/>
                    </a:lnTo>
                    <a:lnTo>
                      <a:pt x="16" y="60"/>
                    </a:lnTo>
                    <a:lnTo>
                      <a:pt x="19" y="61"/>
                    </a:lnTo>
                    <a:lnTo>
                      <a:pt x="22" y="60"/>
                    </a:lnTo>
                    <a:lnTo>
                      <a:pt x="27" y="55"/>
                    </a:lnTo>
                    <a:lnTo>
                      <a:pt x="29" y="52"/>
                    </a:lnTo>
                    <a:lnTo>
                      <a:pt x="29" y="42"/>
                    </a:lnTo>
                    <a:lnTo>
                      <a:pt x="27" y="37"/>
                    </a:lnTo>
                    <a:lnTo>
                      <a:pt x="24" y="31"/>
                    </a:lnTo>
                    <a:lnTo>
                      <a:pt x="17" y="27"/>
                    </a:lnTo>
                    <a:lnTo>
                      <a:pt x="16" y="27"/>
                    </a:lnTo>
                    <a:lnTo>
                      <a:pt x="14" y="29"/>
                    </a:lnTo>
                    <a:lnTo>
                      <a:pt x="13" y="29"/>
                    </a:lnTo>
                    <a:lnTo>
                      <a:pt x="9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60" name="Rectangle 404"/>
              <p:cNvSpPr>
                <a:spLocks noChangeArrowheads="1"/>
              </p:cNvSpPr>
              <p:nvPr/>
            </p:nvSpPr>
            <p:spPr bwMode="auto">
              <a:xfrm>
                <a:off x="1673" y="3413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61" name="Freeform 405"/>
              <p:cNvSpPr>
                <a:spLocks noEditPoints="1"/>
              </p:cNvSpPr>
              <p:nvPr/>
            </p:nvSpPr>
            <p:spPr bwMode="auto">
              <a:xfrm>
                <a:off x="1702" y="3376"/>
                <a:ext cx="40" cy="63"/>
              </a:xfrm>
              <a:custGeom>
                <a:avLst/>
                <a:gdLst/>
                <a:ahLst/>
                <a:cxnLst>
                  <a:cxn ang="0">
                    <a:pos x="40" y="40"/>
                  </a:cxn>
                  <a:cxn ang="0">
                    <a:pos x="40" y="47"/>
                  </a:cxn>
                  <a:cxn ang="0">
                    <a:pos x="32" y="47"/>
                  </a:cxn>
                  <a:cxn ang="0">
                    <a:pos x="32" y="63"/>
                  </a:cxn>
                  <a:cxn ang="0">
                    <a:pos x="24" y="63"/>
                  </a:cxn>
                  <a:cxn ang="0">
                    <a:pos x="24" y="47"/>
                  </a:cxn>
                  <a:cxn ang="0">
                    <a:pos x="0" y="47"/>
                  </a:cxn>
                  <a:cxn ang="0">
                    <a:pos x="0" y="42"/>
                  </a:cxn>
                  <a:cxn ang="0">
                    <a:pos x="28" y="0"/>
                  </a:cxn>
                  <a:cxn ang="0">
                    <a:pos x="32" y="0"/>
                  </a:cxn>
                  <a:cxn ang="0">
                    <a:pos x="32" y="40"/>
                  </a:cxn>
                  <a:cxn ang="0">
                    <a:pos x="40" y="40"/>
                  </a:cxn>
                  <a:cxn ang="0">
                    <a:pos x="24" y="40"/>
                  </a:cxn>
                  <a:cxn ang="0">
                    <a:pos x="24" y="8"/>
                  </a:cxn>
                  <a:cxn ang="0">
                    <a:pos x="5" y="40"/>
                  </a:cxn>
                  <a:cxn ang="0">
                    <a:pos x="24" y="40"/>
                  </a:cxn>
                </a:cxnLst>
                <a:rect l="0" t="0" r="r" b="b"/>
                <a:pathLst>
                  <a:path w="40" h="63">
                    <a:moveTo>
                      <a:pt x="40" y="40"/>
                    </a:moveTo>
                    <a:lnTo>
                      <a:pt x="40" y="47"/>
                    </a:lnTo>
                    <a:lnTo>
                      <a:pt x="32" y="47"/>
                    </a:lnTo>
                    <a:lnTo>
                      <a:pt x="32" y="63"/>
                    </a:lnTo>
                    <a:lnTo>
                      <a:pt x="24" y="63"/>
                    </a:lnTo>
                    <a:lnTo>
                      <a:pt x="24" y="47"/>
                    </a:lnTo>
                    <a:lnTo>
                      <a:pt x="0" y="47"/>
                    </a:lnTo>
                    <a:lnTo>
                      <a:pt x="0" y="42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2" y="40"/>
                    </a:lnTo>
                    <a:lnTo>
                      <a:pt x="40" y="40"/>
                    </a:lnTo>
                    <a:close/>
                    <a:moveTo>
                      <a:pt x="24" y="40"/>
                    </a:moveTo>
                    <a:lnTo>
                      <a:pt x="24" y="8"/>
                    </a:lnTo>
                    <a:lnTo>
                      <a:pt x="5" y="40"/>
                    </a:lnTo>
                    <a:lnTo>
                      <a:pt x="24" y="4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grpSp>
          <p:nvGrpSpPr>
            <p:cNvPr id="608863" name="Group 607"/>
            <p:cNvGrpSpPr>
              <a:grpSpLocks/>
            </p:cNvGrpSpPr>
            <p:nvPr/>
          </p:nvGrpSpPr>
          <p:grpSpPr bwMode="auto">
            <a:xfrm>
              <a:off x="211" y="1370"/>
              <a:ext cx="3503" cy="2069"/>
              <a:chOff x="211" y="1370"/>
              <a:chExt cx="3503" cy="2069"/>
            </a:xfrm>
          </p:grpSpPr>
          <p:sp>
            <p:nvSpPr>
              <p:cNvPr id="608663" name="Rectangle 407"/>
              <p:cNvSpPr>
                <a:spLocks noChangeArrowheads="1"/>
              </p:cNvSpPr>
              <p:nvPr/>
            </p:nvSpPr>
            <p:spPr bwMode="auto">
              <a:xfrm>
                <a:off x="1864" y="3413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64" name="Freeform 408"/>
              <p:cNvSpPr>
                <a:spLocks/>
              </p:cNvSpPr>
              <p:nvPr/>
            </p:nvSpPr>
            <p:spPr bwMode="auto">
              <a:xfrm>
                <a:off x="1893" y="3376"/>
                <a:ext cx="40" cy="63"/>
              </a:xfrm>
              <a:custGeom>
                <a:avLst/>
                <a:gdLst/>
                <a:ahLst/>
                <a:cxnLst>
                  <a:cxn ang="0">
                    <a:pos x="40" y="52"/>
                  </a:cxn>
                  <a:cxn ang="0">
                    <a:pos x="37" y="63"/>
                  </a:cxn>
                  <a:cxn ang="0">
                    <a:pos x="0" y="63"/>
                  </a:cxn>
                  <a:cxn ang="0">
                    <a:pos x="0" y="61"/>
                  </a:cxn>
                  <a:cxn ang="0">
                    <a:pos x="8" y="55"/>
                  </a:cxn>
                  <a:cxn ang="0">
                    <a:pos x="15" y="48"/>
                  </a:cxn>
                  <a:cxn ang="0">
                    <a:pos x="19" y="42"/>
                  </a:cxn>
                  <a:cxn ang="0">
                    <a:pos x="23" y="37"/>
                  </a:cxn>
                  <a:cxn ang="0">
                    <a:pos x="26" y="31"/>
                  </a:cxn>
                  <a:cxn ang="0">
                    <a:pos x="29" y="26"/>
                  </a:cxn>
                  <a:cxn ang="0">
                    <a:pos x="29" y="18"/>
                  </a:cxn>
                  <a:cxn ang="0">
                    <a:pos x="24" y="8"/>
                  </a:cxn>
                  <a:cxn ang="0">
                    <a:pos x="21" y="8"/>
                  </a:cxn>
                  <a:cxn ang="0">
                    <a:pos x="18" y="6"/>
                  </a:cxn>
                  <a:cxn ang="0">
                    <a:pos x="8" y="10"/>
                  </a:cxn>
                  <a:cxn ang="0">
                    <a:pos x="6" y="11"/>
                  </a:cxn>
                  <a:cxn ang="0">
                    <a:pos x="3" y="18"/>
                  </a:cxn>
                  <a:cxn ang="0">
                    <a:pos x="2" y="18"/>
                  </a:cxn>
                  <a:cxn ang="0">
                    <a:pos x="5" y="8"/>
                  </a:cxn>
                  <a:cxn ang="0">
                    <a:pos x="11" y="1"/>
                  </a:cxn>
                  <a:cxn ang="0">
                    <a:pos x="15" y="0"/>
                  </a:cxn>
                  <a:cxn ang="0">
                    <a:pos x="24" y="0"/>
                  </a:cxn>
                  <a:cxn ang="0">
                    <a:pos x="29" y="3"/>
                  </a:cxn>
                  <a:cxn ang="0">
                    <a:pos x="32" y="5"/>
                  </a:cxn>
                  <a:cxn ang="0">
                    <a:pos x="36" y="8"/>
                  </a:cxn>
                  <a:cxn ang="0">
                    <a:pos x="37" y="11"/>
                  </a:cxn>
                  <a:cxn ang="0">
                    <a:pos x="37" y="21"/>
                  </a:cxn>
                  <a:cxn ang="0">
                    <a:pos x="36" y="26"/>
                  </a:cxn>
                  <a:cxn ang="0">
                    <a:pos x="29" y="35"/>
                  </a:cxn>
                  <a:cxn ang="0">
                    <a:pos x="24" y="42"/>
                  </a:cxn>
                  <a:cxn ang="0">
                    <a:pos x="10" y="56"/>
                  </a:cxn>
                  <a:cxn ang="0">
                    <a:pos x="32" y="56"/>
                  </a:cxn>
                  <a:cxn ang="0">
                    <a:pos x="34" y="55"/>
                  </a:cxn>
                  <a:cxn ang="0">
                    <a:pos x="36" y="55"/>
                  </a:cxn>
                  <a:cxn ang="0">
                    <a:pos x="39" y="52"/>
                  </a:cxn>
                  <a:cxn ang="0">
                    <a:pos x="40" y="52"/>
                  </a:cxn>
                </a:cxnLst>
                <a:rect l="0" t="0" r="r" b="b"/>
                <a:pathLst>
                  <a:path w="40" h="63">
                    <a:moveTo>
                      <a:pt x="40" y="52"/>
                    </a:moveTo>
                    <a:lnTo>
                      <a:pt x="37" y="63"/>
                    </a:lnTo>
                    <a:lnTo>
                      <a:pt x="0" y="63"/>
                    </a:lnTo>
                    <a:lnTo>
                      <a:pt x="0" y="61"/>
                    </a:lnTo>
                    <a:lnTo>
                      <a:pt x="8" y="55"/>
                    </a:lnTo>
                    <a:lnTo>
                      <a:pt x="15" y="48"/>
                    </a:lnTo>
                    <a:lnTo>
                      <a:pt x="19" y="42"/>
                    </a:lnTo>
                    <a:lnTo>
                      <a:pt x="23" y="37"/>
                    </a:lnTo>
                    <a:lnTo>
                      <a:pt x="26" y="31"/>
                    </a:lnTo>
                    <a:lnTo>
                      <a:pt x="29" y="26"/>
                    </a:lnTo>
                    <a:lnTo>
                      <a:pt x="29" y="18"/>
                    </a:lnTo>
                    <a:lnTo>
                      <a:pt x="24" y="8"/>
                    </a:lnTo>
                    <a:lnTo>
                      <a:pt x="21" y="8"/>
                    </a:lnTo>
                    <a:lnTo>
                      <a:pt x="18" y="6"/>
                    </a:lnTo>
                    <a:lnTo>
                      <a:pt x="8" y="10"/>
                    </a:lnTo>
                    <a:lnTo>
                      <a:pt x="6" y="11"/>
                    </a:lnTo>
                    <a:lnTo>
                      <a:pt x="3" y="18"/>
                    </a:lnTo>
                    <a:lnTo>
                      <a:pt x="2" y="18"/>
                    </a:lnTo>
                    <a:lnTo>
                      <a:pt x="5" y="8"/>
                    </a:lnTo>
                    <a:lnTo>
                      <a:pt x="11" y="1"/>
                    </a:lnTo>
                    <a:lnTo>
                      <a:pt x="15" y="0"/>
                    </a:lnTo>
                    <a:lnTo>
                      <a:pt x="24" y="0"/>
                    </a:lnTo>
                    <a:lnTo>
                      <a:pt x="29" y="3"/>
                    </a:lnTo>
                    <a:lnTo>
                      <a:pt x="32" y="5"/>
                    </a:lnTo>
                    <a:lnTo>
                      <a:pt x="36" y="8"/>
                    </a:lnTo>
                    <a:lnTo>
                      <a:pt x="37" y="11"/>
                    </a:lnTo>
                    <a:lnTo>
                      <a:pt x="37" y="21"/>
                    </a:lnTo>
                    <a:lnTo>
                      <a:pt x="36" y="26"/>
                    </a:lnTo>
                    <a:lnTo>
                      <a:pt x="29" y="35"/>
                    </a:lnTo>
                    <a:lnTo>
                      <a:pt x="24" y="42"/>
                    </a:lnTo>
                    <a:lnTo>
                      <a:pt x="10" y="56"/>
                    </a:lnTo>
                    <a:lnTo>
                      <a:pt x="32" y="56"/>
                    </a:lnTo>
                    <a:lnTo>
                      <a:pt x="34" y="55"/>
                    </a:lnTo>
                    <a:lnTo>
                      <a:pt x="36" y="55"/>
                    </a:lnTo>
                    <a:lnTo>
                      <a:pt x="39" y="52"/>
                    </a:lnTo>
                    <a:lnTo>
                      <a:pt x="40" y="5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65" name="Line 409"/>
              <p:cNvSpPr>
                <a:spLocks noChangeShapeType="1"/>
              </p:cNvSpPr>
              <p:nvPr/>
            </p:nvSpPr>
            <p:spPr bwMode="auto">
              <a:xfrm flipV="1">
                <a:off x="376" y="1370"/>
                <a:ext cx="1" cy="1957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66" name="Line 410"/>
              <p:cNvSpPr>
                <a:spLocks noChangeShapeType="1"/>
              </p:cNvSpPr>
              <p:nvPr/>
            </p:nvSpPr>
            <p:spPr bwMode="auto">
              <a:xfrm flipV="1">
                <a:off x="2089" y="1370"/>
                <a:ext cx="1" cy="1957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67" name="Line 411"/>
              <p:cNvSpPr>
                <a:spLocks noChangeShapeType="1"/>
              </p:cNvSpPr>
              <p:nvPr/>
            </p:nvSpPr>
            <p:spPr bwMode="auto">
              <a:xfrm>
                <a:off x="376" y="3196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68" name="Line 412"/>
              <p:cNvSpPr>
                <a:spLocks noChangeShapeType="1"/>
              </p:cNvSpPr>
              <p:nvPr/>
            </p:nvSpPr>
            <p:spPr bwMode="auto">
              <a:xfrm flipH="1">
                <a:off x="2066" y="3196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69" name="Line 413"/>
              <p:cNvSpPr>
                <a:spLocks noChangeShapeType="1"/>
              </p:cNvSpPr>
              <p:nvPr/>
            </p:nvSpPr>
            <p:spPr bwMode="auto">
              <a:xfrm>
                <a:off x="376" y="3118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70" name="Line 414"/>
              <p:cNvSpPr>
                <a:spLocks noChangeShapeType="1"/>
              </p:cNvSpPr>
              <p:nvPr/>
            </p:nvSpPr>
            <p:spPr bwMode="auto">
              <a:xfrm flipH="1">
                <a:off x="2066" y="3118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71" name="Line 415"/>
              <p:cNvSpPr>
                <a:spLocks noChangeShapeType="1"/>
              </p:cNvSpPr>
              <p:nvPr/>
            </p:nvSpPr>
            <p:spPr bwMode="auto">
              <a:xfrm>
                <a:off x="376" y="3063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72" name="Line 416"/>
              <p:cNvSpPr>
                <a:spLocks noChangeShapeType="1"/>
              </p:cNvSpPr>
              <p:nvPr/>
            </p:nvSpPr>
            <p:spPr bwMode="auto">
              <a:xfrm flipH="1">
                <a:off x="2066" y="3063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73" name="Line 417"/>
              <p:cNvSpPr>
                <a:spLocks noChangeShapeType="1"/>
              </p:cNvSpPr>
              <p:nvPr/>
            </p:nvSpPr>
            <p:spPr bwMode="auto">
              <a:xfrm>
                <a:off x="376" y="3021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74" name="Line 418"/>
              <p:cNvSpPr>
                <a:spLocks noChangeShapeType="1"/>
              </p:cNvSpPr>
              <p:nvPr/>
            </p:nvSpPr>
            <p:spPr bwMode="auto">
              <a:xfrm flipH="1">
                <a:off x="2066" y="3021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75" name="Line 419"/>
              <p:cNvSpPr>
                <a:spLocks noChangeShapeType="1"/>
              </p:cNvSpPr>
              <p:nvPr/>
            </p:nvSpPr>
            <p:spPr bwMode="auto">
              <a:xfrm>
                <a:off x="376" y="2987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76" name="Line 420"/>
              <p:cNvSpPr>
                <a:spLocks noChangeShapeType="1"/>
              </p:cNvSpPr>
              <p:nvPr/>
            </p:nvSpPr>
            <p:spPr bwMode="auto">
              <a:xfrm flipH="1">
                <a:off x="2066" y="2987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77" name="Line 421"/>
              <p:cNvSpPr>
                <a:spLocks noChangeShapeType="1"/>
              </p:cNvSpPr>
              <p:nvPr/>
            </p:nvSpPr>
            <p:spPr bwMode="auto">
              <a:xfrm>
                <a:off x="376" y="2958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78" name="Line 422"/>
              <p:cNvSpPr>
                <a:spLocks noChangeShapeType="1"/>
              </p:cNvSpPr>
              <p:nvPr/>
            </p:nvSpPr>
            <p:spPr bwMode="auto">
              <a:xfrm flipH="1">
                <a:off x="2066" y="2958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79" name="Line 423"/>
              <p:cNvSpPr>
                <a:spLocks noChangeShapeType="1"/>
              </p:cNvSpPr>
              <p:nvPr/>
            </p:nvSpPr>
            <p:spPr bwMode="auto">
              <a:xfrm>
                <a:off x="376" y="2932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80" name="Line 424"/>
              <p:cNvSpPr>
                <a:spLocks noChangeShapeType="1"/>
              </p:cNvSpPr>
              <p:nvPr/>
            </p:nvSpPr>
            <p:spPr bwMode="auto">
              <a:xfrm flipH="1">
                <a:off x="2066" y="2932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81" name="Line 425"/>
              <p:cNvSpPr>
                <a:spLocks noChangeShapeType="1"/>
              </p:cNvSpPr>
              <p:nvPr/>
            </p:nvSpPr>
            <p:spPr bwMode="auto">
              <a:xfrm>
                <a:off x="376" y="2909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82" name="Line 426"/>
              <p:cNvSpPr>
                <a:spLocks noChangeShapeType="1"/>
              </p:cNvSpPr>
              <p:nvPr/>
            </p:nvSpPr>
            <p:spPr bwMode="auto">
              <a:xfrm flipH="1">
                <a:off x="2066" y="2909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83" name="Line 427"/>
              <p:cNvSpPr>
                <a:spLocks noChangeShapeType="1"/>
              </p:cNvSpPr>
              <p:nvPr/>
            </p:nvSpPr>
            <p:spPr bwMode="auto">
              <a:xfrm>
                <a:off x="376" y="2890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84" name="Line 428"/>
              <p:cNvSpPr>
                <a:spLocks noChangeShapeType="1"/>
              </p:cNvSpPr>
              <p:nvPr/>
            </p:nvSpPr>
            <p:spPr bwMode="auto">
              <a:xfrm flipH="1">
                <a:off x="2066" y="2890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85" name="Line 429"/>
              <p:cNvSpPr>
                <a:spLocks noChangeShapeType="1"/>
              </p:cNvSpPr>
              <p:nvPr/>
            </p:nvSpPr>
            <p:spPr bwMode="auto">
              <a:xfrm>
                <a:off x="376" y="2759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86" name="Line 430"/>
              <p:cNvSpPr>
                <a:spLocks noChangeShapeType="1"/>
              </p:cNvSpPr>
              <p:nvPr/>
            </p:nvSpPr>
            <p:spPr bwMode="auto">
              <a:xfrm flipH="1">
                <a:off x="2066" y="2759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87" name="Line 431"/>
              <p:cNvSpPr>
                <a:spLocks noChangeShapeType="1"/>
              </p:cNvSpPr>
              <p:nvPr/>
            </p:nvSpPr>
            <p:spPr bwMode="auto">
              <a:xfrm>
                <a:off x="376" y="2681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88" name="Line 432"/>
              <p:cNvSpPr>
                <a:spLocks noChangeShapeType="1"/>
              </p:cNvSpPr>
              <p:nvPr/>
            </p:nvSpPr>
            <p:spPr bwMode="auto">
              <a:xfrm flipH="1">
                <a:off x="2066" y="2681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89" name="Line 433"/>
              <p:cNvSpPr>
                <a:spLocks noChangeShapeType="1"/>
              </p:cNvSpPr>
              <p:nvPr/>
            </p:nvSpPr>
            <p:spPr bwMode="auto">
              <a:xfrm>
                <a:off x="376" y="2626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90" name="Line 434"/>
              <p:cNvSpPr>
                <a:spLocks noChangeShapeType="1"/>
              </p:cNvSpPr>
              <p:nvPr/>
            </p:nvSpPr>
            <p:spPr bwMode="auto">
              <a:xfrm flipH="1">
                <a:off x="2066" y="2626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91" name="Line 435"/>
              <p:cNvSpPr>
                <a:spLocks noChangeShapeType="1"/>
              </p:cNvSpPr>
              <p:nvPr/>
            </p:nvSpPr>
            <p:spPr bwMode="auto">
              <a:xfrm>
                <a:off x="376" y="2584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92" name="Line 436"/>
              <p:cNvSpPr>
                <a:spLocks noChangeShapeType="1"/>
              </p:cNvSpPr>
              <p:nvPr/>
            </p:nvSpPr>
            <p:spPr bwMode="auto">
              <a:xfrm flipH="1">
                <a:off x="2066" y="2584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93" name="Line 437"/>
              <p:cNvSpPr>
                <a:spLocks noChangeShapeType="1"/>
              </p:cNvSpPr>
              <p:nvPr/>
            </p:nvSpPr>
            <p:spPr bwMode="auto">
              <a:xfrm>
                <a:off x="376" y="2550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94" name="Line 438"/>
              <p:cNvSpPr>
                <a:spLocks noChangeShapeType="1"/>
              </p:cNvSpPr>
              <p:nvPr/>
            </p:nvSpPr>
            <p:spPr bwMode="auto">
              <a:xfrm flipH="1">
                <a:off x="2066" y="2550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95" name="Line 439"/>
              <p:cNvSpPr>
                <a:spLocks noChangeShapeType="1"/>
              </p:cNvSpPr>
              <p:nvPr/>
            </p:nvSpPr>
            <p:spPr bwMode="auto">
              <a:xfrm>
                <a:off x="376" y="2521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96" name="Line 440"/>
              <p:cNvSpPr>
                <a:spLocks noChangeShapeType="1"/>
              </p:cNvSpPr>
              <p:nvPr/>
            </p:nvSpPr>
            <p:spPr bwMode="auto">
              <a:xfrm flipH="1">
                <a:off x="2066" y="2521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97" name="Line 441"/>
              <p:cNvSpPr>
                <a:spLocks noChangeShapeType="1"/>
              </p:cNvSpPr>
              <p:nvPr/>
            </p:nvSpPr>
            <p:spPr bwMode="auto">
              <a:xfrm>
                <a:off x="376" y="2495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98" name="Line 442"/>
              <p:cNvSpPr>
                <a:spLocks noChangeShapeType="1"/>
              </p:cNvSpPr>
              <p:nvPr/>
            </p:nvSpPr>
            <p:spPr bwMode="auto">
              <a:xfrm flipH="1">
                <a:off x="2066" y="2495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699" name="Line 443"/>
              <p:cNvSpPr>
                <a:spLocks noChangeShapeType="1"/>
              </p:cNvSpPr>
              <p:nvPr/>
            </p:nvSpPr>
            <p:spPr bwMode="auto">
              <a:xfrm>
                <a:off x="376" y="2472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00" name="Line 444"/>
              <p:cNvSpPr>
                <a:spLocks noChangeShapeType="1"/>
              </p:cNvSpPr>
              <p:nvPr/>
            </p:nvSpPr>
            <p:spPr bwMode="auto">
              <a:xfrm flipH="1">
                <a:off x="2066" y="2472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01" name="Line 445"/>
              <p:cNvSpPr>
                <a:spLocks noChangeShapeType="1"/>
              </p:cNvSpPr>
              <p:nvPr/>
            </p:nvSpPr>
            <p:spPr bwMode="auto">
              <a:xfrm>
                <a:off x="376" y="2453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02" name="Line 446"/>
              <p:cNvSpPr>
                <a:spLocks noChangeShapeType="1"/>
              </p:cNvSpPr>
              <p:nvPr/>
            </p:nvSpPr>
            <p:spPr bwMode="auto">
              <a:xfrm flipH="1">
                <a:off x="2066" y="2453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03" name="Line 447"/>
              <p:cNvSpPr>
                <a:spLocks noChangeShapeType="1"/>
              </p:cNvSpPr>
              <p:nvPr/>
            </p:nvSpPr>
            <p:spPr bwMode="auto">
              <a:xfrm>
                <a:off x="376" y="2320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04" name="Line 448"/>
              <p:cNvSpPr>
                <a:spLocks noChangeShapeType="1"/>
              </p:cNvSpPr>
              <p:nvPr/>
            </p:nvSpPr>
            <p:spPr bwMode="auto">
              <a:xfrm flipH="1">
                <a:off x="2066" y="2320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05" name="Line 449"/>
              <p:cNvSpPr>
                <a:spLocks noChangeShapeType="1"/>
              </p:cNvSpPr>
              <p:nvPr/>
            </p:nvSpPr>
            <p:spPr bwMode="auto">
              <a:xfrm>
                <a:off x="376" y="2244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06" name="Line 450"/>
              <p:cNvSpPr>
                <a:spLocks noChangeShapeType="1"/>
              </p:cNvSpPr>
              <p:nvPr/>
            </p:nvSpPr>
            <p:spPr bwMode="auto">
              <a:xfrm flipH="1">
                <a:off x="2066" y="2244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07" name="Line 451"/>
              <p:cNvSpPr>
                <a:spLocks noChangeShapeType="1"/>
              </p:cNvSpPr>
              <p:nvPr/>
            </p:nvSpPr>
            <p:spPr bwMode="auto">
              <a:xfrm>
                <a:off x="376" y="2189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08" name="Line 452"/>
              <p:cNvSpPr>
                <a:spLocks noChangeShapeType="1"/>
              </p:cNvSpPr>
              <p:nvPr/>
            </p:nvSpPr>
            <p:spPr bwMode="auto">
              <a:xfrm flipH="1">
                <a:off x="2066" y="2189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09" name="Line 453"/>
              <p:cNvSpPr>
                <a:spLocks noChangeShapeType="1"/>
              </p:cNvSpPr>
              <p:nvPr/>
            </p:nvSpPr>
            <p:spPr bwMode="auto">
              <a:xfrm>
                <a:off x="376" y="2147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10" name="Line 454"/>
              <p:cNvSpPr>
                <a:spLocks noChangeShapeType="1"/>
              </p:cNvSpPr>
              <p:nvPr/>
            </p:nvSpPr>
            <p:spPr bwMode="auto">
              <a:xfrm flipH="1">
                <a:off x="2066" y="2147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11" name="Line 455"/>
              <p:cNvSpPr>
                <a:spLocks noChangeShapeType="1"/>
              </p:cNvSpPr>
              <p:nvPr/>
            </p:nvSpPr>
            <p:spPr bwMode="auto">
              <a:xfrm>
                <a:off x="376" y="2113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12" name="Line 456"/>
              <p:cNvSpPr>
                <a:spLocks noChangeShapeType="1"/>
              </p:cNvSpPr>
              <p:nvPr/>
            </p:nvSpPr>
            <p:spPr bwMode="auto">
              <a:xfrm flipH="1">
                <a:off x="2066" y="2113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13" name="Line 457"/>
              <p:cNvSpPr>
                <a:spLocks noChangeShapeType="1"/>
              </p:cNvSpPr>
              <p:nvPr/>
            </p:nvSpPr>
            <p:spPr bwMode="auto">
              <a:xfrm>
                <a:off x="376" y="2084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14" name="Line 458"/>
              <p:cNvSpPr>
                <a:spLocks noChangeShapeType="1"/>
              </p:cNvSpPr>
              <p:nvPr/>
            </p:nvSpPr>
            <p:spPr bwMode="auto">
              <a:xfrm flipH="1">
                <a:off x="2066" y="2084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15" name="Line 459"/>
              <p:cNvSpPr>
                <a:spLocks noChangeShapeType="1"/>
              </p:cNvSpPr>
              <p:nvPr/>
            </p:nvSpPr>
            <p:spPr bwMode="auto">
              <a:xfrm>
                <a:off x="376" y="2058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16" name="Line 460"/>
              <p:cNvSpPr>
                <a:spLocks noChangeShapeType="1"/>
              </p:cNvSpPr>
              <p:nvPr/>
            </p:nvSpPr>
            <p:spPr bwMode="auto">
              <a:xfrm flipH="1">
                <a:off x="2066" y="2058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17" name="Line 461"/>
              <p:cNvSpPr>
                <a:spLocks noChangeShapeType="1"/>
              </p:cNvSpPr>
              <p:nvPr/>
            </p:nvSpPr>
            <p:spPr bwMode="auto">
              <a:xfrm>
                <a:off x="376" y="2035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18" name="Line 462"/>
              <p:cNvSpPr>
                <a:spLocks noChangeShapeType="1"/>
              </p:cNvSpPr>
              <p:nvPr/>
            </p:nvSpPr>
            <p:spPr bwMode="auto">
              <a:xfrm flipH="1">
                <a:off x="2066" y="2035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19" name="Line 463"/>
              <p:cNvSpPr>
                <a:spLocks noChangeShapeType="1"/>
              </p:cNvSpPr>
              <p:nvPr/>
            </p:nvSpPr>
            <p:spPr bwMode="auto">
              <a:xfrm>
                <a:off x="376" y="2016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20" name="Line 464"/>
              <p:cNvSpPr>
                <a:spLocks noChangeShapeType="1"/>
              </p:cNvSpPr>
              <p:nvPr/>
            </p:nvSpPr>
            <p:spPr bwMode="auto">
              <a:xfrm flipH="1">
                <a:off x="2066" y="2016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21" name="Line 465"/>
              <p:cNvSpPr>
                <a:spLocks noChangeShapeType="1"/>
              </p:cNvSpPr>
              <p:nvPr/>
            </p:nvSpPr>
            <p:spPr bwMode="auto">
              <a:xfrm>
                <a:off x="376" y="1883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22" name="Line 466"/>
              <p:cNvSpPr>
                <a:spLocks noChangeShapeType="1"/>
              </p:cNvSpPr>
              <p:nvPr/>
            </p:nvSpPr>
            <p:spPr bwMode="auto">
              <a:xfrm flipH="1">
                <a:off x="2066" y="1883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23" name="Line 467"/>
              <p:cNvSpPr>
                <a:spLocks noChangeShapeType="1"/>
              </p:cNvSpPr>
              <p:nvPr/>
            </p:nvSpPr>
            <p:spPr bwMode="auto">
              <a:xfrm>
                <a:off x="376" y="1807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24" name="Line 468"/>
              <p:cNvSpPr>
                <a:spLocks noChangeShapeType="1"/>
              </p:cNvSpPr>
              <p:nvPr/>
            </p:nvSpPr>
            <p:spPr bwMode="auto">
              <a:xfrm flipH="1">
                <a:off x="2066" y="1807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25" name="Line 469"/>
              <p:cNvSpPr>
                <a:spLocks noChangeShapeType="1"/>
              </p:cNvSpPr>
              <p:nvPr/>
            </p:nvSpPr>
            <p:spPr bwMode="auto">
              <a:xfrm>
                <a:off x="376" y="1752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26" name="Line 470"/>
              <p:cNvSpPr>
                <a:spLocks noChangeShapeType="1"/>
              </p:cNvSpPr>
              <p:nvPr/>
            </p:nvSpPr>
            <p:spPr bwMode="auto">
              <a:xfrm flipH="1">
                <a:off x="2066" y="1752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27" name="Line 471"/>
              <p:cNvSpPr>
                <a:spLocks noChangeShapeType="1"/>
              </p:cNvSpPr>
              <p:nvPr/>
            </p:nvSpPr>
            <p:spPr bwMode="auto">
              <a:xfrm>
                <a:off x="376" y="1710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28" name="Line 472"/>
              <p:cNvSpPr>
                <a:spLocks noChangeShapeType="1"/>
              </p:cNvSpPr>
              <p:nvPr/>
            </p:nvSpPr>
            <p:spPr bwMode="auto">
              <a:xfrm flipH="1">
                <a:off x="2066" y="1710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29" name="Line 473"/>
              <p:cNvSpPr>
                <a:spLocks noChangeShapeType="1"/>
              </p:cNvSpPr>
              <p:nvPr/>
            </p:nvSpPr>
            <p:spPr bwMode="auto">
              <a:xfrm>
                <a:off x="376" y="1674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30" name="Line 474"/>
              <p:cNvSpPr>
                <a:spLocks noChangeShapeType="1"/>
              </p:cNvSpPr>
              <p:nvPr/>
            </p:nvSpPr>
            <p:spPr bwMode="auto">
              <a:xfrm flipH="1">
                <a:off x="2066" y="1674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31" name="Line 475"/>
              <p:cNvSpPr>
                <a:spLocks noChangeShapeType="1"/>
              </p:cNvSpPr>
              <p:nvPr/>
            </p:nvSpPr>
            <p:spPr bwMode="auto">
              <a:xfrm>
                <a:off x="376" y="1646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32" name="Line 476"/>
              <p:cNvSpPr>
                <a:spLocks noChangeShapeType="1"/>
              </p:cNvSpPr>
              <p:nvPr/>
            </p:nvSpPr>
            <p:spPr bwMode="auto">
              <a:xfrm flipH="1">
                <a:off x="2066" y="1646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33" name="Line 477"/>
              <p:cNvSpPr>
                <a:spLocks noChangeShapeType="1"/>
              </p:cNvSpPr>
              <p:nvPr/>
            </p:nvSpPr>
            <p:spPr bwMode="auto">
              <a:xfrm>
                <a:off x="376" y="1621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34" name="Line 478"/>
              <p:cNvSpPr>
                <a:spLocks noChangeShapeType="1"/>
              </p:cNvSpPr>
              <p:nvPr/>
            </p:nvSpPr>
            <p:spPr bwMode="auto">
              <a:xfrm flipH="1">
                <a:off x="2066" y="1621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35" name="Line 479"/>
              <p:cNvSpPr>
                <a:spLocks noChangeShapeType="1"/>
              </p:cNvSpPr>
              <p:nvPr/>
            </p:nvSpPr>
            <p:spPr bwMode="auto">
              <a:xfrm>
                <a:off x="376" y="1598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36" name="Line 480"/>
              <p:cNvSpPr>
                <a:spLocks noChangeShapeType="1"/>
              </p:cNvSpPr>
              <p:nvPr/>
            </p:nvSpPr>
            <p:spPr bwMode="auto">
              <a:xfrm flipH="1">
                <a:off x="2066" y="1598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37" name="Line 481"/>
              <p:cNvSpPr>
                <a:spLocks noChangeShapeType="1"/>
              </p:cNvSpPr>
              <p:nvPr/>
            </p:nvSpPr>
            <p:spPr bwMode="auto">
              <a:xfrm>
                <a:off x="376" y="1578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38" name="Line 482"/>
              <p:cNvSpPr>
                <a:spLocks noChangeShapeType="1"/>
              </p:cNvSpPr>
              <p:nvPr/>
            </p:nvSpPr>
            <p:spPr bwMode="auto">
              <a:xfrm flipH="1">
                <a:off x="2066" y="1578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39" name="Line 483"/>
              <p:cNvSpPr>
                <a:spLocks noChangeShapeType="1"/>
              </p:cNvSpPr>
              <p:nvPr/>
            </p:nvSpPr>
            <p:spPr bwMode="auto">
              <a:xfrm>
                <a:off x="376" y="1446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40" name="Line 484"/>
              <p:cNvSpPr>
                <a:spLocks noChangeShapeType="1"/>
              </p:cNvSpPr>
              <p:nvPr/>
            </p:nvSpPr>
            <p:spPr bwMode="auto">
              <a:xfrm flipH="1">
                <a:off x="2066" y="1446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41" name="Line 485"/>
              <p:cNvSpPr>
                <a:spLocks noChangeShapeType="1"/>
              </p:cNvSpPr>
              <p:nvPr/>
            </p:nvSpPr>
            <p:spPr bwMode="auto">
              <a:xfrm>
                <a:off x="376" y="1370"/>
                <a:ext cx="2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42" name="Line 486"/>
              <p:cNvSpPr>
                <a:spLocks noChangeShapeType="1"/>
              </p:cNvSpPr>
              <p:nvPr/>
            </p:nvSpPr>
            <p:spPr bwMode="auto">
              <a:xfrm flipH="1">
                <a:off x="2066" y="1370"/>
                <a:ext cx="23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43" name="Line 487"/>
              <p:cNvSpPr>
                <a:spLocks noChangeShapeType="1"/>
              </p:cNvSpPr>
              <p:nvPr/>
            </p:nvSpPr>
            <p:spPr bwMode="auto">
              <a:xfrm>
                <a:off x="376" y="3327"/>
                <a:ext cx="59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44" name="Line 488"/>
              <p:cNvSpPr>
                <a:spLocks noChangeShapeType="1"/>
              </p:cNvSpPr>
              <p:nvPr/>
            </p:nvSpPr>
            <p:spPr bwMode="auto">
              <a:xfrm flipH="1">
                <a:off x="2031" y="3327"/>
                <a:ext cx="58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45" name="Line 489"/>
              <p:cNvSpPr>
                <a:spLocks noChangeShapeType="1"/>
              </p:cNvSpPr>
              <p:nvPr/>
            </p:nvSpPr>
            <p:spPr bwMode="auto">
              <a:xfrm>
                <a:off x="376" y="2890"/>
                <a:ext cx="59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46" name="Line 490"/>
              <p:cNvSpPr>
                <a:spLocks noChangeShapeType="1"/>
              </p:cNvSpPr>
              <p:nvPr/>
            </p:nvSpPr>
            <p:spPr bwMode="auto">
              <a:xfrm flipH="1">
                <a:off x="2031" y="2890"/>
                <a:ext cx="58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47" name="Line 491"/>
              <p:cNvSpPr>
                <a:spLocks noChangeShapeType="1"/>
              </p:cNvSpPr>
              <p:nvPr/>
            </p:nvSpPr>
            <p:spPr bwMode="auto">
              <a:xfrm>
                <a:off x="376" y="2453"/>
                <a:ext cx="59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48" name="Line 492"/>
              <p:cNvSpPr>
                <a:spLocks noChangeShapeType="1"/>
              </p:cNvSpPr>
              <p:nvPr/>
            </p:nvSpPr>
            <p:spPr bwMode="auto">
              <a:xfrm flipH="1">
                <a:off x="2031" y="2453"/>
                <a:ext cx="58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49" name="Line 493"/>
              <p:cNvSpPr>
                <a:spLocks noChangeShapeType="1"/>
              </p:cNvSpPr>
              <p:nvPr/>
            </p:nvSpPr>
            <p:spPr bwMode="auto">
              <a:xfrm>
                <a:off x="376" y="2016"/>
                <a:ext cx="59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50" name="Line 494"/>
              <p:cNvSpPr>
                <a:spLocks noChangeShapeType="1"/>
              </p:cNvSpPr>
              <p:nvPr/>
            </p:nvSpPr>
            <p:spPr bwMode="auto">
              <a:xfrm flipH="1">
                <a:off x="2031" y="2016"/>
                <a:ext cx="58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51" name="Line 495"/>
              <p:cNvSpPr>
                <a:spLocks noChangeShapeType="1"/>
              </p:cNvSpPr>
              <p:nvPr/>
            </p:nvSpPr>
            <p:spPr bwMode="auto">
              <a:xfrm>
                <a:off x="376" y="1578"/>
                <a:ext cx="59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52" name="Line 496"/>
              <p:cNvSpPr>
                <a:spLocks noChangeShapeType="1"/>
              </p:cNvSpPr>
              <p:nvPr/>
            </p:nvSpPr>
            <p:spPr bwMode="auto">
              <a:xfrm flipH="1">
                <a:off x="2031" y="1578"/>
                <a:ext cx="58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53" name="Freeform 497"/>
              <p:cNvSpPr>
                <a:spLocks/>
              </p:cNvSpPr>
              <p:nvPr/>
            </p:nvSpPr>
            <p:spPr bwMode="auto">
              <a:xfrm>
                <a:off x="213" y="3313"/>
                <a:ext cx="24" cy="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5" y="0"/>
                  </a:cxn>
                  <a:cxn ang="0">
                    <a:pos x="16" y="0"/>
                  </a:cxn>
                  <a:cxn ang="0">
                    <a:pos x="16" y="60"/>
                  </a:cxn>
                  <a:cxn ang="0">
                    <a:pos x="18" y="61"/>
                  </a:cxn>
                  <a:cxn ang="0">
                    <a:pos x="24" y="61"/>
                  </a:cxn>
                  <a:cxn ang="0">
                    <a:pos x="24" y="63"/>
                  </a:cxn>
                  <a:cxn ang="0">
                    <a:pos x="0" y="63"/>
                  </a:cxn>
                  <a:cxn ang="0">
                    <a:pos x="0" y="61"/>
                  </a:cxn>
                  <a:cxn ang="0">
                    <a:pos x="6" y="61"/>
                  </a:cxn>
                  <a:cxn ang="0">
                    <a:pos x="6" y="60"/>
                  </a:cxn>
                  <a:cxn ang="0">
                    <a:pos x="8" y="56"/>
                  </a:cxn>
                  <a:cxn ang="0">
                    <a:pos x="8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0" y="6"/>
                  </a:cxn>
                </a:cxnLst>
                <a:rect l="0" t="0" r="r" b="b"/>
                <a:pathLst>
                  <a:path w="24" h="63">
                    <a:moveTo>
                      <a:pt x="0" y="6"/>
                    </a:moveTo>
                    <a:lnTo>
                      <a:pt x="15" y="0"/>
                    </a:lnTo>
                    <a:lnTo>
                      <a:pt x="16" y="0"/>
                    </a:lnTo>
                    <a:lnTo>
                      <a:pt x="16" y="60"/>
                    </a:lnTo>
                    <a:lnTo>
                      <a:pt x="18" y="61"/>
                    </a:lnTo>
                    <a:lnTo>
                      <a:pt x="24" y="61"/>
                    </a:lnTo>
                    <a:lnTo>
                      <a:pt x="24" y="63"/>
                    </a:lnTo>
                    <a:lnTo>
                      <a:pt x="0" y="63"/>
                    </a:lnTo>
                    <a:lnTo>
                      <a:pt x="0" y="61"/>
                    </a:lnTo>
                    <a:lnTo>
                      <a:pt x="6" y="61"/>
                    </a:lnTo>
                    <a:lnTo>
                      <a:pt x="6" y="60"/>
                    </a:lnTo>
                    <a:lnTo>
                      <a:pt x="8" y="56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54" name="Freeform 498"/>
              <p:cNvSpPr>
                <a:spLocks noEditPoints="1"/>
              </p:cNvSpPr>
              <p:nvPr/>
            </p:nvSpPr>
            <p:spPr bwMode="auto">
              <a:xfrm>
                <a:off x="252" y="3313"/>
                <a:ext cx="39" cy="64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1" y="22"/>
                  </a:cxn>
                  <a:cxn ang="0">
                    <a:pos x="3" y="14"/>
                  </a:cxn>
                  <a:cxn ang="0">
                    <a:pos x="6" y="8"/>
                  </a:cxn>
                  <a:cxn ang="0">
                    <a:pos x="11" y="3"/>
                  </a:cxn>
                  <a:cxn ang="0">
                    <a:pos x="14" y="1"/>
                  </a:cxn>
                  <a:cxn ang="0">
                    <a:pos x="16" y="0"/>
                  </a:cxn>
                  <a:cxn ang="0">
                    <a:pos x="24" y="0"/>
                  </a:cxn>
                  <a:cxn ang="0">
                    <a:pos x="27" y="3"/>
                  </a:cxn>
                  <a:cxn ang="0">
                    <a:pos x="32" y="6"/>
                  </a:cxn>
                  <a:cxn ang="0">
                    <a:pos x="35" y="11"/>
                  </a:cxn>
                  <a:cxn ang="0">
                    <a:pos x="39" y="24"/>
                  </a:cxn>
                  <a:cxn ang="0">
                    <a:pos x="39" y="39"/>
                  </a:cxn>
                  <a:cxn ang="0">
                    <a:pos x="37" y="43"/>
                  </a:cxn>
                  <a:cxn ang="0">
                    <a:pos x="35" y="50"/>
                  </a:cxn>
                  <a:cxn ang="0">
                    <a:pos x="32" y="56"/>
                  </a:cxn>
                  <a:cxn ang="0">
                    <a:pos x="27" y="61"/>
                  </a:cxn>
                  <a:cxn ang="0">
                    <a:pos x="24" y="63"/>
                  </a:cxn>
                  <a:cxn ang="0">
                    <a:pos x="19" y="64"/>
                  </a:cxn>
                  <a:cxn ang="0">
                    <a:pos x="14" y="63"/>
                  </a:cxn>
                  <a:cxn ang="0">
                    <a:pos x="10" y="60"/>
                  </a:cxn>
                  <a:cxn ang="0">
                    <a:pos x="5" y="53"/>
                  </a:cxn>
                  <a:cxn ang="0">
                    <a:pos x="3" y="47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10" y="34"/>
                  </a:cxn>
                  <a:cxn ang="0">
                    <a:pos x="10" y="48"/>
                  </a:cxn>
                  <a:cxn ang="0">
                    <a:pos x="11" y="55"/>
                  </a:cxn>
                  <a:cxn ang="0">
                    <a:pos x="13" y="58"/>
                  </a:cxn>
                  <a:cxn ang="0">
                    <a:pos x="19" y="61"/>
                  </a:cxn>
                  <a:cxn ang="0">
                    <a:pos x="23" y="60"/>
                  </a:cxn>
                  <a:cxn ang="0">
                    <a:pos x="24" y="60"/>
                  </a:cxn>
                  <a:cxn ang="0">
                    <a:pos x="26" y="56"/>
                  </a:cxn>
                  <a:cxn ang="0">
                    <a:pos x="27" y="51"/>
                  </a:cxn>
                  <a:cxn ang="0">
                    <a:pos x="29" y="45"/>
                  </a:cxn>
                  <a:cxn ang="0">
                    <a:pos x="29" y="39"/>
                  </a:cxn>
                  <a:cxn ang="0">
                    <a:pos x="31" y="29"/>
                  </a:cxn>
                  <a:cxn ang="0">
                    <a:pos x="29" y="19"/>
                  </a:cxn>
                  <a:cxn ang="0">
                    <a:pos x="27" y="11"/>
                  </a:cxn>
                  <a:cxn ang="0">
                    <a:pos x="27" y="8"/>
                  </a:cxn>
                  <a:cxn ang="0">
                    <a:pos x="23" y="3"/>
                  </a:cxn>
                  <a:cxn ang="0">
                    <a:pos x="16" y="3"/>
                  </a:cxn>
                  <a:cxn ang="0">
                    <a:pos x="11" y="13"/>
                  </a:cxn>
                  <a:cxn ang="0">
                    <a:pos x="10" y="17"/>
                  </a:cxn>
                  <a:cxn ang="0">
                    <a:pos x="10" y="34"/>
                  </a:cxn>
                </a:cxnLst>
                <a:rect l="0" t="0" r="r" b="b"/>
                <a:pathLst>
                  <a:path w="39" h="64">
                    <a:moveTo>
                      <a:pt x="0" y="32"/>
                    </a:moveTo>
                    <a:lnTo>
                      <a:pt x="1" y="22"/>
                    </a:lnTo>
                    <a:lnTo>
                      <a:pt x="3" y="14"/>
                    </a:lnTo>
                    <a:lnTo>
                      <a:pt x="6" y="8"/>
                    </a:lnTo>
                    <a:lnTo>
                      <a:pt x="11" y="3"/>
                    </a:lnTo>
                    <a:lnTo>
                      <a:pt x="14" y="1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7" y="3"/>
                    </a:lnTo>
                    <a:lnTo>
                      <a:pt x="32" y="6"/>
                    </a:lnTo>
                    <a:lnTo>
                      <a:pt x="35" y="11"/>
                    </a:lnTo>
                    <a:lnTo>
                      <a:pt x="39" y="24"/>
                    </a:lnTo>
                    <a:lnTo>
                      <a:pt x="39" y="39"/>
                    </a:lnTo>
                    <a:lnTo>
                      <a:pt x="37" y="43"/>
                    </a:lnTo>
                    <a:lnTo>
                      <a:pt x="35" y="50"/>
                    </a:lnTo>
                    <a:lnTo>
                      <a:pt x="32" y="56"/>
                    </a:lnTo>
                    <a:lnTo>
                      <a:pt x="27" y="61"/>
                    </a:lnTo>
                    <a:lnTo>
                      <a:pt x="24" y="63"/>
                    </a:lnTo>
                    <a:lnTo>
                      <a:pt x="19" y="64"/>
                    </a:lnTo>
                    <a:lnTo>
                      <a:pt x="14" y="63"/>
                    </a:lnTo>
                    <a:lnTo>
                      <a:pt x="10" y="60"/>
                    </a:lnTo>
                    <a:lnTo>
                      <a:pt x="5" y="53"/>
                    </a:lnTo>
                    <a:lnTo>
                      <a:pt x="3" y="47"/>
                    </a:lnTo>
                    <a:lnTo>
                      <a:pt x="0" y="40"/>
                    </a:lnTo>
                    <a:lnTo>
                      <a:pt x="0" y="32"/>
                    </a:lnTo>
                    <a:close/>
                    <a:moveTo>
                      <a:pt x="10" y="34"/>
                    </a:moveTo>
                    <a:lnTo>
                      <a:pt x="10" y="48"/>
                    </a:lnTo>
                    <a:lnTo>
                      <a:pt x="11" y="55"/>
                    </a:lnTo>
                    <a:lnTo>
                      <a:pt x="13" y="58"/>
                    </a:lnTo>
                    <a:lnTo>
                      <a:pt x="19" y="61"/>
                    </a:lnTo>
                    <a:lnTo>
                      <a:pt x="23" y="60"/>
                    </a:lnTo>
                    <a:lnTo>
                      <a:pt x="24" y="60"/>
                    </a:lnTo>
                    <a:lnTo>
                      <a:pt x="26" y="56"/>
                    </a:lnTo>
                    <a:lnTo>
                      <a:pt x="27" y="51"/>
                    </a:lnTo>
                    <a:lnTo>
                      <a:pt x="29" y="45"/>
                    </a:lnTo>
                    <a:lnTo>
                      <a:pt x="29" y="39"/>
                    </a:lnTo>
                    <a:lnTo>
                      <a:pt x="31" y="29"/>
                    </a:lnTo>
                    <a:lnTo>
                      <a:pt x="29" y="19"/>
                    </a:lnTo>
                    <a:lnTo>
                      <a:pt x="27" y="11"/>
                    </a:lnTo>
                    <a:lnTo>
                      <a:pt x="27" y="8"/>
                    </a:lnTo>
                    <a:lnTo>
                      <a:pt x="23" y="3"/>
                    </a:lnTo>
                    <a:lnTo>
                      <a:pt x="16" y="3"/>
                    </a:lnTo>
                    <a:lnTo>
                      <a:pt x="11" y="13"/>
                    </a:lnTo>
                    <a:lnTo>
                      <a:pt x="10" y="17"/>
                    </a:lnTo>
                    <a:lnTo>
                      <a:pt x="10" y="3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55" name="Freeform 499"/>
              <p:cNvSpPr>
                <a:spLocks noEditPoints="1"/>
              </p:cNvSpPr>
              <p:nvPr/>
            </p:nvSpPr>
            <p:spPr bwMode="auto">
              <a:xfrm>
                <a:off x="299" y="3275"/>
                <a:ext cx="27" cy="46"/>
              </a:xfrm>
              <a:custGeom>
                <a:avLst/>
                <a:gdLst/>
                <a:ahLst/>
                <a:cxnLst>
                  <a:cxn ang="0">
                    <a:pos x="0" y="23"/>
                  </a:cxn>
                  <a:cxn ang="0">
                    <a:pos x="0" y="17"/>
                  </a:cxn>
                  <a:cxn ang="0">
                    <a:pos x="1" y="12"/>
                  </a:cxn>
                  <a:cxn ang="0">
                    <a:pos x="5" y="7"/>
                  </a:cxn>
                  <a:cxn ang="0">
                    <a:pos x="8" y="4"/>
                  </a:cxn>
                  <a:cxn ang="0">
                    <a:pos x="11" y="2"/>
                  </a:cxn>
                  <a:cxn ang="0">
                    <a:pos x="13" y="0"/>
                  </a:cxn>
                  <a:cxn ang="0">
                    <a:pos x="18" y="2"/>
                  </a:cxn>
                  <a:cxn ang="0">
                    <a:pos x="22" y="5"/>
                  </a:cxn>
                  <a:cxn ang="0">
                    <a:pos x="26" y="10"/>
                  </a:cxn>
                  <a:cxn ang="0">
                    <a:pos x="26" y="17"/>
                  </a:cxn>
                  <a:cxn ang="0">
                    <a:pos x="27" y="23"/>
                  </a:cxn>
                  <a:cxn ang="0">
                    <a:pos x="24" y="36"/>
                  </a:cxn>
                  <a:cxn ang="0">
                    <a:pos x="22" y="41"/>
                  </a:cxn>
                  <a:cxn ang="0">
                    <a:pos x="19" y="44"/>
                  </a:cxn>
                  <a:cxn ang="0">
                    <a:pos x="16" y="46"/>
                  </a:cxn>
                  <a:cxn ang="0">
                    <a:pos x="10" y="46"/>
                  </a:cxn>
                  <a:cxn ang="0">
                    <a:pos x="3" y="39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6" y="25"/>
                  </a:cxn>
                  <a:cxn ang="0">
                    <a:pos x="6" y="34"/>
                  </a:cxn>
                  <a:cxn ang="0">
                    <a:pos x="8" y="39"/>
                  </a:cxn>
                  <a:cxn ang="0">
                    <a:pos x="10" y="42"/>
                  </a:cxn>
                  <a:cxn ang="0">
                    <a:pos x="11" y="44"/>
                  </a:cxn>
                  <a:cxn ang="0">
                    <a:pos x="14" y="44"/>
                  </a:cxn>
                  <a:cxn ang="0">
                    <a:pos x="18" y="41"/>
                  </a:cxn>
                  <a:cxn ang="0">
                    <a:pos x="19" y="38"/>
                  </a:cxn>
                  <a:cxn ang="0">
                    <a:pos x="21" y="31"/>
                  </a:cxn>
                  <a:cxn ang="0">
                    <a:pos x="21" y="15"/>
                  </a:cxn>
                  <a:cxn ang="0">
                    <a:pos x="19" y="8"/>
                  </a:cxn>
                  <a:cxn ang="0">
                    <a:pos x="18" y="7"/>
                  </a:cxn>
                  <a:cxn ang="0">
                    <a:pos x="16" y="4"/>
                  </a:cxn>
                  <a:cxn ang="0">
                    <a:pos x="11" y="4"/>
                  </a:cxn>
                  <a:cxn ang="0">
                    <a:pos x="8" y="7"/>
                  </a:cxn>
                  <a:cxn ang="0">
                    <a:pos x="8" y="10"/>
                  </a:cxn>
                  <a:cxn ang="0">
                    <a:pos x="6" y="13"/>
                  </a:cxn>
                  <a:cxn ang="0">
                    <a:pos x="6" y="25"/>
                  </a:cxn>
                </a:cxnLst>
                <a:rect l="0" t="0" r="r" b="b"/>
                <a:pathLst>
                  <a:path w="27" h="46">
                    <a:moveTo>
                      <a:pt x="0" y="23"/>
                    </a:moveTo>
                    <a:lnTo>
                      <a:pt x="0" y="17"/>
                    </a:lnTo>
                    <a:lnTo>
                      <a:pt x="1" y="12"/>
                    </a:lnTo>
                    <a:lnTo>
                      <a:pt x="5" y="7"/>
                    </a:lnTo>
                    <a:lnTo>
                      <a:pt x="8" y="4"/>
                    </a:lnTo>
                    <a:lnTo>
                      <a:pt x="11" y="2"/>
                    </a:lnTo>
                    <a:lnTo>
                      <a:pt x="13" y="0"/>
                    </a:lnTo>
                    <a:lnTo>
                      <a:pt x="18" y="2"/>
                    </a:lnTo>
                    <a:lnTo>
                      <a:pt x="22" y="5"/>
                    </a:lnTo>
                    <a:lnTo>
                      <a:pt x="26" y="10"/>
                    </a:lnTo>
                    <a:lnTo>
                      <a:pt x="26" y="17"/>
                    </a:lnTo>
                    <a:lnTo>
                      <a:pt x="27" y="23"/>
                    </a:lnTo>
                    <a:lnTo>
                      <a:pt x="24" y="36"/>
                    </a:lnTo>
                    <a:lnTo>
                      <a:pt x="22" y="41"/>
                    </a:lnTo>
                    <a:lnTo>
                      <a:pt x="19" y="44"/>
                    </a:lnTo>
                    <a:lnTo>
                      <a:pt x="16" y="46"/>
                    </a:lnTo>
                    <a:lnTo>
                      <a:pt x="10" y="46"/>
                    </a:lnTo>
                    <a:lnTo>
                      <a:pt x="3" y="39"/>
                    </a:lnTo>
                    <a:lnTo>
                      <a:pt x="0" y="30"/>
                    </a:lnTo>
                    <a:lnTo>
                      <a:pt x="0" y="23"/>
                    </a:lnTo>
                    <a:close/>
                    <a:moveTo>
                      <a:pt x="6" y="25"/>
                    </a:moveTo>
                    <a:lnTo>
                      <a:pt x="6" y="34"/>
                    </a:lnTo>
                    <a:lnTo>
                      <a:pt x="8" y="39"/>
                    </a:lnTo>
                    <a:lnTo>
                      <a:pt x="10" y="42"/>
                    </a:lnTo>
                    <a:lnTo>
                      <a:pt x="11" y="44"/>
                    </a:lnTo>
                    <a:lnTo>
                      <a:pt x="14" y="44"/>
                    </a:lnTo>
                    <a:lnTo>
                      <a:pt x="18" y="41"/>
                    </a:lnTo>
                    <a:lnTo>
                      <a:pt x="19" y="38"/>
                    </a:lnTo>
                    <a:lnTo>
                      <a:pt x="21" y="31"/>
                    </a:lnTo>
                    <a:lnTo>
                      <a:pt x="21" y="15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6" y="4"/>
                    </a:lnTo>
                    <a:lnTo>
                      <a:pt x="11" y="4"/>
                    </a:lnTo>
                    <a:lnTo>
                      <a:pt x="8" y="7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6" y="25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56" name="Freeform 500"/>
              <p:cNvSpPr>
                <a:spLocks/>
              </p:cNvSpPr>
              <p:nvPr/>
            </p:nvSpPr>
            <p:spPr bwMode="auto">
              <a:xfrm>
                <a:off x="218" y="2875"/>
                <a:ext cx="24" cy="64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60"/>
                  </a:cxn>
                  <a:cxn ang="0">
                    <a:pos x="18" y="62"/>
                  </a:cxn>
                  <a:cxn ang="0">
                    <a:pos x="24" y="62"/>
                  </a:cxn>
                  <a:cxn ang="0">
                    <a:pos x="24" y="64"/>
                  </a:cxn>
                  <a:cxn ang="0">
                    <a:pos x="0" y="64"/>
                  </a:cxn>
                  <a:cxn ang="0">
                    <a:pos x="0" y="62"/>
                  </a:cxn>
                  <a:cxn ang="0">
                    <a:pos x="6" y="62"/>
                  </a:cxn>
                  <a:cxn ang="0">
                    <a:pos x="6" y="60"/>
                  </a:cxn>
                  <a:cxn ang="0">
                    <a:pos x="8" y="57"/>
                  </a:cxn>
                  <a:cxn ang="0">
                    <a:pos x="8" y="9"/>
                  </a:cxn>
                  <a:cxn ang="0">
                    <a:pos x="6" y="9"/>
                  </a:cxn>
                  <a:cxn ang="0">
                    <a:pos x="6" y="7"/>
                  </a:cxn>
                  <a:cxn ang="0">
                    <a:pos x="3" y="7"/>
                  </a:cxn>
                  <a:cxn ang="0">
                    <a:pos x="0" y="9"/>
                  </a:cxn>
                  <a:cxn ang="0">
                    <a:pos x="0" y="7"/>
                  </a:cxn>
                </a:cxnLst>
                <a:rect l="0" t="0" r="r" b="b"/>
                <a:pathLst>
                  <a:path w="24" h="64">
                    <a:moveTo>
                      <a:pt x="0" y="7"/>
                    </a:moveTo>
                    <a:lnTo>
                      <a:pt x="14" y="0"/>
                    </a:lnTo>
                    <a:lnTo>
                      <a:pt x="16" y="0"/>
                    </a:lnTo>
                    <a:lnTo>
                      <a:pt x="16" y="60"/>
                    </a:lnTo>
                    <a:lnTo>
                      <a:pt x="18" y="62"/>
                    </a:lnTo>
                    <a:lnTo>
                      <a:pt x="24" y="62"/>
                    </a:lnTo>
                    <a:lnTo>
                      <a:pt x="24" y="64"/>
                    </a:lnTo>
                    <a:lnTo>
                      <a:pt x="0" y="64"/>
                    </a:lnTo>
                    <a:lnTo>
                      <a:pt x="0" y="62"/>
                    </a:lnTo>
                    <a:lnTo>
                      <a:pt x="6" y="62"/>
                    </a:lnTo>
                    <a:lnTo>
                      <a:pt x="6" y="60"/>
                    </a:lnTo>
                    <a:lnTo>
                      <a:pt x="8" y="57"/>
                    </a:lnTo>
                    <a:lnTo>
                      <a:pt x="8" y="9"/>
                    </a:lnTo>
                    <a:lnTo>
                      <a:pt x="6" y="9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0" y="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57" name="Freeform 501"/>
              <p:cNvSpPr>
                <a:spLocks noEditPoints="1"/>
              </p:cNvSpPr>
              <p:nvPr/>
            </p:nvSpPr>
            <p:spPr bwMode="auto">
              <a:xfrm>
                <a:off x="257" y="2875"/>
                <a:ext cx="39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1" y="23"/>
                  </a:cxn>
                  <a:cxn ang="0">
                    <a:pos x="3" y="15"/>
                  </a:cxn>
                  <a:cxn ang="0">
                    <a:pos x="6" y="9"/>
                  </a:cxn>
                  <a:cxn ang="0">
                    <a:pos x="11" y="4"/>
                  </a:cxn>
                  <a:cxn ang="0">
                    <a:pos x="14" y="2"/>
                  </a:cxn>
                  <a:cxn ang="0">
                    <a:pos x="16" y="0"/>
                  </a:cxn>
                  <a:cxn ang="0">
                    <a:pos x="24" y="0"/>
                  </a:cxn>
                  <a:cxn ang="0">
                    <a:pos x="27" y="4"/>
                  </a:cxn>
                  <a:cxn ang="0">
                    <a:pos x="32" y="7"/>
                  </a:cxn>
                  <a:cxn ang="0">
                    <a:pos x="35" y="12"/>
                  </a:cxn>
                  <a:cxn ang="0">
                    <a:pos x="39" y="25"/>
                  </a:cxn>
                  <a:cxn ang="0">
                    <a:pos x="39" y="39"/>
                  </a:cxn>
                  <a:cxn ang="0">
                    <a:pos x="37" y="44"/>
                  </a:cxn>
                  <a:cxn ang="0">
                    <a:pos x="35" y="51"/>
                  </a:cxn>
                  <a:cxn ang="0">
                    <a:pos x="32" y="57"/>
                  </a:cxn>
                  <a:cxn ang="0">
                    <a:pos x="27" y="62"/>
                  </a:cxn>
                  <a:cxn ang="0">
                    <a:pos x="24" y="64"/>
                  </a:cxn>
                  <a:cxn ang="0">
                    <a:pos x="19" y="65"/>
                  </a:cxn>
                  <a:cxn ang="0">
                    <a:pos x="14" y="64"/>
                  </a:cxn>
                  <a:cxn ang="0">
                    <a:pos x="9" y="60"/>
                  </a:cxn>
                  <a:cxn ang="0">
                    <a:pos x="5" y="54"/>
                  </a:cxn>
                  <a:cxn ang="0">
                    <a:pos x="3" y="47"/>
                  </a:cxn>
                  <a:cxn ang="0">
                    <a:pos x="0" y="41"/>
                  </a:cxn>
                  <a:cxn ang="0">
                    <a:pos x="0" y="33"/>
                  </a:cxn>
                  <a:cxn ang="0">
                    <a:pos x="9" y="34"/>
                  </a:cxn>
                  <a:cxn ang="0">
                    <a:pos x="9" y="49"/>
                  </a:cxn>
                  <a:cxn ang="0">
                    <a:pos x="11" y="55"/>
                  </a:cxn>
                  <a:cxn ang="0">
                    <a:pos x="13" y="59"/>
                  </a:cxn>
                  <a:cxn ang="0">
                    <a:pos x="19" y="62"/>
                  </a:cxn>
                  <a:cxn ang="0">
                    <a:pos x="22" y="60"/>
                  </a:cxn>
                  <a:cxn ang="0">
                    <a:pos x="24" y="60"/>
                  </a:cxn>
                  <a:cxn ang="0">
                    <a:pos x="26" y="57"/>
                  </a:cxn>
                  <a:cxn ang="0">
                    <a:pos x="27" y="52"/>
                  </a:cxn>
                  <a:cxn ang="0">
                    <a:pos x="29" y="46"/>
                  </a:cxn>
                  <a:cxn ang="0">
                    <a:pos x="29" y="39"/>
                  </a:cxn>
                  <a:cxn ang="0">
                    <a:pos x="30" y="30"/>
                  </a:cxn>
                  <a:cxn ang="0">
                    <a:pos x="29" y="20"/>
                  </a:cxn>
                  <a:cxn ang="0">
                    <a:pos x="27" y="12"/>
                  </a:cxn>
                  <a:cxn ang="0">
                    <a:pos x="27" y="9"/>
                  </a:cxn>
                  <a:cxn ang="0">
                    <a:pos x="22" y="4"/>
                  </a:cxn>
                  <a:cxn ang="0">
                    <a:pos x="16" y="4"/>
                  </a:cxn>
                  <a:cxn ang="0">
                    <a:pos x="11" y="13"/>
                  </a:cxn>
                  <a:cxn ang="0">
                    <a:pos x="9" y="18"/>
                  </a:cxn>
                  <a:cxn ang="0">
                    <a:pos x="9" y="34"/>
                  </a:cxn>
                </a:cxnLst>
                <a:rect l="0" t="0" r="r" b="b"/>
                <a:pathLst>
                  <a:path w="39" h="65">
                    <a:moveTo>
                      <a:pt x="0" y="33"/>
                    </a:moveTo>
                    <a:lnTo>
                      <a:pt x="1" y="23"/>
                    </a:lnTo>
                    <a:lnTo>
                      <a:pt x="3" y="15"/>
                    </a:lnTo>
                    <a:lnTo>
                      <a:pt x="6" y="9"/>
                    </a:lnTo>
                    <a:lnTo>
                      <a:pt x="11" y="4"/>
                    </a:lnTo>
                    <a:lnTo>
                      <a:pt x="14" y="2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7" y="4"/>
                    </a:lnTo>
                    <a:lnTo>
                      <a:pt x="32" y="7"/>
                    </a:lnTo>
                    <a:lnTo>
                      <a:pt x="35" y="12"/>
                    </a:lnTo>
                    <a:lnTo>
                      <a:pt x="39" y="25"/>
                    </a:lnTo>
                    <a:lnTo>
                      <a:pt x="39" y="39"/>
                    </a:lnTo>
                    <a:lnTo>
                      <a:pt x="37" y="44"/>
                    </a:lnTo>
                    <a:lnTo>
                      <a:pt x="35" y="51"/>
                    </a:lnTo>
                    <a:lnTo>
                      <a:pt x="32" y="57"/>
                    </a:lnTo>
                    <a:lnTo>
                      <a:pt x="27" y="62"/>
                    </a:lnTo>
                    <a:lnTo>
                      <a:pt x="24" y="64"/>
                    </a:lnTo>
                    <a:lnTo>
                      <a:pt x="19" y="65"/>
                    </a:lnTo>
                    <a:lnTo>
                      <a:pt x="14" y="64"/>
                    </a:lnTo>
                    <a:lnTo>
                      <a:pt x="9" y="60"/>
                    </a:lnTo>
                    <a:lnTo>
                      <a:pt x="5" y="54"/>
                    </a:lnTo>
                    <a:lnTo>
                      <a:pt x="3" y="47"/>
                    </a:lnTo>
                    <a:lnTo>
                      <a:pt x="0" y="41"/>
                    </a:lnTo>
                    <a:lnTo>
                      <a:pt x="0" y="33"/>
                    </a:lnTo>
                    <a:close/>
                    <a:moveTo>
                      <a:pt x="9" y="34"/>
                    </a:moveTo>
                    <a:lnTo>
                      <a:pt x="9" y="49"/>
                    </a:lnTo>
                    <a:lnTo>
                      <a:pt x="11" y="55"/>
                    </a:lnTo>
                    <a:lnTo>
                      <a:pt x="13" y="59"/>
                    </a:lnTo>
                    <a:lnTo>
                      <a:pt x="19" y="62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6" y="57"/>
                    </a:lnTo>
                    <a:lnTo>
                      <a:pt x="27" y="52"/>
                    </a:lnTo>
                    <a:lnTo>
                      <a:pt x="29" y="46"/>
                    </a:lnTo>
                    <a:lnTo>
                      <a:pt x="29" y="39"/>
                    </a:lnTo>
                    <a:lnTo>
                      <a:pt x="30" y="30"/>
                    </a:lnTo>
                    <a:lnTo>
                      <a:pt x="29" y="20"/>
                    </a:lnTo>
                    <a:lnTo>
                      <a:pt x="27" y="12"/>
                    </a:lnTo>
                    <a:lnTo>
                      <a:pt x="27" y="9"/>
                    </a:lnTo>
                    <a:lnTo>
                      <a:pt x="22" y="4"/>
                    </a:lnTo>
                    <a:lnTo>
                      <a:pt x="16" y="4"/>
                    </a:lnTo>
                    <a:lnTo>
                      <a:pt x="11" y="13"/>
                    </a:lnTo>
                    <a:lnTo>
                      <a:pt x="9" y="18"/>
                    </a:lnTo>
                    <a:lnTo>
                      <a:pt x="9" y="3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58" name="Freeform 502"/>
              <p:cNvSpPr>
                <a:spLocks/>
              </p:cNvSpPr>
              <p:nvPr/>
            </p:nvSpPr>
            <p:spPr bwMode="auto">
              <a:xfrm>
                <a:off x="309" y="2838"/>
                <a:ext cx="16" cy="46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9" y="0"/>
                  </a:cxn>
                  <a:cxn ang="0">
                    <a:pos x="11" y="0"/>
                  </a:cxn>
                  <a:cxn ang="0">
                    <a:pos x="11" y="44"/>
                  </a:cxn>
                  <a:cxn ang="0">
                    <a:pos x="12" y="44"/>
                  </a:cxn>
                  <a:cxn ang="0">
                    <a:pos x="14" y="46"/>
                  </a:cxn>
                  <a:cxn ang="0">
                    <a:pos x="16" y="46"/>
                  </a:cxn>
                  <a:cxn ang="0">
                    <a:pos x="0" y="46"/>
                  </a:cxn>
                  <a:cxn ang="0">
                    <a:pos x="3" y="46"/>
                  </a:cxn>
                  <a:cxn ang="0">
                    <a:pos x="4" y="44"/>
                  </a:cxn>
                  <a:cxn ang="0">
                    <a:pos x="4" y="41"/>
                  </a:cxn>
                  <a:cxn ang="0">
                    <a:pos x="6" y="37"/>
                  </a:cxn>
                  <a:cxn ang="0">
                    <a:pos x="6" y="7"/>
                  </a:cxn>
                  <a:cxn ang="0">
                    <a:pos x="4" y="7"/>
                  </a:cxn>
                  <a:cxn ang="0">
                    <a:pos x="4" y="5"/>
                  </a:cxn>
                  <a:cxn ang="0">
                    <a:pos x="1" y="5"/>
                  </a:cxn>
                  <a:cxn ang="0">
                    <a:pos x="0" y="7"/>
                  </a:cxn>
                  <a:cxn ang="0">
                    <a:pos x="0" y="5"/>
                  </a:cxn>
                </a:cxnLst>
                <a:rect l="0" t="0" r="r" b="b"/>
                <a:pathLst>
                  <a:path w="16" h="46">
                    <a:moveTo>
                      <a:pt x="0" y="5"/>
                    </a:moveTo>
                    <a:lnTo>
                      <a:pt x="9" y="0"/>
                    </a:lnTo>
                    <a:lnTo>
                      <a:pt x="11" y="0"/>
                    </a:lnTo>
                    <a:lnTo>
                      <a:pt x="11" y="44"/>
                    </a:lnTo>
                    <a:lnTo>
                      <a:pt x="12" y="44"/>
                    </a:lnTo>
                    <a:lnTo>
                      <a:pt x="14" y="46"/>
                    </a:lnTo>
                    <a:lnTo>
                      <a:pt x="16" y="46"/>
                    </a:lnTo>
                    <a:lnTo>
                      <a:pt x="0" y="46"/>
                    </a:lnTo>
                    <a:lnTo>
                      <a:pt x="3" y="46"/>
                    </a:lnTo>
                    <a:lnTo>
                      <a:pt x="4" y="44"/>
                    </a:lnTo>
                    <a:lnTo>
                      <a:pt x="4" y="41"/>
                    </a:lnTo>
                    <a:lnTo>
                      <a:pt x="6" y="37"/>
                    </a:lnTo>
                    <a:lnTo>
                      <a:pt x="6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1" y="5"/>
                    </a:lnTo>
                    <a:lnTo>
                      <a:pt x="0" y="7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59" name="Freeform 503"/>
              <p:cNvSpPr>
                <a:spLocks/>
              </p:cNvSpPr>
              <p:nvPr/>
            </p:nvSpPr>
            <p:spPr bwMode="auto">
              <a:xfrm>
                <a:off x="211" y="2438"/>
                <a:ext cx="25" cy="63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5" y="0"/>
                  </a:cxn>
                  <a:cxn ang="0">
                    <a:pos x="17" y="0"/>
                  </a:cxn>
                  <a:cxn ang="0">
                    <a:pos x="17" y="60"/>
                  </a:cxn>
                  <a:cxn ang="0">
                    <a:pos x="18" y="62"/>
                  </a:cxn>
                  <a:cxn ang="0">
                    <a:pos x="25" y="62"/>
                  </a:cxn>
                  <a:cxn ang="0">
                    <a:pos x="25" y="63"/>
                  </a:cxn>
                  <a:cxn ang="0">
                    <a:pos x="0" y="63"/>
                  </a:cxn>
                  <a:cxn ang="0">
                    <a:pos x="0" y="62"/>
                  </a:cxn>
                  <a:cxn ang="0">
                    <a:pos x="7" y="62"/>
                  </a:cxn>
                  <a:cxn ang="0">
                    <a:pos x="7" y="60"/>
                  </a:cxn>
                  <a:cxn ang="0">
                    <a:pos x="8" y="57"/>
                  </a:cxn>
                  <a:cxn ang="0">
                    <a:pos x="8" y="8"/>
                  </a:cxn>
                  <a:cxn ang="0">
                    <a:pos x="7" y="8"/>
                  </a:cxn>
                  <a:cxn ang="0">
                    <a:pos x="7" y="7"/>
                  </a:cxn>
                  <a:cxn ang="0">
                    <a:pos x="4" y="7"/>
                  </a:cxn>
                  <a:cxn ang="0">
                    <a:pos x="0" y="8"/>
                  </a:cxn>
                  <a:cxn ang="0">
                    <a:pos x="0" y="7"/>
                  </a:cxn>
                </a:cxnLst>
                <a:rect l="0" t="0" r="r" b="b"/>
                <a:pathLst>
                  <a:path w="25" h="63">
                    <a:moveTo>
                      <a:pt x="0" y="7"/>
                    </a:moveTo>
                    <a:lnTo>
                      <a:pt x="15" y="0"/>
                    </a:lnTo>
                    <a:lnTo>
                      <a:pt x="17" y="0"/>
                    </a:lnTo>
                    <a:lnTo>
                      <a:pt x="17" y="60"/>
                    </a:lnTo>
                    <a:lnTo>
                      <a:pt x="18" y="62"/>
                    </a:lnTo>
                    <a:lnTo>
                      <a:pt x="25" y="62"/>
                    </a:lnTo>
                    <a:lnTo>
                      <a:pt x="25" y="63"/>
                    </a:lnTo>
                    <a:lnTo>
                      <a:pt x="0" y="63"/>
                    </a:lnTo>
                    <a:lnTo>
                      <a:pt x="0" y="62"/>
                    </a:lnTo>
                    <a:lnTo>
                      <a:pt x="7" y="62"/>
                    </a:lnTo>
                    <a:lnTo>
                      <a:pt x="7" y="60"/>
                    </a:lnTo>
                    <a:lnTo>
                      <a:pt x="8" y="57"/>
                    </a:lnTo>
                    <a:lnTo>
                      <a:pt x="8" y="8"/>
                    </a:lnTo>
                    <a:lnTo>
                      <a:pt x="7" y="8"/>
                    </a:lnTo>
                    <a:lnTo>
                      <a:pt x="7" y="7"/>
                    </a:lnTo>
                    <a:lnTo>
                      <a:pt x="4" y="7"/>
                    </a:lnTo>
                    <a:lnTo>
                      <a:pt x="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60" name="Freeform 504"/>
              <p:cNvSpPr>
                <a:spLocks noEditPoints="1"/>
              </p:cNvSpPr>
              <p:nvPr/>
            </p:nvSpPr>
            <p:spPr bwMode="auto">
              <a:xfrm>
                <a:off x="250" y="2438"/>
                <a:ext cx="39" cy="65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2" y="23"/>
                  </a:cxn>
                  <a:cxn ang="0">
                    <a:pos x="3" y="15"/>
                  </a:cxn>
                  <a:cxn ang="0">
                    <a:pos x="7" y="8"/>
                  </a:cxn>
                  <a:cxn ang="0">
                    <a:pos x="12" y="3"/>
                  </a:cxn>
                  <a:cxn ang="0">
                    <a:pos x="15" y="2"/>
                  </a:cxn>
                  <a:cxn ang="0">
                    <a:pos x="16" y="0"/>
                  </a:cxn>
                  <a:cxn ang="0">
                    <a:pos x="25" y="0"/>
                  </a:cxn>
                  <a:cxn ang="0">
                    <a:pos x="28" y="3"/>
                  </a:cxn>
                  <a:cxn ang="0">
                    <a:pos x="33" y="7"/>
                  </a:cxn>
                  <a:cxn ang="0">
                    <a:pos x="36" y="12"/>
                  </a:cxn>
                  <a:cxn ang="0">
                    <a:pos x="39" y="25"/>
                  </a:cxn>
                  <a:cxn ang="0">
                    <a:pos x="39" y="39"/>
                  </a:cxn>
                  <a:cxn ang="0">
                    <a:pos x="37" y="44"/>
                  </a:cxn>
                  <a:cxn ang="0">
                    <a:pos x="36" y="50"/>
                  </a:cxn>
                  <a:cxn ang="0">
                    <a:pos x="33" y="57"/>
                  </a:cxn>
                  <a:cxn ang="0">
                    <a:pos x="28" y="62"/>
                  </a:cxn>
                  <a:cxn ang="0">
                    <a:pos x="25" y="63"/>
                  </a:cxn>
                  <a:cxn ang="0">
                    <a:pos x="20" y="65"/>
                  </a:cxn>
                  <a:cxn ang="0">
                    <a:pos x="15" y="63"/>
                  </a:cxn>
                  <a:cxn ang="0">
                    <a:pos x="10" y="60"/>
                  </a:cxn>
                  <a:cxn ang="0">
                    <a:pos x="5" y="54"/>
                  </a:cxn>
                  <a:cxn ang="0">
                    <a:pos x="3" y="47"/>
                  </a:cxn>
                  <a:cxn ang="0">
                    <a:pos x="0" y="41"/>
                  </a:cxn>
                  <a:cxn ang="0">
                    <a:pos x="0" y="33"/>
                  </a:cxn>
                  <a:cxn ang="0">
                    <a:pos x="10" y="34"/>
                  </a:cxn>
                  <a:cxn ang="0">
                    <a:pos x="10" y="49"/>
                  </a:cxn>
                  <a:cxn ang="0">
                    <a:pos x="12" y="55"/>
                  </a:cxn>
                  <a:cxn ang="0">
                    <a:pos x="13" y="59"/>
                  </a:cxn>
                  <a:cxn ang="0">
                    <a:pos x="20" y="62"/>
                  </a:cxn>
                  <a:cxn ang="0">
                    <a:pos x="23" y="60"/>
                  </a:cxn>
                  <a:cxn ang="0">
                    <a:pos x="25" y="60"/>
                  </a:cxn>
                  <a:cxn ang="0">
                    <a:pos x="26" y="57"/>
                  </a:cxn>
                  <a:cxn ang="0">
                    <a:pos x="28" y="52"/>
                  </a:cxn>
                  <a:cxn ang="0">
                    <a:pos x="29" y="46"/>
                  </a:cxn>
                  <a:cxn ang="0">
                    <a:pos x="29" y="39"/>
                  </a:cxn>
                  <a:cxn ang="0">
                    <a:pos x="31" y="29"/>
                  </a:cxn>
                  <a:cxn ang="0">
                    <a:pos x="29" y="20"/>
                  </a:cxn>
                  <a:cxn ang="0">
                    <a:pos x="28" y="12"/>
                  </a:cxn>
                  <a:cxn ang="0">
                    <a:pos x="28" y="8"/>
                  </a:cxn>
                  <a:cxn ang="0">
                    <a:pos x="23" y="3"/>
                  </a:cxn>
                  <a:cxn ang="0">
                    <a:pos x="16" y="3"/>
                  </a:cxn>
                  <a:cxn ang="0">
                    <a:pos x="12" y="13"/>
                  </a:cxn>
                  <a:cxn ang="0">
                    <a:pos x="10" y="18"/>
                  </a:cxn>
                  <a:cxn ang="0">
                    <a:pos x="10" y="34"/>
                  </a:cxn>
                </a:cxnLst>
                <a:rect l="0" t="0" r="r" b="b"/>
                <a:pathLst>
                  <a:path w="39" h="65">
                    <a:moveTo>
                      <a:pt x="0" y="33"/>
                    </a:moveTo>
                    <a:lnTo>
                      <a:pt x="2" y="23"/>
                    </a:lnTo>
                    <a:lnTo>
                      <a:pt x="3" y="15"/>
                    </a:lnTo>
                    <a:lnTo>
                      <a:pt x="7" y="8"/>
                    </a:lnTo>
                    <a:lnTo>
                      <a:pt x="12" y="3"/>
                    </a:lnTo>
                    <a:lnTo>
                      <a:pt x="15" y="2"/>
                    </a:lnTo>
                    <a:lnTo>
                      <a:pt x="16" y="0"/>
                    </a:lnTo>
                    <a:lnTo>
                      <a:pt x="25" y="0"/>
                    </a:lnTo>
                    <a:lnTo>
                      <a:pt x="28" y="3"/>
                    </a:lnTo>
                    <a:lnTo>
                      <a:pt x="33" y="7"/>
                    </a:lnTo>
                    <a:lnTo>
                      <a:pt x="36" y="12"/>
                    </a:lnTo>
                    <a:lnTo>
                      <a:pt x="39" y="25"/>
                    </a:lnTo>
                    <a:lnTo>
                      <a:pt x="39" y="39"/>
                    </a:lnTo>
                    <a:lnTo>
                      <a:pt x="37" y="44"/>
                    </a:lnTo>
                    <a:lnTo>
                      <a:pt x="36" y="50"/>
                    </a:lnTo>
                    <a:lnTo>
                      <a:pt x="33" y="57"/>
                    </a:lnTo>
                    <a:lnTo>
                      <a:pt x="28" y="62"/>
                    </a:lnTo>
                    <a:lnTo>
                      <a:pt x="25" y="63"/>
                    </a:lnTo>
                    <a:lnTo>
                      <a:pt x="20" y="65"/>
                    </a:lnTo>
                    <a:lnTo>
                      <a:pt x="15" y="63"/>
                    </a:lnTo>
                    <a:lnTo>
                      <a:pt x="10" y="60"/>
                    </a:lnTo>
                    <a:lnTo>
                      <a:pt x="5" y="54"/>
                    </a:lnTo>
                    <a:lnTo>
                      <a:pt x="3" y="47"/>
                    </a:lnTo>
                    <a:lnTo>
                      <a:pt x="0" y="41"/>
                    </a:lnTo>
                    <a:lnTo>
                      <a:pt x="0" y="33"/>
                    </a:lnTo>
                    <a:close/>
                    <a:moveTo>
                      <a:pt x="10" y="34"/>
                    </a:moveTo>
                    <a:lnTo>
                      <a:pt x="10" y="49"/>
                    </a:lnTo>
                    <a:lnTo>
                      <a:pt x="12" y="55"/>
                    </a:lnTo>
                    <a:lnTo>
                      <a:pt x="13" y="59"/>
                    </a:lnTo>
                    <a:lnTo>
                      <a:pt x="20" y="62"/>
                    </a:lnTo>
                    <a:lnTo>
                      <a:pt x="23" y="60"/>
                    </a:lnTo>
                    <a:lnTo>
                      <a:pt x="25" y="60"/>
                    </a:lnTo>
                    <a:lnTo>
                      <a:pt x="26" y="57"/>
                    </a:lnTo>
                    <a:lnTo>
                      <a:pt x="28" y="52"/>
                    </a:lnTo>
                    <a:lnTo>
                      <a:pt x="29" y="46"/>
                    </a:lnTo>
                    <a:lnTo>
                      <a:pt x="29" y="39"/>
                    </a:lnTo>
                    <a:lnTo>
                      <a:pt x="31" y="29"/>
                    </a:lnTo>
                    <a:lnTo>
                      <a:pt x="29" y="20"/>
                    </a:lnTo>
                    <a:lnTo>
                      <a:pt x="28" y="12"/>
                    </a:lnTo>
                    <a:lnTo>
                      <a:pt x="28" y="8"/>
                    </a:lnTo>
                    <a:lnTo>
                      <a:pt x="23" y="3"/>
                    </a:lnTo>
                    <a:lnTo>
                      <a:pt x="16" y="3"/>
                    </a:lnTo>
                    <a:lnTo>
                      <a:pt x="12" y="13"/>
                    </a:lnTo>
                    <a:lnTo>
                      <a:pt x="10" y="18"/>
                    </a:lnTo>
                    <a:lnTo>
                      <a:pt x="10" y="3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61" name="Freeform 505"/>
              <p:cNvSpPr>
                <a:spLocks/>
              </p:cNvSpPr>
              <p:nvPr/>
            </p:nvSpPr>
            <p:spPr bwMode="auto">
              <a:xfrm>
                <a:off x="296" y="2401"/>
                <a:ext cx="29" cy="45"/>
              </a:xfrm>
              <a:custGeom>
                <a:avLst/>
                <a:gdLst/>
                <a:ahLst/>
                <a:cxnLst>
                  <a:cxn ang="0">
                    <a:pos x="29" y="37"/>
                  </a:cxn>
                  <a:cxn ang="0">
                    <a:pos x="25" y="45"/>
                  </a:cxn>
                  <a:cxn ang="0">
                    <a:pos x="0" y="45"/>
                  </a:cxn>
                  <a:cxn ang="0">
                    <a:pos x="0" y="44"/>
                  </a:cxn>
                  <a:cxn ang="0">
                    <a:pos x="16" y="28"/>
                  </a:cxn>
                  <a:cxn ang="0">
                    <a:pos x="17" y="23"/>
                  </a:cxn>
                  <a:cxn ang="0">
                    <a:pos x="19" y="19"/>
                  </a:cxn>
                  <a:cxn ang="0">
                    <a:pos x="21" y="15"/>
                  </a:cxn>
                  <a:cxn ang="0">
                    <a:pos x="17" y="8"/>
                  </a:cxn>
                  <a:cxn ang="0">
                    <a:pos x="11" y="5"/>
                  </a:cxn>
                  <a:cxn ang="0">
                    <a:pos x="4" y="8"/>
                  </a:cxn>
                  <a:cxn ang="0">
                    <a:pos x="3" y="10"/>
                  </a:cxn>
                  <a:cxn ang="0">
                    <a:pos x="1" y="13"/>
                  </a:cxn>
                  <a:cxn ang="0">
                    <a:pos x="0" y="13"/>
                  </a:cxn>
                  <a:cxn ang="0">
                    <a:pos x="1" y="8"/>
                  </a:cxn>
                  <a:cxn ang="0">
                    <a:pos x="4" y="3"/>
                  </a:cxn>
                  <a:cxn ang="0">
                    <a:pos x="8" y="0"/>
                  </a:cxn>
                  <a:cxn ang="0">
                    <a:pos x="17" y="0"/>
                  </a:cxn>
                  <a:cxn ang="0">
                    <a:pos x="22" y="3"/>
                  </a:cxn>
                  <a:cxn ang="0">
                    <a:pos x="25" y="13"/>
                  </a:cxn>
                  <a:cxn ang="0">
                    <a:pos x="25" y="16"/>
                  </a:cxn>
                  <a:cxn ang="0">
                    <a:pos x="24" y="18"/>
                  </a:cxn>
                  <a:cxn ang="0">
                    <a:pos x="21" y="24"/>
                  </a:cxn>
                  <a:cxn ang="0">
                    <a:pos x="16" y="31"/>
                  </a:cxn>
                  <a:cxn ang="0">
                    <a:pos x="6" y="40"/>
                  </a:cxn>
                  <a:cxn ang="0">
                    <a:pos x="24" y="40"/>
                  </a:cxn>
                  <a:cxn ang="0">
                    <a:pos x="27" y="37"/>
                  </a:cxn>
                  <a:cxn ang="0">
                    <a:pos x="29" y="37"/>
                  </a:cxn>
                </a:cxnLst>
                <a:rect l="0" t="0" r="r" b="b"/>
                <a:pathLst>
                  <a:path w="29" h="45">
                    <a:moveTo>
                      <a:pt x="29" y="37"/>
                    </a:moveTo>
                    <a:lnTo>
                      <a:pt x="25" y="45"/>
                    </a:lnTo>
                    <a:lnTo>
                      <a:pt x="0" y="45"/>
                    </a:lnTo>
                    <a:lnTo>
                      <a:pt x="0" y="44"/>
                    </a:lnTo>
                    <a:lnTo>
                      <a:pt x="16" y="28"/>
                    </a:lnTo>
                    <a:lnTo>
                      <a:pt x="17" y="23"/>
                    </a:lnTo>
                    <a:lnTo>
                      <a:pt x="19" y="19"/>
                    </a:lnTo>
                    <a:lnTo>
                      <a:pt x="21" y="15"/>
                    </a:lnTo>
                    <a:lnTo>
                      <a:pt x="17" y="8"/>
                    </a:lnTo>
                    <a:lnTo>
                      <a:pt x="11" y="5"/>
                    </a:lnTo>
                    <a:lnTo>
                      <a:pt x="4" y="8"/>
                    </a:lnTo>
                    <a:lnTo>
                      <a:pt x="3" y="10"/>
                    </a:lnTo>
                    <a:lnTo>
                      <a:pt x="1" y="13"/>
                    </a:lnTo>
                    <a:lnTo>
                      <a:pt x="0" y="13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8" y="0"/>
                    </a:lnTo>
                    <a:lnTo>
                      <a:pt x="17" y="0"/>
                    </a:lnTo>
                    <a:lnTo>
                      <a:pt x="22" y="3"/>
                    </a:lnTo>
                    <a:lnTo>
                      <a:pt x="25" y="13"/>
                    </a:lnTo>
                    <a:lnTo>
                      <a:pt x="25" y="16"/>
                    </a:lnTo>
                    <a:lnTo>
                      <a:pt x="24" y="18"/>
                    </a:lnTo>
                    <a:lnTo>
                      <a:pt x="21" y="24"/>
                    </a:lnTo>
                    <a:lnTo>
                      <a:pt x="16" y="31"/>
                    </a:lnTo>
                    <a:lnTo>
                      <a:pt x="6" y="40"/>
                    </a:lnTo>
                    <a:lnTo>
                      <a:pt x="24" y="40"/>
                    </a:lnTo>
                    <a:lnTo>
                      <a:pt x="27" y="37"/>
                    </a:lnTo>
                    <a:lnTo>
                      <a:pt x="29" y="3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62" name="Freeform 506"/>
              <p:cNvSpPr>
                <a:spLocks/>
              </p:cNvSpPr>
              <p:nvPr/>
            </p:nvSpPr>
            <p:spPr bwMode="auto">
              <a:xfrm>
                <a:off x="215" y="2001"/>
                <a:ext cx="24" cy="63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60"/>
                  </a:cxn>
                  <a:cxn ang="0">
                    <a:pos x="17" y="62"/>
                  </a:cxn>
                  <a:cxn ang="0">
                    <a:pos x="24" y="62"/>
                  </a:cxn>
                  <a:cxn ang="0">
                    <a:pos x="24" y="63"/>
                  </a:cxn>
                  <a:cxn ang="0">
                    <a:pos x="0" y="63"/>
                  </a:cxn>
                  <a:cxn ang="0">
                    <a:pos x="0" y="62"/>
                  </a:cxn>
                  <a:cxn ang="0">
                    <a:pos x="6" y="62"/>
                  </a:cxn>
                  <a:cxn ang="0">
                    <a:pos x="6" y="60"/>
                  </a:cxn>
                  <a:cxn ang="0">
                    <a:pos x="8" y="57"/>
                  </a:cxn>
                  <a:cxn ang="0">
                    <a:pos x="8" y="8"/>
                  </a:cxn>
                  <a:cxn ang="0">
                    <a:pos x="6" y="8"/>
                  </a:cxn>
                  <a:cxn ang="0">
                    <a:pos x="6" y="7"/>
                  </a:cxn>
                  <a:cxn ang="0">
                    <a:pos x="3" y="7"/>
                  </a:cxn>
                  <a:cxn ang="0">
                    <a:pos x="0" y="8"/>
                  </a:cxn>
                  <a:cxn ang="0">
                    <a:pos x="0" y="7"/>
                  </a:cxn>
                </a:cxnLst>
                <a:rect l="0" t="0" r="r" b="b"/>
                <a:pathLst>
                  <a:path w="24" h="63">
                    <a:moveTo>
                      <a:pt x="0" y="7"/>
                    </a:moveTo>
                    <a:lnTo>
                      <a:pt x="14" y="0"/>
                    </a:lnTo>
                    <a:lnTo>
                      <a:pt x="16" y="0"/>
                    </a:lnTo>
                    <a:lnTo>
                      <a:pt x="16" y="60"/>
                    </a:lnTo>
                    <a:lnTo>
                      <a:pt x="17" y="62"/>
                    </a:lnTo>
                    <a:lnTo>
                      <a:pt x="24" y="62"/>
                    </a:lnTo>
                    <a:lnTo>
                      <a:pt x="24" y="63"/>
                    </a:lnTo>
                    <a:lnTo>
                      <a:pt x="0" y="63"/>
                    </a:lnTo>
                    <a:lnTo>
                      <a:pt x="0" y="62"/>
                    </a:lnTo>
                    <a:lnTo>
                      <a:pt x="6" y="62"/>
                    </a:lnTo>
                    <a:lnTo>
                      <a:pt x="6" y="60"/>
                    </a:lnTo>
                    <a:lnTo>
                      <a:pt x="8" y="5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7"/>
                    </a:lnTo>
                    <a:lnTo>
                      <a:pt x="3" y="7"/>
                    </a:lnTo>
                    <a:lnTo>
                      <a:pt x="0" y="8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63" name="Freeform 507"/>
              <p:cNvSpPr>
                <a:spLocks noEditPoints="1"/>
              </p:cNvSpPr>
              <p:nvPr/>
            </p:nvSpPr>
            <p:spPr bwMode="auto">
              <a:xfrm>
                <a:off x="253" y="2001"/>
                <a:ext cx="39" cy="65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2" y="23"/>
                  </a:cxn>
                  <a:cxn ang="0">
                    <a:pos x="4" y="15"/>
                  </a:cxn>
                  <a:cxn ang="0">
                    <a:pos x="7" y="8"/>
                  </a:cxn>
                  <a:cxn ang="0">
                    <a:pos x="12" y="3"/>
                  </a:cxn>
                  <a:cxn ang="0">
                    <a:pos x="15" y="2"/>
                  </a:cxn>
                  <a:cxn ang="0">
                    <a:pos x="17" y="0"/>
                  </a:cxn>
                  <a:cxn ang="0">
                    <a:pos x="25" y="0"/>
                  </a:cxn>
                  <a:cxn ang="0">
                    <a:pos x="28" y="3"/>
                  </a:cxn>
                  <a:cxn ang="0">
                    <a:pos x="33" y="7"/>
                  </a:cxn>
                  <a:cxn ang="0">
                    <a:pos x="36" y="11"/>
                  </a:cxn>
                  <a:cxn ang="0">
                    <a:pos x="39" y="24"/>
                  </a:cxn>
                  <a:cxn ang="0">
                    <a:pos x="39" y="39"/>
                  </a:cxn>
                  <a:cxn ang="0">
                    <a:pos x="38" y="44"/>
                  </a:cxn>
                  <a:cxn ang="0">
                    <a:pos x="36" y="50"/>
                  </a:cxn>
                  <a:cxn ang="0">
                    <a:pos x="33" y="57"/>
                  </a:cxn>
                  <a:cxn ang="0">
                    <a:pos x="28" y="62"/>
                  </a:cxn>
                  <a:cxn ang="0">
                    <a:pos x="25" y="63"/>
                  </a:cxn>
                  <a:cxn ang="0">
                    <a:pos x="20" y="65"/>
                  </a:cxn>
                  <a:cxn ang="0">
                    <a:pos x="15" y="63"/>
                  </a:cxn>
                  <a:cxn ang="0">
                    <a:pos x="10" y="60"/>
                  </a:cxn>
                  <a:cxn ang="0">
                    <a:pos x="5" y="53"/>
                  </a:cxn>
                  <a:cxn ang="0">
                    <a:pos x="4" y="47"/>
                  </a:cxn>
                  <a:cxn ang="0">
                    <a:pos x="0" y="41"/>
                  </a:cxn>
                  <a:cxn ang="0">
                    <a:pos x="0" y="32"/>
                  </a:cxn>
                  <a:cxn ang="0">
                    <a:pos x="10" y="34"/>
                  </a:cxn>
                  <a:cxn ang="0">
                    <a:pos x="10" y="49"/>
                  </a:cxn>
                  <a:cxn ang="0">
                    <a:pos x="12" y="55"/>
                  </a:cxn>
                  <a:cxn ang="0">
                    <a:pos x="13" y="58"/>
                  </a:cxn>
                  <a:cxn ang="0">
                    <a:pos x="20" y="62"/>
                  </a:cxn>
                  <a:cxn ang="0">
                    <a:pos x="23" y="60"/>
                  </a:cxn>
                  <a:cxn ang="0">
                    <a:pos x="25" y="60"/>
                  </a:cxn>
                  <a:cxn ang="0">
                    <a:pos x="26" y="57"/>
                  </a:cxn>
                  <a:cxn ang="0">
                    <a:pos x="28" y="52"/>
                  </a:cxn>
                  <a:cxn ang="0">
                    <a:pos x="30" y="45"/>
                  </a:cxn>
                  <a:cxn ang="0">
                    <a:pos x="30" y="39"/>
                  </a:cxn>
                  <a:cxn ang="0">
                    <a:pos x="31" y="29"/>
                  </a:cxn>
                  <a:cxn ang="0">
                    <a:pos x="30" y="19"/>
                  </a:cxn>
                  <a:cxn ang="0">
                    <a:pos x="28" y="11"/>
                  </a:cxn>
                  <a:cxn ang="0">
                    <a:pos x="28" y="8"/>
                  </a:cxn>
                  <a:cxn ang="0">
                    <a:pos x="23" y="3"/>
                  </a:cxn>
                  <a:cxn ang="0">
                    <a:pos x="17" y="3"/>
                  </a:cxn>
                  <a:cxn ang="0">
                    <a:pos x="12" y="13"/>
                  </a:cxn>
                  <a:cxn ang="0">
                    <a:pos x="10" y="18"/>
                  </a:cxn>
                  <a:cxn ang="0">
                    <a:pos x="10" y="34"/>
                  </a:cxn>
                </a:cxnLst>
                <a:rect l="0" t="0" r="r" b="b"/>
                <a:pathLst>
                  <a:path w="39" h="65">
                    <a:moveTo>
                      <a:pt x="0" y="32"/>
                    </a:moveTo>
                    <a:lnTo>
                      <a:pt x="2" y="23"/>
                    </a:lnTo>
                    <a:lnTo>
                      <a:pt x="4" y="15"/>
                    </a:lnTo>
                    <a:lnTo>
                      <a:pt x="7" y="8"/>
                    </a:lnTo>
                    <a:lnTo>
                      <a:pt x="12" y="3"/>
                    </a:lnTo>
                    <a:lnTo>
                      <a:pt x="15" y="2"/>
                    </a:lnTo>
                    <a:lnTo>
                      <a:pt x="17" y="0"/>
                    </a:lnTo>
                    <a:lnTo>
                      <a:pt x="25" y="0"/>
                    </a:lnTo>
                    <a:lnTo>
                      <a:pt x="28" y="3"/>
                    </a:lnTo>
                    <a:lnTo>
                      <a:pt x="33" y="7"/>
                    </a:lnTo>
                    <a:lnTo>
                      <a:pt x="36" y="11"/>
                    </a:lnTo>
                    <a:lnTo>
                      <a:pt x="39" y="24"/>
                    </a:lnTo>
                    <a:lnTo>
                      <a:pt x="39" y="39"/>
                    </a:lnTo>
                    <a:lnTo>
                      <a:pt x="38" y="44"/>
                    </a:lnTo>
                    <a:lnTo>
                      <a:pt x="36" y="50"/>
                    </a:lnTo>
                    <a:lnTo>
                      <a:pt x="33" y="57"/>
                    </a:lnTo>
                    <a:lnTo>
                      <a:pt x="28" y="62"/>
                    </a:lnTo>
                    <a:lnTo>
                      <a:pt x="25" y="63"/>
                    </a:lnTo>
                    <a:lnTo>
                      <a:pt x="20" y="65"/>
                    </a:lnTo>
                    <a:lnTo>
                      <a:pt x="15" y="63"/>
                    </a:lnTo>
                    <a:lnTo>
                      <a:pt x="10" y="60"/>
                    </a:lnTo>
                    <a:lnTo>
                      <a:pt x="5" y="53"/>
                    </a:lnTo>
                    <a:lnTo>
                      <a:pt x="4" y="47"/>
                    </a:lnTo>
                    <a:lnTo>
                      <a:pt x="0" y="41"/>
                    </a:lnTo>
                    <a:lnTo>
                      <a:pt x="0" y="32"/>
                    </a:lnTo>
                    <a:close/>
                    <a:moveTo>
                      <a:pt x="10" y="34"/>
                    </a:moveTo>
                    <a:lnTo>
                      <a:pt x="10" y="49"/>
                    </a:lnTo>
                    <a:lnTo>
                      <a:pt x="12" y="55"/>
                    </a:lnTo>
                    <a:lnTo>
                      <a:pt x="13" y="58"/>
                    </a:lnTo>
                    <a:lnTo>
                      <a:pt x="20" y="62"/>
                    </a:lnTo>
                    <a:lnTo>
                      <a:pt x="23" y="60"/>
                    </a:lnTo>
                    <a:lnTo>
                      <a:pt x="25" y="60"/>
                    </a:lnTo>
                    <a:lnTo>
                      <a:pt x="26" y="57"/>
                    </a:lnTo>
                    <a:lnTo>
                      <a:pt x="28" y="52"/>
                    </a:lnTo>
                    <a:lnTo>
                      <a:pt x="30" y="45"/>
                    </a:lnTo>
                    <a:lnTo>
                      <a:pt x="30" y="39"/>
                    </a:lnTo>
                    <a:lnTo>
                      <a:pt x="31" y="29"/>
                    </a:lnTo>
                    <a:lnTo>
                      <a:pt x="30" y="19"/>
                    </a:lnTo>
                    <a:lnTo>
                      <a:pt x="28" y="11"/>
                    </a:lnTo>
                    <a:lnTo>
                      <a:pt x="28" y="8"/>
                    </a:lnTo>
                    <a:lnTo>
                      <a:pt x="23" y="3"/>
                    </a:lnTo>
                    <a:lnTo>
                      <a:pt x="17" y="3"/>
                    </a:lnTo>
                    <a:lnTo>
                      <a:pt x="12" y="13"/>
                    </a:lnTo>
                    <a:lnTo>
                      <a:pt x="10" y="18"/>
                    </a:lnTo>
                    <a:lnTo>
                      <a:pt x="10" y="3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64" name="Freeform 508"/>
              <p:cNvSpPr>
                <a:spLocks/>
              </p:cNvSpPr>
              <p:nvPr/>
            </p:nvSpPr>
            <p:spPr bwMode="auto">
              <a:xfrm>
                <a:off x="302" y="1964"/>
                <a:ext cx="24" cy="45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2" y="6"/>
                  </a:cxn>
                  <a:cxn ang="0">
                    <a:pos x="5" y="3"/>
                  </a:cxn>
                  <a:cxn ang="0">
                    <a:pos x="11" y="0"/>
                  </a:cxn>
                  <a:cxn ang="0">
                    <a:pos x="16" y="1"/>
                  </a:cxn>
                  <a:cxn ang="0">
                    <a:pos x="19" y="3"/>
                  </a:cxn>
                  <a:cxn ang="0">
                    <a:pos x="23" y="10"/>
                  </a:cxn>
                  <a:cxn ang="0">
                    <a:pos x="19" y="16"/>
                  </a:cxn>
                  <a:cxn ang="0">
                    <a:pos x="16" y="19"/>
                  </a:cxn>
                  <a:cxn ang="0">
                    <a:pos x="19" y="21"/>
                  </a:cxn>
                  <a:cxn ang="0">
                    <a:pos x="23" y="24"/>
                  </a:cxn>
                  <a:cxn ang="0">
                    <a:pos x="24" y="27"/>
                  </a:cxn>
                  <a:cxn ang="0">
                    <a:pos x="24" y="31"/>
                  </a:cxn>
                  <a:cxn ang="0">
                    <a:pos x="21" y="40"/>
                  </a:cxn>
                  <a:cxn ang="0">
                    <a:pos x="18" y="44"/>
                  </a:cxn>
                  <a:cxn ang="0">
                    <a:pos x="13" y="45"/>
                  </a:cxn>
                  <a:cxn ang="0">
                    <a:pos x="2" y="45"/>
                  </a:cxn>
                  <a:cxn ang="0">
                    <a:pos x="0" y="44"/>
                  </a:cxn>
                  <a:cxn ang="0">
                    <a:pos x="0" y="40"/>
                  </a:cxn>
                  <a:cxn ang="0">
                    <a:pos x="5" y="40"/>
                  </a:cxn>
                  <a:cxn ang="0">
                    <a:pos x="7" y="42"/>
                  </a:cxn>
                  <a:cxn ang="0">
                    <a:pos x="8" y="42"/>
                  </a:cxn>
                  <a:cxn ang="0">
                    <a:pos x="10" y="44"/>
                  </a:cxn>
                  <a:cxn ang="0">
                    <a:pos x="11" y="44"/>
                  </a:cxn>
                  <a:cxn ang="0">
                    <a:pos x="15" y="42"/>
                  </a:cxn>
                  <a:cxn ang="0">
                    <a:pos x="19" y="37"/>
                  </a:cxn>
                  <a:cxn ang="0">
                    <a:pos x="19" y="32"/>
                  </a:cxn>
                  <a:cxn ang="0">
                    <a:pos x="18" y="29"/>
                  </a:cxn>
                  <a:cxn ang="0">
                    <a:pos x="18" y="27"/>
                  </a:cxn>
                  <a:cxn ang="0">
                    <a:pos x="16" y="27"/>
                  </a:cxn>
                  <a:cxn ang="0">
                    <a:pos x="13" y="24"/>
                  </a:cxn>
                  <a:cxn ang="0">
                    <a:pos x="10" y="24"/>
                  </a:cxn>
                  <a:cxn ang="0">
                    <a:pos x="8" y="22"/>
                  </a:cxn>
                  <a:cxn ang="0">
                    <a:pos x="7" y="22"/>
                  </a:cxn>
                  <a:cxn ang="0">
                    <a:pos x="10" y="22"/>
                  </a:cxn>
                  <a:cxn ang="0">
                    <a:pos x="13" y="21"/>
                  </a:cxn>
                  <a:cxn ang="0">
                    <a:pos x="16" y="18"/>
                  </a:cxn>
                  <a:cxn ang="0">
                    <a:pos x="18" y="14"/>
                  </a:cxn>
                  <a:cxn ang="0">
                    <a:pos x="18" y="13"/>
                  </a:cxn>
                  <a:cxn ang="0">
                    <a:pos x="15" y="6"/>
                  </a:cxn>
                  <a:cxn ang="0">
                    <a:pos x="13" y="5"/>
                  </a:cxn>
                  <a:cxn ang="0">
                    <a:pos x="7" y="5"/>
                  </a:cxn>
                  <a:cxn ang="0">
                    <a:pos x="3" y="6"/>
                  </a:cxn>
                  <a:cxn ang="0">
                    <a:pos x="2" y="10"/>
                  </a:cxn>
                  <a:cxn ang="0">
                    <a:pos x="0" y="10"/>
                  </a:cxn>
                </a:cxnLst>
                <a:rect l="0" t="0" r="r" b="b"/>
                <a:pathLst>
                  <a:path w="24" h="45">
                    <a:moveTo>
                      <a:pt x="0" y="10"/>
                    </a:moveTo>
                    <a:lnTo>
                      <a:pt x="2" y="6"/>
                    </a:lnTo>
                    <a:lnTo>
                      <a:pt x="5" y="3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19" y="3"/>
                    </a:lnTo>
                    <a:lnTo>
                      <a:pt x="23" y="10"/>
                    </a:lnTo>
                    <a:lnTo>
                      <a:pt x="19" y="16"/>
                    </a:lnTo>
                    <a:lnTo>
                      <a:pt x="16" y="19"/>
                    </a:lnTo>
                    <a:lnTo>
                      <a:pt x="19" y="21"/>
                    </a:lnTo>
                    <a:lnTo>
                      <a:pt x="23" y="24"/>
                    </a:lnTo>
                    <a:lnTo>
                      <a:pt x="24" y="27"/>
                    </a:lnTo>
                    <a:lnTo>
                      <a:pt x="24" y="31"/>
                    </a:lnTo>
                    <a:lnTo>
                      <a:pt x="21" y="40"/>
                    </a:lnTo>
                    <a:lnTo>
                      <a:pt x="18" y="44"/>
                    </a:lnTo>
                    <a:lnTo>
                      <a:pt x="13" y="45"/>
                    </a:lnTo>
                    <a:lnTo>
                      <a:pt x="2" y="45"/>
                    </a:lnTo>
                    <a:lnTo>
                      <a:pt x="0" y="44"/>
                    </a:lnTo>
                    <a:lnTo>
                      <a:pt x="0" y="40"/>
                    </a:lnTo>
                    <a:lnTo>
                      <a:pt x="5" y="40"/>
                    </a:lnTo>
                    <a:lnTo>
                      <a:pt x="7" y="42"/>
                    </a:lnTo>
                    <a:lnTo>
                      <a:pt x="8" y="42"/>
                    </a:lnTo>
                    <a:lnTo>
                      <a:pt x="10" y="44"/>
                    </a:lnTo>
                    <a:lnTo>
                      <a:pt x="11" y="44"/>
                    </a:lnTo>
                    <a:lnTo>
                      <a:pt x="15" y="42"/>
                    </a:lnTo>
                    <a:lnTo>
                      <a:pt x="19" y="37"/>
                    </a:lnTo>
                    <a:lnTo>
                      <a:pt x="19" y="32"/>
                    </a:lnTo>
                    <a:lnTo>
                      <a:pt x="18" y="29"/>
                    </a:lnTo>
                    <a:lnTo>
                      <a:pt x="18" y="27"/>
                    </a:lnTo>
                    <a:lnTo>
                      <a:pt x="16" y="27"/>
                    </a:lnTo>
                    <a:lnTo>
                      <a:pt x="13" y="24"/>
                    </a:lnTo>
                    <a:lnTo>
                      <a:pt x="10" y="24"/>
                    </a:lnTo>
                    <a:lnTo>
                      <a:pt x="8" y="22"/>
                    </a:lnTo>
                    <a:lnTo>
                      <a:pt x="7" y="22"/>
                    </a:lnTo>
                    <a:lnTo>
                      <a:pt x="10" y="22"/>
                    </a:lnTo>
                    <a:lnTo>
                      <a:pt x="13" y="21"/>
                    </a:lnTo>
                    <a:lnTo>
                      <a:pt x="16" y="18"/>
                    </a:lnTo>
                    <a:lnTo>
                      <a:pt x="18" y="14"/>
                    </a:lnTo>
                    <a:lnTo>
                      <a:pt x="18" y="13"/>
                    </a:lnTo>
                    <a:lnTo>
                      <a:pt x="15" y="6"/>
                    </a:lnTo>
                    <a:lnTo>
                      <a:pt x="13" y="5"/>
                    </a:lnTo>
                    <a:lnTo>
                      <a:pt x="7" y="5"/>
                    </a:lnTo>
                    <a:lnTo>
                      <a:pt x="3" y="6"/>
                    </a:lnTo>
                    <a:lnTo>
                      <a:pt x="2" y="1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65" name="Freeform 509"/>
              <p:cNvSpPr>
                <a:spLocks/>
              </p:cNvSpPr>
              <p:nvPr/>
            </p:nvSpPr>
            <p:spPr bwMode="auto">
              <a:xfrm>
                <a:off x="213" y="1564"/>
                <a:ext cx="24" cy="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5" y="0"/>
                  </a:cxn>
                  <a:cxn ang="0">
                    <a:pos x="16" y="0"/>
                  </a:cxn>
                  <a:cxn ang="0">
                    <a:pos x="16" y="60"/>
                  </a:cxn>
                  <a:cxn ang="0">
                    <a:pos x="18" y="61"/>
                  </a:cxn>
                  <a:cxn ang="0">
                    <a:pos x="24" y="61"/>
                  </a:cxn>
                  <a:cxn ang="0">
                    <a:pos x="24" y="63"/>
                  </a:cxn>
                  <a:cxn ang="0">
                    <a:pos x="0" y="63"/>
                  </a:cxn>
                  <a:cxn ang="0">
                    <a:pos x="0" y="61"/>
                  </a:cxn>
                  <a:cxn ang="0">
                    <a:pos x="6" y="61"/>
                  </a:cxn>
                  <a:cxn ang="0">
                    <a:pos x="6" y="60"/>
                  </a:cxn>
                  <a:cxn ang="0">
                    <a:pos x="8" y="57"/>
                  </a:cxn>
                  <a:cxn ang="0">
                    <a:pos x="8" y="8"/>
                  </a:cxn>
                  <a:cxn ang="0">
                    <a:pos x="6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0" y="6"/>
                  </a:cxn>
                </a:cxnLst>
                <a:rect l="0" t="0" r="r" b="b"/>
                <a:pathLst>
                  <a:path w="24" h="63">
                    <a:moveTo>
                      <a:pt x="0" y="6"/>
                    </a:moveTo>
                    <a:lnTo>
                      <a:pt x="15" y="0"/>
                    </a:lnTo>
                    <a:lnTo>
                      <a:pt x="16" y="0"/>
                    </a:lnTo>
                    <a:lnTo>
                      <a:pt x="16" y="60"/>
                    </a:lnTo>
                    <a:lnTo>
                      <a:pt x="18" y="61"/>
                    </a:lnTo>
                    <a:lnTo>
                      <a:pt x="24" y="61"/>
                    </a:lnTo>
                    <a:lnTo>
                      <a:pt x="24" y="63"/>
                    </a:lnTo>
                    <a:lnTo>
                      <a:pt x="0" y="63"/>
                    </a:lnTo>
                    <a:lnTo>
                      <a:pt x="0" y="61"/>
                    </a:lnTo>
                    <a:lnTo>
                      <a:pt x="6" y="61"/>
                    </a:lnTo>
                    <a:lnTo>
                      <a:pt x="6" y="60"/>
                    </a:lnTo>
                    <a:lnTo>
                      <a:pt x="8" y="57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66" name="Freeform 510"/>
              <p:cNvSpPr>
                <a:spLocks noEditPoints="1"/>
              </p:cNvSpPr>
              <p:nvPr/>
            </p:nvSpPr>
            <p:spPr bwMode="auto">
              <a:xfrm>
                <a:off x="252" y="1564"/>
                <a:ext cx="39" cy="65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1" y="23"/>
                  </a:cxn>
                  <a:cxn ang="0">
                    <a:pos x="3" y="14"/>
                  </a:cxn>
                  <a:cxn ang="0">
                    <a:pos x="6" y="8"/>
                  </a:cxn>
                  <a:cxn ang="0">
                    <a:pos x="11" y="3"/>
                  </a:cxn>
                  <a:cxn ang="0">
                    <a:pos x="14" y="1"/>
                  </a:cxn>
                  <a:cxn ang="0">
                    <a:pos x="16" y="0"/>
                  </a:cxn>
                  <a:cxn ang="0">
                    <a:pos x="24" y="0"/>
                  </a:cxn>
                  <a:cxn ang="0">
                    <a:pos x="27" y="3"/>
                  </a:cxn>
                  <a:cxn ang="0">
                    <a:pos x="32" y="6"/>
                  </a:cxn>
                  <a:cxn ang="0">
                    <a:pos x="35" y="11"/>
                  </a:cxn>
                  <a:cxn ang="0">
                    <a:pos x="39" y="24"/>
                  </a:cxn>
                  <a:cxn ang="0">
                    <a:pos x="39" y="39"/>
                  </a:cxn>
                  <a:cxn ang="0">
                    <a:pos x="37" y="44"/>
                  </a:cxn>
                  <a:cxn ang="0">
                    <a:pos x="35" y="50"/>
                  </a:cxn>
                  <a:cxn ang="0">
                    <a:pos x="32" y="57"/>
                  </a:cxn>
                  <a:cxn ang="0">
                    <a:pos x="27" y="61"/>
                  </a:cxn>
                  <a:cxn ang="0">
                    <a:pos x="24" y="63"/>
                  </a:cxn>
                  <a:cxn ang="0">
                    <a:pos x="19" y="65"/>
                  </a:cxn>
                  <a:cxn ang="0">
                    <a:pos x="14" y="63"/>
                  </a:cxn>
                  <a:cxn ang="0">
                    <a:pos x="10" y="60"/>
                  </a:cxn>
                  <a:cxn ang="0">
                    <a:pos x="5" y="53"/>
                  </a:cxn>
                  <a:cxn ang="0">
                    <a:pos x="3" y="47"/>
                  </a:cxn>
                  <a:cxn ang="0">
                    <a:pos x="0" y="40"/>
                  </a:cxn>
                  <a:cxn ang="0">
                    <a:pos x="0" y="32"/>
                  </a:cxn>
                  <a:cxn ang="0">
                    <a:pos x="10" y="34"/>
                  </a:cxn>
                  <a:cxn ang="0">
                    <a:pos x="10" y="48"/>
                  </a:cxn>
                  <a:cxn ang="0">
                    <a:pos x="11" y="55"/>
                  </a:cxn>
                  <a:cxn ang="0">
                    <a:pos x="13" y="58"/>
                  </a:cxn>
                  <a:cxn ang="0">
                    <a:pos x="19" y="61"/>
                  </a:cxn>
                  <a:cxn ang="0">
                    <a:pos x="23" y="60"/>
                  </a:cxn>
                  <a:cxn ang="0">
                    <a:pos x="24" y="60"/>
                  </a:cxn>
                  <a:cxn ang="0">
                    <a:pos x="26" y="57"/>
                  </a:cxn>
                  <a:cxn ang="0">
                    <a:pos x="27" y="52"/>
                  </a:cxn>
                  <a:cxn ang="0">
                    <a:pos x="29" y="45"/>
                  </a:cxn>
                  <a:cxn ang="0">
                    <a:pos x="29" y="39"/>
                  </a:cxn>
                  <a:cxn ang="0">
                    <a:pos x="31" y="29"/>
                  </a:cxn>
                  <a:cxn ang="0">
                    <a:pos x="29" y="19"/>
                  </a:cxn>
                  <a:cxn ang="0">
                    <a:pos x="27" y="11"/>
                  </a:cxn>
                  <a:cxn ang="0">
                    <a:pos x="27" y="8"/>
                  </a:cxn>
                  <a:cxn ang="0">
                    <a:pos x="23" y="3"/>
                  </a:cxn>
                  <a:cxn ang="0">
                    <a:pos x="16" y="3"/>
                  </a:cxn>
                  <a:cxn ang="0">
                    <a:pos x="11" y="13"/>
                  </a:cxn>
                  <a:cxn ang="0">
                    <a:pos x="10" y="18"/>
                  </a:cxn>
                  <a:cxn ang="0">
                    <a:pos x="10" y="34"/>
                  </a:cxn>
                </a:cxnLst>
                <a:rect l="0" t="0" r="r" b="b"/>
                <a:pathLst>
                  <a:path w="39" h="65">
                    <a:moveTo>
                      <a:pt x="0" y="32"/>
                    </a:moveTo>
                    <a:lnTo>
                      <a:pt x="1" y="23"/>
                    </a:lnTo>
                    <a:lnTo>
                      <a:pt x="3" y="14"/>
                    </a:lnTo>
                    <a:lnTo>
                      <a:pt x="6" y="8"/>
                    </a:lnTo>
                    <a:lnTo>
                      <a:pt x="11" y="3"/>
                    </a:lnTo>
                    <a:lnTo>
                      <a:pt x="14" y="1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27" y="3"/>
                    </a:lnTo>
                    <a:lnTo>
                      <a:pt x="32" y="6"/>
                    </a:lnTo>
                    <a:lnTo>
                      <a:pt x="35" y="11"/>
                    </a:lnTo>
                    <a:lnTo>
                      <a:pt x="39" y="24"/>
                    </a:lnTo>
                    <a:lnTo>
                      <a:pt x="39" y="39"/>
                    </a:lnTo>
                    <a:lnTo>
                      <a:pt x="37" y="44"/>
                    </a:lnTo>
                    <a:lnTo>
                      <a:pt x="35" y="50"/>
                    </a:lnTo>
                    <a:lnTo>
                      <a:pt x="32" y="57"/>
                    </a:lnTo>
                    <a:lnTo>
                      <a:pt x="27" y="61"/>
                    </a:lnTo>
                    <a:lnTo>
                      <a:pt x="24" y="63"/>
                    </a:lnTo>
                    <a:lnTo>
                      <a:pt x="19" y="65"/>
                    </a:lnTo>
                    <a:lnTo>
                      <a:pt x="14" y="63"/>
                    </a:lnTo>
                    <a:lnTo>
                      <a:pt x="10" y="60"/>
                    </a:lnTo>
                    <a:lnTo>
                      <a:pt x="5" y="53"/>
                    </a:lnTo>
                    <a:lnTo>
                      <a:pt x="3" y="47"/>
                    </a:lnTo>
                    <a:lnTo>
                      <a:pt x="0" y="40"/>
                    </a:lnTo>
                    <a:lnTo>
                      <a:pt x="0" y="32"/>
                    </a:lnTo>
                    <a:close/>
                    <a:moveTo>
                      <a:pt x="10" y="34"/>
                    </a:moveTo>
                    <a:lnTo>
                      <a:pt x="10" y="48"/>
                    </a:lnTo>
                    <a:lnTo>
                      <a:pt x="11" y="55"/>
                    </a:lnTo>
                    <a:lnTo>
                      <a:pt x="13" y="58"/>
                    </a:lnTo>
                    <a:lnTo>
                      <a:pt x="19" y="61"/>
                    </a:lnTo>
                    <a:lnTo>
                      <a:pt x="23" y="60"/>
                    </a:lnTo>
                    <a:lnTo>
                      <a:pt x="24" y="60"/>
                    </a:lnTo>
                    <a:lnTo>
                      <a:pt x="26" y="57"/>
                    </a:lnTo>
                    <a:lnTo>
                      <a:pt x="27" y="52"/>
                    </a:lnTo>
                    <a:lnTo>
                      <a:pt x="29" y="45"/>
                    </a:lnTo>
                    <a:lnTo>
                      <a:pt x="29" y="39"/>
                    </a:lnTo>
                    <a:lnTo>
                      <a:pt x="31" y="29"/>
                    </a:lnTo>
                    <a:lnTo>
                      <a:pt x="29" y="19"/>
                    </a:lnTo>
                    <a:lnTo>
                      <a:pt x="27" y="11"/>
                    </a:lnTo>
                    <a:lnTo>
                      <a:pt x="27" y="8"/>
                    </a:lnTo>
                    <a:lnTo>
                      <a:pt x="23" y="3"/>
                    </a:lnTo>
                    <a:lnTo>
                      <a:pt x="16" y="3"/>
                    </a:lnTo>
                    <a:lnTo>
                      <a:pt x="11" y="13"/>
                    </a:lnTo>
                    <a:lnTo>
                      <a:pt x="10" y="18"/>
                    </a:lnTo>
                    <a:lnTo>
                      <a:pt x="10" y="3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67" name="Freeform 511"/>
              <p:cNvSpPr>
                <a:spLocks noEditPoints="1"/>
              </p:cNvSpPr>
              <p:nvPr/>
            </p:nvSpPr>
            <p:spPr bwMode="auto">
              <a:xfrm>
                <a:off x="297" y="1525"/>
                <a:ext cx="29" cy="45"/>
              </a:xfrm>
              <a:custGeom>
                <a:avLst/>
                <a:gdLst/>
                <a:ahLst/>
                <a:cxnLst>
                  <a:cxn ang="0">
                    <a:pos x="29" y="29"/>
                  </a:cxn>
                  <a:cxn ang="0">
                    <a:pos x="29" y="34"/>
                  </a:cxn>
                  <a:cxn ang="0">
                    <a:pos x="23" y="34"/>
                  </a:cxn>
                  <a:cxn ang="0">
                    <a:pos x="23" y="45"/>
                  </a:cxn>
                  <a:cxn ang="0">
                    <a:pos x="16" y="45"/>
                  </a:cxn>
                  <a:cxn ang="0">
                    <a:pos x="16" y="34"/>
                  </a:cxn>
                  <a:cxn ang="0">
                    <a:pos x="0" y="34"/>
                  </a:cxn>
                  <a:cxn ang="0">
                    <a:pos x="0" y="31"/>
                  </a:cxn>
                  <a:cxn ang="0">
                    <a:pos x="20" y="0"/>
                  </a:cxn>
                  <a:cxn ang="0">
                    <a:pos x="23" y="0"/>
                  </a:cxn>
                  <a:cxn ang="0">
                    <a:pos x="23" y="29"/>
                  </a:cxn>
                  <a:cxn ang="0">
                    <a:pos x="29" y="29"/>
                  </a:cxn>
                  <a:cxn ang="0">
                    <a:pos x="16" y="29"/>
                  </a:cxn>
                  <a:cxn ang="0">
                    <a:pos x="16" y="6"/>
                  </a:cxn>
                  <a:cxn ang="0">
                    <a:pos x="3" y="29"/>
                  </a:cxn>
                  <a:cxn ang="0">
                    <a:pos x="16" y="29"/>
                  </a:cxn>
                </a:cxnLst>
                <a:rect l="0" t="0" r="r" b="b"/>
                <a:pathLst>
                  <a:path w="29" h="45">
                    <a:moveTo>
                      <a:pt x="29" y="29"/>
                    </a:moveTo>
                    <a:lnTo>
                      <a:pt x="29" y="34"/>
                    </a:lnTo>
                    <a:lnTo>
                      <a:pt x="23" y="34"/>
                    </a:lnTo>
                    <a:lnTo>
                      <a:pt x="23" y="45"/>
                    </a:lnTo>
                    <a:lnTo>
                      <a:pt x="16" y="45"/>
                    </a:lnTo>
                    <a:lnTo>
                      <a:pt x="16" y="34"/>
                    </a:lnTo>
                    <a:lnTo>
                      <a:pt x="0" y="34"/>
                    </a:lnTo>
                    <a:lnTo>
                      <a:pt x="0" y="31"/>
                    </a:lnTo>
                    <a:lnTo>
                      <a:pt x="20" y="0"/>
                    </a:lnTo>
                    <a:lnTo>
                      <a:pt x="23" y="0"/>
                    </a:lnTo>
                    <a:lnTo>
                      <a:pt x="23" y="29"/>
                    </a:lnTo>
                    <a:lnTo>
                      <a:pt x="29" y="29"/>
                    </a:lnTo>
                    <a:close/>
                    <a:moveTo>
                      <a:pt x="16" y="29"/>
                    </a:moveTo>
                    <a:lnTo>
                      <a:pt x="16" y="6"/>
                    </a:lnTo>
                    <a:lnTo>
                      <a:pt x="3" y="29"/>
                    </a:lnTo>
                    <a:lnTo>
                      <a:pt x="16" y="2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68" name="Rectangle 512"/>
              <p:cNvSpPr>
                <a:spLocks noChangeArrowheads="1"/>
              </p:cNvSpPr>
              <p:nvPr/>
            </p:nvSpPr>
            <p:spPr bwMode="auto">
              <a:xfrm>
                <a:off x="376" y="1370"/>
                <a:ext cx="1713" cy="1957"/>
              </a:xfrm>
              <a:prstGeom prst="rect">
                <a:avLst/>
              </a:prstGeom>
              <a:noFill/>
              <a:ln w="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69" name="Rectangle 513"/>
              <p:cNvSpPr>
                <a:spLocks noChangeArrowheads="1"/>
              </p:cNvSpPr>
              <p:nvPr/>
            </p:nvSpPr>
            <p:spPr bwMode="auto">
              <a:xfrm>
                <a:off x="3117" y="1442"/>
                <a:ext cx="597" cy="588"/>
              </a:xfrm>
              <a:prstGeom prst="rect">
                <a:avLst/>
              </a:pr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70" name="Freeform 514"/>
              <p:cNvSpPr>
                <a:spLocks noEditPoints="1"/>
              </p:cNvSpPr>
              <p:nvPr/>
            </p:nvSpPr>
            <p:spPr bwMode="auto">
              <a:xfrm>
                <a:off x="3422" y="1531"/>
                <a:ext cx="67" cy="73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41" y="2"/>
                  </a:cxn>
                  <a:cxn ang="0">
                    <a:pos x="49" y="5"/>
                  </a:cxn>
                  <a:cxn ang="0">
                    <a:pos x="57" y="10"/>
                  </a:cxn>
                  <a:cxn ang="0">
                    <a:pos x="64" y="22"/>
                  </a:cxn>
                  <a:cxn ang="0">
                    <a:pos x="67" y="38"/>
                  </a:cxn>
                  <a:cxn ang="0">
                    <a:pos x="65" y="46"/>
                  </a:cxn>
                  <a:cxn ang="0">
                    <a:pos x="62" y="56"/>
                  </a:cxn>
                  <a:cxn ang="0">
                    <a:pos x="57" y="64"/>
                  </a:cxn>
                  <a:cxn ang="0">
                    <a:pos x="52" y="67"/>
                  </a:cxn>
                  <a:cxn ang="0">
                    <a:pos x="46" y="70"/>
                  </a:cxn>
                  <a:cxn ang="0">
                    <a:pos x="33" y="73"/>
                  </a:cxn>
                  <a:cxn ang="0">
                    <a:pos x="25" y="72"/>
                  </a:cxn>
                  <a:cxn ang="0">
                    <a:pos x="17" y="68"/>
                  </a:cxn>
                  <a:cxn ang="0">
                    <a:pos x="10" y="64"/>
                  </a:cxn>
                  <a:cxn ang="0">
                    <a:pos x="2" y="52"/>
                  </a:cxn>
                  <a:cxn ang="0">
                    <a:pos x="0" y="38"/>
                  </a:cxn>
                  <a:cxn ang="0">
                    <a:pos x="0" y="30"/>
                  </a:cxn>
                  <a:cxn ang="0">
                    <a:pos x="2" y="23"/>
                  </a:cxn>
                  <a:cxn ang="0">
                    <a:pos x="5" y="17"/>
                  </a:cxn>
                  <a:cxn ang="0">
                    <a:pos x="9" y="12"/>
                  </a:cxn>
                  <a:cxn ang="0">
                    <a:pos x="23" y="2"/>
                  </a:cxn>
                  <a:cxn ang="0">
                    <a:pos x="28" y="2"/>
                  </a:cxn>
                  <a:cxn ang="0">
                    <a:pos x="33" y="0"/>
                  </a:cxn>
                  <a:cxn ang="0">
                    <a:pos x="33" y="4"/>
                  </a:cxn>
                  <a:cxn ang="0">
                    <a:pos x="23" y="7"/>
                  </a:cxn>
                  <a:cxn ang="0">
                    <a:pos x="18" y="10"/>
                  </a:cxn>
                  <a:cxn ang="0">
                    <a:pos x="13" y="22"/>
                  </a:cxn>
                  <a:cxn ang="0">
                    <a:pos x="12" y="38"/>
                  </a:cxn>
                  <a:cxn ang="0">
                    <a:pos x="12" y="47"/>
                  </a:cxn>
                  <a:cxn ang="0">
                    <a:pos x="18" y="64"/>
                  </a:cxn>
                  <a:cxn ang="0">
                    <a:pos x="23" y="67"/>
                  </a:cxn>
                  <a:cxn ang="0">
                    <a:pos x="33" y="70"/>
                  </a:cxn>
                  <a:cxn ang="0">
                    <a:pos x="38" y="70"/>
                  </a:cxn>
                  <a:cxn ang="0">
                    <a:pos x="41" y="68"/>
                  </a:cxn>
                  <a:cxn ang="0">
                    <a:pos x="47" y="62"/>
                  </a:cxn>
                  <a:cxn ang="0">
                    <a:pos x="51" y="57"/>
                  </a:cxn>
                  <a:cxn ang="0">
                    <a:pos x="52" y="52"/>
                  </a:cxn>
                  <a:cxn ang="0">
                    <a:pos x="54" y="46"/>
                  </a:cxn>
                  <a:cxn ang="0">
                    <a:pos x="54" y="38"/>
                  </a:cxn>
                  <a:cxn ang="0">
                    <a:pos x="52" y="23"/>
                  </a:cxn>
                  <a:cxn ang="0">
                    <a:pos x="47" y="10"/>
                  </a:cxn>
                  <a:cxn ang="0">
                    <a:pos x="44" y="7"/>
                  </a:cxn>
                  <a:cxn ang="0">
                    <a:pos x="39" y="5"/>
                  </a:cxn>
                  <a:cxn ang="0">
                    <a:pos x="33" y="4"/>
                  </a:cxn>
                </a:cxnLst>
                <a:rect l="0" t="0" r="r" b="b"/>
                <a:pathLst>
                  <a:path w="67" h="73">
                    <a:moveTo>
                      <a:pt x="33" y="0"/>
                    </a:moveTo>
                    <a:lnTo>
                      <a:pt x="41" y="2"/>
                    </a:lnTo>
                    <a:lnTo>
                      <a:pt x="49" y="5"/>
                    </a:lnTo>
                    <a:lnTo>
                      <a:pt x="57" y="10"/>
                    </a:lnTo>
                    <a:lnTo>
                      <a:pt x="64" y="22"/>
                    </a:lnTo>
                    <a:lnTo>
                      <a:pt x="67" y="38"/>
                    </a:lnTo>
                    <a:lnTo>
                      <a:pt x="65" y="46"/>
                    </a:lnTo>
                    <a:lnTo>
                      <a:pt x="62" y="56"/>
                    </a:lnTo>
                    <a:lnTo>
                      <a:pt x="57" y="64"/>
                    </a:lnTo>
                    <a:lnTo>
                      <a:pt x="52" y="67"/>
                    </a:lnTo>
                    <a:lnTo>
                      <a:pt x="46" y="70"/>
                    </a:lnTo>
                    <a:lnTo>
                      <a:pt x="33" y="73"/>
                    </a:lnTo>
                    <a:lnTo>
                      <a:pt x="25" y="72"/>
                    </a:lnTo>
                    <a:lnTo>
                      <a:pt x="17" y="68"/>
                    </a:lnTo>
                    <a:lnTo>
                      <a:pt x="10" y="64"/>
                    </a:lnTo>
                    <a:lnTo>
                      <a:pt x="2" y="52"/>
                    </a:lnTo>
                    <a:lnTo>
                      <a:pt x="0" y="38"/>
                    </a:lnTo>
                    <a:lnTo>
                      <a:pt x="0" y="30"/>
                    </a:lnTo>
                    <a:lnTo>
                      <a:pt x="2" y="23"/>
                    </a:lnTo>
                    <a:lnTo>
                      <a:pt x="5" y="17"/>
                    </a:lnTo>
                    <a:lnTo>
                      <a:pt x="9" y="12"/>
                    </a:lnTo>
                    <a:lnTo>
                      <a:pt x="23" y="2"/>
                    </a:lnTo>
                    <a:lnTo>
                      <a:pt x="28" y="2"/>
                    </a:lnTo>
                    <a:lnTo>
                      <a:pt x="33" y="0"/>
                    </a:lnTo>
                    <a:close/>
                    <a:moveTo>
                      <a:pt x="33" y="4"/>
                    </a:moveTo>
                    <a:lnTo>
                      <a:pt x="23" y="7"/>
                    </a:lnTo>
                    <a:lnTo>
                      <a:pt x="18" y="10"/>
                    </a:lnTo>
                    <a:lnTo>
                      <a:pt x="13" y="22"/>
                    </a:lnTo>
                    <a:lnTo>
                      <a:pt x="12" y="38"/>
                    </a:lnTo>
                    <a:lnTo>
                      <a:pt x="12" y="47"/>
                    </a:lnTo>
                    <a:lnTo>
                      <a:pt x="18" y="64"/>
                    </a:lnTo>
                    <a:lnTo>
                      <a:pt x="23" y="67"/>
                    </a:lnTo>
                    <a:lnTo>
                      <a:pt x="33" y="70"/>
                    </a:lnTo>
                    <a:lnTo>
                      <a:pt x="38" y="70"/>
                    </a:lnTo>
                    <a:lnTo>
                      <a:pt x="41" y="68"/>
                    </a:lnTo>
                    <a:lnTo>
                      <a:pt x="47" y="62"/>
                    </a:lnTo>
                    <a:lnTo>
                      <a:pt x="51" y="57"/>
                    </a:lnTo>
                    <a:lnTo>
                      <a:pt x="52" y="52"/>
                    </a:lnTo>
                    <a:lnTo>
                      <a:pt x="54" y="46"/>
                    </a:lnTo>
                    <a:lnTo>
                      <a:pt x="54" y="38"/>
                    </a:lnTo>
                    <a:lnTo>
                      <a:pt x="52" y="23"/>
                    </a:lnTo>
                    <a:lnTo>
                      <a:pt x="47" y="10"/>
                    </a:lnTo>
                    <a:lnTo>
                      <a:pt x="44" y="7"/>
                    </a:lnTo>
                    <a:lnTo>
                      <a:pt x="39" y="5"/>
                    </a:lnTo>
                    <a:lnTo>
                      <a:pt x="33" y="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71" name="Freeform 515"/>
              <p:cNvSpPr>
                <a:spLocks/>
              </p:cNvSpPr>
              <p:nvPr/>
            </p:nvSpPr>
            <p:spPr bwMode="auto">
              <a:xfrm>
                <a:off x="3497" y="1531"/>
                <a:ext cx="27" cy="93"/>
              </a:xfrm>
              <a:custGeom>
                <a:avLst/>
                <a:gdLst/>
                <a:ahLst/>
                <a:cxnLst>
                  <a:cxn ang="0">
                    <a:pos x="27" y="91"/>
                  </a:cxn>
                  <a:cxn ang="0">
                    <a:pos x="27" y="93"/>
                  </a:cxn>
                  <a:cxn ang="0">
                    <a:pos x="23" y="91"/>
                  </a:cxn>
                  <a:cxn ang="0">
                    <a:pos x="18" y="88"/>
                  </a:cxn>
                  <a:cxn ang="0">
                    <a:pos x="10" y="80"/>
                  </a:cxn>
                  <a:cxn ang="0">
                    <a:pos x="3" y="67"/>
                  </a:cxn>
                  <a:cxn ang="0">
                    <a:pos x="0" y="54"/>
                  </a:cxn>
                  <a:cxn ang="0">
                    <a:pos x="0" y="47"/>
                  </a:cxn>
                  <a:cxn ang="0">
                    <a:pos x="1" y="31"/>
                  </a:cxn>
                  <a:cxn ang="0">
                    <a:pos x="6" y="18"/>
                  </a:cxn>
                  <a:cxn ang="0">
                    <a:pos x="11" y="12"/>
                  </a:cxn>
                  <a:cxn ang="0">
                    <a:pos x="16" y="7"/>
                  </a:cxn>
                  <a:cxn ang="0">
                    <a:pos x="21" y="4"/>
                  </a:cxn>
                  <a:cxn ang="0">
                    <a:pos x="27" y="0"/>
                  </a:cxn>
                  <a:cxn ang="0">
                    <a:pos x="27" y="2"/>
                  </a:cxn>
                  <a:cxn ang="0">
                    <a:pos x="23" y="7"/>
                  </a:cxn>
                  <a:cxn ang="0">
                    <a:pos x="16" y="12"/>
                  </a:cxn>
                  <a:cxn ang="0">
                    <a:pos x="14" y="15"/>
                  </a:cxn>
                  <a:cxn ang="0">
                    <a:pos x="13" y="22"/>
                  </a:cxn>
                  <a:cxn ang="0">
                    <a:pos x="11" y="26"/>
                  </a:cxn>
                  <a:cxn ang="0">
                    <a:pos x="10" y="36"/>
                  </a:cxn>
                  <a:cxn ang="0">
                    <a:pos x="10" y="56"/>
                  </a:cxn>
                  <a:cxn ang="0">
                    <a:pos x="11" y="65"/>
                  </a:cxn>
                  <a:cxn ang="0">
                    <a:pos x="13" y="68"/>
                  </a:cxn>
                  <a:cxn ang="0">
                    <a:pos x="13" y="73"/>
                  </a:cxn>
                  <a:cxn ang="0">
                    <a:pos x="14" y="77"/>
                  </a:cxn>
                  <a:cxn ang="0">
                    <a:pos x="16" y="78"/>
                  </a:cxn>
                  <a:cxn ang="0">
                    <a:pos x="18" y="81"/>
                  </a:cxn>
                  <a:cxn ang="0">
                    <a:pos x="19" y="83"/>
                  </a:cxn>
                  <a:cxn ang="0">
                    <a:pos x="21" y="86"/>
                  </a:cxn>
                  <a:cxn ang="0">
                    <a:pos x="24" y="90"/>
                  </a:cxn>
                  <a:cxn ang="0">
                    <a:pos x="27" y="91"/>
                  </a:cxn>
                </a:cxnLst>
                <a:rect l="0" t="0" r="r" b="b"/>
                <a:pathLst>
                  <a:path w="27" h="93">
                    <a:moveTo>
                      <a:pt x="27" y="91"/>
                    </a:moveTo>
                    <a:lnTo>
                      <a:pt x="27" y="93"/>
                    </a:lnTo>
                    <a:lnTo>
                      <a:pt x="23" y="91"/>
                    </a:lnTo>
                    <a:lnTo>
                      <a:pt x="18" y="88"/>
                    </a:lnTo>
                    <a:lnTo>
                      <a:pt x="10" y="80"/>
                    </a:lnTo>
                    <a:lnTo>
                      <a:pt x="3" y="67"/>
                    </a:lnTo>
                    <a:lnTo>
                      <a:pt x="0" y="54"/>
                    </a:lnTo>
                    <a:lnTo>
                      <a:pt x="0" y="47"/>
                    </a:lnTo>
                    <a:lnTo>
                      <a:pt x="1" y="31"/>
                    </a:lnTo>
                    <a:lnTo>
                      <a:pt x="6" y="18"/>
                    </a:lnTo>
                    <a:lnTo>
                      <a:pt x="11" y="12"/>
                    </a:lnTo>
                    <a:lnTo>
                      <a:pt x="16" y="7"/>
                    </a:lnTo>
                    <a:lnTo>
                      <a:pt x="21" y="4"/>
                    </a:lnTo>
                    <a:lnTo>
                      <a:pt x="27" y="0"/>
                    </a:lnTo>
                    <a:lnTo>
                      <a:pt x="27" y="2"/>
                    </a:lnTo>
                    <a:lnTo>
                      <a:pt x="23" y="7"/>
                    </a:lnTo>
                    <a:lnTo>
                      <a:pt x="16" y="12"/>
                    </a:lnTo>
                    <a:lnTo>
                      <a:pt x="14" y="15"/>
                    </a:lnTo>
                    <a:lnTo>
                      <a:pt x="13" y="22"/>
                    </a:lnTo>
                    <a:lnTo>
                      <a:pt x="11" y="26"/>
                    </a:lnTo>
                    <a:lnTo>
                      <a:pt x="10" y="36"/>
                    </a:lnTo>
                    <a:lnTo>
                      <a:pt x="10" y="56"/>
                    </a:lnTo>
                    <a:lnTo>
                      <a:pt x="11" y="65"/>
                    </a:lnTo>
                    <a:lnTo>
                      <a:pt x="13" y="68"/>
                    </a:lnTo>
                    <a:lnTo>
                      <a:pt x="13" y="73"/>
                    </a:lnTo>
                    <a:lnTo>
                      <a:pt x="14" y="77"/>
                    </a:lnTo>
                    <a:lnTo>
                      <a:pt x="16" y="78"/>
                    </a:lnTo>
                    <a:lnTo>
                      <a:pt x="18" y="81"/>
                    </a:lnTo>
                    <a:lnTo>
                      <a:pt x="19" y="83"/>
                    </a:lnTo>
                    <a:lnTo>
                      <a:pt x="21" y="86"/>
                    </a:lnTo>
                    <a:lnTo>
                      <a:pt x="24" y="90"/>
                    </a:lnTo>
                    <a:lnTo>
                      <a:pt x="27" y="91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72" name="Freeform 516"/>
              <p:cNvSpPr>
                <a:spLocks/>
              </p:cNvSpPr>
              <p:nvPr/>
            </p:nvSpPr>
            <p:spPr bwMode="auto">
              <a:xfrm>
                <a:off x="3529" y="1554"/>
                <a:ext cx="39" cy="50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" y="18"/>
                  </a:cxn>
                  <a:cxn ang="0">
                    <a:pos x="0" y="15"/>
                  </a:cxn>
                  <a:cxn ang="0">
                    <a:pos x="0" y="8"/>
                  </a:cxn>
                  <a:cxn ang="0">
                    <a:pos x="5" y="3"/>
                  </a:cxn>
                  <a:cxn ang="0">
                    <a:pos x="10" y="2"/>
                  </a:cxn>
                  <a:cxn ang="0">
                    <a:pos x="13" y="0"/>
                  </a:cxn>
                  <a:cxn ang="0">
                    <a:pos x="31" y="0"/>
                  </a:cxn>
                  <a:cxn ang="0">
                    <a:pos x="34" y="3"/>
                  </a:cxn>
                  <a:cxn ang="0">
                    <a:pos x="36" y="3"/>
                  </a:cxn>
                  <a:cxn ang="0">
                    <a:pos x="37" y="5"/>
                  </a:cxn>
                  <a:cxn ang="0">
                    <a:pos x="37" y="11"/>
                  </a:cxn>
                  <a:cxn ang="0">
                    <a:pos x="33" y="11"/>
                  </a:cxn>
                  <a:cxn ang="0">
                    <a:pos x="29" y="10"/>
                  </a:cxn>
                  <a:cxn ang="0">
                    <a:pos x="26" y="7"/>
                  </a:cxn>
                  <a:cxn ang="0">
                    <a:pos x="25" y="3"/>
                  </a:cxn>
                  <a:cxn ang="0">
                    <a:pos x="18" y="3"/>
                  </a:cxn>
                  <a:cxn ang="0">
                    <a:pos x="15" y="5"/>
                  </a:cxn>
                  <a:cxn ang="0">
                    <a:pos x="13" y="5"/>
                  </a:cxn>
                  <a:cxn ang="0">
                    <a:pos x="12" y="7"/>
                  </a:cxn>
                  <a:cxn ang="0">
                    <a:pos x="10" y="10"/>
                  </a:cxn>
                  <a:cxn ang="0">
                    <a:pos x="10" y="16"/>
                  </a:cxn>
                  <a:cxn ang="0">
                    <a:pos x="12" y="18"/>
                  </a:cxn>
                  <a:cxn ang="0">
                    <a:pos x="12" y="20"/>
                  </a:cxn>
                  <a:cxn ang="0">
                    <a:pos x="13" y="21"/>
                  </a:cxn>
                  <a:cxn ang="0">
                    <a:pos x="29" y="21"/>
                  </a:cxn>
                  <a:cxn ang="0">
                    <a:pos x="29" y="24"/>
                  </a:cxn>
                  <a:cxn ang="0">
                    <a:pos x="16" y="24"/>
                  </a:cxn>
                  <a:cxn ang="0">
                    <a:pos x="12" y="29"/>
                  </a:cxn>
                  <a:cxn ang="0">
                    <a:pos x="10" y="33"/>
                  </a:cxn>
                  <a:cxn ang="0">
                    <a:pos x="10" y="37"/>
                  </a:cxn>
                  <a:cxn ang="0">
                    <a:pos x="13" y="44"/>
                  </a:cxn>
                  <a:cxn ang="0">
                    <a:pos x="20" y="47"/>
                  </a:cxn>
                  <a:cxn ang="0">
                    <a:pos x="25" y="45"/>
                  </a:cxn>
                  <a:cxn ang="0">
                    <a:pos x="28" y="42"/>
                  </a:cxn>
                  <a:cxn ang="0">
                    <a:pos x="29" y="39"/>
                  </a:cxn>
                  <a:cxn ang="0">
                    <a:pos x="29" y="37"/>
                  </a:cxn>
                  <a:cxn ang="0">
                    <a:pos x="33" y="34"/>
                  </a:cxn>
                  <a:cxn ang="0">
                    <a:pos x="37" y="34"/>
                  </a:cxn>
                  <a:cxn ang="0">
                    <a:pos x="39" y="36"/>
                  </a:cxn>
                  <a:cxn ang="0">
                    <a:pos x="39" y="41"/>
                  </a:cxn>
                  <a:cxn ang="0">
                    <a:pos x="37" y="44"/>
                  </a:cxn>
                  <a:cxn ang="0">
                    <a:pos x="34" y="45"/>
                  </a:cxn>
                  <a:cxn ang="0">
                    <a:pos x="33" y="47"/>
                  </a:cxn>
                  <a:cxn ang="0">
                    <a:pos x="28" y="49"/>
                  </a:cxn>
                  <a:cxn ang="0">
                    <a:pos x="25" y="50"/>
                  </a:cxn>
                  <a:cxn ang="0">
                    <a:pos x="13" y="50"/>
                  </a:cxn>
                  <a:cxn ang="0">
                    <a:pos x="10" y="49"/>
                  </a:cxn>
                  <a:cxn ang="0">
                    <a:pos x="5" y="45"/>
                  </a:cxn>
                  <a:cxn ang="0">
                    <a:pos x="2" y="42"/>
                  </a:cxn>
                  <a:cxn ang="0">
                    <a:pos x="0" y="39"/>
                  </a:cxn>
                  <a:cxn ang="0">
                    <a:pos x="0" y="33"/>
                  </a:cxn>
                  <a:cxn ang="0">
                    <a:pos x="2" y="29"/>
                  </a:cxn>
                  <a:cxn ang="0">
                    <a:pos x="12" y="23"/>
                  </a:cxn>
                </a:cxnLst>
                <a:rect l="0" t="0" r="r" b="b"/>
                <a:pathLst>
                  <a:path w="39" h="50">
                    <a:moveTo>
                      <a:pt x="12" y="23"/>
                    </a:moveTo>
                    <a:lnTo>
                      <a:pt x="2" y="18"/>
                    </a:lnTo>
                    <a:lnTo>
                      <a:pt x="0" y="15"/>
                    </a:lnTo>
                    <a:lnTo>
                      <a:pt x="0" y="8"/>
                    </a:lnTo>
                    <a:lnTo>
                      <a:pt x="5" y="3"/>
                    </a:lnTo>
                    <a:lnTo>
                      <a:pt x="10" y="2"/>
                    </a:lnTo>
                    <a:lnTo>
                      <a:pt x="13" y="0"/>
                    </a:lnTo>
                    <a:lnTo>
                      <a:pt x="31" y="0"/>
                    </a:lnTo>
                    <a:lnTo>
                      <a:pt x="34" y="3"/>
                    </a:lnTo>
                    <a:lnTo>
                      <a:pt x="36" y="3"/>
                    </a:lnTo>
                    <a:lnTo>
                      <a:pt x="37" y="5"/>
                    </a:lnTo>
                    <a:lnTo>
                      <a:pt x="37" y="11"/>
                    </a:lnTo>
                    <a:lnTo>
                      <a:pt x="33" y="11"/>
                    </a:lnTo>
                    <a:lnTo>
                      <a:pt x="29" y="10"/>
                    </a:lnTo>
                    <a:lnTo>
                      <a:pt x="26" y="7"/>
                    </a:lnTo>
                    <a:lnTo>
                      <a:pt x="25" y="3"/>
                    </a:lnTo>
                    <a:lnTo>
                      <a:pt x="18" y="3"/>
                    </a:lnTo>
                    <a:lnTo>
                      <a:pt x="15" y="5"/>
                    </a:lnTo>
                    <a:lnTo>
                      <a:pt x="13" y="5"/>
                    </a:lnTo>
                    <a:lnTo>
                      <a:pt x="12" y="7"/>
                    </a:lnTo>
                    <a:lnTo>
                      <a:pt x="10" y="10"/>
                    </a:lnTo>
                    <a:lnTo>
                      <a:pt x="10" y="16"/>
                    </a:lnTo>
                    <a:lnTo>
                      <a:pt x="12" y="18"/>
                    </a:lnTo>
                    <a:lnTo>
                      <a:pt x="12" y="20"/>
                    </a:lnTo>
                    <a:lnTo>
                      <a:pt x="13" y="21"/>
                    </a:lnTo>
                    <a:lnTo>
                      <a:pt x="29" y="21"/>
                    </a:lnTo>
                    <a:lnTo>
                      <a:pt x="29" y="24"/>
                    </a:lnTo>
                    <a:lnTo>
                      <a:pt x="16" y="24"/>
                    </a:lnTo>
                    <a:lnTo>
                      <a:pt x="12" y="29"/>
                    </a:lnTo>
                    <a:lnTo>
                      <a:pt x="10" y="33"/>
                    </a:lnTo>
                    <a:lnTo>
                      <a:pt x="10" y="37"/>
                    </a:lnTo>
                    <a:lnTo>
                      <a:pt x="13" y="44"/>
                    </a:lnTo>
                    <a:lnTo>
                      <a:pt x="20" y="47"/>
                    </a:lnTo>
                    <a:lnTo>
                      <a:pt x="25" y="45"/>
                    </a:lnTo>
                    <a:lnTo>
                      <a:pt x="28" y="42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33" y="34"/>
                    </a:lnTo>
                    <a:lnTo>
                      <a:pt x="37" y="34"/>
                    </a:lnTo>
                    <a:lnTo>
                      <a:pt x="39" y="36"/>
                    </a:lnTo>
                    <a:lnTo>
                      <a:pt x="39" y="41"/>
                    </a:lnTo>
                    <a:lnTo>
                      <a:pt x="37" y="44"/>
                    </a:lnTo>
                    <a:lnTo>
                      <a:pt x="34" y="45"/>
                    </a:lnTo>
                    <a:lnTo>
                      <a:pt x="33" y="47"/>
                    </a:lnTo>
                    <a:lnTo>
                      <a:pt x="28" y="49"/>
                    </a:lnTo>
                    <a:lnTo>
                      <a:pt x="25" y="50"/>
                    </a:lnTo>
                    <a:lnTo>
                      <a:pt x="13" y="50"/>
                    </a:lnTo>
                    <a:lnTo>
                      <a:pt x="10" y="49"/>
                    </a:lnTo>
                    <a:lnTo>
                      <a:pt x="5" y="45"/>
                    </a:lnTo>
                    <a:lnTo>
                      <a:pt x="2" y="42"/>
                    </a:lnTo>
                    <a:lnTo>
                      <a:pt x="0" y="39"/>
                    </a:lnTo>
                    <a:lnTo>
                      <a:pt x="0" y="33"/>
                    </a:lnTo>
                    <a:lnTo>
                      <a:pt x="2" y="29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73" name="Rectangle 517"/>
              <p:cNvSpPr>
                <a:spLocks noChangeArrowheads="1"/>
              </p:cNvSpPr>
              <p:nvPr/>
            </p:nvSpPr>
            <p:spPr bwMode="auto">
              <a:xfrm>
                <a:off x="3576" y="1520"/>
                <a:ext cx="18" cy="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74" name="Freeform 518"/>
              <p:cNvSpPr>
                <a:spLocks/>
              </p:cNvSpPr>
              <p:nvPr/>
            </p:nvSpPr>
            <p:spPr bwMode="auto">
              <a:xfrm>
                <a:off x="3599" y="1489"/>
                <a:ext cx="32" cy="51"/>
              </a:xfrm>
              <a:custGeom>
                <a:avLst/>
                <a:gdLst/>
                <a:ahLst/>
                <a:cxnLst>
                  <a:cxn ang="0">
                    <a:pos x="32" y="41"/>
                  </a:cxn>
                  <a:cxn ang="0">
                    <a:pos x="29" y="51"/>
                  </a:cxn>
                  <a:cxn ang="0">
                    <a:pos x="0" y="51"/>
                  </a:cxn>
                  <a:cxn ang="0">
                    <a:pos x="0" y="49"/>
                  </a:cxn>
                  <a:cxn ang="0">
                    <a:pos x="8" y="42"/>
                  </a:cxn>
                  <a:cxn ang="0">
                    <a:pos x="13" y="36"/>
                  </a:cxn>
                  <a:cxn ang="0">
                    <a:pos x="18" y="31"/>
                  </a:cxn>
                  <a:cxn ang="0">
                    <a:pos x="21" y="26"/>
                  </a:cxn>
                  <a:cxn ang="0">
                    <a:pos x="22" y="21"/>
                  </a:cxn>
                  <a:cxn ang="0">
                    <a:pos x="22" y="13"/>
                  </a:cxn>
                  <a:cxn ang="0">
                    <a:pos x="19" y="8"/>
                  </a:cxn>
                  <a:cxn ang="0">
                    <a:pos x="18" y="7"/>
                  </a:cxn>
                  <a:cxn ang="0">
                    <a:pos x="10" y="7"/>
                  </a:cxn>
                  <a:cxn ang="0">
                    <a:pos x="6" y="8"/>
                  </a:cxn>
                  <a:cxn ang="0">
                    <a:pos x="3" y="12"/>
                  </a:cxn>
                  <a:cxn ang="0">
                    <a:pos x="1" y="15"/>
                  </a:cxn>
                  <a:cxn ang="0">
                    <a:pos x="1" y="10"/>
                  </a:cxn>
                  <a:cxn ang="0">
                    <a:pos x="3" y="7"/>
                  </a:cxn>
                  <a:cxn ang="0">
                    <a:pos x="5" y="5"/>
                  </a:cxn>
                  <a:cxn ang="0">
                    <a:pos x="11" y="2"/>
                  </a:cxn>
                  <a:cxn ang="0">
                    <a:pos x="16" y="0"/>
                  </a:cxn>
                  <a:cxn ang="0">
                    <a:pos x="21" y="2"/>
                  </a:cxn>
                  <a:cxn ang="0">
                    <a:pos x="26" y="5"/>
                  </a:cxn>
                  <a:cxn ang="0">
                    <a:pos x="27" y="7"/>
                  </a:cxn>
                  <a:cxn ang="0">
                    <a:pos x="29" y="10"/>
                  </a:cxn>
                  <a:cxn ang="0">
                    <a:pos x="29" y="17"/>
                  </a:cxn>
                  <a:cxn ang="0">
                    <a:pos x="27" y="21"/>
                  </a:cxn>
                  <a:cxn ang="0">
                    <a:pos x="26" y="25"/>
                  </a:cxn>
                  <a:cxn ang="0">
                    <a:pos x="22" y="30"/>
                  </a:cxn>
                  <a:cxn ang="0">
                    <a:pos x="6" y="46"/>
                  </a:cxn>
                  <a:cxn ang="0">
                    <a:pos x="26" y="46"/>
                  </a:cxn>
                  <a:cxn ang="0">
                    <a:pos x="27" y="44"/>
                  </a:cxn>
                  <a:cxn ang="0">
                    <a:pos x="29" y="44"/>
                  </a:cxn>
                  <a:cxn ang="0">
                    <a:pos x="29" y="42"/>
                  </a:cxn>
                  <a:cxn ang="0">
                    <a:pos x="31" y="41"/>
                  </a:cxn>
                  <a:cxn ang="0">
                    <a:pos x="32" y="41"/>
                  </a:cxn>
                </a:cxnLst>
                <a:rect l="0" t="0" r="r" b="b"/>
                <a:pathLst>
                  <a:path w="32" h="51">
                    <a:moveTo>
                      <a:pt x="32" y="41"/>
                    </a:moveTo>
                    <a:lnTo>
                      <a:pt x="29" y="51"/>
                    </a:lnTo>
                    <a:lnTo>
                      <a:pt x="0" y="51"/>
                    </a:lnTo>
                    <a:lnTo>
                      <a:pt x="0" y="49"/>
                    </a:lnTo>
                    <a:lnTo>
                      <a:pt x="8" y="42"/>
                    </a:lnTo>
                    <a:lnTo>
                      <a:pt x="13" y="36"/>
                    </a:lnTo>
                    <a:lnTo>
                      <a:pt x="18" y="31"/>
                    </a:lnTo>
                    <a:lnTo>
                      <a:pt x="21" y="26"/>
                    </a:lnTo>
                    <a:lnTo>
                      <a:pt x="22" y="21"/>
                    </a:lnTo>
                    <a:lnTo>
                      <a:pt x="22" y="13"/>
                    </a:lnTo>
                    <a:lnTo>
                      <a:pt x="19" y="8"/>
                    </a:lnTo>
                    <a:lnTo>
                      <a:pt x="18" y="7"/>
                    </a:lnTo>
                    <a:lnTo>
                      <a:pt x="10" y="7"/>
                    </a:lnTo>
                    <a:lnTo>
                      <a:pt x="6" y="8"/>
                    </a:lnTo>
                    <a:lnTo>
                      <a:pt x="3" y="12"/>
                    </a:lnTo>
                    <a:lnTo>
                      <a:pt x="1" y="15"/>
                    </a:lnTo>
                    <a:lnTo>
                      <a:pt x="1" y="10"/>
                    </a:lnTo>
                    <a:lnTo>
                      <a:pt x="3" y="7"/>
                    </a:lnTo>
                    <a:lnTo>
                      <a:pt x="5" y="5"/>
                    </a:lnTo>
                    <a:lnTo>
                      <a:pt x="11" y="2"/>
                    </a:lnTo>
                    <a:lnTo>
                      <a:pt x="16" y="0"/>
                    </a:lnTo>
                    <a:lnTo>
                      <a:pt x="21" y="2"/>
                    </a:lnTo>
                    <a:lnTo>
                      <a:pt x="26" y="5"/>
                    </a:lnTo>
                    <a:lnTo>
                      <a:pt x="27" y="7"/>
                    </a:lnTo>
                    <a:lnTo>
                      <a:pt x="29" y="10"/>
                    </a:lnTo>
                    <a:lnTo>
                      <a:pt x="29" y="17"/>
                    </a:lnTo>
                    <a:lnTo>
                      <a:pt x="27" y="21"/>
                    </a:lnTo>
                    <a:lnTo>
                      <a:pt x="26" y="25"/>
                    </a:lnTo>
                    <a:lnTo>
                      <a:pt x="22" y="30"/>
                    </a:lnTo>
                    <a:lnTo>
                      <a:pt x="6" y="46"/>
                    </a:lnTo>
                    <a:lnTo>
                      <a:pt x="26" y="46"/>
                    </a:lnTo>
                    <a:lnTo>
                      <a:pt x="27" y="44"/>
                    </a:lnTo>
                    <a:lnTo>
                      <a:pt x="29" y="44"/>
                    </a:lnTo>
                    <a:lnTo>
                      <a:pt x="29" y="42"/>
                    </a:lnTo>
                    <a:lnTo>
                      <a:pt x="31" y="41"/>
                    </a:lnTo>
                    <a:lnTo>
                      <a:pt x="32" y="41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75" name="Freeform 519"/>
              <p:cNvSpPr>
                <a:spLocks/>
              </p:cNvSpPr>
              <p:nvPr/>
            </p:nvSpPr>
            <p:spPr bwMode="auto">
              <a:xfrm>
                <a:off x="3636" y="1531"/>
                <a:ext cx="29" cy="93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0"/>
                  </a:cxn>
                  <a:cxn ang="0">
                    <a:pos x="5" y="2"/>
                  </a:cxn>
                  <a:cxn ang="0">
                    <a:pos x="10" y="5"/>
                  </a:cxn>
                  <a:cxn ang="0">
                    <a:pos x="18" y="13"/>
                  </a:cxn>
                  <a:cxn ang="0">
                    <a:pos x="28" y="33"/>
                  </a:cxn>
                  <a:cxn ang="0">
                    <a:pos x="29" y="39"/>
                  </a:cxn>
                  <a:cxn ang="0">
                    <a:pos x="29" y="47"/>
                  </a:cxn>
                  <a:cxn ang="0">
                    <a:pos x="28" y="62"/>
                  </a:cxn>
                  <a:cxn ang="0">
                    <a:pos x="21" y="75"/>
                  </a:cxn>
                  <a:cxn ang="0">
                    <a:pos x="16" y="81"/>
                  </a:cxn>
                  <a:cxn ang="0">
                    <a:pos x="7" y="91"/>
                  </a:cxn>
                  <a:cxn ang="0">
                    <a:pos x="0" y="93"/>
                  </a:cxn>
                  <a:cxn ang="0">
                    <a:pos x="0" y="91"/>
                  </a:cxn>
                  <a:cxn ang="0">
                    <a:pos x="5" y="88"/>
                  </a:cxn>
                  <a:cxn ang="0">
                    <a:pos x="11" y="81"/>
                  </a:cxn>
                  <a:cxn ang="0">
                    <a:pos x="13" y="78"/>
                  </a:cxn>
                  <a:cxn ang="0">
                    <a:pos x="16" y="73"/>
                  </a:cxn>
                  <a:cxn ang="0">
                    <a:pos x="16" y="67"/>
                  </a:cxn>
                  <a:cxn ang="0">
                    <a:pos x="19" y="47"/>
                  </a:cxn>
                  <a:cxn ang="0">
                    <a:pos x="16" y="28"/>
                  </a:cxn>
                  <a:cxn ang="0">
                    <a:pos x="16" y="25"/>
                  </a:cxn>
                  <a:cxn ang="0">
                    <a:pos x="15" y="20"/>
                  </a:cxn>
                  <a:cxn ang="0">
                    <a:pos x="13" y="17"/>
                  </a:cxn>
                  <a:cxn ang="0">
                    <a:pos x="13" y="15"/>
                  </a:cxn>
                  <a:cxn ang="0">
                    <a:pos x="11" y="12"/>
                  </a:cxn>
                  <a:cxn ang="0">
                    <a:pos x="5" y="5"/>
                  </a:cxn>
                  <a:cxn ang="0">
                    <a:pos x="0" y="2"/>
                  </a:cxn>
                </a:cxnLst>
                <a:rect l="0" t="0" r="r" b="b"/>
                <a:pathLst>
                  <a:path w="29" h="93">
                    <a:moveTo>
                      <a:pt x="0" y="2"/>
                    </a:moveTo>
                    <a:lnTo>
                      <a:pt x="0" y="0"/>
                    </a:lnTo>
                    <a:lnTo>
                      <a:pt x="5" y="2"/>
                    </a:lnTo>
                    <a:lnTo>
                      <a:pt x="10" y="5"/>
                    </a:lnTo>
                    <a:lnTo>
                      <a:pt x="18" y="13"/>
                    </a:lnTo>
                    <a:lnTo>
                      <a:pt x="28" y="33"/>
                    </a:lnTo>
                    <a:lnTo>
                      <a:pt x="29" y="39"/>
                    </a:lnTo>
                    <a:lnTo>
                      <a:pt x="29" y="47"/>
                    </a:lnTo>
                    <a:lnTo>
                      <a:pt x="28" y="62"/>
                    </a:lnTo>
                    <a:lnTo>
                      <a:pt x="21" y="75"/>
                    </a:lnTo>
                    <a:lnTo>
                      <a:pt x="16" y="81"/>
                    </a:lnTo>
                    <a:lnTo>
                      <a:pt x="7" y="91"/>
                    </a:lnTo>
                    <a:lnTo>
                      <a:pt x="0" y="93"/>
                    </a:lnTo>
                    <a:lnTo>
                      <a:pt x="0" y="91"/>
                    </a:lnTo>
                    <a:lnTo>
                      <a:pt x="5" y="88"/>
                    </a:lnTo>
                    <a:lnTo>
                      <a:pt x="11" y="81"/>
                    </a:lnTo>
                    <a:lnTo>
                      <a:pt x="13" y="78"/>
                    </a:lnTo>
                    <a:lnTo>
                      <a:pt x="16" y="73"/>
                    </a:lnTo>
                    <a:lnTo>
                      <a:pt x="16" y="67"/>
                    </a:lnTo>
                    <a:lnTo>
                      <a:pt x="19" y="47"/>
                    </a:lnTo>
                    <a:lnTo>
                      <a:pt x="16" y="28"/>
                    </a:lnTo>
                    <a:lnTo>
                      <a:pt x="16" y="25"/>
                    </a:lnTo>
                    <a:lnTo>
                      <a:pt x="15" y="20"/>
                    </a:lnTo>
                    <a:lnTo>
                      <a:pt x="13" y="17"/>
                    </a:lnTo>
                    <a:lnTo>
                      <a:pt x="13" y="15"/>
                    </a:lnTo>
                    <a:lnTo>
                      <a:pt x="11" y="12"/>
                    </a:lnTo>
                    <a:lnTo>
                      <a:pt x="5" y="5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76" name="Freeform 520"/>
              <p:cNvSpPr>
                <a:spLocks noEditPoints="1"/>
              </p:cNvSpPr>
              <p:nvPr/>
            </p:nvSpPr>
            <p:spPr bwMode="auto">
              <a:xfrm>
                <a:off x="3172" y="1549"/>
                <a:ext cx="147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5"/>
                  </a:cxn>
                  <a:cxn ang="0">
                    <a:pos x="72" y="15"/>
                  </a:cxn>
                  <a:cxn ang="0">
                    <a:pos x="72" y="0"/>
                  </a:cxn>
                  <a:cxn ang="0">
                    <a:pos x="0" y="0"/>
                  </a:cxn>
                  <a:cxn ang="0">
                    <a:pos x="118" y="0"/>
                  </a:cxn>
                  <a:cxn ang="0">
                    <a:pos x="118" y="15"/>
                  </a:cxn>
                  <a:cxn ang="0">
                    <a:pos x="147" y="15"/>
                  </a:cxn>
                  <a:cxn ang="0">
                    <a:pos x="147" y="0"/>
                  </a:cxn>
                  <a:cxn ang="0">
                    <a:pos x="118" y="0"/>
                  </a:cxn>
                </a:cxnLst>
                <a:rect l="0" t="0" r="r" b="b"/>
                <a:pathLst>
                  <a:path w="147" h="15">
                    <a:moveTo>
                      <a:pt x="0" y="0"/>
                    </a:moveTo>
                    <a:lnTo>
                      <a:pt x="0" y="15"/>
                    </a:lnTo>
                    <a:lnTo>
                      <a:pt x="72" y="15"/>
                    </a:lnTo>
                    <a:lnTo>
                      <a:pt x="72" y="0"/>
                    </a:lnTo>
                    <a:lnTo>
                      <a:pt x="0" y="0"/>
                    </a:lnTo>
                    <a:close/>
                    <a:moveTo>
                      <a:pt x="118" y="0"/>
                    </a:moveTo>
                    <a:lnTo>
                      <a:pt x="118" y="15"/>
                    </a:lnTo>
                    <a:lnTo>
                      <a:pt x="147" y="15"/>
                    </a:lnTo>
                    <a:lnTo>
                      <a:pt x="147" y="0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77" name="Freeform 521"/>
              <p:cNvSpPr>
                <a:spLocks noEditPoints="1"/>
              </p:cNvSpPr>
              <p:nvPr/>
            </p:nvSpPr>
            <p:spPr bwMode="auto">
              <a:xfrm>
                <a:off x="3422" y="1711"/>
                <a:ext cx="67" cy="73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41" y="2"/>
                  </a:cxn>
                  <a:cxn ang="0">
                    <a:pos x="49" y="5"/>
                  </a:cxn>
                  <a:cxn ang="0">
                    <a:pos x="57" y="10"/>
                  </a:cxn>
                  <a:cxn ang="0">
                    <a:pos x="64" y="21"/>
                  </a:cxn>
                  <a:cxn ang="0">
                    <a:pos x="67" y="37"/>
                  </a:cxn>
                  <a:cxn ang="0">
                    <a:pos x="65" y="46"/>
                  </a:cxn>
                  <a:cxn ang="0">
                    <a:pos x="62" y="55"/>
                  </a:cxn>
                  <a:cxn ang="0">
                    <a:pos x="57" y="63"/>
                  </a:cxn>
                  <a:cxn ang="0">
                    <a:pos x="52" y="67"/>
                  </a:cxn>
                  <a:cxn ang="0">
                    <a:pos x="46" y="70"/>
                  </a:cxn>
                  <a:cxn ang="0">
                    <a:pos x="33" y="73"/>
                  </a:cxn>
                  <a:cxn ang="0">
                    <a:pos x="25" y="71"/>
                  </a:cxn>
                  <a:cxn ang="0">
                    <a:pos x="17" y="68"/>
                  </a:cxn>
                  <a:cxn ang="0">
                    <a:pos x="10" y="63"/>
                  </a:cxn>
                  <a:cxn ang="0">
                    <a:pos x="2" y="52"/>
                  </a:cxn>
                  <a:cxn ang="0">
                    <a:pos x="0" y="37"/>
                  </a:cxn>
                  <a:cxn ang="0">
                    <a:pos x="0" y="29"/>
                  </a:cxn>
                  <a:cxn ang="0">
                    <a:pos x="2" y="23"/>
                  </a:cxn>
                  <a:cxn ang="0">
                    <a:pos x="5" y="16"/>
                  </a:cxn>
                  <a:cxn ang="0">
                    <a:pos x="9" y="12"/>
                  </a:cxn>
                  <a:cxn ang="0">
                    <a:pos x="23" y="2"/>
                  </a:cxn>
                  <a:cxn ang="0">
                    <a:pos x="28" y="2"/>
                  </a:cxn>
                  <a:cxn ang="0">
                    <a:pos x="33" y="0"/>
                  </a:cxn>
                  <a:cxn ang="0">
                    <a:pos x="33" y="3"/>
                  </a:cxn>
                  <a:cxn ang="0">
                    <a:pos x="23" y="7"/>
                  </a:cxn>
                  <a:cxn ang="0">
                    <a:pos x="18" y="10"/>
                  </a:cxn>
                  <a:cxn ang="0">
                    <a:pos x="13" y="21"/>
                  </a:cxn>
                  <a:cxn ang="0">
                    <a:pos x="12" y="37"/>
                  </a:cxn>
                  <a:cxn ang="0">
                    <a:pos x="12" y="47"/>
                  </a:cxn>
                  <a:cxn ang="0">
                    <a:pos x="18" y="63"/>
                  </a:cxn>
                  <a:cxn ang="0">
                    <a:pos x="23" y="67"/>
                  </a:cxn>
                  <a:cxn ang="0">
                    <a:pos x="33" y="70"/>
                  </a:cxn>
                  <a:cxn ang="0">
                    <a:pos x="38" y="70"/>
                  </a:cxn>
                  <a:cxn ang="0">
                    <a:pos x="41" y="68"/>
                  </a:cxn>
                  <a:cxn ang="0">
                    <a:pos x="47" y="62"/>
                  </a:cxn>
                  <a:cxn ang="0">
                    <a:pos x="51" y="57"/>
                  </a:cxn>
                  <a:cxn ang="0">
                    <a:pos x="52" y="52"/>
                  </a:cxn>
                  <a:cxn ang="0">
                    <a:pos x="54" y="46"/>
                  </a:cxn>
                  <a:cxn ang="0">
                    <a:pos x="54" y="37"/>
                  </a:cxn>
                  <a:cxn ang="0">
                    <a:pos x="52" y="23"/>
                  </a:cxn>
                  <a:cxn ang="0">
                    <a:pos x="47" y="10"/>
                  </a:cxn>
                  <a:cxn ang="0">
                    <a:pos x="44" y="7"/>
                  </a:cxn>
                  <a:cxn ang="0">
                    <a:pos x="39" y="5"/>
                  </a:cxn>
                  <a:cxn ang="0">
                    <a:pos x="33" y="3"/>
                  </a:cxn>
                </a:cxnLst>
                <a:rect l="0" t="0" r="r" b="b"/>
                <a:pathLst>
                  <a:path w="67" h="73">
                    <a:moveTo>
                      <a:pt x="33" y="0"/>
                    </a:moveTo>
                    <a:lnTo>
                      <a:pt x="41" y="2"/>
                    </a:lnTo>
                    <a:lnTo>
                      <a:pt x="49" y="5"/>
                    </a:lnTo>
                    <a:lnTo>
                      <a:pt x="57" y="10"/>
                    </a:lnTo>
                    <a:lnTo>
                      <a:pt x="64" y="21"/>
                    </a:lnTo>
                    <a:lnTo>
                      <a:pt x="67" y="37"/>
                    </a:lnTo>
                    <a:lnTo>
                      <a:pt x="65" y="46"/>
                    </a:lnTo>
                    <a:lnTo>
                      <a:pt x="62" y="55"/>
                    </a:lnTo>
                    <a:lnTo>
                      <a:pt x="57" y="63"/>
                    </a:lnTo>
                    <a:lnTo>
                      <a:pt x="52" y="67"/>
                    </a:lnTo>
                    <a:lnTo>
                      <a:pt x="46" y="70"/>
                    </a:lnTo>
                    <a:lnTo>
                      <a:pt x="33" y="73"/>
                    </a:lnTo>
                    <a:lnTo>
                      <a:pt x="25" y="71"/>
                    </a:lnTo>
                    <a:lnTo>
                      <a:pt x="17" y="68"/>
                    </a:lnTo>
                    <a:lnTo>
                      <a:pt x="10" y="63"/>
                    </a:lnTo>
                    <a:lnTo>
                      <a:pt x="2" y="52"/>
                    </a:lnTo>
                    <a:lnTo>
                      <a:pt x="0" y="37"/>
                    </a:lnTo>
                    <a:lnTo>
                      <a:pt x="0" y="29"/>
                    </a:lnTo>
                    <a:lnTo>
                      <a:pt x="2" y="23"/>
                    </a:lnTo>
                    <a:lnTo>
                      <a:pt x="5" y="16"/>
                    </a:lnTo>
                    <a:lnTo>
                      <a:pt x="9" y="12"/>
                    </a:lnTo>
                    <a:lnTo>
                      <a:pt x="23" y="2"/>
                    </a:lnTo>
                    <a:lnTo>
                      <a:pt x="28" y="2"/>
                    </a:lnTo>
                    <a:lnTo>
                      <a:pt x="33" y="0"/>
                    </a:lnTo>
                    <a:close/>
                    <a:moveTo>
                      <a:pt x="33" y="3"/>
                    </a:moveTo>
                    <a:lnTo>
                      <a:pt x="23" y="7"/>
                    </a:lnTo>
                    <a:lnTo>
                      <a:pt x="18" y="10"/>
                    </a:lnTo>
                    <a:lnTo>
                      <a:pt x="13" y="21"/>
                    </a:lnTo>
                    <a:lnTo>
                      <a:pt x="12" y="37"/>
                    </a:lnTo>
                    <a:lnTo>
                      <a:pt x="12" y="47"/>
                    </a:lnTo>
                    <a:lnTo>
                      <a:pt x="18" y="63"/>
                    </a:lnTo>
                    <a:lnTo>
                      <a:pt x="23" y="67"/>
                    </a:lnTo>
                    <a:lnTo>
                      <a:pt x="33" y="70"/>
                    </a:lnTo>
                    <a:lnTo>
                      <a:pt x="38" y="70"/>
                    </a:lnTo>
                    <a:lnTo>
                      <a:pt x="41" y="68"/>
                    </a:lnTo>
                    <a:lnTo>
                      <a:pt x="47" y="62"/>
                    </a:lnTo>
                    <a:lnTo>
                      <a:pt x="51" y="57"/>
                    </a:lnTo>
                    <a:lnTo>
                      <a:pt x="52" y="52"/>
                    </a:lnTo>
                    <a:lnTo>
                      <a:pt x="54" y="46"/>
                    </a:lnTo>
                    <a:lnTo>
                      <a:pt x="54" y="37"/>
                    </a:lnTo>
                    <a:lnTo>
                      <a:pt x="52" y="23"/>
                    </a:lnTo>
                    <a:lnTo>
                      <a:pt x="47" y="10"/>
                    </a:lnTo>
                    <a:lnTo>
                      <a:pt x="44" y="7"/>
                    </a:lnTo>
                    <a:lnTo>
                      <a:pt x="39" y="5"/>
                    </a:lnTo>
                    <a:lnTo>
                      <a:pt x="33" y="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78" name="Freeform 522"/>
              <p:cNvSpPr>
                <a:spLocks/>
              </p:cNvSpPr>
              <p:nvPr/>
            </p:nvSpPr>
            <p:spPr bwMode="auto">
              <a:xfrm>
                <a:off x="3497" y="1711"/>
                <a:ext cx="27" cy="93"/>
              </a:xfrm>
              <a:custGeom>
                <a:avLst/>
                <a:gdLst/>
                <a:ahLst/>
                <a:cxnLst>
                  <a:cxn ang="0">
                    <a:pos x="27" y="91"/>
                  </a:cxn>
                  <a:cxn ang="0">
                    <a:pos x="27" y="93"/>
                  </a:cxn>
                  <a:cxn ang="0">
                    <a:pos x="23" y="91"/>
                  </a:cxn>
                  <a:cxn ang="0">
                    <a:pos x="18" y="88"/>
                  </a:cxn>
                  <a:cxn ang="0">
                    <a:pos x="10" y="80"/>
                  </a:cxn>
                  <a:cxn ang="0">
                    <a:pos x="3" y="67"/>
                  </a:cxn>
                  <a:cxn ang="0">
                    <a:pos x="0" y="54"/>
                  </a:cxn>
                  <a:cxn ang="0">
                    <a:pos x="0" y="47"/>
                  </a:cxn>
                  <a:cxn ang="0">
                    <a:pos x="1" y="31"/>
                  </a:cxn>
                  <a:cxn ang="0">
                    <a:pos x="6" y="18"/>
                  </a:cxn>
                  <a:cxn ang="0">
                    <a:pos x="11" y="12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7" y="0"/>
                  </a:cxn>
                  <a:cxn ang="0">
                    <a:pos x="27" y="2"/>
                  </a:cxn>
                  <a:cxn ang="0">
                    <a:pos x="23" y="7"/>
                  </a:cxn>
                  <a:cxn ang="0">
                    <a:pos x="16" y="12"/>
                  </a:cxn>
                  <a:cxn ang="0">
                    <a:pos x="14" y="15"/>
                  </a:cxn>
                  <a:cxn ang="0">
                    <a:pos x="13" y="21"/>
                  </a:cxn>
                  <a:cxn ang="0">
                    <a:pos x="11" y="26"/>
                  </a:cxn>
                  <a:cxn ang="0">
                    <a:pos x="10" y="36"/>
                  </a:cxn>
                  <a:cxn ang="0">
                    <a:pos x="10" y="55"/>
                  </a:cxn>
                  <a:cxn ang="0">
                    <a:pos x="11" y="65"/>
                  </a:cxn>
                  <a:cxn ang="0">
                    <a:pos x="13" y="68"/>
                  </a:cxn>
                  <a:cxn ang="0">
                    <a:pos x="13" y="73"/>
                  </a:cxn>
                  <a:cxn ang="0">
                    <a:pos x="14" y="76"/>
                  </a:cxn>
                  <a:cxn ang="0">
                    <a:pos x="16" y="78"/>
                  </a:cxn>
                  <a:cxn ang="0">
                    <a:pos x="18" y="81"/>
                  </a:cxn>
                  <a:cxn ang="0">
                    <a:pos x="19" y="83"/>
                  </a:cxn>
                  <a:cxn ang="0">
                    <a:pos x="21" y="86"/>
                  </a:cxn>
                  <a:cxn ang="0">
                    <a:pos x="24" y="89"/>
                  </a:cxn>
                  <a:cxn ang="0">
                    <a:pos x="27" y="91"/>
                  </a:cxn>
                </a:cxnLst>
                <a:rect l="0" t="0" r="r" b="b"/>
                <a:pathLst>
                  <a:path w="27" h="93">
                    <a:moveTo>
                      <a:pt x="27" y="91"/>
                    </a:moveTo>
                    <a:lnTo>
                      <a:pt x="27" y="93"/>
                    </a:lnTo>
                    <a:lnTo>
                      <a:pt x="23" y="91"/>
                    </a:lnTo>
                    <a:lnTo>
                      <a:pt x="18" y="88"/>
                    </a:lnTo>
                    <a:lnTo>
                      <a:pt x="10" y="80"/>
                    </a:lnTo>
                    <a:lnTo>
                      <a:pt x="3" y="67"/>
                    </a:lnTo>
                    <a:lnTo>
                      <a:pt x="0" y="54"/>
                    </a:lnTo>
                    <a:lnTo>
                      <a:pt x="0" y="47"/>
                    </a:lnTo>
                    <a:lnTo>
                      <a:pt x="1" y="31"/>
                    </a:lnTo>
                    <a:lnTo>
                      <a:pt x="6" y="18"/>
                    </a:lnTo>
                    <a:lnTo>
                      <a:pt x="11" y="12"/>
                    </a:lnTo>
                    <a:lnTo>
                      <a:pt x="16" y="7"/>
                    </a:lnTo>
                    <a:lnTo>
                      <a:pt x="21" y="3"/>
                    </a:lnTo>
                    <a:lnTo>
                      <a:pt x="27" y="0"/>
                    </a:lnTo>
                    <a:lnTo>
                      <a:pt x="27" y="2"/>
                    </a:lnTo>
                    <a:lnTo>
                      <a:pt x="23" y="7"/>
                    </a:lnTo>
                    <a:lnTo>
                      <a:pt x="16" y="12"/>
                    </a:lnTo>
                    <a:lnTo>
                      <a:pt x="14" y="15"/>
                    </a:lnTo>
                    <a:lnTo>
                      <a:pt x="13" y="21"/>
                    </a:lnTo>
                    <a:lnTo>
                      <a:pt x="11" y="26"/>
                    </a:lnTo>
                    <a:lnTo>
                      <a:pt x="10" y="36"/>
                    </a:lnTo>
                    <a:lnTo>
                      <a:pt x="10" y="55"/>
                    </a:lnTo>
                    <a:lnTo>
                      <a:pt x="11" y="65"/>
                    </a:lnTo>
                    <a:lnTo>
                      <a:pt x="13" y="68"/>
                    </a:lnTo>
                    <a:lnTo>
                      <a:pt x="13" y="73"/>
                    </a:lnTo>
                    <a:lnTo>
                      <a:pt x="14" y="76"/>
                    </a:lnTo>
                    <a:lnTo>
                      <a:pt x="16" y="78"/>
                    </a:lnTo>
                    <a:lnTo>
                      <a:pt x="18" y="81"/>
                    </a:lnTo>
                    <a:lnTo>
                      <a:pt x="19" y="83"/>
                    </a:lnTo>
                    <a:lnTo>
                      <a:pt x="21" y="86"/>
                    </a:lnTo>
                    <a:lnTo>
                      <a:pt x="24" y="89"/>
                    </a:lnTo>
                    <a:lnTo>
                      <a:pt x="27" y="91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79" name="Freeform 523"/>
              <p:cNvSpPr>
                <a:spLocks/>
              </p:cNvSpPr>
              <p:nvPr/>
            </p:nvSpPr>
            <p:spPr bwMode="auto">
              <a:xfrm>
                <a:off x="3529" y="1734"/>
                <a:ext cx="39" cy="50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" y="18"/>
                  </a:cxn>
                  <a:cxn ang="0">
                    <a:pos x="0" y="14"/>
                  </a:cxn>
                  <a:cxn ang="0">
                    <a:pos x="0" y="8"/>
                  </a:cxn>
                  <a:cxn ang="0">
                    <a:pos x="5" y="3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31" y="0"/>
                  </a:cxn>
                  <a:cxn ang="0">
                    <a:pos x="34" y="3"/>
                  </a:cxn>
                  <a:cxn ang="0">
                    <a:pos x="36" y="3"/>
                  </a:cxn>
                  <a:cxn ang="0">
                    <a:pos x="37" y="5"/>
                  </a:cxn>
                  <a:cxn ang="0">
                    <a:pos x="37" y="11"/>
                  </a:cxn>
                  <a:cxn ang="0">
                    <a:pos x="33" y="11"/>
                  </a:cxn>
                  <a:cxn ang="0">
                    <a:pos x="29" y="10"/>
                  </a:cxn>
                  <a:cxn ang="0">
                    <a:pos x="26" y="6"/>
                  </a:cxn>
                  <a:cxn ang="0">
                    <a:pos x="25" y="3"/>
                  </a:cxn>
                  <a:cxn ang="0">
                    <a:pos x="18" y="3"/>
                  </a:cxn>
                  <a:cxn ang="0">
                    <a:pos x="15" y="5"/>
                  </a:cxn>
                  <a:cxn ang="0">
                    <a:pos x="13" y="5"/>
                  </a:cxn>
                  <a:cxn ang="0">
                    <a:pos x="12" y="6"/>
                  </a:cxn>
                  <a:cxn ang="0">
                    <a:pos x="10" y="10"/>
                  </a:cxn>
                  <a:cxn ang="0">
                    <a:pos x="10" y="16"/>
                  </a:cxn>
                  <a:cxn ang="0">
                    <a:pos x="12" y="18"/>
                  </a:cxn>
                  <a:cxn ang="0">
                    <a:pos x="12" y="19"/>
                  </a:cxn>
                  <a:cxn ang="0">
                    <a:pos x="13" y="21"/>
                  </a:cxn>
                  <a:cxn ang="0">
                    <a:pos x="29" y="21"/>
                  </a:cxn>
                  <a:cxn ang="0">
                    <a:pos x="29" y="24"/>
                  </a:cxn>
                  <a:cxn ang="0">
                    <a:pos x="16" y="24"/>
                  </a:cxn>
                  <a:cxn ang="0">
                    <a:pos x="12" y="29"/>
                  </a:cxn>
                  <a:cxn ang="0">
                    <a:pos x="10" y="32"/>
                  </a:cxn>
                  <a:cxn ang="0">
                    <a:pos x="10" y="37"/>
                  </a:cxn>
                  <a:cxn ang="0">
                    <a:pos x="13" y="44"/>
                  </a:cxn>
                  <a:cxn ang="0">
                    <a:pos x="20" y="47"/>
                  </a:cxn>
                  <a:cxn ang="0">
                    <a:pos x="25" y="45"/>
                  </a:cxn>
                  <a:cxn ang="0">
                    <a:pos x="28" y="42"/>
                  </a:cxn>
                  <a:cxn ang="0">
                    <a:pos x="29" y="39"/>
                  </a:cxn>
                  <a:cxn ang="0">
                    <a:pos x="29" y="37"/>
                  </a:cxn>
                  <a:cxn ang="0">
                    <a:pos x="33" y="34"/>
                  </a:cxn>
                  <a:cxn ang="0">
                    <a:pos x="37" y="34"/>
                  </a:cxn>
                  <a:cxn ang="0">
                    <a:pos x="39" y="36"/>
                  </a:cxn>
                  <a:cxn ang="0">
                    <a:pos x="39" y="40"/>
                  </a:cxn>
                  <a:cxn ang="0">
                    <a:pos x="37" y="44"/>
                  </a:cxn>
                  <a:cxn ang="0">
                    <a:pos x="34" y="45"/>
                  </a:cxn>
                  <a:cxn ang="0">
                    <a:pos x="33" y="47"/>
                  </a:cxn>
                  <a:cxn ang="0">
                    <a:pos x="28" y="48"/>
                  </a:cxn>
                  <a:cxn ang="0">
                    <a:pos x="25" y="50"/>
                  </a:cxn>
                  <a:cxn ang="0">
                    <a:pos x="13" y="50"/>
                  </a:cxn>
                  <a:cxn ang="0">
                    <a:pos x="10" y="48"/>
                  </a:cxn>
                  <a:cxn ang="0">
                    <a:pos x="5" y="45"/>
                  </a:cxn>
                  <a:cxn ang="0">
                    <a:pos x="2" y="42"/>
                  </a:cxn>
                  <a:cxn ang="0">
                    <a:pos x="0" y="39"/>
                  </a:cxn>
                  <a:cxn ang="0">
                    <a:pos x="0" y="32"/>
                  </a:cxn>
                  <a:cxn ang="0">
                    <a:pos x="2" y="29"/>
                  </a:cxn>
                  <a:cxn ang="0">
                    <a:pos x="12" y="23"/>
                  </a:cxn>
                </a:cxnLst>
                <a:rect l="0" t="0" r="r" b="b"/>
                <a:pathLst>
                  <a:path w="39" h="50">
                    <a:moveTo>
                      <a:pt x="12" y="23"/>
                    </a:moveTo>
                    <a:lnTo>
                      <a:pt x="2" y="18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5" y="3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31" y="0"/>
                    </a:lnTo>
                    <a:lnTo>
                      <a:pt x="34" y="3"/>
                    </a:lnTo>
                    <a:lnTo>
                      <a:pt x="36" y="3"/>
                    </a:lnTo>
                    <a:lnTo>
                      <a:pt x="37" y="5"/>
                    </a:lnTo>
                    <a:lnTo>
                      <a:pt x="37" y="11"/>
                    </a:lnTo>
                    <a:lnTo>
                      <a:pt x="33" y="11"/>
                    </a:lnTo>
                    <a:lnTo>
                      <a:pt x="29" y="10"/>
                    </a:lnTo>
                    <a:lnTo>
                      <a:pt x="26" y="6"/>
                    </a:lnTo>
                    <a:lnTo>
                      <a:pt x="25" y="3"/>
                    </a:lnTo>
                    <a:lnTo>
                      <a:pt x="18" y="3"/>
                    </a:lnTo>
                    <a:lnTo>
                      <a:pt x="15" y="5"/>
                    </a:lnTo>
                    <a:lnTo>
                      <a:pt x="13" y="5"/>
                    </a:lnTo>
                    <a:lnTo>
                      <a:pt x="12" y="6"/>
                    </a:lnTo>
                    <a:lnTo>
                      <a:pt x="10" y="10"/>
                    </a:lnTo>
                    <a:lnTo>
                      <a:pt x="10" y="16"/>
                    </a:lnTo>
                    <a:lnTo>
                      <a:pt x="12" y="18"/>
                    </a:lnTo>
                    <a:lnTo>
                      <a:pt x="12" y="19"/>
                    </a:lnTo>
                    <a:lnTo>
                      <a:pt x="13" y="21"/>
                    </a:lnTo>
                    <a:lnTo>
                      <a:pt x="29" y="21"/>
                    </a:lnTo>
                    <a:lnTo>
                      <a:pt x="29" y="24"/>
                    </a:lnTo>
                    <a:lnTo>
                      <a:pt x="16" y="24"/>
                    </a:lnTo>
                    <a:lnTo>
                      <a:pt x="12" y="29"/>
                    </a:lnTo>
                    <a:lnTo>
                      <a:pt x="10" y="32"/>
                    </a:lnTo>
                    <a:lnTo>
                      <a:pt x="10" y="37"/>
                    </a:lnTo>
                    <a:lnTo>
                      <a:pt x="13" y="44"/>
                    </a:lnTo>
                    <a:lnTo>
                      <a:pt x="20" y="47"/>
                    </a:lnTo>
                    <a:lnTo>
                      <a:pt x="25" y="45"/>
                    </a:lnTo>
                    <a:lnTo>
                      <a:pt x="28" y="42"/>
                    </a:lnTo>
                    <a:lnTo>
                      <a:pt x="29" y="39"/>
                    </a:lnTo>
                    <a:lnTo>
                      <a:pt x="29" y="37"/>
                    </a:lnTo>
                    <a:lnTo>
                      <a:pt x="33" y="34"/>
                    </a:lnTo>
                    <a:lnTo>
                      <a:pt x="37" y="34"/>
                    </a:lnTo>
                    <a:lnTo>
                      <a:pt x="39" y="36"/>
                    </a:lnTo>
                    <a:lnTo>
                      <a:pt x="39" y="40"/>
                    </a:lnTo>
                    <a:lnTo>
                      <a:pt x="37" y="44"/>
                    </a:lnTo>
                    <a:lnTo>
                      <a:pt x="34" y="45"/>
                    </a:lnTo>
                    <a:lnTo>
                      <a:pt x="33" y="47"/>
                    </a:lnTo>
                    <a:lnTo>
                      <a:pt x="28" y="48"/>
                    </a:lnTo>
                    <a:lnTo>
                      <a:pt x="25" y="50"/>
                    </a:lnTo>
                    <a:lnTo>
                      <a:pt x="13" y="50"/>
                    </a:lnTo>
                    <a:lnTo>
                      <a:pt x="10" y="48"/>
                    </a:lnTo>
                    <a:lnTo>
                      <a:pt x="5" y="45"/>
                    </a:lnTo>
                    <a:lnTo>
                      <a:pt x="2" y="42"/>
                    </a:lnTo>
                    <a:lnTo>
                      <a:pt x="0" y="39"/>
                    </a:lnTo>
                    <a:lnTo>
                      <a:pt x="0" y="32"/>
                    </a:lnTo>
                    <a:lnTo>
                      <a:pt x="2" y="29"/>
                    </a:lnTo>
                    <a:lnTo>
                      <a:pt x="12" y="2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80" name="Rectangle 524"/>
              <p:cNvSpPr>
                <a:spLocks noChangeArrowheads="1"/>
              </p:cNvSpPr>
              <p:nvPr/>
            </p:nvSpPr>
            <p:spPr bwMode="auto">
              <a:xfrm>
                <a:off x="3576" y="1701"/>
                <a:ext cx="18" cy="5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81" name="Freeform 525"/>
              <p:cNvSpPr>
                <a:spLocks/>
              </p:cNvSpPr>
              <p:nvPr/>
            </p:nvSpPr>
            <p:spPr bwMode="auto">
              <a:xfrm>
                <a:off x="3605" y="1671"/>
                <a:ext cx="20" cy="5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2" y="0"/>
                  </a:cxn>
                  <a:cxn ang="0">
                    <a:pos x="13" y="0"/>
                  </a:cxn>
                  <a:cxn ang="0">
                    <a:pos x="13" y="47"/>
                  </a:cxn>
                  <a:cxn ang="0">
                    <a:pos x="15" y="48"/>
                  </a:cxn>
                  <a:cxn ang="0">
                    <a:pos x="16" y="48"/>
                  </a:cxn>
                  <a:cxn ang="0">
                    <a:pos x="20" y="50"/>
                  </a:cxn>
                  <a:cxn ang="0">
                    <a:pos x="2" y="50"/>
                  </a:cxn>
                  <a:cxn ang="0">
                    <a:pos x="5" y="50"/>
                  </a:cxn>
                  <a:cxn ang="0">
                    <a:pos x="7" y="48"/>
                  </a:cxn>
                  <a:cxn ang="0">
                    <a:pos x="7" y="45"/>
                  </a:cxn>
                  <a:cxn ang="0">
                    <a:pos x="8" y="42"/>
                  </a:cxn>
                  <a:cxn ang="0">
                    <a:pos x="8" y="8"/>
                  </a:cxn>
                  <a:cxn ang="0">
                    <a:pos x="7" y="6"/>
                  </a:cxn>
                  <a:cxn ang="0">
                    <a:pos x="2" y="6"/>
                  </a:cxn>
                  <a:cxn ang="0">
                    <a:pos x="0" y="6"/>
                  </a:cxn>
                </a:cxnLst>
                <a:rect l="0" t="0" r="r" b="b"/>
                <a:pathLst>
                  <a:path w="20" h="50">
                    <a:moveTo>
                      <a:pt x="0" y="6"/>
                    </a:moveTo>
                    <a:lnTo>
                      <a:pt x="12" y="0"/>
                    </a:lnTo>
                    <a:lnTo>
                      <a:pt x="13" y="0"/>
                    </a:lnTo>
                    <a:lnTo>
                      <a:pt x="13" y="47"/>
                    </a:lnTo>
                    <a:lnTo>
                      <a:pt x="15" y="48"/>
                    </a:lnTo>
                    <a:lnTo>
                      <a:pt x="16" y="48"/>
                    </a:lnTo>
                    <a:lnTo>
                      <a:pt x="20" y="50"/>
                    </a:lnTo>
                    <a:lnTo>
                      <a:pt x="2" y="50"/>
                    </a:lnTo>
                    <a:lnTo>
                      <a:pt x="5" y="50"/>
                    </a:lnTo>
                    <a:lnTo>
                      <a:pt x="7" y="48"/>
                    </a:lnTo>
                    <a:lnTo>
                      <a:pt x="7" y="45"/>
                    </a:lnTo>
                    <a:lnTo>
                      <a:pt x="8" y="42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2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82" name="Freeform 526"/>
              <p:cNvSpPr>
                <a:spLocks/>
              </p:cNvSpPr>
              <p:nvPr/>
            </p:nvSpPr>
            <p:spPr bwMode="auto">
              <a:xfrm>
                <a:off x="3636" y="1711"/>
                <a:ext cx="29" cy="93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0"/>
                  </a:cxn>
                  <a:cxn ang="0">
                    <a:pos x="5" y="2"/>
                  </a:cxn>
                  <a:cxn ang="0">
                    <a:pos x="10" y="5"/>
                  </a:cxn>
                  <a:cxn ang="0">
                    <a:pos x="18" y="13"/>
                  </a:cxn>
                  <a:cxn ang="0">
                    <a:pos x="28" y="33"/>
                  </a:cxn>
                  <a:cxn ang="0">
                    <a:pos x="29" y="39"/>
                  </a:cxn>
                  <a:cxn ang="0">
                    <a:pos x="29" y="47"/>
                  </a:cxn>
                  <a:cxn ang="0">
                    <a:pos x="28" y="62"/>
                  </a:cxn>
                  <a:cxn ang="0">
                    <a:pos x="21" y="75"/>
                  </a:cxn>
                  <a:cxn ang="0">
                    <a:pos x="16" y="81"/>
                  </a:cxn>
                  <a:cxn ang="0">
                    <a:pos x="7" y="91"/>
                  </a:cxn>
                  <a:cxn ang="0">
                    <a:pos x="0" y="93"/>
                  </a:cxn>
                  <a:cxn ang="0">
                    <a:pos x="0" y="91"/>
                  </a:cxn>
                  <a:cxn ang="0">
                    <a:pos x="5" y="88"/>
                  </a:cxn>
                  <a:cxn ang="0">
                    <a:pos x="11" y="81"/>
                  </a:cxn>
                  <a:cxn ang="0">
                    <a:pos x="13" y="78"/>
                  </a:cxn>
                  <a:cxn ang="0">
                    <a:pos x="16" y="73"/>
                  </a:cxn>
                  <a:cxn ang="0">
                    <a:pos x="16" y="67"/>
                  </a:cxn>
                  <a:cxn ang="0">
                    <a:pos x="19" y="47"/>
                  </a:cxn>
                  <a:cxn ang="0">
                    <a:pos x="16" y="28"/>
                  </a:cxn>
                  <a:cxn ang="0">
                    <a:pos x="16" y="24"/>
                  </a:cxn>
                  <a:cxn ang="0">
                    <a:pos x="15" y="20"/>
                  </a:cxn>
                  <a:cxn ang="0">
                    <a:pos x="13" y="16"/>
                  </a:cxn>
                  <a:cxn ang="0">
                    <a:pos x="13" y="15"/>
                  </a:cxn>
                  <a:cxn ang="0">
                    <a:pos x="11" y="12"/>
                  </a:cxn>
                  <a:cxn ang="0">
                    <a:pos x="5" y="5"/>
                  </a:cxn>
                  <a:cxn ang="0">
                    <a:pos x="0" y="2"/>
                  </a:cxn>
                </a:cxnLst>
                <a:rect l="0" t="0" r="r" b="b"/>
                <a:pathLst>
                  <a:path w="29" h="93">
                    <a:moveTo>
                      <a:pt x="0" y="2"/>
                    </a:moveTo>
                    <a:lnTo>
                      <a:pt x="0" y="0"/>
                    </a:lnTo>
                    <a:lnTo>
                      <a:pt x="5" y="2"/>
                    </a:lnTo>
                    <a:lnTo>
                      <a:pt x="10" y="5"/>
                    </a:lnTo>
                    <a:lnTo>
                      <a:pt x="18" y="13"/>
                    </a:lnTo>
                    <a:lnTo>
                      <a:pt x="28" y="33"/>
                    </a:lnTo>
                    <a:lnTo>
                      <a:pt x="29" y="39"/>
                    </a:lnTo>
                    <a:lnTo>
                      <a:pt x="29" y="47"/>
                    </a:lnTo>
                    <a:lnTo>
                      <a:pt x="28" y="62"/>
                    </a:lnTo>
                    <a:lnTo>
                      <a:pt x="21" y="75"/>
                    </a:lnTo>
                    <a:lnTo>
                      <a:pt x="16" y="81"/>
                    </a:lnTo>
                    <a:lnTo>
                      <a:pt x="7" y="91"/>
                    </a:lnTo>
                    <a:lnTo>
                      <a:pt x="0" y="93"/>
                    </a:lnTo>
                    <a:lnTo>
                      <a:pt x="0" y="91"/>
                    </a:lnTo>
                    <a:lnTo>
                      <a:pt x="5" y="88"/>
                    </a:lnTo>
                    <a:lnTo>
                      <a:pt x="11" y="81"/>
                    </a:lnTo>
                    <a:lnTo>
                      <a:pt x="13" y="78"/>
                    </a:lnTo>
                    <a:lnTo>
                      <a:pt x="16" y="73"/>
                    </a:lnTo>
                    <a:lnTo>
                      <a:pt x="16" y="67"/>
                    </a:lnTo>
                    <a:lnTo>
                      <a:pt x="19" y="47"/>
                    </a:lnTo>
                    <a:lnTo>
                      <a:pt x="16" y="28"/>
                    </a:lnTo>
                    <a:lnTo>
                      <a:pt x="16" y="24"/>
                    </a:lnTo>
                    <a:lnTo>
                      <a:pt x="15" y="20"/>
                    </a:lnTo>
                    <a:lnTo>
                      <a:pt x="13" y="16"/>
                    </a:lnTo>
                    <a:lnTo>
                      <a:pt x="13" y="15"/>
                    </a:lnTo>
                    <a:lnTo>
                      <a:pt x="11" y="12"/>
                    </a:lnTo>
                    <a:lnTo>
                      <a:pt x="5" y="5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83" name="Rectangle 527"/>
              <p:cNvSpPr>
                <a:spLocks noChangeArrowheads="1"/>
              </p:cNvSpPr>
              <p:nvPr/>
            </p:nvSpPr>
            <p:spPr bwMode="auto">
              <a:xfrm>
                <a:off x="3172" y="1731"/>
                <a:ext cx="147" cy="11"/>
              </a:xfrm>
              <a:prstGeom prst="rect">
                <a:avLst/>
              </a:pr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84" name="Freeform 528"/>
              <p:cNvSpPr>
                <a:spLocks noEditPoints="1"/>
              </p:cNvSpPr>
              <p:nvPr/>
            </p:nvSpPr>
            <p:spPr bwMode="auto">
              <a:xfrm>
                <a:off x="3422" y="1891"/>
                <a:ext cx="67" cy="73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41" y="2"/>
                  </a:cxn>
                  <a:cxn ang="0">
                    <a:pos x="49" y="5"/>
                  </a:cxn>
                  <a:cxn ang="0">
                    <a:pos x="57" y="10"/>
                  </a:cxn>
                  <a:cxn ang="0">
                    <a:pos x="64" y="21"/>
                  </a:cxn>
                  <a:cxn ang="0">
                    <a:pos x="67" y="37"/>
                  </a:cxn>
                  <a:cxn ang="0">
                    <a:pos x="65" y="45"/>
                  </a:cxn>
                  <a:cxn ang="0">
                    <a:pos x="62" y="55"/>
                  </a:cxn>
                  <a:cxn ang="0">
                    <a:pos x="57" y="63"/>
                  </a:cxn>
                  <a:cxn ang="0">
                    <a:pos x="52" y="66"/>
                  </a:cxn>
                  <a:cxn ang="0">
                    <a:pos x="46" y="70"/>
                  </a:cxn>
                  <a:cxn ang="0">
                    <a:pos x="33" y="73"/>
                  </a:cxn>
                  <a:cxn ang="0">
                    <a:pos x="25" y="71"/>
                  </a:cxn>
                  <a:cxn ang="0">
                    <a:pos x="17" y="68"/>
                  </a:cxn>
                  <a:cxn ang="0">
                    <a:pos x="10" y="63"/>
                  </a:cxn>
                  <a:cxn ang="0">
                    <a:pos x="2" y="52"/>
                  </a:cxn>
                  <a:cxn ang="0">
                    <a:pos x="0" y="37"/>
                  </a:cxn>
                  <a:cxn ang="0">
                    <a:pos x="0" y="29"/>
                  </a:cxn>
                  <a:cxn ang="0">
                    <a:pos x="2" y="23"/>
                  </a:cxn>
                  <a:cxn ang="0">
                    <a:pos x="5" y="16"/>
                  </a:cxn>
                  <a:cxn ang="0">
                    <a:pos x="9" y="11"/>
                  </a:cxn>
                  <a:cxn ang="0">
                    <a:pos x="23" y="2"/>
                  </a:cxn>
                  <a:cxn ang="0">
                    <a:pos x="28" y="2"/>
                  </a:cxn>
                  <a:cxn ang="0">
                    <a:pos x="33" y="0"/>
                  </a:cxn>
                  <a:cxn ang="0">
                    <a:pos x="33" y="3"/>
                  </a:cxn>
                  <a:cxn ang="0">
                    <a:pos x="23" y="6"/>
                  </a:cxn>
                  <a:cxn ang="0">
                    <a:pos x="18" y="10"/>
                  </a:cxn>
                  <a:cxn ang="0">
                    <a:pos x="13" y="21"/>
                  </a:cxn>
                  <a:cxn ang="0">
                    <a:pos x="12" y="37"/>
                  </a:cxn>
                  <a:cxn ang="0">
                    <a:pos x="12" y="47"/>
                  </a:cxn>
                  <a:cxn ang="0">
                    <a:pos x="18" y="63"/>
                  </a:cxn>
                  <a:cxn ang="0">
                    <a:pos x="23" y="66"/>
                  </a:cxn>
                  <a:cxn ang="0">
                    <a:pos x="33" y="70"/>
                  </a:cxn>
                  <a:cxn ang="0">
                    <a:pos x="38" y="70"/>
                  </a:cxn>
                  <a:cxn ang="0">
                    <a:pos x="41" y="68"/>
                  </a:cxn>
                  <a:cxn ang="0">
                    <a:pos x="47" y="61"/>
                  </a:cxn>
                  <a:cxn ang="0">
                    <a:pos x="51" y="57"/>
                  </a:cxn>
                  <a:cxn ang="0">
                    <a:pos x="52" y="52"/>
                  </a:cxn>
                  <a:cxn ang="0">
                    <a:pos x="54" y="45"/>
                  </a:cxn>
                  <a:cxn ang="0">
                    <a:pos x="54" y="37"/>
                  </a:cxn>
                  <a:cxn ang="0">
                    <a:pos x="52" y="23"/>
                  </a:cxn>
                  <a:cxn ang="0">
                    <a:pos x="47" y="10"/>
                  </a:cxn>
                  <a:cxn ang="0">
                    <a:pos x="44" y="6"/>
                  </a:cxn>
                  <a:cxn ang="0">
                    <a:pos x="39" y="5"/>
                  </a:cxn>
                  <a:cxn ang="0">
                    <a:pos x="33" y="3"/>
                  </a:cxn>
                </a:cxnLst>
                <a:rect l="0" t="0" r="r" b="b"/>
                <a:pathLst>
                  <a:path w="67" h="73">
                    <a:moveTo>
                      <a:pt x="33" y="0"/>
                    </a:moveTo>
                    <a:lnTo>
                      <a:pt x="41" y="2"/>
                    </a:lnTo>
                    <a:lnTo>
                      <a:pt x="49" y="5"/>
                    </a:lnTo>
                    <a:lnTo>
                      <a:pt x="57" y="10"/>
                    </a:lnTo>
                    <a:lnTo>
                      <a:pt x="64" y="21"/>
                    </a:lnTo>
                    <a:lnTo>
                      <a:pt x="67" y="37"/>
                    </a:lnTo>
                    <a:lnTo>
                      <a:pt x="65" y="45"/>
                    </a:lnTo>
                    <a:lnTo>
                      <a:pt x="62" y="55"/>
                    </a:lnTo>
                    <a:lnTo>
                      <a:pt x="57" y="63"/>
                    </a:lnTo>
                    <a:lnTo>
                      <a:pt x="52" y="66"/>
                    </a:lnTo>
                    <a:lnTo>
                      <a:pt x="46" y="70"/>
                    </a:lnTo>
                    <a:lnTo>
                      <a:pt x="33" y="73"/>
                    </a:lnTo>
                    <a:lnTo>
                      <a:pt x="25" y="71"/>
                    </a:lnTo>
                    <a:lnTo>
                      <a:pt x="17" y="68"/>
                    </a:lnTo>
                    <a:lnTo>
                      <a:pt x="10" y="63"/>
                    </a:lnTo>
                    <a:lnTo>
                      <a:pt x="2" y="52"/>
                    </a:lnTo>
                    <a:lnTo>
                      <a:pt x="0" y="37"/>
                    </a:lnTo>
                    <a:lnTo>
                      <a:pt x="0" y="29"/>
                    </a:lnTo>
                    <a:lnTo>
                      <a:pt x="2" y="23"/>
                    </a:lnTo>
                    <a:lnTo>
                      <a:pt x="5" y="16"/>
                    </a:lnTo>
                    <a:lnTo>
                      <a:pt x="9" y="11"/>
                    </a:lnTo>
                    <a:lnTo>
                      <a:pt x="23" y="2"/>
                    </a:lnTo>
                    <a:lnTo>
                      <a:pt x="28" y="2"/>
                    </a:lnTo>
                    <a:lnTo>
                      <a:pt x="33" y="0"/>
                    </a:lnTo>
                    <a:close/>
                    <a:moveTo>
                      <a:pt x="33" y="3"/>
                    </a:moveTo>
                    <a:lnTo>
                      <a:pt x="23" y="6"/>
                    </a:lnTo>
                    <a:lnTo>
                      <a:pt x="18" y="10"/>
                    </a:lnTo>
                    <a:lnTo>
                      <a:pt x="13" y="21"/>
                    </a:lnTo>
                    <a:lnTo>
                      <a:pt x="12" y="37"/>
                    </a:lnTo>
                    <a:lnTo>
                      <a:pt x="12" y="47"/>
                    </a:lnTo>
                    <a:lnTo>
                      <a:pt x="18" y="63"/>
                    </a:lnTo>
                    <a:lnTo>
                      <a:pt x="23" y="66"/>
                    </a:lnTo>
                    <a:lnTo>
                      <a:pt x="33" y="70"/>
                    </a:lnTo>
                    <a:lnTo>
                      <a:pt x="38" y="70"/>
                    </a:lnTo>
                    <a:lnTo>
                      <a:pt x="41" y="68"/>
                    </a:lnTo>
                    <a:lnTo>
                      <a:pt x="47" y="61"/>
                    </a:lnTo>
                    <a:lnTo>
                      <a:pt x="51" y="57"/>
                    </a:lnTo>
                    <a:lnTo>
                      <a:pt x="52" y="52"/>
                    </a:lnTo>
                    <a:lnTo>
                      <a:pt x="54" y="45"/>
                    </a:lnTo>
                    <a:lnTo>
                      <a:pt x="54" y="37"/>
                    </a:lnTo>
                    <a:lnTo>
                      <a:pt x="52" y="23"/>
                    </a:lnTo>
                    <a:lnTo>
                      <a:pt x="47" y="10"/>
                    </a:lnTo>
                    <a:lnTo>
                      <a:pt x="44" y="6"/>
                    </a:lnTo>
                    <a:lnTo>
                      <a:pt x="39" y="5"/>
                    </a:lnTo>
                    <a:lnTo>
                      <a:pt x="33" y="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85" name="Freeform 529"/>
              <p:cNvSpPr>
                <a:spLocks/>
              </p:cNvSpPr>
              <p:nvPr/>
            </p:nvSpPr>
            <p:spPr bwMode="auto">
              <a:xfrm>
                <a:off x="3497" y="1891"/>
                <a:ext cx="27" cy="92"/>
              </a:xfrm>
              <a:custGeom>
                <a:avLst/>
                <a:gdLst/>
                <a:ahLst/>
                <a:cxnLst>
                  <a:cxn ang="0">
                    <a:pos x="27" y="91"/>
                  </a:cxn>
                  <a:cxn ang="0">
                    <a:pos x="27" y="92"/>
                  </a:cxn>
                  <a:cxn ang="0">
                    <a:pos x="23" y="91"/>
                  </a:cxn>
                  <a:cxn ang="0">
                    <a:pos x="18" y="87"/>
                  </a:cxn>
                  <a:cxn ang="0">
                    <a:pos x="10" y="79"/>
                  </a:cxn>
                  <a:cxn ang="0">
                    <a:pos x="3" y="66"/>
                  </a:cxn>
                  <a:cxn ang="0">
                    <a:pos x="0" y="53"/>
                  </a:cxn>
                  <a:cxn ang="0">
                    <a:pos x="0" y="47"/>
                  </a:cxn>
                  <a:cxn ang="0">
                    <a:pos x="1" y="31"/>
                  </a:cxn>
                  <a:cxn ang="0">
                    <a:pos x="6" y="18"/>
                  </a:cxn>
                  <a:cxn ang="0">
                    <a:pos x="11" y="11"/>
                  </a:cxn>
                  <a:cxn ang="0">
                    <a:pos x="16" y="6"/>
                  </a:cxn>
                  <a:cxn ang="0">
                    <a:pos x="21" y="3"/>
                  </a:cxn>
                  <a:cxn ang="0">
                    <a:pos x="27" y="0"/>
                  </a:cxn>
                  <a:cxn ang="0">
                    <a:pos x="27" y="2"/>
                  </a:cxn>
                  <a:cxn ang="0">
                    <a:pos x="23" y="6"/>
                  </a:cxn>
                  <a:cxn ang="0">
                    <a:pos x="16" y="11"/>
                  </a:cxn>
                  <a:cxn ang="0">
                    <a:pos x="14" y="15"/>
                  </a:cxn>
                  <a:cxn ang="0">
                    <a:pos x="13" y="21"/>
                  </a:cxn>
                  <a:cxn ang="0">
                    <a:pos x="11" y="26"/>
                  </a:cxn>
                  <a:cxn ang="0">
                    <a:pos x="10" y="36"/>
                  </a:cxn>
                  <a:cxn ang="0">
                    <a:pos x="10" y="55"/>
                  </a:cxn>
                  <a:cxn ang="0">
                    <a:pos x="11" y="65"/>
                  </a:cxn>
                  <a:cxn ang="0">
                    <a:pos x="13" y="68"/>
                  </a:cxn>
                  <a:cxn ang="0">
                    <a:pos x="13" y="73"/>
                  </a:cxn>
                  <a:cxn ang="0">
                    <a:pos x="14" y="76"/>
                  </a:cxn>
                  <a:cxn ang="0">
                    <a:pos x="16" y="78"/>
                  </a:cxn>
                  <a:cxn ang="0">
                    <a:pos x="18" y="81"/>
                  </a:cxn>
                  <a:cxn ang="0">
                    <a:pos x="19" y="83"/>
                  </a:cxn>
                  <a:cxn ang="0">
                    <a:pos x="21" y="86"/>
                  </a:cxn>
                  <a:cxn ang="0">
                    <a:pos x="24" y="89"/>
                  </a:cxn>
                  <a:cxn ang="0">
                    <a:pos x="27" y="91"/>
                  </a:cxn>
                </a:cxnLst>
                <a:rect l="0" t="0" r="r" b="b"/>
                <a:pathLst>
                  <a:path w="27" h="92">
                    <a:moveTo>
                      <a:pt x="27" y="91"/>
                    </a:moveTo>
                    <a:lnTo>
                      <a:pt x="27" y="92"/>
                    </a:lnTo>
                    <a:lnTo>
                      <a:pt x="23" y="91"/>
                    </a:lnTo>
                    <a:lnTo>
                      <a:pt x="18" y="87"/>
                    </a:lnTo>
                    <a:lnTo>
                      <a:pt x="10" y="79"/>
                    </a:lnTo>
                    <a:lnTo>
                      <a:pt x="3" y="66"/>
                    </a:lnTo>
                    <a:lnTo>
                      <a:pt x="0" y="53"/>
                    </a:lnTo>
                    <a:lnTo>
                      <a:pt x="0" y="47"/>
                    </a:lnTo>
                    <a:lnTo>
                      <a:pt x="1" y="31"/>
                    </a:lnTo>
                    <a:lnTo>
                      <a:pt x="6" y="18"/>
                    </a:lnTo>
                    <a:lnTo>
                      <a:pt x="11" y="11"/>
                    </a:lnTo>
                    <a:lnTo>
                      <a:pt x="16" y="6"/>
                    </a:lnTo>
                    <a:lnTo>
                      <a:pt x="21" y="3"/>
                    </a:lnTo>
                    <a:lnTo>
                      <a:pt x="27" y="0"/>
                    </a:lnTo>
                    <a:lnTo>
                      <a:pt x="27" y="2"/>
                    </a:lnTo>
                    <a:lnTo>
                      <a:pt x="23" y="6"/>
                    </a:lnTo>
                    <a:lnTo>
                      <a:pt x="16" y="11"/>
                    </a:lnTo>
                    <a:lnTo>
                      <a:pt x="14" y="15"/>
                    </a:lnTo>
                    <a:lnTo>
                      <a:pt x="13" y="21"/>
                    </a:lnTo>
                    <a:lnTo>
                      <a:pt x="11" y="26"/>
                    </a:lnTo>
                    <a:lnTo>
                      <a:pt x="10" y="36"/>
                    </a:lnTo>
                    <a:lnTo>
                      <a:pt x="10" y="55"/>
                    </a:lnTo>
                    <a:lnTo>
                      <a:pt x="11" y="65"/>
                    </a:lnTo>
                    <a:lnTo>
                      <a:pt x="13" y="68"/>
                    </a:lnTo>
                    <a:lnTo>
                      <a:pt x="13" y="73"/>
                    </a:lnTo>
                    <a:lnTo>
                      <a:pt x="14" y="76"/>
                    </a:lnTo>
                    <a:lnTo>
                      <a:pt x="16" y="78"/>
                    </a:lnTo>
                    <a:lnTo>
                      <a:pt x="18" y="81"/>
                    </a:lnTo>
                    <a:lnTo>
                      <a:pt x="19" y="83"/>
                    </a:lnTo>
                    <a:lnTo>
                      <a:pt x="21" y="86"/>
                    </a:lnTo>
                    <a:lnTo>
                      <a:pt x="24" y="89"/>
                    </a:lnTo>
                    <a:lnTo>
                      <a:pt x="27" y="91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86" name="Freeform 530"/>
              <p:cNvSpPr>
                <a:spLocks/>
              </p:cNvSpPr>
              <p:nvPr/>
            </p:nvSpPr>
            <p:spPr bwMode="auto">
              <a:xfrm>
                <a:off x="3529" y="1914"/>
                <a:ext cx="39" cy="50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2" y="17"/>
                  </a:cxn>
                  <a:cxn ang="0">
                    <a:pos x="0" y="14"/>
                  </a:cxn>
                  <a:cxn ang="0">
                    <a:pos x="0" y="8"/>
                  </a:cxn>
                  <a:cxn ang="0">
                    <a:pos x="5" y="3"/>
                  </a:cxn>
                  <a:cxn ang="0">
                    <a:pos x="10" y="1"/>
                  </a:cxn>
                  <a:cxn ang="0">
                    <a:pos x="13" y="0"/>
                  </a:cxn>
                  <a:cxn ang="0">
                    <a:pos x="31" y="0"/>
                  </a:cxn>
                  <a:cxn ang="0">
                    <a:pos x="34" y="3"/>
                  </a:cxn>
                  <a:cxn ang="0">
                    <a:pos x="36" y="3"/>
                  </a:cxn>
                  <a:cxn ang="0">
                    <a:pos x="37" y="4"/>
                  </a:cxn>
                  <a:cxn ang="0">
                    <a:pos x="37" y="11"/>
                  </a:cxn>
                  <a:cxn ang="0">
                    <a:pos x="33" y="11"/>
                  </a:cxn>
                  <a:cxn ang="0">
                    <a:pos x="29" y="9"/>
                  </a:cxn>
                  <a:cxn ang="0">
                    <a:pos x="26" y="6"/>
                  </a:cxn>
                  <a:cxn ang="0">
                    <a:pos x="25" y="3"/>
                  </a:cxn>
                  <a:cxn ang="0">
                    <a:pos x="18" y="3"/>
                  </a:cxn>
                  <a:cxn ang="0">
                    <a:pos x="15" y="4"/>
                  </a:cxn>
                  <a:cxn ang="0">
                    <a:pos x="13" y="4"/>
                  </a:cxn>
                  <a:cxn ang="0">
                    <a:pos x="12" y="6"/>
                  </a:cxn>
                  <a:cxn ang="0">
                    <a:pos x="10" y="9"/>
                  </a:cxn>
                  <a:cxn ang="0">
                    <a:pos x="10" y="16"/>
                  </a:cxn>
                  <a:cxn ang="0">
                    <a:pos x="12" y="17"/>
                  </a:cxn>
                  <a:cxn ang="0">
                    <a:pos x="12" y="19"/>
                  </a:cxn>
                  <a:cxn ang="0">
                    <a:pos x="13" y="21"/>
                  </a:cxn>
                  <a:cxn ang="0">
                    <a:pos x="29" y="21"/>
                  </a:cxn>
                  <a:cxn ang="0">
                    <a:pos x="29" y="24"/>
                  </a:cxn>
                  <a:cxn ang="0">
                    <a:pos x="16" y="24"/>
                  </a:cxn>
                  <a:cxn ang="0">
                    <a:pos x="12" y="29"/>
                  </a:cxn>
                  <a:cxn ang="0">
                    <a:pos x="10" y="32"/>
                  </a:cxn>
                  <a:cxn ang="0">
                    <a:pos x="10" y="37"/>
                  </a:cxn>
                  <a:cxn ang="0">
                    <a:pos x="13" y="43"/>
                  </a:cxn>
                  <a:cxn ang="0">
                    <a:pos x="20" y="47"/>
                  </a:cxn>
                  <a:cxn ang="0">
                    <a:pos x="25" y="45"/>
                  </a:cxn>
                  <a:cxn ang="0">
                    <a:pos x="28" y="42"/>
                  </a:cxn>
                  <a:cxn ang="0">
                    <a:pos x="29" y="38"/>
                  </a:cxn>
                  <a:cxn ang="0">
                    <a:pos x="29" y="37"/>
                  </a:cxn>
                  <a:cxn ang="0">
                    <a:pos x="33" y="34"/>
                  </a:cxn>
                  <a:cxn ang="0">
                    <a:pos x="37" y="34"/>
                  </a:cxn>
                  <a:cxn ang="0">
                    <a:pos x="39" y="35"/>
                  </a:cxn>
                  <a:cxn ang="0">
                    <a:pos x="39" y="40"/>
                  </a:cxn>
                  <a:cxn ang="0">
                    <a:pos x="37" y="43"/>
                  </a:cxn>
                  <a:cxn ang="0">
                    <a:pos x="34" y="45"/>
                  </a:cxn>
                  <a:cxn ang="0">
                    <a:pos x="33" y="47"/>
                  </a:cxn>
                  <a:cxn ang="0">
                    <a:pos x="28" y="48"/>
                  </a:cxn>
                  <a:cxn ang="0">
                    <a:pos x="25" y="50"/>
                  </a:cxn>
                  <a:cxn ang="0">
                    <a:pos x="13" y="50"/>
                  </a:cxn>
                  <a:cxn ang="0">
                    <a:pos x="10" y="48"/>
                  </a:cxn>
                  <a:cxn ang="0">
                    <a:pos x="5" y="45"/>
                  </a:cxn>
                  <a:cxn ang="0">
                    <a:pos x="2" y="42"/>
                  </a:cxn>
                  <a:cxn ang="0">
                    <a:pos x="0" y="38"/>
                  </a:cxn>
                  <a:cxn ang="0">
                    <a:pos x="0" y="32"/>
                  </a:cxn>
                  <a:cxn ang="0">
                    <a:pos x="2" y="29"/>
                  </a:cxn>
                  <a:cxn ang="0">
                    <a:pos x="12" y="22"/>
                  </a:cxn>
                </a:cxnLst>
                <a:rect l="0" t="0" r="r" b="b"/>
                <a:pathLst>
                  <a:path w="39" h="50">
                    <a:moveTo>
                      <a:pt x="12" y="22"/>
                    </a:moveTo>
                    <a:lnTo>
                      <a:pt x="2" y="17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5" y="3"/>
                    </a:lnTo>
                    <a:lnTo>
                      <a:pt x="10" y="1"/>
                    </a:lnTo>
                    <a:lnTo>
                      <a:pt x="13" y="0"/>
                    </a:lnTo>
                    <a:lnTo>
                      <a:pt x="31" y="0"/>
                    </a:lnTo>
                    <a:lnTo>
                      <a:pt x="34" y="3"/>
                    </a:lnTo>
                    <a:lnTo>
                      <a:pt x="36" y="3"/>
                    </a:lnTo>
                    <a:lnTo>
                      <a:pt x="37" y="4"/>
                    </a:lnTo>
                    <a:lnTo>
                      <a:pt x="37" y="11"/>
                    </a:lnTo>
                    <a:lnTo>
                      <a:pt x="33" y="11"/>
                    </a:lnTo>
                    <a:lnTo>
                      <a:pt x="29" y="9"/>
                    </a:lnTo>
                    <a:lnTo>
                      <a:pt x="26" y="6"/>
                    </a:lnTo>
                    <a:lnTo>
                      <a:pt x="25" y="3"/>
                    </a:lnTo>
                    <a:lnTo>
                      <a:pt x="18" y="3"/>
                    </a:lnTo>
                    <a:lnTo>
                      <a:pt x="15" y="4"/>
                    </a:lnTo>
                    <a:lnTo>
                      <a:pt x="13" y="4"/>
                    </a:lnTo>
                    <a:lnTo>
                      <a:pt x="12" y="6"/>
                    </a:lnTo>
                    <a:lnTo>
                      <a:pt x="10" y="9"/>
                    </a:lnTo>
                    <a:lnTo>
                      <a:pt x="10" y="16"/>
                    </a:lnTo>
                    <a:lnTo>
                      <a:pt x="12" y="17"/>
                    </a:lnTo>
                    <a:lnTo>
                      <a:pt x="12" y="19"/>
                    </a:lnTo>
                    <a:lnTo>
                      <a:pt x="13" y="21"/>
                    </a:lnTo>
                    <a:lnTo>
                      <a:pt x="29" y="21"/>
                    </a:lnTo>
                    <a:lnTo>
                      <a:pt x="29" y="24"/>
                    </a:lnTo>
                    <a:lnTo>
                      <a:pt x="16" y="24"/>
                    </a:lnTo>
                    <a:lnTo>
                      <a:pt x="12" y="29"/>
                    </a:lnTo>
                    <a:lnTo>
                      <a:pt x="10" y="32"/>
                    </a:lnTo>
                    <a:lnTo>
                      <a:pt x="10" y="37"/>
                    </a:lnTo>
                    <a:lnTo>
                      <a:pt x="13" y="43"/>
                    </a:lnTo>
                    <a:lnTo>
                      <a:pt x="20" y="47"/>
                    </a:lnTo>
                    <a:lnTo>
                      <a:pt x="25" y="45"/>
                    </a:lnTo>
                    <a:lnTo>
                      <a:pt x="28" y="42"/>
                    </a:lnTo>
                    <a:lnTo>
                      <a:pt x="29" y="38"/>
                    </a:lnTo>
                    <a:lnTo>
                      <a:pt x="29" y="37"/>
                    </a:lnTo>
                    <a:lnTo>
                      <a:pt x="33" y="34"/>
                    </a:lnTo>
                    <a:lnTo>
                      <a:pt x="37" y="34"/>
                    </a:lnTo>
                    <a:lnTo>
                      <a:pt x="39" y="35"/>
                    </a:lnTo>
                    <a:lnTo>
                      <a:pt x="39" y="40"/>
                    </a:lnTo>
                    <a:lnTo>
                      <a:pt x="37" y="43"/>
                    </a:lnTo>
                    <a:lnTo>
                      <a:pt x="34" y="45"/>
                    </a:lnTo>
                    <a:lnTo>
                      <a:pt x="33" y="47"/>
                    </a:lnTo>
                    <a:lnTo>
                      <a:pt x="28" y="48"/>
                    </a:lnTo>
                    <a:lnTo>
                      <a:pt x="25" y="50"/>
                    </a:lnTo>
                    <a:lnTo>
                      <a:pt x="13" y="50"/>
                    </a:lnTo>
                    <a:lnTo>
                      <a:pt x="10" y="48"/>
                    </a:lnTo>
                    <a:lnTo>
                      <a:pt x="5" y="45"/>
                    </a:lnTo>
                    <a:lnTo>
                      <a:pt x="2" y="42"/>
                    </a:lnTo>
                    <a:lnTo>
                      <a:pt x="0" y="38"/>
                    </a:lnTo>
                    <a:lnTo>
                      <a:pt x="0" y="32"/>
                    </a:lnTo>
                    <a:lnTo>
                      <a:pt x="2" y="29"/>
                    </a:lnTo>
                    <a:lnTo>
                      <a:pt x="12" y="2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87" name="Freeform 531"/>
              <p:cNvSpPr>
                <a:spLocks noEditPoints="1"/>
              </p:cNvSpPr>
              <p:nvPr/>
            </p:nvSpPr>
            <p:spPr bwMode="auto">
              <a:xfrm>
                <a:off x="3576" y="1849"/>
                <a:ext cx="31" cy="50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0" y="18"/>
                  </a:cxn>
                  <a:cxn ang="0">
                    <a:pos x="2" y="11"/>
                  </a:cxn>
                  <a:cxn ang="0">
                    <a:pos x="5" y="6"/>
                  </a:cxn>
                  <a:cxn ang="0">
                    <a:pos x="10" y="3"/>
                  </a:cxn>
                  <a:cxn ang="0">
                    <a:pos x="13" y="1"/>
                  </a:cxn>
                  <a:cxn ang="0">
                    <a:pos x="15" y="0"/>
                  </a:cxn>
                  <a:cxn ang="0">
                    <a:pos x="18" y="1"/>
                  </a:cxn>
                  <a:cxn ang="0">
                    <a:pos x="23" y="3"/>
                  </a:cxn>
                  <a:cxn ang="0">
                    <a:pos x="24" y="6"/>
                  </a:cxn>
                  <a:cxn ang="0">
                    <a:pos x="28" y="10"/>
                  </a:cxn>
                  <a:cxn ang="0">
                    <a:pos x="31" y="19"/>
                  </a:cxn>
                  <a:cxn ang="0">
                    <a:pos x="31" y="31"/>
                  </a:cxn>
                  <a:cxn ang="0">
                    <a:pos x="29" y="35"/>
                  </a:cxn>
                  <a:cxn ang="0">
                    <a:pos x="23" y="48"/>
                  </a:cxn>
                  <a:cxn ang="0">
                    <a:pos x="20" y="50"/>
                  </a:cxn>
                  <a:cxn ang="0">
                    <a:pos x="12" y="50"/>
                  </a:cxn>
                  <a:cxn ang="0">
                    <a:pos x="7" y="47"/>
                  </a:cxn>
                  <a:cxn ang="0">
                    <a:pos x="3" y="42"/>
                  </a:cxn>
                  <a:cxn ang="0">
                    <a:pos x="0" y="32"/>
                  </a:cxn>
                  <a:cxn ang="0">
                    <a:pos x="0" y="26"/>
                  </a:cxn>
                  <a:cxn ang="0">
                    <a:pos x="7" y="27"/>
                  </a:cxn>
                  <a:cxn ang="0">
                    <a:pos x="7" y="35"/>
                  </a:cxn>
                  <a:cxn ang="0">
                    <a:pos x="10" y="44"/>
                  </a:cxn>
                  <a:cxn ang="0">
                    <a:pos x="12" y="47"/>
                  </a:cxn>
                  <a:cxn ang="0">
                    <a:pos x="13" y="48"/>
                  </a:cxn>
                  <a:cxn ang="0">
                    <a:pos x="18" y="48"/>
                  </a:cxn>
                  <a:cxn ang="0">
                    <a:pos x="21" y="45"/>
                  </a:cxn>
                  <a:cxn ang="0">
                    <a:pos x="23" y="40"/>
                  </a:cxn>
                  <a:cxn ang="0">
                    <a:pos x="23" y="31"/>
                  </a:cxn>
                  <a:cxn ang="0">
                    <a:pos x="24" y="23"/>
                  </a:cxn>
                  <a:cxn ang="0">
                    <a:pos x="23" y="16"/>
                  </a:cxn>
                  <a:cxn ang="0">
                    <a:pos x="23" y="10"/>
                  </a:cxn>
                  <a:cxn ang="0">
                    <a:pos x="21" y="8"/>
                  </a:cxn>
                  <a:cxn ang="0">
                    <a:pos x="20" y="5"/>
                  </a:cxn>
                  <a:cxn ang="0">
                    <a:pos x="18" y="3"/>
                  </a:cxn>
                  <a:cxn ang="0">
                    <a:pos x="13" y="3"/>
                  </a:cxn>
                  <a:cxn ang="0">
                    <a:pos x="12" y="5"/>
                  </a:cxn>
                  <a:cxn ang="0">
                    <a:pos x="10" y="8"/>
                  </a:cxn>
                  <a:cxn ang="0">
                    <a:pos x="7" y="21"/>
                  </a:cxn>
                  <a:cxn ang="0">
                    <a:pos x="7" y="27"/>
                  </a:cxn>
                </a:cxnLst>
                <a:rect l="0" t="0" r="r" b="b"/>
                <a:pathLst>
                  <a:path w="31" h="50">
                    <a:moveTo>
                      <a:pt x="0" y="26"/>
                    </a:moveTo>
                    <a:lnTo>
                      <a:pt x="0" y="18"/>
                    </a:lnTo>
                    <a:lnTo>
                      <a:pt x="2" y="11"/>
                    </a:lnTo>
                    <a:lnTo>
                      <a:pt x="5" y="6"/>
                    </a:lnTo>
                    <a:lnTo>
                      <a:pt x="10" y="3"/>
                    </a:lnTo>
                    <a:lnTo>
                      <a:pt x="13" y="1"/>
                    </a:lnTo>
                    <a:lnTo>
                      <a:pt x="15" y="0"/>
                    </a:lnTo>
                    <a:lnTo>
                      <a:pt x="18" y="1"/>
                    </a:lnTo>
                    <a:lnTo>
                      <a:pt x="23" y="3"/>
                    </a:lnTo>
                    <a:lnTo>
                      <a:pt x="24" y="6"/>
                    </a:lnTo>
                    <a:lnTo>
                      <a:pt x="28" y="10"/>
                    </a:lnTo>
                    <a:lnTo>
                      <a:pt x="31" y="19"/>
                    </a:lnTo>
                    <a:lnTo>
                      <a:pt x="31" y="31"/>
                    </a:lnTo>
                    <a:lnTo>
                      <a:pt x="29" y="35"/>
                    </a:lnTo>
                    <a:lnTo>
                      <a:pt x="23" y="48"/>
                    </a:lnTo>
                    <a:lnTo>
                      <a:pt x="20" y="50"/>
                    </a:lnTo>
                    <a:lnTo>
                      <a:pt x="12" y="50"/>
                    </a:lnTo>
                    <a:lnTo>
                      <a:pt x="7" y="47"/>
                    </a:lnTo>
                    <a:lnTo>
                      <a:pt x="3" y="42"/>
                    </a:lnTo>
                    <a:lnTo>
                      <a:pt x="0" y="32"/>
                    </a:lnTo>
                    <a:lnTo>
                      <a:pt x="0" y="26"/>
                    </a:lnTo>
                    <a:close/>
                    <a:moveTo>
                      <a:pt x="7" y="27"/>
                    </a:moveTo>
                    <a:lnTo>
                      <a:pt x="7" y="35"/>
                    </a:lnTo>
                    <a:lnTo>
                      <a:pt x="10" y="44"/>
                    </a:lnTo>
                    <a:lnTo>
                      <a:pt x="12" y="47"/>
                    </a:lnTo>
                    <a:lnTo>
                      <a:pt x="13" y="48"/>
                    </a:lnTo>
                    <a:lnTo>
                      <a:pt x="18" y="48"/>
                    </a:lnTo>
                    <a:lnTo>
                      <a:pt x="21" y="45"/>
                    </a:lnTo>
                    <a:lnTo>
                      <a:pt x="23" y="40"/>
                    </a:lnTo>
                    <a:lnTo>
                      <a:pt x="23" y="31"/>
                    </a:lnTo>
                    <a:lnTo>
                      <a:pt x="24" y="23"/>
                    </a:lnTo>
                    <a:lnTo>
                      <a:pt x="23" y="16"/>
                    </a:lnTo>
                    <a:lnTo>
                      <a:pt x="23" y="10"/>
                    </a:lnTo>
                    <a:lnTo>
                      <a:pt x="21" y="8"/>
                    </a:lnTo>
                    <a:lnTo>
                      <a:pt x="20" y="5"/>
                    </a:lnTo>
                    <a:lnTo>
                      <a:pt x="18" y="3"/>
                    </a:lnTo>
                    <a:lnTo>
                      <a:pt x="13" y="3"/>
                    </a:lnTo>
                    <a:lnTo>
                      <a:pt x="12" y="5"/>
                    </a:lnTo>
                    <a:lnTo>
                      <a:pt x="10" y="8"/>
                    </a:lnTo>
                    <a:lnTo>
                      <a:pt x="7" y="21"/>
                    </a:lnTo>
                    <a:lnTo>
                      <a:pt x="7" y="27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88" name="Freeform 532"/>
              <p:cNvSpPr>
                <a:spLocks/>
              </p:cNvSpPr>
              <p:nvPr/>
            </p:nvSpPr>
            <p:spPr bwMode="auto">
              <a:xfrm>
                <a:off x="3610" y="1891"/>
                <a:ext cx="29" cy="92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0"/>
                  </a:cxn>
                  <a:cxn ang="0">
                    <a:pos x="5" y="2"/>
                  </a:cxn>
                  <a:cxn ang="0">
                    <a:pos x="10" y="5"/>
                  </a:cxn>
                  <a:cxn ang="0">
                    <a:pos x="18" y="13"/>
                  </a:cxn>
                  <a:cxn ang="0">
                    <a:pos x="28" y="32"/>
                  </a:cxn>
                  <a:cxn ang="0">
                    <a:pos x="29" y="39"/>
                  </a:cxn>
                  <a:cxn ang="0">
                    <a:pos x="29" y="47"/>
                  </a:cxn>
                  <a:cxn ang="0">
                    <a:pos x="28" y="61"/>
                  </a:cxn>
                  <a:cxn ang="0">
                    <a:pos x="21" y="74"/>
                  </a:cxn>
                  <a:cxn ang="0">
                    <a:pos x="16" y="81"/>
                  </a:cxn>
                  <a:cxn ang="0">
                    <a:pos x="7" y="91"/>
                  </a:cxn>
                  <a:cxn ang="0">
                    <a:pos x="0" y="92"/>
                  </a:cxn>
                  <a:cxn ang="0">
                    <a:pos x="0" y="91"/>
                  </a:cxn>
                  <a:cxn ang="0">
                    <a:pos x="5" y="87"/>
                  </a:cxn>
                  <a:cxn ang="0">
                    <a:pos x="11" y="81"/>
                  </a:cxn>
                  <a:cxn ang="0">
                    <a:pos x="13" y="78"/>
                  </a:cxn>
                  <a:cxn ang="0">
                    <a:pos x="16" y="73"/>
                  </a:cxn>
                  <a:cxn ang="0">
                    <a:pos x="16" y="66"/>
                  </a:cxn>
                  <a:cxn ang="0">
                    <a:pos x="20" y="47"/>
                  </a:cxn>
                  <a:cxn ang="0">
                    <a:pos x="16" y="27"/>
                  </a:cxn>
                  <a:cxn ang="0">
                    <a:pos x="16" y="24"/>
                  </a:cxn>
                  <a:cxn ang="0">
                    <a:pos x="15" y="19"/>
                  </a:cxn>
                  <a:cxn ang="0">
                    <a:pos x="13" y="16"/>
                  </a:cxn>
                  <a:cxn ang="0">
                    <a:pos x="13" y="15"/>
                  </a:cxn>
                  <a:cxn ang="0">
                    <a:pos x="11" y="11"/>
                  </a:cxn>
                  <a:cxn ang="0">
                    <a:pos x="5" y="5"/>
                  </a:cxn>
                  <a:cxn ang="0">
                    <a:pos x="0" y="2"/>
                  </a:cxn>
                </a:cxnLst>
                <a:rect l="0" t="0" r="r" b="b"/>
                <a:pathLst>
                  <a:path w="29" h="92">
                    <a:moveTo>
                      <a:pt x="0" y="2"/>
                    </a:moveTo>
                    <a:lnTo>
                      <a:pt x="0" y="0"/>
                    </a:lnTo>
                    <a:lnTo>
                      <a:pt x="5" y="2"/>
                    </a:lnTo>
                    <a:lnTo>
                      <a:pt x="10" y="5"/>
                    </a:lnTo>
                    <a:lnTo>
                      <a:pt x="18" y="13"/>
                    </a:lnTo>
                    <a:lnTo>
                      <a:pt x="28" y="32"/>
                    </a:lnTo>
                    <a:lnTo>
                      <a:pt x="29" y="39"/>
                    </a:lnTo>
                    <a:lnTo>
                      <a:pt x="29" y="47"/>
                    </a:lnTo>
                    <a:lnTo>
                      <a:pt x="28" y="61"/>
                    </a:lnTo>
                    <a:lnTo>
                      <a:pt x="21" y="74"/>
                    </a:lnTo>
                    <a:lnTo>
                      <a:pt x="16" y="81"/>
                    </a:lnTo>
                    <a:lnTo>
                      <a:pt x="7" y="91"/>
                    </a:lnTo>
                    <a:lnTo>
                      <a:pt x="0" y="92"/>
                    </a:lnTo>
                    <a:lnTo>
                      <a:pt x="0" y="91"/>
                    </a:lnTo>
                    <a:lnTo>
                      <a:pt x="5" y="87"/>
                    </a:lnTo>
                    <a:lnTo>
                      <a:pt x="11" y="81"/>
                    </a:lnTo>
                    <a:lnTo>
                      <a:pt x="13" y="78"/>
                    </a:lnTo>
                    <a:lnTo>
                      <a:pt x="16" y="73"/>
                    </a:lnTo>
                    <a:lnTo>
                      <a:pt x="16" y="66"/>
                    </a:lnTo>
                    <a:lnTo>
                      <a:pt x="20" y="47"/>
                    </a:lnTo>
                    <a:lnTo>
                      <a:pt x="16" y="27"/>
                    </a:lnTo>
                    <a:lnTo>
                      <a:pt x="16" y="24"/>
                    </a:lnTo>
                    <a:lnTo>
                      <a:pt x="15" y="19"/>
                    </a:lnTo>
                    <a:lnTo>
                      <a:pt x="13" y="16"/>
                    </a:lnTo>
                    <a:lnTo>
                      <a:pt x="13" y="15"/>
                    </a:lnTo>
                    <a:lnTo>
                      <a:pt x="11" y="11"/>
                    </a:lnTo>
                    <a:lnTo>
                      <a:pt x="5" y="5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89" name="Line 533"/>
              <p:cNvSpPr>
                <a:spLocks noChangeShapeType="1"/>
              </p:cNvSpPr>
              <p:nvPr/>
            </p:nvSpPr>
            <p:spPr bwMode="auto">
              <a:xfrm>
                <a:off x="3172" y="1915"/>
                <a:ext cx="147" cy="1"/>
              </a:xfrm>
              <a:prstGeom prst="line">
                <a:avLst/>
              </a:prstGeom>
              <a:noFill/>
              <a:ln w="8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8790" name="Freeform 534"/>
              <p:cNvSpPr>
                <a:spLocks/>
              </p:cNvSpPr>
              <p:nvPr/>
            </p:nvSpPr>
            <p:spPr bwMode="auto">
              <a:xfrm>
                <a:off x="2265" y="1679"/>
                <a:ext cx="1237" cy="1648"/>
              </a:xfrm>
              <a:custGeom>
                <a:avLst/>
                <a:gdLst/>
                <a:ahLst/>
                <a:cxnLst>
                  <a:cxn ang="0">
                    <a:pos x="34" y="1384"/>
                  </a:cxn>
                  <a:cxn ang="0">
                    <a:pos x="50" y="1211"/>
                  </a:cxn>
                  <a:cxn ang="0">
                    <a:pos x="84" y="1279"/>
                  </a:cxn>
                  <a:cxn ang="0">
                    <a:pos x="102" y="1308"/>
                  </a:cxn>
                  <a:cxn ang="0">
                    <a:pos x="136" y="1211"/>
                  </a:cxn>
                  <a:cxn ang="0">
                    <a:pos x="152" y="1384"/>
                  </a:cxn>
                  <a:cxn ang="0">
                    <a:pos x="204" y="1230"/>
                  </a:cxn>
                  <a:cxn ang="0">
                    <a:pos x="220" y="1279"/>
                  </a:cxn>
                  <a:cxn ang="0">
                    <a:pos x="254" y="1099"/>
                  </a:cxn>
                  <a:cxn ang="0">
                    <a:pos x="271" y="910"/>
                  </a:cxn>
                  <a:cxn ang="0">
                    <a:pos x="304" y="762"/>
                  </a:cxn>
                  <a:cxn ang="0">
                    <a:pos x="322" y="558"/>
                  </a:cxn>
                  <a:cxn ang="0">
                    <a:pos x="356" y="490"/>
                  </a:cxn>
                  <a:cxn ang="0">
                    <a:pos x="372" y="319"/>
                  </a:cxn>
                  <a:cxn ang="0">
                    <a:pos x="406" y="241"/>
                  </a:cxn>
                  <a:cxn ang="0">
                    <a:pos x="424" y="115"/>
                  </a:cxn>
                  <a:cxn ang="0">
                    <a:pos x="458" y="61"/>
                  </a:cxn>
                  <a:cxn ang="0">
                    <a:pos x="474" y="13"/>
                  </a:cxn>
                  <a:cxn ang="0">
                    <a:pos x="508" y="0"/>
                  </a:cxn>
                  <a:cxn ang="0">
                    <a:pos x="525" y="0"/>
                  </a:cxn>
                  <a:cxn ang="0">
                    <a:pos x="559" y="6"/>
                  </a:cxn>
                  <a:cxn ang="0">
                    <a:pos x="576" y="32"/>
                  </a:cxn>
                  <a:cxn ang="0">
                    <a:pos x="610" y="42"/>
                  </a:cxn>
                  <a:cxn ang="0">
                    <a:pos x="627" y="73"/>
                  </a:cxn>
                  <a:cxn ang="0">
                    <a:pos x="661" y="89"/>
                  </a:cxn>
                  <a:cxn ang="0">
                    <a:pos x="678" y="116"/>
                  </a:cxn>
                  <a:cxn ang="0">
                    <a:pos x="712" y="144"/>
                  </a:cxn>
                  <a:cxn ang="0">
                    <a:pos x="729" y="181"/>
                  </a:cxn>
                  <a:cxn ang="0">
                    <a:pos x="763" y="207"/>
                  </a:cxn>
                  <a:cxn ang="0">
                    <a:pos x="779" y="252"/>
                  </a:cxn>
                  <a:cxn ang="0">
                    <a:pos x="813" y="293"/>
                  </a:cxn>
                  <a:cxn ang="0">
                    <a:pos x="830" y="406"/>
                  </a:cxn>
                  <a:cxn ang="0">
                    <a:pos x="864" y="463"/>
                  </a:cxn>
                  <a:cxn ang="0">
                    <a:pos x="881" y="534"/>
                  </a:cxn>
                  <a:cxn ang="0">
                    <a:pos x="915" y="586"/>
                  </a:cxn>
                  <a:cxn ang="0">
                    <a:pos x="932" y="644"/>
                  </a:cxn>
                  <a:cxn ang="0">
                    <a:pos x="965" y="686"/>
                  </a:cxn>
                  <a:cxn ang="0">
                    <a:pos x="983" y="756"/>
                  </a:cxn>
                  <a:cxn ang="0">
                    <a:pos x="1017" y="788"/>
                  </a:cxn>
                  <a:cxn ang="0">
                    <a:pos x="1033" y="871"/>
                  </a:cxn>
                  <a:cxn ang="0">
                    <a:pos x="1067" y="989"/>
                  </a:cxn>
                  <a:cxn ang="0">
                    <a:pos x="1085" y="1211"/>
                  </a:cxn>
                  <a:cxn ang="0">
                    <a:pos x="1119" y="1279"/>
                  </a:cxn>
                  <a:cxn ang="0">
                    <a:pos x="1135" y="1384"/>
                  </a:cxn>
                  <a:cxn ang="0">
                    <a:pos x="1237" y="1648"/>
                  </a:cxn>
                </a:cxnLst>
                <a:rect l="0" t="0" r="r" b="b"/>
                <a:pathLst>
                  <a:path w="1237" h="1648">
                    <a:moveTo>
                      <a:pt x="0" y="1648"/>
                    </a:moveTo>
                    <a:lnTo>
                      <a:pt x="0" y="1384"/>
                    </a:lnTo>
                    <a:lnTo>
                      <a:pt x="34" y="1384"/>
                    </a:lnTo>
                    <a:lnTo>
                      <a:pt x="34" y="1308"/>
                    </a:lnTo>
                    <a:lnTo>
                      <a:pt x="50" y="1308"/>
                    </a:lnTo>
                    <a:lnTo>
                      <a:pt x="50" y="1211"/>
                    </a:lnTo>
                    <a:lnTo>
                      <a:pt x="68" y="1211"/>
                    </a:lnTo>
                    <a:lnTo>
                      <a:pt x="68" y="1279"/>
                    </a:lnTo>
                    <a:lnTo>
                      <a:pt x="84" y="1279"/>
                    </a:lnTo>
                    <a:lnTo>
                      <a:pt x="84" y="1177"/>
                    </a:lnTo>
                    <a:lnTo>
                      <a:pt x="102" y="1177"/>
                    </a:lnTo>
                    <a:lnTo>
                      <a:pt x="102" y="1308"/>
                    </a:lnTo>
                    <a:lnTo>
                      <a:pt x="118" y="1308"/>
                    </a:lnTo>
                    <a:lnTo>
                      <a:pt x="118" y="1211"/>
                    </a:lnTo>
                    <a:lnTo>
                      <a:pt x="136" y="1211"/>
                    </a:lnTo>
                    <a:lnTo>
                      <a:pt x="136" y="1439"/>
                    </a:lnTo>
                    <a:lnTo>
                      <a:pt x="152" y="1439"/>
                    </a:lnTo>
                    <a:lnTo>
                      <a:pt x="152" y="1384"/>
                    </a:lnTo>
                    <a:lnTo>
                      <a:pt x="170" y="1384"/>
                    </a:lnTo>
                    <a:lnTo>
                      <a:pt x="170" y="1230"/>
                    </a:lnTo>
                    <a:lnTo>
                      <a:pt x="204" y="1230"/>
                    </a:lnTo>
                    <a:lnTo>
                      <a:pt x="204" y="1384"/>
                    </a:lnTo>
                    <a:lnTo>
                      <a:pt x="220" y="1384"/>
                    </a:lnTo>
                    <a:lnTo>
                      <a:pt x="220" y="1279"/>
                    </a:lnTo>
                    <a:lnTo>
                      <a:pt x="238" y="1279"/>
                    </a:lnTo>
                    <a:lnTo>
                      <a:pt x="238" y="1099"/>
                    </a:lnTo>
                    <a:lnTo>
                      <a:pt x="254" y="1099"/>
                    </a:lnTo>
                    <a:lnTo>
                      <a:pt x="254" y="973"/>
                    </a:lnTo>
                    <a:lnTo>
                      <a:pt x="271" y="973"/>
                    </a:lnTo>
                    <a:lnTo>
                      <a:pt x="271" y="910"/>
                    </a:lnTo>
                    <a:lnTo>
                      <a:pt x="288" y="910"/>
                    </a:lnTo>
                    <a:lnTo>
                      <a:pt x="288" y="762"/>
                    </a:lnTo>
                    <a:lnTo>
                      <a:pt x="304" y="762"/>
                    </a:lnTo>
                    <a:lnTo>
                      <a:pt x="304" y="690"/>
                    </a:lnTo>
                    <a:lnTo>
                      <a:pt x="322" y="690"/>
                    </a:lnTo>
                    <a:lnTo>
                      <a:pt x="322" y="558"/>
                    </a:lnTo>
                    <a:lnTo>
                      <a:pt x="338" y="558"/>
                    </a:lnTo>
                    <a:lnTo>
                      <a:pt x="338" y="490"/>
                    </a:lnTo>
                    <a:lnTo>
                      <a:pt x="356" y="490"/>
                    </a:lnTo>
                    <a:lnTo>
                      <a:pt x="356" y="411"/>
                    </a:lnTo>
                    <a:lnTo>
                      <a:pt x="372" y="411"/>
                    </a:lnTo>
                    <a:lnTo>
                      <a:pt x="372" y="319"/>
                    </a:lnTo>
                    <a:lnTo>
                      <a:pt x="390" y="319"/>
                    </a:lnTo>
                    <a:lnTo>
                      <a:pt x="390" y="241"/>
                    </a:lnTo>
                    <a:lnTo>
                      <a:pt x="406" y="241"/>
                    </a:lnTo>
                    <a:lnTo>
                      <a:pt x="406" y="176"/>
                    </a:lnTo>
                    <a:lnTo>
                      <a:pt x="424" y="176"/>
                    </a:lnTo>
                    <a:lnTo>
                      <a:pt x="424" y="115"/>
                    </a:lnTo>
                    <a:lnTo>
                      <a:pt x="440" y="115"/>
                    </a:lnTo>
                    <a:lnTo>
                      <a:pt x="440" y="61"/>
                    </a:lnTo>
                    <a:lnTo>
                      <a:pt x="458" y="61"/>
                    </a:lnTo>
                    <a:lnTo>
                      <a:pt x="458" y="29"/>
                    </a:lnTo>
                    <a:lnTo>
                      <a:pt x="474" y="29"/>
                    </a:lnTo>
                    <a:lnTo>
                      <a:pt x="474" y="13"/>
                    </a:lnTo>
                    <a:lnTo>
                      <a:pt x="491" y="13"/>
                    </a:lnTo>
                    <a:lnTo>
                      <a:pt x="491" y="0"/>
                    </a:lnTo>
                    <a:lnTo>
                      <a:pt x="508" y="0"/>
                    </a:lnTo>
                    <a:lnTo>
                      <a:pt x="508" y="3"/>
                    </a:lnTo>
                    <a:lnTo>
                      <a:pt x="525" y="3"/>
                    </a:lnTo>
                    <a:lnTo>
                      <a:pt x="525" y="0"/>
                    </a:lnTo>
                    <a:lnTo>
                      <a:pt x="542" y="0"/>
                    </a:lnTo>
                    <a:lnTo>
                      <a:pt x="542" y="6"/>
                    </a:lnTo>
                    <a:lnTo>
                      <a:pt x="559" y="6"/>
                    </a:lnTo>
                    <a:lnTo>
                      <a:pt x="559" y="21"/>
                    </a:lnTo>
                    <a:lnTo>
                      <a:pt x="576" y="21"/>
                    </a:lnTo>
                    <a:lnTo>
                      <a:pt x="576" y="32"/>
                    </a:lnTo>
                    <a:lnTo>
                      <a:pt x="593" y="32"/>
                    </a:lnTo>
                    <a:lnTo>
                      <a:pt x="593" y="42"/>
                    </a:lnTo>
                    <a:lnTo>
                      <a:pt x="610" y="42"/>
                    </a:lnTo>
                    <a:lnTo>
                      <a:pt x="610" y="60"/>
                    </a:lnTo>
                    <a:lnTo>
                      <a:pt x="627" y="60"/>
                    </a:lnTo>
                    <a:lnTo>
                      <a:pt x="627" y="73"/>
                    </a:lnTo>
                    <a:lnTo>
                      <a:pt x="643" y="73"/>
                    </a:lnTo>
                    <a:lnTo>
                      <a:pt x="643" y="89"/>
                    </a:lnTo>
                    <a:lnTo>
                      <a:pt x="661" y="89"/>
                    </a:lnTo>
                    <a:lnTo>
                      <a:pt x="661" y="103"/>
                    </a:lnTo>
                    <a:lnTo>
                      <a:pt x="678" y="103"/>
                    </a:lnTo>
                    <a:lnTo>
                      <a:pt x="678" y="116"/>
                    </a:lnTo>
                    <a:lnTo>
                      <a:pt x="695" y="116"/>
                    </a:lnTo>
                    <a:lnTo>
                      <a:pt x="695" y="144"/>
                    </a:lnTo>
                    <a:lnTo>
                      <a:pt x="712" y="144"/>
                    </a:lnTo>
                    <a:lnTo>
                      <a:pt x="712" y="162"/>
                    </a:lnTo>
                    <a:lnTo>
                      <a:pt x="729" y="162"/>
                    </a:lnTo>
                    <a:lnTo>
                      <a:pt x="729" y="181"/>
                    </a:lnTo>
                    <a:lnTo>
                      <a:pt x="745" y="181"/>
                    </a:lnTo>
                    <a:lnTo>
                      <a:pt x="745" y="207"/>
                    </a:lnTo>
                    <a:lnTo>
                      <a:pt x="763" y="207"/>
                    </a:lnTo>
                    <a:lnTo>
                      <a:pt x="763" y="230"/>
                    </a:lnTo>
                    <a:lnTo>
                      <a:pt x="779" y="230"/>
                    </a:lnTo>
                    <a:lnTo>
                      <a:pt x="779" y="252"/>
                    </a:lnTo>
                    <a:lnTo>
                      <a:pt x="797" y="252"/>
                    </a:lnTo>
                    <a:lnTo>
                      <a:pt x="797" y="293"/>
                    </a:lnTo>
                    <a:lnTo>
                      <a:pt x="813" y="293"/>
                    </a:lnTo>
                    <a:lnTo>
                      <a:pt x="813" y="343"/>
                    </a:lnTo>
                    <a:lnTo>
                      <a:pt x="830" y="343"/>
                    </a:lnTo>
                    <a:lnTo>
                      <a:pt x="830" y="406"/>
                    </a:lnTo>
                    <a:lnTo>
                      <a:pt x="847" y="406"/>
                    </a:lnTo>
                    <a:lnTo>
                      <a:pt x="847" y="463"/>
                    </a:lnTo>
                    <a:lnTo>
                      <a:pt x="864" y="463"/>
                    </a:lnTo>
                    <a:lnTo>
                      <a:pt x="864" y="518"/>
                    </a:lnTo>
                    <a:lnTo>
                      <a:pt x="881" y="518"/>
                    </a:lnTo>
                    <a:lnTo>
                      <a:pt x="881" y="534"/>
                    </a:lnTo>
                    <a:lnTo>
                      <a:pt x="898" y="534"/>
                    </a:lnTo>
                    <a:lnTo>
                      <a:pt x="898" y="586"/>
                    </a:lnTo>
                    <a:lnTo>
                      <a:pt x="915" y="586"/>
                    </a:lnTo>
                    <a:lnTo>
                      <a:pt x="915" y="607"/>
                    </a:lnTo>
                    <a:lnTo>
                      <a:pt x="932" y="607"/>
                    </a:lnTo>
                    <a:lnTo>
                      <a:pt x="932" y="644"/>
                    </a:lnTo>
                    <a:lnTo>
                      <a:pt x="949" y="644"/>
                    </a:lnTo>
                    <a:lnTo>
                      <a:pt x="949" y="686"/>
                    </a:lnTo>
                    <a:lnTo>
                      <a:pt x="965" y="686"/>
                    </a:lnTo>
                    <a:lnTo>
                      <a:pt x="965" y="732"/>
                    </a:lnTo>
                    <a:lnTo>
                      <a:pt x="983" y="732"/>
                    </a:lnTo>
                    <a:lnTo>
                      <a:pt x="983" y="756"/>
                    </a:lnTo>
                    <a:lnTo>
                      <a:pt x="999" y="756"/>
                    </a:lnTo>
                    <a:lnTo>
                      <a:pt x="999" y="788"/>
                    </a:lnTo>
                    <a:lnTo>
                      <a:pt x="1017" y="788"/>
                    </a:lnTo>
                    <a:lnTo>
                      <a:pt x="1017" y="809"/>
                    </a:lnTo>
                    <a:lnTo>
                      <a:pt x="1033" y="809"/>
                    </a:lnTo>
                    <a:lnTo>
                      <a:pt x="1033" y="871"/>
                    </a:lnTo>
                    <a:lnTo>
                      <a:pt x="1051" y="871"/>
                    </a:lnTo>
                    <a:lnTo>
                      <a:pt x="1051" y="989"/>
                    </a:lnTo>
                    <a:lnTo>
                      <a:pt x="1067" y="989"/>
                    </a:lnTo>
                    <a:lnTo>
                      <a:pt x="1067" y="1070"/>
                    </a:lnTo>
                    <a:lnTo>
                      <a:pt x="1085" y="1070"/>
                    </a:lnTo>
                    <a:lnTo>
                      <a:pt x="1085" y="1211"/>
                    </a:lnTo>
                    <a:lnTo>
                      <a:pt x="1101" y="1211"/>
                    </a:lnTo>
                    <a:lnTo>
                      <a:pt x="1101" y="1279"/>
                    </a:lnTo>
                    <a:lnTo>
                      <a:pt x="1119" y="1279"/>
                    </a:lnTo>
                    <a:lnTo>
                      <a:pt x="1119" y="1648"/>
                    </a:lnTo>
                    <a:lnTo>
                      <a:pt x="1135" y="1648"/>
                    </a:lnTo>
                    <a:lnTo>
                      <a:pt x="1135" y="1384"/>
                    </a:lnTo>
                    <a:lnTo>
                      <a:pt x="1153" y="1384"/>
                    </a:lnTo>
                    <a:lnTo>
                      <a:pt x="1153" y="1648"/>
                    </a:lnTo>
                    <a:lnTo>
                      <a:pt x="1237" y="1648"/>
                    </a:lnTo>
                    <a:lnTo>
                      <a:pt x="0" y="1648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pic>
            <p:nvPicPr>
              <p:cNvPr id="608791" name="Picture 535"/>
              <p:cNvPicPr>
                <a:picLocks noChangeAspect="1" noChangeArrowheads="1"/>
              </p:cNvPicPr>
              <p:nvPr/>
            </p:nvPicPr>
            <p:blipFill>
              <a:blip r:embed="rId338"/>
              <a:srcRect/>
              <a:stretch>
                <a:fillRect/>
              </a:stretch>
            </p:blipFill>
            <p:spPr bwMode="auto">
              <a:xfrm>
                <a:off x="2141" y="3274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792" name="Picture 536"/>
              <p:cNvPicPr>
                <a:picLocks noChangeAspect="1" noChangeArrowheads="1"/>
              </p:cNvPicPr>
              <p:nvPr/>
            </p:nvPicPr>
            <p:blipFill>
              <a:blip r:embed="rId339"/>
              <a:srcRect/>
              <a:stretch>
                <a:fillRect/>
              </a:stretch>
            </p:blipFill>
            <p:spPr bwMode="auto">
              <a:xfrm>
                <a:off x="2141" y="3274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793" name="Picture 537"/>
              <p:cNvPicPr>
                <a:picLocks noChangeAspect="1" noChangeArrowheads="1"/>
              </p:cNvPicPr>
              <p:nvPr/>
            </p:nvPicPr>
            <p:blipFill>
              <a:blip r:embed="rId340"/>
              <a:srcRect/>
              <a:stretch>
                <a:fillRect/>
              </a:stretch>
            </p:blipFill>
            <p:spPr bwMode="auto">
              <a:xfrm>
                <a:off x="2267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794" name="Picture 538"/>
              <p:cNvPicPr>
                <a:picLocks noChangeAspect="1" noChangeArrowheads="1"/>
              </p:cNvPicPr>
              <p:nvPr/>
            </p:nvPicPr>
            <p:blipFill>
              <a:blip r:embed="rId341"/>
              <a:srcRect/>
              <a:stretch>
                <a:fillRect/>
              </a:stretch>
            </p:blipFill>
            <p:spPr bwMode="auto">
              <a:xfrm>
                <a:off x="2267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795" name="Picture 539"/>
              <p:cNvPicPr>
                <a:picLocks noChangeAspect="1" noChangeArrowheads="1"/>
              </p:cNvPicPr>
              <p:nvPr/>
            </p:nvPicPr>
            <p:blipFill>
              <a:blip r:embed="rId342"/>
              <a:srcRect/>
              <a:stretch>
                <a:fillRect/>
              </a:stretch>
            </p:blipFill>
            <p:spPr bwMode="auto">
              <a:xfrm>
                <a:off x="2391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796" name="Picture 540"/>
              <p:cNvPicPr>
                <a:picLocks noChangeAspect="1" noChangeArrowheads="1"/>
              </p:cNvPicPr>
              <p:nvPr/>
            </p:nvPicPr>
            <p:blipFill>
              <a:blip r:embed="rId343"/>
              <a:srcRect/>
              <a:stretch>
                <a:fillRect/>
              </a:stretch>
            </p:blipFill>
            <p:spPr bwMode="auto">
              <a:xfrm>
                <a:off x="2391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797" name="Picture 541"/>
              <p:cNvPicPr>
                <a:picLocks noChangeAspect="1" noChangeArrowheads="1"/>
              </p:cNvPicPr>
              <p:nvPr/>
            </p:nvPicPr>
            <p:blipFill>
              <a:blip r:embed="rId344"/>
              <a:srcRect/>
              <a:stretch>
                <a:fillRect/>
              </a:stretch>
            </p:blipFill>
            <p:spPr bwMode="auto">
              <a:xfrm>
                <a:off x="2518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798" name="Picture 542"/>
              <p:cNvPicPr>
                <a:picLocks noChangeAspect="1" noChangeArrowheads="1"/>
              </p:cNvPicPr>
              <p:nvPr/>
            </p:nvPicPr>
            <p:blipFill>
              <a:blip r:embed="rId345"/>
              <a:srcRect/>
              <a:stretch>
                <a:fillRect/>
              </a:stretch>
            </p:blipFill>
            <p:spPr bwMode="auto">
              <a:xfrm>
                <a:off x="2518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799" name="Picture 543"/>
              <p:cNvPicPr>
                <a:picLocks noChangeAspect="1" noChangeArrowheads="1"/>
              </p:cNvPicPr>
              <p:nvPr/>
            </p:nvPicPr>
            <p:blipFill>
              <a:blip r:embed="rId346"/>
              <a:srcRect/>
              <a:stretch>
                <a:fillRect/>
              </a:stretch>
            </p:blipFill>
            <p:spPr bwMode="auto">
              <a:xfrm>
                <a:off x="2642" y="3274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00" name="Picture 544"/>
              <p:cNvPicPr>
                <a:picLocks noChangeAspect="1" noChangeArrowheads="1"/>
              </p:cNvPicPr>
              <p:nvPr/>
            </p:nvPicPr>
            <p:blipFill>
              <a:blip r:embed="rId347"/>
              <a:srcRect/>
              <a:stretch>
                <a:fillRect/>
              </a:stretch>
            </p:blipFill>
            <p:spPr bwMode="auto">
              <a:xfrm>
                <a:off x="2642" y="3274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01" name="Picture 545"/>
              <p:cNvPicPr>
                <a:picLocks noChangeAspect="1" noChangeArrowheads="1"/>
              </p:cNvPicPr>
              <p:nvPr/>
            </p:nvPicPr>
            <p:blipFill>
              <a:blip r:embed="rId348"/>
              <a:srcRect/>
              <a:stretch>
                <a:fillRect/>
              </a:stretch>
            </p:blipFill>
            <p:spPr bwMode="auto">
              <a:xfrm>
                <a:off x="2767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02" name="Picture 546"/>
              <p:cNvPicPr>
                <a:picLocks noChangeAspect="1" noChangeArrowheads="1"/>
              </p:cNvPicPr>
              <p:nvPr/>
            </p:nvPicPr>
            <p:blipFill>
              <a:blip r:embed="rId349"/>
              <a:srcRect/>
              <a:stretch>
                <a:fillRect/>
              </a:stretch>
            </p:blipFill>
            <p:spPr bwMode="auto">
              <a:xfrm>
                <a:off x="2767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03" name="Picture 547"/>
              <p:cNvPicPr>
                <a:picLocks noChangeAspect="1" noChangeArrowheads="1"/>
              </p:cNvPicPr>
              <p:nvPr/>
            </p:nvPicPr>
            <p:blipFill>
              <a:blip r:embed="rId350"/>
              <a:srcRect/>
              <a:stretch>
                <a:fillRect/>
              </a:stretch>
            </p:blipFill>
            <p:spPr bwMode="auto">
              <a:xfrm>
                <a:off x="2893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04" name="Picture 548"/>
              <p:cNvPicPr>
                <a:picLocks noChangeAspect="1" noChangeArrowheads="1"/>
              </p:cNvPicPr>
              <p:nvPr/>
            </p:nvPicPr>
            <p:blipFill>
              <a:blip r:embed="rId351"/>
              <a:srcRect/>
              <a:stretch>
                <a:fillRect/>
              </a:stretch>
            </p:blipFill>
            <p:spPr bwMode="auto">
              <a:xfrm>
                <a:off x="2893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05" name="Picture 549"/>
              <p:cNvPicPr>
                <a:picLocks noChangeAspect="1" noChangeArrowheads="1"/>
              </p:cNvPicPr>
              <p:nvPr/>
            </p:nvPicPr>
            <p:blipFill>
              <a:blip r:embed="rId352"/>
              <a:srcRect/>
              <a:stretch>
                <a:fillRect/>
              </a:stretch>
            </p:blipFill>
            <p:spPr bwMode="auto">
              <a:xfrm>
                <a:off x="3018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06" name="Picture 550"/>
              <p:cNvPicPr>
                <a:picLocks noChangeAspect="1" noChangeArrowheads="1"/>
              </p:cNvPicPr>
              <p:nvPr/>
            </p:nvPicPr>
            <p:blipFill>
              <a:blip r:embed="rId353"/>
              <a:srcRect/>
              <a:stretch>
                <a:fillRect/>
              </a:stretch>
            </p:blipFill>
            <p:spPr bwMode="auto">
              <a:xfrm>
                <a:off x="3018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07" name="Picture 551"/>
              <p:cNvPicPr>
                <a:picLocks noChangeAspect="1" noChangeArrowheads="1"/>
              </p:cNvPicPr>
              <p:nvPr/>
            </p:nvPicPr>
            <p:blipFill>
              <a:blip r:embed="rId354"/>
              <a:srcRect/>
              <a:stretch>
                <a:fillRect/>
              </a:stretch>
            </p:blipFill>
            <p:spPr bwMode="auto">
              <a:xfrm>
                <a:off x="3144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08" name="Picture 552"/>
              <p:cNvPicPr>
                <a:picLocks noChangeAspect="1" noChangeArrowheads="1"/>
              </p:cNvPicPr>
              <p:nvPr/>
            </p:nvPicPr>
            <p:blipFill>
              <a:blip r:embed="rId355"/>
              <a:srcRect/>
              <a:stretch>
                <a:fillRect/>
              </a:stretch>
            </p:blipFill>
            <p:spPr bwMode="auto">
              <a:xfrm>
                <a:off x="3144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09" name="Picture 553"/>
              <p:cNvPicPr>
                <a:picLocks noChangeAspect="1" noChangeArrowheads="1"/>
              </p:cNvPicPr>
              <p:nvPr/>
            </p:nvPicPr>
            <p:blipFill>
              <a:blip r:embed="rId356"/>
              <a:srcRect/>
              <a:stretch>
                <a:fillRect/>
              </a:stretch>
            </p:blipFill>
            <p:spPr bwMode="auto">
              <a:xfrm>
                <a:off x="3269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10" name="Picture 554"/>
              <p:cNvPicPr>
                <a:picLocks noChangeAspect="1" noChangeArrowheads="1"/>
              </p:cNvPicPr>
              <p:nvPr/>
            </p:nvPicPr>
            <p:blipFill>
              <a:blip r:embed="rId357"/>
              <a:srcRect/>
              <a:stretch>
                <a:fillRect/>
              </a:stretch>
            </p:blipFill>
            <p:spPr bwMode="auto">
              <a:xfrm>
                <a:off x="3269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11" name="Picture 555"/>
              <p:cNvPicPr>
                <a:picLocks noChangeAspect="1" noChangeArrowheads="1"/>
              </p:cNvPicPr>
              <p:nvPr/>
            </p:nvPicPr>
            <p:blipFill>
              <a:blip r:embed="rId358"/>
              <a:srcRect/>
              <a:stretch>
                <a:fillRect/>
              </a:stretch>
            </p:blipFill>
            <p:spPr bwMode="auto">
              <a:xfrm>
                <a:off x="3393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12" name="Picture 556"/>
              <p:cNvPicPr>
                <a:picLocks noChangeAspect="1" noChangeArrowheads="1"/>
              </p:cNvPicPr>
              <p:nvPr/>
            </p:nvPicPr>
            <p:blipFill>
              <a:blip r:embed="rId359"/>
              <a:srcRect/>
              <a:stretch>
                <a:fillRect/>
              </a:stretch>
            </p:blipFill>
            <p:spPr bwMode="auto">
              <a:xfrm>
                <a:off x="3393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13" name="Picture 557"/>
              <p:cNvPicPr>
                <a:picLocks noChangeAspect="1" noChangeArrowheads="1"/>
              </p:cNvPicPr>
              <p:nvPr/>
            </p:nvPicPr>
            <p:blipFill>
              <a:blip r:embed="rId360"/>
              <a:srcRect/>
              <a:stretch>
                <a:fillRect/>
              </a:stretch>
            </p:blipFill>
            <p:spPr bwMode="auto">
              <a:xfrm>
                <a:off x="2141" y="3149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14" name="Picture 558"/>
              <p:cNvPicPr>
                <a:picLocks noChangeAspect="1" noChangeArrowheads="1"/>
              </p:cNvPicPr>
              <p:nvPr/>
            </p:nvPicPr>
            <p:blipFill>
              <a:blip r:embed="rId361"/>
              <a:srcRect/>
              <a:stretch>
                <a:fillRect/>
              </a:stretch>
            </p:blipFill>
            <p:spPr bwMode="auto">
              <a:xfrm>
                <a:off x="2141" y="3149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15" name="Picture 559"/>
              <p:cNvPicPr>
                <a:picLocks noChangeAspect="1" noChangeArrowheads="1"/>
              </p:cNvPicPr>
              <p:nvPr/>
            </p:nvPicPr>
            <p:blipFill>
              <a:blip r:embed="rId362"/>
              <a:srcRect/>
              <a:stretch>
                <a:fillRect/>
              </a:stretch>
            </p:blipFill>
            <p:spPr bwMode="auto">
              <a:xfrm>
                <a:off x="2267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16" name="Picture 560"/>
              <p:cNvPicPr>
                <a:picLocks noChangeAspect="1" noChangeArrowheads="1"/>
              </p:cNvPicPr>
              <p:nvPr/>
            </p:nvPicPr>
            <p:blipFill>
              <a:blip r:embed="rId363"/>
              <a:srcRect/>
              <a:stretch>
                <a:fillRect/>
              </a:stretch>
            </p:blipFill>
            <p:spPr bwMode="auto">
              <a:xfrm>
                <a:off x="2267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17" name="Picture 561"/>
              <p:cNvPicPr>
                <a:picLocks noChangeAspect="1" noChangeArrowheads="1"/>
              </p:cNvPicPr>
              <p:nvPr/>
            </p:nvPicPr>
            <p:blipFill>
              <a:blip r:embed="rId364"/>
              <a:srcRect/>
              <a:stretch>
                <a:fillRect/>
              </a:stretch>
            </p:blipFill>
            <p:spPr bwMode="auto">
              <a:xfrm>
                <a:off x="2391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18" name="Picture 562"/>
              <p:cNvPicPr>
                <a:picLocks noChangeAspect="1" noChangeArrowheads="1"/>
              </p:cNvPicPr>
              <p:nvPr/>
            </p:nvPicPr>
            <p:blipFill>
              <a:blip r:embed="rId365"/>
              <a:srcRect/>
              <a:stretch>
                <a:fillRect/>
              </a:stretch>
            </p:blipFill>
            <p:spPr bwMode="auto">
              <a:xfrm>
                <a:off x="2391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19" name="Picture 563"/>
              <p:cNvPicPr>
                <a:picLocks noChangeAspect="1" noChangeArrowheads="1"/>
              </p:cNvPicPr>
              <p:nvPr/>
            </p:nvPicPr>
            <p:blipFill>
              <a:blip r:embed="rId366"/>
              <a:srcRect/>
              <a:stretch>
                <a:fillRect/>
              </a:stretch>
            </p:blipFill>
            <p:spPr bwMode="auto">
              <a:xfrm>
                <a:off x="2518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20" name="Picture 564"/>
              <p:cNvPicPr>
                <a:picLocks noChangeAspect="1" noChangeArrowheads="1"/>
              </p:cNvPicPr>
              <p:nvPr/>
            </p:nvPicPr>
            <p:blipFill>
              <a:blip r:embed="rId367"/>
              <a:srcRect/>
              <a:stretch>
                <a:fillRect/>
              </a:stretch>
            </p:blipFill>
            <p:spPr bwMode="auto">
              <a:xfrm>
                <a:off x="2518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21" name="Picture 565"/>
              <p:cNvPicPr>
                <a:picLocks noChangeAspect="1" noChangeArrowheads="1"/>
              </p:cNvPicPr>
              <p:nvPr/>
            </p:nvPicPr>
            <p:blipFill>
              <a:blip r:embed="rId368"/>
              <a:srcRect/>
              <a:stretch>
                <a:fillRect/>
              </a:stretch>
            </p:blipFill>
            <p:spPr bwMode="auto">
              <a:xfrm>
                <a:off x="2642" y="3149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22" name="Picture 566"/>
              <p:cNvPicPr>
                <a:picLocks noChangeAspect="1" noChangeArrowheads="1"/>
              </p:cNvPicPr>
              <p:nvPr/>
            </p:nvPicPr>
            <p:blipFill>
              <a:blip r:embed="rId369"/>
              <a:srcRect/>
              <a:stretch>
                <a:fillRect/>
              </a:stretch>
            </p:blipFill>
            <p:spPr bwMode="auto">
              <a:xfrm>
                <a:off x="2642" y="3149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23" name="Picture 567"/>
              <p:cNvPicPr>
                <a:picLocks noChangeAspect="1" noChangeArrowheads="1"/>
              </p:cNvPicPr>
              <p:nvPr/>
            </p:nvPicPr>
            <p:blipFill>
              <a:blip r:embed="rId370"/>
              <a:srcRect/>
              <a:stretch>
                <a:fillRect/>
              </a:stretch>
            </p:blipFill>
            <p:spPr bwMode="auto">
              <a:xfrm>
                <a:off x="2767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24" name="Picture 568"/>
              <p:cNvPicPr>
                <a:picLocks noChangeAspect="1" noChangeArrowheads="1"/>
              </p:cNvPicPr>
              <p:nvPr/>
            </p:nvPicPr>
            <p:blipFill>
              <a:blip r:embed="rId371"/>
              <a:srcRect/>
              <a:stretch>
                <a:fillRect/>
              </a:stretch>
            </p:blipFill>
            <p:spPr bwMode="auto">
              <a:xfrm>
                <a:off x="2767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25" name="Picture 569"/>
              <p:cNvPicPr>
                <a:picLocks noChangeAspect="1" noChangeArrowheads="1"/>
              </p:cNvPicPr>
              <p:nvPr/>
            </p:nvPicPr>
            <p:blipFill>
              <a:blip r:embed="rId372"/>
              <a:srcRect/>
              <a:stretch>
                <a:fillRect/>
              </a:stretch>
            </p:blipFill>
            <p:spPr bwMode="auto">
              <a:xfrm>
                <a:off x="2893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26" name="Picture 570"/>
              <p:cNvPicPr>
                <a:picLocks noChangeAspect="1" noChangeArrowheads="1"/>
              </p:cNvPicPr>
              <p:nvPr/>
            </p:nvPicPr>
            <p:blipFill>
              <a:blip r:embed="rId373"/>
              <a:srcRect/>
              <a:stretch>
                <a:fillRect/>
              </a:stretch>
            </p:blipFill>
            <p:spPr bwMode="auto">
              <a:xfrm>
                <a:off x="2893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27" name="Picture 571"/>
              <p:cNvPicPr>
                <a:picLocks noChangeAspect="1" noChangeArrowheads="1"/>
              </p:cNvPicPr>
              <p:nvPr/>
            </p:nvPicPr>
            <p:blipFill>
              <a:blip r:embed="rId374"/>
              <a:srcRect/>
              <a:stretch>
                <a:fillRect/>
              </a:stretch>
            </p:blipFill>
            <p:spPr bwMode="auto">
              <a:xfrm>
                <a:off x="3018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28" name="Picture 572"/>
              <p:cNvPicPr>
                <a:picLocks noChangeAspect="1" noChangeArrowheads="1"/>
              </p:cNvPicPr>
              <p:nvPr/>
            </p:nvPicPr>
            <p:blipFill>
              <a:blip r:embed="rId375"/>
              <a:srcRect/>
              <a:stretch>
                <a:fillRect/>
              </a:stretch>
            </p:blipFill>
            <p:spPr bwMode="auto">
              <a:xfrm>
                <a:off x="3018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29" name="Picture 573"/>
              <p:cNvPicPr>
                <a:picLocks noChangeAspect="1" noChangeArrowheads="1"/>
              </p:cNvPicPr>
              <p:nvPr/>
            </p:nvPicPr>
            <p:blipFill>
              <a:blip r:embed="rId376"/>
              <a:srcRect/>
              <a:stretch>
                <a:fillRect/>
              </a:stretch>
            </p:blipFill>
            <p:spPr bwMode="auto">
              <a:xfrm>
                <a:off x="3144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30" name="Picture 574"/>
              <p:cNvPicPr>
                <a:picLocks noChangeAspect="1" noChangeArrowheads="1"/>
              </p:cNvPicPr>
              <p:nvPr/>
            </p:nvPicPr>
            <p:blipFill>
              <a:blip r:embed="rId377"/>
              <a:srcRect/>
              <a:stretch>
                <a:fillRect/>
              </a:stretch>
            </p:blipFill>
            <p:spPr bwMode="auto">
              <a:xfrm>
                <a:off x="3144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31" name="Picture 575"/>
              <p:cNvPicPr>
                <a:picLocks noChangeAspect="1" noChangeArrowheads="1"/>
              </p:cNvPicPr>
              <p:nvPr/>
            </p:nvPicPr>
            <p:blipFill>
              <a:blip r:embed="rId378"/>
              <a:srcRect/>
              <a:stretch>
                <a:fillRect/>
              </a:stretch>
            </p:blipFill>
            <p:spPr bwMode="auto">
              <a:xfrm>
                <a:off x="3269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32" name="Picture 576"/>
              <p:cNvPicPr>
                <a:picLocks noChangeAspect="1" noChangeArrowheads="1"/>
              </p:cNvPicPr>
              <p:nvPr/>
            </p:nvPicPr>
            <p:blipFill>
              <a:blip r:embed="rId379"/>
              <a:srcRect/>
              <a:stretch>
                <a:fillRect/>
              </a:stretch>
            </p:blipFill>
            <p:spPr bwMode="auto">
              <a:xfrm>
                <a:off x="3269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33" name="Picture 577"/>
              <p:cNvPicPr>
                <a:picLocks noChangeAspect="1" noChangeArrowheads="1"/>
              </p:cNvPicPr>
              <p:nvPr/>
            </p:nvPicPr>
            <p:blipFill>
              <a:blip r:embed="rId380"/>
              <a:srcRect/>
              <a:stretch>
                <a:fillRect/>
              </a:stretch>
            </p:blipFill>
            <p:spPr bwMode="auto">
              <a:xfrm>
                <a:off x="3393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34" name="Picture 578"/>
              <p:cNvPicPr>
                <a:picLocks noChangeAspect="1" noChangeArrowheads="1"/>
              </p:cNvPicPr>
              <p:nvPr/>
            </p:nvPicPr>
            <p:blipFill>
              <a:blip r:embed="rId381"/>
              <a:srcRect/>
              <a:stretch>
                <a:fillRect/>
              </a:stretch>
            </p:blipFill>
            <p:spPr bwMode="auto">
              <a:xfrm>
                <a:off x="3393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35" name="Picture 579"/>
              <p:cNvPicPr>
                <a:picLocks noChangeAspect="1" noChangeArrowheads="1"/>
              </p:cNvPicPr>
              <p:nvPr/>
            </p:nvPicPr>
            <p:blipFill>
              <a:blip r:embed="rId382"/>
              <a:srcRect/>
              <a:stretch>
                <a:fillRect/>
              </a:stretch>
            </p:blipFill>
            <p:spPr bwMode="auto">
              <a:xfrm>
                <a:off x="2141" y="3024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36" name="Picture 580"/>
              <p:cNvPicPr>
                <a:picLocks noChangeAspect="1" noChangeArrowheads="1"/>
              </p:cNvPicPr>
              <p:nvPr/>
            </p:nvPicPr>
            <p:blipFill>
              <a:blip r:embed="rId383"/>
              <a:srcRect/>
              <a:stretch>
                <a:fillRect/>
              </a:stretch>
            </p:blipFill>
            <p:spPr bwMode="auto">
              <a:xfrm>
                <a:off x="2141" y="3024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37" name="Picture 581"/>
              <p:cNvPicPr>
                <a:picLocks noChangeAspect="1" noChangeArrowheads="1"/>
              </p:cNvPicPr>
              <p:nvPr/>
            </p:nvPicPr>
            <p:blipFill>
              <a:blip r:embed="rId384"/>
              <a:srcRect/>
              <a:stretch>
                <a:fillRect/>
              </a:stretch>
            </p:blipFill>
            <p:spPr bwMode="auto">
              <a:xfrm>
                <a:off x="2267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38" name="Picture 582"/>
              <p:cNvPicPr>
                <a:picLocks noChangeAspect="1" noChangeArrowheads="1"/>
              </p:cNvPicPr>
              <p:nvPr/>
            </p:nvPicPr>
            <p:blipFill>
              <a:blip r:embed="rId385"/>
              <a:srcRect/>
              <a:stretch>
                <a:fillRect/>
              </a:stretch>
            </p:blipFill>
            <p:spPr bwMode="auto">
              <a:xfrm>
                <a:off x="2267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39" name="Picture 583"/>
              <p:cNvPicPr>
                <a:picLocks noChangeAspect="1" noChangeArrowheads="1"/>
              </p:cNvPicPr>
              <p:nvPr/>
            </p:nvPicPr>
            <p:blipFill>
              <a:blip r:embed="rId386"/>
              <a:srcRect/>
              <a:stretch>
                <a:fillRect/>
              </a:stretch>
            </p:blipFill>
            <p:spPr bwMode="auto">
              <a:xfrm>
                <a:off x="2391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40" name="Picture 584"/>
              <p:cNvPicPr>
                <a:picLocks noChangeAspect="1" noChangeArrowheads="1"/>
              </p:cNvPicPr>
              <p:nvPr/>
            </p:nvPicPr>
            <p:blipFill>
              <a:blip r:embed="rId387"/>
              <a:srcRect/>
              <a:stretch>
                <a:fillRect/>
              </a:stretch>
            </p:blipFill>
            <p:spPr bwMode="auto">
              <a:xfrm>
                <a:off x="2391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41" name="Picture 585"/>
              <p:cNvPicPr>
                <a:picLocks noChangeAspect="1" noChangeArrowheads="1"/>
              </p:cNvPicPr>
              <p:nvPr/>
            </p:nvPicPr>
            <p:blipFill>
              <a:blip r:embed="rId388"/>
              <a:srcRect/>
              <a:stretch>
                <a:fillRect/>
              </a:stretch>
            </p:blipFill>
            <p:spPr bwMode="auto">
              <a:xfrm>
                <a:off x="2518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42" name="Picture 586"/>
              <p:cNvPicPr>
                <a:picLocks noChangeAspect="1" noChangeArrowheads="1"/>
              </p:cNvPicPr>
              <p:nvPr/>
            </p:nvPicPr>
            <p:blipFill>
              <a:blip r:embed="rId389"/>
              <a:srcRect/>
              <a:stretch>
                <a:fillRect/>
              </a:stretch>
            </p:blipFill>
            <p:spPr bwMode="auto">
              <a:xfrm>
                <a:off x="2518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43" name="Picture 587"/>
              <p:cNvPicPr>
                <a:picLocks noChangeAspect="1" noChangeArrowheads="1"/>
              </p:cNvPicPr>
              <p:nvPr/>
            </p:nvPicPr>
            <p:blipFill>
              <a:blip r:embed="rId390"/>
              <a:srcRect/>
              <a:stretch>
                <a:fillRect/>
              </a:stretch>
            </p:blipFill>
            <p:spPr bwMode="auto">
              <a:xfrm>
                <a:off x="2642" y="3024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44" name="Picture 588"/>
              <p:cNvPicPr>
                <a:picLocks noChangeAspect="1" noChangeArrowheads="1"/>
              </p:cNvPicPr>
              <p:nvPr/>
            </p:nvPicPr>
            <p:blipFill>
              <a:blip r:embed="rId391"/>
              <a:srcRect/>
              <a:stretch>
                <a:fillRect/>
              </a:stretch>
            </p:blipFill>
            <p:spPr bwMode="auto">
              <a:xfrm>
                <a:off x="2642" y="3024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45" name="Picture 589"/>
              <p:cNvPicPr>
                <a:picLocks noChangeAspect="1" noChangeArrowheads="1"/>
              </p:cNvPicPr>
              <p:nvPr/>
            </p:nvPicPr>
            <p:blipFill>
              <a:blip r:embed="rId392"/>
              <a:srcRect/>
              <a:stretch>
                <a:fillRect/>
              </a:stretch>
            </p:blipFill>
            <p:spPr bwMode="auto">
              <a:xfrm>
                <a:off x="2767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46" name="Picture 590"/>
              <p:cNvPicPr>
                <a:picLocks noChangeAspect="1" noChangeArrowheads="1"/>
              </p:cNvPicPr>
              <p:nvPr/>
            </p:nvPicPr>
            <p:blipFill>
              <a:blip r:embed="rId393"/>
              <a:srcRect/>
              <a:stretch>
                <a:fillRect/>
              </a:stretch>
            </p:blipFill>
            <p:spPr bwMode="auto">
              <a:xfrm>
                <a:off x="2767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47" name="Picture 591"/>
              <p:cNvPicPr>
                <a:picLocks noChangeAspect="1" noChangeArrowheads="1"/>
              </p:cNvPicPr>
              <p:nvPr/>
            </p:nvPicPr>
            <p:blipFill>
              <a:blip r:embed="rId394"/>
              <a:srcRect/>
              <a:stretch>
                <a:fillRect/>
              </a:stretch>
            </p:blipFill>
            <p:spPr bwMode="auto">
              <a:xfrm>
                <a:off x="2893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48" name="Picture 592"/>
              <p:cNvPicPr>
                <a:picLocks noChangeAspect="1" noChangeArrowheads="1"/>
              </p:cNvPicPr>
              <p:nvPr/>
            </p:nvPicPr>
            <p:blipFill>
              <a:blip r:embed="rId395"/>
              <a:srcRect/>
              <a:stretch>
                <a:fillRect/>
              </a:stretch>
            </p:blipFill>
            <p:spPr bwMode="auto">
              <a:xfrm>
                <a:off x="2893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49" name="Picture 593"/>
              <p:cNvPicPr>
                <a:picLocks noChangeAspect="1" noChangeArrowheads="1"/>
              </p:cNvPicPr>
              <p:nvPr/>
            </p:nvPicPr>
            <p:blipFill>
              <a:blip r:embed="rId396"/>
              <a:srcRect/>
              <a:stretch>
                <a:fillRect/>
              </a:stretch>
            </p:blipFill>
            <p:spPr bwMode="auto">
              <a:xfrm>
                <a:off x="3018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50" name="Picture 594"/>
              <p:cNvPicPr>
                <a:picLocks noChangeAspect="1" noChangeArrowheads="1"/>
              </p:cNvPicPr>
              <p:nvPr/>
            </p:nvPicPr>
            <p:blipFill>
              <a:blip r:embed="rId397"/>
              <a:srcRect/>
              <a:stretch>
                <a:fillRect/>
              </a:stretch>
            </p:blipFill>
            <p:spPr bwMode="auto">
              <a:xfrm>
                <a:off x="3018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51" name="Picture 595"/>
              <p:cNvPicPr>
                <a:picLocks noChangeAspect="1" noChangeArrowheads="1"/>
              </p:cNvPicPr>
              <p:nvPr/>
            </p:nvPicPr>
            <p:blipFill>
              <a:blip r:embed="rId398"/>
              <a:srcRect/>
              <a:stretch>
                <a:fillRect/>
              </a:stretch>
            </p:blipFill>
            <p:spPr bwMode="auto">
              <a:xfrm>
                <a:off x="3144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52" name="Picture 596"/>
              <p:cNvPicPr>
                <a:picLocks noChangeAspect="1" noChangeArrowheads="1"/>
              </p:cNvPicPr>
              <p:nvPr/>
            </p:nvPicPr>
            <p:blipFill>
              <a:blip r:embed="rId399"/>
              <a:srcRect/>
              <a:stretch>
                <a:fillRect/>
              </a:stretch>
            </p:blipFill>
            <p:spPr bwMode="auto">
              <a:xfrm>
                <a:off x="3144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53" name="Picture 597"/>
              <p:cNvPicPr>
                <a:picLocks noChangeAspect="1" noChangeArrowheads="1"/>
              </p:cNvPicPr>
              <p:nvPr/>
            </p:nvPicPr>
            <p:blipFill>
              <a:blip r:embed="rId400"/>
              <a:srcRect/>
              <a:stretch>
                <a:fillRect/>
              </a:stretch>
            </p:blipFill>
            <p:spPr bwMode="auto">
              <a:xfrm>
                <a:off x="3269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54" name="Picture 598"/>
              <p:cNvPicPr>
                <a:picLocks noChangeAspect="1" noChangeArrowheads="1"/>
              </p:cNvPicPr>
              <p:nvPr/>
            </p:nvPicPr>
            <p:blipFill>
              <a:blip r:embed="rId401"/>
              <a:srcRect/>
              <a:stretch>
                <a:fillRect/>
              </a:stretch>
            </p:blipFill>
            <p:spPr bwMode="auto">
              <a:xfrm>
                <a:off x="3269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55" name="Picture 599"/>
              <p:cNvPicPr>
                <a:picLocks noChangeAspect="1" noChangeArrowheads="1"/>
              </p:cNvPicPr>
              <p:nvPr/>
            </p:nvPicPr>
            <p:blipFill>
              <a:blip r:embed="rId402"/>
              <a:srcRect/>
              <a:stretch>
                <a:fillRect/>
              </a:stretch>
            </p:blipFill>
            <p:spPr bwMode="auto">
              <a:xfrm>
                <a:off x="3393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56" name="Picture 600"/>
              <p:cNvPicPr>
                <a:picLocks noChangeAspect="1" noChangeArrowheads="1"/>
              </p:cNvPicPr>
              <p:nvPr/>
            </p:nvPicPr>
            <p:blipFill>
              <a:blip r:embed="rId403"/>
              <a:srcRect/>
              <a:stretch>
                <a:fillRect/>
              </a:stretch>
            </p:blipFill>
            <p:spPr bwMode="auto">
              <a:xfrm>
                <a:off x="3393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57" name="Picture 601"/>
              <p:cNvPicPr>
                <a:picLocks noChangeAspect="1" noChangeArrowheads="1"/>
              </p:cNvPicPr>
              <p:nvPr/>
            </p:nvPicPr>
            <p:blipFill>
              <a:blip r:embed="rId404"/>
              <a:srcRect/>
              <a:stretch>
                <a:fillRect/>
              </a:stretch>
            </p:blipFill>
            <p:spPr bwMode="auto">
              <a:xfrm>
                <a:off x="2141" y="2898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58" name="Picture 602"/>
              <p:cNvPicPr>
                <a:picLocks noChangeAspect="1" noChangeArrowheads="1"/>
              </p:cNvPicPr>
              <p:nvPr/>
            </p:nvPicPr>
            <p:blipFill>
              <a:blip r:embed="rId405"/>
              <a:srcRect/>
              <a:stretch>
                <a:fillRect/>
              </a:stretch>
            </p:blipFill>
            <p:spPr bwMode="auto">
              <a:xfrm>
                <a:off x="2141" y="2898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59" name="Picture 603"/>
              <p:cNvPicPr>
                <a:picLocks noChangeAspect="1" noChangeArrowheads="1"/>
              </p:cNvPicPr>
              <p:nvPr/>
            </p:nvPicPr>
            <p:blipFill>
              <a:blip r:embed="rId406"/>
              <a:srcRect/>
              <a:stretch>
                <a:fillRect/>
              </a:stretch>
            </p:blipFill>
            <p:spPr bwMode="auto">
              <a:xfrm>
                <a:off x="2267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60" name="Picture 604"/>
              <p:cNvPicPr>
                <a:picLocks noChangeAspect="1" noChangeArrowheads="1"/>
              </p:cNvPicPr>
              <p:nvPr/>
            </p:nvPicPr>
            <p:blipFill>
              <a:blip r:embed="rId407"/>
              <a:srcRect/>
              <a:stretch>
                <a:fillRect/>
              </a:stretch>
            </p:blipFill>
            <p:spPr bwMode="auto">
              <a:xfrm>
                <a:off x="2267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61" name="Picture 605"/>
              <p:cNvPicPr>
                <a:picLocks noChangeAspect="1" noChangeArrowheads="1"/>
              </p:cNvPicPr>
              <p:nvPr/>
            </p:nvPicPr>
            <p:blipFill>
              <a:blip r:embed="rId408"/>
              <a:srcRect/>
              <a:stretch>
                <a:fillRect/>
              </a:stretch>
            </p:blipFill>
            <p:spPr bwMode="auto">
              <a:xfrm>
                <a:off x="2391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62" name="Picture 606"/>
              <p:cNvPicPr>
                <a:picLocks noChangeAspect="1" noChangeArrowheads="1"/>
              </p:cNvPicPr>
              <p:nvPr/>
            </p:nvPicPr>
            <p:blipFill>
              <a:blip r:embed="rId409"/>
              <a:srcRect/>
              <a:stretch>
                <a:fillRect/>
              </a:stretch>
            </p:blipFill>
            <p:spPr bwMode="auto">
              <a:xfrm>
                <a:off x="2391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09064" name="Group 808"/>
            <p:cNvGrpSpPr>
              <a:grpSpLocks/>
            </p:cNvGrpSpPr>
            <p:nvPr/>
          </p:nvGrpSpPr>
          <p:grpSpPr bwMode="auto">
            <a:xfrm>
              <a:off x="2141" y="1771"/>
              <a:ext cx="1380" cy="1255"/>
              <a:chOff x="2141" y="1771"/>
              <a:chExt cx="1380" cy="1255"/>
            </a:xfrm>
          </p:grpSpPr>
          <p:pic>
            <p:nvPicPr>
              <p:cNvPr id="608864" name="Picture 608"/>
              <p:cNvPicPr>
                <a:picLocks noChangeAspect="1" noChangeArrowheads="1"/>
              </p:cNvPicPr>
              <p:nvPr/>
            </p:nvPicPr>
            <p:blipFill>
              <a:blip r:embed="rId410"/>
              <a:srcRect/>
              <a:stretch>
                <a:fillRect/>
              </a:stretch>
            </p:blipFill>
            <p:spPr bwMode="auto">
              <a:xfrm>
                <a:off x="2518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65" name="Picture 609"/>
              <p:cNvPicPr>
                <a:picLocks noChangeAspect="1" noChangeArrowheads="1"/>
              </p:cNvPicPr>
              <p:nvPr/>
            </p:nvPicPr>
            <p:blipFill>
              <a:blip r:embed="rId411"/>
              <a:srcRect/>
              <a:stretch>
                <a:fillRect/>
              </a:stretch>
            </p:blipFill>
            <p:spPr bwMode="auto">
              <a:xfrm>
                <a:off x="2518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66" name="Picture 610"/>
              <p:cNvPicPr>
                <a:picLocks noChangeAspect="1" noChangeArrowheads="1"/>
              </p:cNvPicPr>
              <p:nvPr/>
            </p:nvPicPr>
            <p:blipFill>
              <a:blip r:embed="rId412"/>
              <a:srcRect/>
              <a:stretch>
                <a:fillRect/>
              </a:stretch>
            </p:blipFill>
            <p:spPr bwMode="auto">
              <a:xfrm>
                <a:off x="2642" y="2898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67" name="Picture 611"/>
              <p:cNvPicPr>
                <a:picLocks noChangeAspect="1" noChangeArrowheads="1"/>
              </p:cNvPicPr>
              <p:nvPr/>
            </p:nvPicPr>
            <p:blipFill>
              <a:blip r:embed="rId413"/>
              <a:srcRect/>
              <a:stretch>
                <a:fillRect/>
              </a:stretch>
            </p:blipFill>
            <p:spPr bwMode="auto">
              <a:xfrm>
                <a:off x="2642" y="2898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68" name="Picture 612"/>
              <p:cNvPicPr>
                <a:picLocks noChangeAspect="1" noChangeArrowheads="1"/>
              </p:cNvPicPr>
              <p:nvPr/>
            </p:nvPicPr>
            <p:blipFill>
              <a:blip r:embed="rId414"/>
              <a:srcRect/>
              <a:stretch>
                <a:fillRect/>
              </a:stretch>
            </p:blipFill>
            <p:spPr bwMode="auto">
              <a:xfrm>
                <a:off x="2767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69" name="Picture 613"/>
              <p:cNvPicPr>
                <a:picLocks noChangeAspect="1" noChangeArrowheads="1"/>
              </p:cNvPicPr>
              <p:nvPr/>
            </p:nvPicPr>
            <p:blipFill>
              <a:blip r:embed="rId415"/>
              <a:srcRect/>
              <a:stretch>
                <a:fillRect/>
              </a:stretch>
            </p:blipFill>
            <p:spPr bwMode="auto">
              <a:xfrm>
                <a:off x="2767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70" name="Picture 614"/>
              <p:cNvPicPr>
                <a:picLocks noChangeAspect="1" noChangeArrowheads="1"/>
              </p:cNvPicPr>
              <p:nvPr/>
            </p:nvPicPr>
            <p:blipFill>
              <a:blip r:embed="rId416"/>
              <a:srcRect/>
              <a:stretch>
                <a:fillRect/>
              </a:stretch>
            </p:blipFill>
            <p:spPr bwMode="auto">
              <a:xfrm>
                <a:off x="2893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71" name="Picture 615"/>
              <p:cNvPicPr>
                <a:picLocks noChangeAspect="1" noChangeArrowheads="1"/>
              </p:cNvPicPr>
              <p:nvPr/>
            </p:nvPicPr>
            <p:blipFill>
              <a:blip r:embed="rId417"/>
              <a:srcRect/>
              <a:stretch>
                <a:fillRect/>
              </a:stretch>
            </p:blipFill>
            <p:spPr bwMode="auto">
              <a:xfrm>
                <a:off x="2893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72" name="Picture 616"/>
              <p:cNvPicPr>
                <a:picLocks noChangeAspect="1" noChangeArrowheads="1"/>
              </p:cNvPicPr>
              <p:nvPr/>
            </p:nvPicPr>
            <p:blipFill>
              <a:blip r:embed="rId418"/>
              <a:srcRect/>
              <a:stretch>
                <a:fillRect/>
              </a:stretch>
            </p:blipFill>
            <p:spPr bwMode="auto">
              <a:xfrm>
                <a:off x="3018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73" name="Picture 617"/>
              <p:cNvPicPr>
                <a:picLocks noChangeAspect="1" noChangeArrowheads="1"/>
              </p:cNvPicPr>
              <p:nvPr/>
            </p:nvPicPr>
            <p:blipFill>
              <a:blip r:embed="rId419"/>
              <a:srcRect/>
              <a:stretch>
                <a:fillRect/>
              </a:stretch>
            </p:blipFill>
            <p:spPr bwMode="auto">
              <a:xfrm>
                <a:off x="3018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74" name="Picture 618"/>
              <p:cNvPicPr>
                <a:picLocks noChangeAspect="1" noChangeArrowheads="1"/>
              </p:cNvPicPr>
              <p:nvPr/>
            </p:nvPicPr>
            <p:blipFill>
              <a:blip r:embed="rId420"/>
              <a:srcRect/>
              <a:stretch>
                <a:fillRect/>
              </a:stretch>
            </p:blipFill>
            <p:spPr bwMode="auto">
              <a:xfrm>
                <a:off x="3144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75" name="Picture 619"/>
              <p:cNvPicPr>
                <a:picLocks noChangeAspect="1" noChangeArrowheads="1"/>
              </p:cNvPicPr>
              <p:nvPr/>
            </p:nvPicPr>
            <p:blipFill>
              <a:blip r:embed="rId421"/>
              <a:srcRect/>
              <a:stretch>
                <a:fillRect/>
              </a:stretch>
            </p:blipFill>
            <p:spPr bwMode="auto">
              <a:xfrm>
                <a:off x="3144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76" name="Picture 620"/>
              <p:cNvPicPr>
                <a:picLocks noChangeAspect="1" noChangeArrowheads="1"/>
              </p:cNvPicPr>
              <p:nvPr/>
            </p:nvPicPr>
            <p:blipFill>
              <a:blip r:embed="rId422"/>
              <a:srcRect/>
              <a:stretch>
                <a:fillRect/>
              </a:stretch>
            </p:blipFill>
            <p:spPr bwMode="auto">
              <a:xfrm>
                <a:off x="3269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77" name="Picture 621"/>
              <p:cNvPicPr>
                <a:picLocks noChangeAspect="1" noChangeArrowheads="1"/>
              </p:cNvPicPr>
              <p:nvPr/>
            </p:nvPicPr>
            <p:blipFill>
              <a:blip r:embed="rId423"/>
              <a:srcRect/>
              <a:stretch>
                <a:fillRect/>
              </a:stretch>
            </p:blipFill>
            <p:spPr bwMode="auto">
              <a:xfrm>
                <a:off x="3269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78" name="Picture 622"/>
              <p:cNvPicPr>
                <a:picLocks noChangeAspect="1" noChangeArrowheads="1"/>
              </p:cNvPicPr>
              <p:nvPr/>
            </p:nvPicPr>
            <p:blipFill>
              <a:blip r:embed="rId424"/>
              <a:srcRect/>
              <a:stretch>
                <a:fillRect/>
              </a:stretch>
            </p:blipFill>
            <p:spPr bwMode="auto">
              <a:xfrm>
                <a:off x="3393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79" name="Picture 623"/>
              <p:cNvPicPr>
                <a:picLocks noChangeAspect="1" noChangeArrowheads="1"/>
              </p:cNvPicPr>
              <p:nvPr/>
            </p:nvPicPr>
            <p:blipFill>
              <a:blip r:embed="rId425"/>
              <a:srcRect/>
              <a:stretch>
                <a:fillRect/>
              </a:stretch>
            </p:blipFill>
            <p:spPr bwMode="auto">
              <a:xfrm>
                <a:off x="3393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80" name="Picture 624"/>
              <p:cNvPicPr>
                <a:picLocks noChangeAspect="1" noChangeArrowheads="1"/>
              </p:cNvPicPr>
              <p:nvPr/>
            </p:nvPicPr>
            <p:blipFill>
              <a:blip r:embed="rId426"/>
              <a:srcRect/>
              <a:stretch>
                <a:fillRect/>
              </a:stretch>
            </p:blipFill>
            <p:spPr bwMode="auto">
              <a:xfrm>
                <a:off x="2141" y="2773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81" name="Picture 625"/>
              <p:cNvPicPr>
                <a:picLocks noChangeAspect="1" noChangeArrowheads="1"/>
              </p:cNvPicPr>
              <p:nvPr/>
            </p:nvPicPr>
            <p:blipFill>
              <a:blip r:embed="rId427"/>
              <a:srcRect/>
              <a:stretch>
                <a:fillRect/>
              </a:stretch>
            </p:blipFill>
            <p:spPr bwMode="auto">
              <a:xfrm>
                <a:off x="2141" y="2773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82" name="Picture 626"/>
              <p:cNvPicPr>
                <a:picLocks noChangeAspect="1" noChangeArrowheads="1"/>
              </p:cNvPicPr>
              <p:nvPr/>
            </p:nvPicPr>
            <p:blipFill>
              <a:blip r:embed="rId428"/>
              <a:srcRect/>
              <a:stretch>
                <a:fillRect/>
              </a:stretch>
            </p:blipFill>
            <p:spPr bwMode="auto">
              <a:xfrm>
                <a:off x="2267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83" name="Picture 627"/>
              <p:cNvPicPr>
                <a:picLocks noChangeAspect="1" noChangeArrowheads="1"/>
              </p:cNvPicPr>
              <p:nvPr/>
            </p:nvPicPr>
            <p:blipFill>
              <a:blip r:embed="rId429"/>
              <a:srcRect/>
              <a:stretch>
                <a:fillRect/>
              </a:stretch>
            </p:blipFill>
            <p:spPr bwMode="auto">
              <a:xfrm>
                <a:off x="2267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84" name="Picture 628"/>
              <p:cNvPicPr>
                <a:picLocks noChangeAspect="1" noChangeArrowheads="1"/>
              </p:cNvPicPr>
              <p:nvPr/>
            </p:nvPicPr>
            <p:blipFill>
              <a:blip r:embed="rId430"/>
              <a:srcRect/>
              <a:stretch>
                <a:fillRect/>
              </a:stretch>
            </p:blipFill>
            <p:spPr bwMode="auto">
              <a:xfrm>
                <a:off x="2391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85" name="Picture 629"/>
              <p:cNvPicPr>
                <a:picLocks noChangeAspect="1" noChangeArrowheads="1"/>
              </p:cNvPicPr>
              <p:nvPr/>
            </p:nvPicPr>
            <p:blipFill>
              <a:blip r:embed="rId431"/>
              <a:srcRect/>
              <a:stretch>
                <a:fillRect/>
              </a:stretch>
            </p:blipFill>
            <p:spPr bwMode="auto">
              <a:xfrm>
                <a:off x="2391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86" name="Picture 630"/>
              <p:cNvPicPr>
                <a:picLocks noChangeAspect="1" noChangeArrowheads="1"/>
              </p:cNvPicPr>
              <p:nvPr/>
            </p:nvPicPr>
            <p:blipFill>
              <a:blip r:embed="rId432"/>
              <a:srcRect/>
              <a:stretch>
                <a:fillRect/>
              </a:stretch>
            </p:blipFill>
            <p:spPr bwMode="auto">
              <a:xfrm>
                <a:off x="2518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87" name="Picture 631"/>
              <p:cNvPicPr>
                <a:picLocks noChangeAspect="1" noChangeArrowheads="1"/>
              </p:cNvPicPr>
              <p:nvPr/>
            </p:nvPicPr>
            <p:blipFill>
              <a:blip r:embed="rId433"/>
              <a:srcRect/>
              <a:stretch>
                <a:fillRect/>
              </a:stretch>
            </p:blipFill>
            <p:spPr bwMode="auto">
              <a:xfrm>
                <a:off x="2518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88" name="Picture 632"/>
              <p:cNvPicPr>
                <a:picLocks noChangeAspect="1" noChangeArrowheads="1"/>
              </p:cNvPicPr>
              <p:nvPr/>
            </p:nvPicPr>
            <p:blipFill>
              <a:blip r:embed="rId434"/>
              <a:srcRect/>
              <a:stretch>
                <a:fillRect/>
              </a:stretch>
            </p:blipFill>
            <p:spPr bwMode="auto">
              <a:xfrm>
                <a:off x="2642" y="2773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89" name="Picture 633"/>
              <p:cNvPicPr>
                <a:picLocks noChangeAspect="1" noChangeArrowheads="1"/>
              </p:cNvPicPr>
              <p:nvPr/>
            </p:nvPicPr>
            <p:blipFill>
              <a:blip r:embed="rId435"/>
              <a:srcRect/>
              <a:stretch>
                <a:fillRect/>
              </a:stretch>
            </p:blipFill>
            <p:spPr bwMode="auto">
              <a:xfrm>
                <a:off x="2642" y="2773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90" name="Picture 634"/>
              <p:cNvPicPr>
                <a:picLocks noChangeAspect="1" noChangeArrowheads="1"/>
              </p:cNvPicPr>
              <p:nvPr/>
            </p:nvPicPr>
            <p:blipFill>
              <a:blip r:embed="rId436"/>
              <a:srcRect/>
              <a:stretch>
                <a:fillRect/>
              </a:stretch>
            </p:blipFill>
            <p:spPr bwMode="auto">
              <a:xfrm>
                <a:off x="2767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91" name="Picture 635"/>
              <p:cNvPicPr>
                <a:picLocks noChangeAspect="1" noChangeArrowheads="1"/>
              </p:cNvPicPr>
              <p:nvPr/>
            </p:nvPicPr>
            <p:blipFill>
              <a:blip r:embed="rId437"/>
              <a:srcRect/>
              <a:stretch>
                <a:fillRect/>
              </a:stretch>
            </p:blipFill>
            <p:spPr bwMode="auto">
              <a:xfrm>
                <a:off x="2767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92" name="Picture 636"/>
              <p:cNvPicPr>
                <a:picLocks noChangeAspect="1" noChangeArrowheads="1"/>
              </p:cNvPicPr>
              <p:nvPr/>
            </p:nvPicPr>
            <p:blipFill>
              <a:blip r:embed="rId438"/>
              <a:srcRect/>
              <a:stretch>
                <a:fillRect/>
              </a:stretch>
            </p:blipFill>
            <p:spPr bwMode="auto">
              <a:xfrm>
                <a:off x="2893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93" name="Picture 637"/>
              <p:cNvPicPr>
                <a:picLocks noChangeAspect="1" noChangeArrowheads="1"/>
              </p:cNvPicPr>
              <p:nvPr/>
            </p:nvPicPr>
            <p:blipFill>
              <a:blip r:embed="rId439"/>
              <a:srcRect/>
              <a:stretch>
                <a:fillRect/>
              </a:stretch>
            </p:blipFill>
            <p:spPr bwMode="auto">
              <a:xfrm>
                <a:off x="2893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94" name="Picture 638"/>
              <p:cNvPicPr>
                <a:picLocks noChangeAspect="1" noChangeArrowheads="1"/>
              </p:cNvPicPr>
              <p:nvPr/>
            </p:nvPicPr>
            <p:blipFill>
              <a:blip r:embed="rId440"/>
              <a:srcRect/>
              <a:stretch>
                <a:fillRect/>
              </a:stretch>
            </p:blipFill>
            <p:spPr bwMode="auto">
              <a:xfrm>
                <a:off x="3018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95" name="Picture 639"/>
              <p:cNvPicPr>
                <a:picLocks noChangeAspect="1" noChangeArrowheads="1"/>
              </p:cNvPicPr>
              <p:nvPr/>
            </p:nvPicPr>
            <p:blipFill>
              <a:blip r:embed="rId441"/>
              <a:srcRect/>
              <a:stretch>
                <a:fillRect/>
              </a:stretch>
            </p:blipFill>
            <p:spPr bwMode="auto">
              <a:xfrm>
                <a:off x="3018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96" name="Picture 640"/>
              <p:cNvPicPr>
                <a:picLocks noChangeAspect="1" noChangeArrowheads="1"/>
              </p:cNvPicPr>
              <p:nvPr/>
            </p:nvPicPr>
            <p:blipFill>
              <a:blip r:embed="rId442"/>
              <a:srcRect/>
              <a:stretch>
                <a:fillRect/>
              </a:stretch>
            </p:blipFill>
            <p:spPr bwMode="auto">
              <a:xfrm>
                <a:off x="3144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97" name="Picture 641"/>
              <p:cNvPicPr>
                <a:picLocks noChangeAspect="1" noChangeArrowheads="1"/>
              </p:cNvPicPr>
              <p:nvPr/>
            </p:nvPicPr>
            <p:blipFill>
              <a:blip r:embed="rId443"/>
              <a:srcRect/>
              <a:stretch>
                <a:fillRect/>
              </a:stretch>
            </p:blipFill>
            <p:spPr bwMode="auto">
              <a:xfrm>
                <a:off x="3144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98" name="Picture 642"/>
              <p:cNvPicPr>
                <a:picLocks noChangeAspect="1" noChangeArrowheads="1"/>
              </p:cNvPicPr>
              <p:nvPr/>
            </p:nvPicPr>
            <p:blipFill>
              <a:blip r:embed="rId444"/>
              <a:srcRect/>
              <a:stretch>
                <a:fillRect/>
              </a:stretch>
            </p:blipFill>
            <p:spPr bwMode="auto">
              <a:xfrm>
                <a:off x="3269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899" name="Picture 643"/>
              <p:cNvPicPr>
                <a:picLocks noChangeAspect="1" noChangeArrowheads="1"/>
              </p:cNvPicPr>
              <p:nvPr/>
            </p:nvPicPr>
            <p:blipFill>
              <a:blip r:embed="rId445"/>
              <a:srcRect/>
              <a:stretch>
                <a:fillRect/>
              </a:stretch>
            </p:blipFill>
            <p:spPr bwMode="auto">
              <a:xfrm>
                <a:off x="3269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00" name="Picture 644"/>
              <p:cNvPicPr>
                <a:picLocks noChangeAspect="1" noChangeArrowheads="1"/>
              </p:cNvPicPr>
              <p:nvPr/>
            </p:nvPicPr>
            <p:blipFill>
              <a:blip r:embed="rId446"/>
              <a:srcRect/>
              <a:stretch>
                <a:fillRect/>
              </a:stretch>
            </p:blipFill>
            <p:spPr bwMode="auto">
              <a:xfrm>
                <a:off x="3393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01" name="Picture 645"/>
              <p:cNvPicPr>
                <a:picLocks noChangeAspect="1" noChangeArrowheads="1"/>
              </p:cNvPicPr>
              <p:nvPr/>
            </p:nvPicPr>
            <p:blipFill>
              <a:blip r:embed="rId447"/>
              <a:srcRect/>
              <a:stretch>
                <a:fillRect/>
              </a:stretch>
            </p:blipFill>
            <p:spPr bwMode="auto">
              <a:xfrm>
                <a:off x="3393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02" name="Picture 646"/>
              <p:cNvPicPr>
                <a:picLocks noChangeAspect="1" noChangeArrowheads="1"/>
              </p:cNvPicPr>
              <p:nvPr/>
            </p:nvPicPr>
            <p:blipFill>
              <a:blip r:embed="rId448"/>
              <a:srcRect/>
              <a:stretch>
                <a:fillRect/>
              </a:stretch>
            </p:blipFill>
            <p:spPr bwMode="auto">
              <a:xfrm>
                <a:off x="2141" y="2647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03" name="Picture 647"/>
              <p:cNvPicPr>
                <a:picLocks noChangeAspect="1" noChangeArrowheads="1"/>
              </p:cNvPicPr>
              <p:nvPr/>
            </p:nvPicPr>
            <p:blipFill>
              <a:blip r:embed="rId449"/>
              <a:srcRect/>
              <a:stretch>
                <a:fillRect/>
              </a:stretch>
            </p:blipFill>
            <p:spPr bwMode="auto">
              <a:xfrm>
                <a:off x="2141" y="2647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04" name="Picture 648"/>
              <p:cNvPicPr>
                <a:picLocks noChangeAspect="1" noChangeArrowheads="1"/>
              </p:cNvPicPr>
              <p:nvPr/>
            </p:nvPicPr>
            <p:blipFill>
              <a:blip r:embed="rId450"/>
              <a:srcRect/>
              <a:stretch>
                <a:fillRect/>
              </a:stretch>
            </p:blipFill>
            <p:spPr bwMode="auto">
              <a:xfrm>
                <a:off x="2267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05" name="Picture 649"/>
              <p:cNvPicPr>
                <a:picLocks noChangeAspect="1" noChangeArrowheads="1"/>
              </p:cNvPicPr>
              <p:nvPr/>
            </p:nvPicPr>
            <p:blipFill>
              <a:blip r:embed="rId451"/>
              <a:srcRect/>
              <a:stretch>
                <a:fillRect/>
              </a:stretch>
            </p:blipFill>
            <p:spPr bwMode="auto">
              <a:xfrm>
                <a:off x="2267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06" name="Picture 650"/>
              <p:cNvPicPr>
                <a:picLocks noChangeAspect="1" noChangeArrowheads="1"/>
              </p:cNvPicPr>
              <p:nvPr/>
            </p:nvPicPr>
            <p:blipFill>
              <a:blip r:embed="rId452"/>
              <a:srcRect/>
              <a:stretch>
                <a:fillRect/>
              </a:stretch>
            </p:blipFill>
            <p:spPr bwMode="auto">
              <a:xfrm>
                <a:off x="2391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07" name="Picture 651"/>
              <p:cNvPicPr>
                <a:picLocks noChangeAspect="1" noChangeArrowheads="1"/>
              </p:cNvPicPr>
              <p:nvPr/>
            </p:nvPicPr>
            <p:blipFill>
              <a:blip r:embed="rId453"/>
              <a:srcRect/>
              <a:stretch>
                <a:fillRect/>
              </a:stretch>
            </p:blipFill>
            <p:spPr bwMode="auto">
              <a:xfrm>
                <a:off x="2391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08" name="Picture 652"/>
              <p:cNvPicPr>
                <a:picLocks noChangeAspect="1" noChangeArrowheads="1"/>
              </p:cNvPicPr>
              <p:nvPr/>
            </p:nvPicPr>
            <p:blipFill>
              <a:blip r:embed="rId454"/>
              <a:srcRect/>
              <a:stretch>
                <a:fillRect/>
              </a:stretch>
            </p:blipFill>
            <p:spPr bwMode="auto">
              <a:xfrm>
                <a:off x="2518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09" name="Picture 653"/>
              <p:cNvPicPr>
                <a:picLocks noChangeAspect="1" noChangeArrowheads="1"/>
              </p:cNvPicPr>
              <p:nvPr/>
            </p:nvPicPr>
            <p:blipFill>
              <a:blip r:embed="rId455"/>
              <a:srcRect/>
              <a:stretch>
                <a:fillRect/>
              </a:stretch>
            </p:blipFill>
            <p:spPr bwMode="auto">
              <a:xfrm>
                <a:off x="2518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10" name="Picture 654"/>
              <p:cNvPicPr>
                <a:picLocks noChangeAspect="1" noChangeArrowheads="1"/>
              </p:cNvPicPr>
              <p:nvPr/>
            </p:nvPicPr>
            <p:blipFill>
              <a:blip r:embed="rId456"/>
              <a:srcRect/>
              <a:stretch>
                <a:fillRect/>
              </a:stretch>
            </p:blipFill>
            <p:spPr bwMode="auto">
              <a:xfrm>
                <a:off x="2642" y="2647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11" name="Picture 655"/>
              <p:cNvPicPr>
                <a:picLocks noChangeAspect="1" noChangeArrowheads="1"/>
              </p:cNvPicPr>
              <p:nvPr/>
            </p:nvPicPr>
            <p:blipFill>
              <a:blip r:embed="rId457"/>
              <a:srcRect/>
              <a:stretch>
                <a:fillRect/>
              </a:stretch>
            </p:blipFill>
            <p:spPr bwMode="auto">
              <a:xfrm>
                <a:off x="2642" y="2647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12" name="Picture 656"/>
              <p:cNvPicPr>
                <a:picLocks noChangeAspect="1" noChangeArrowheads="1"/>
              </p:cNvPicPr>
              <p:nvPr/>
            </p:nvPicPr>
            <p:blipFill>
              <a:blip r:embed="rId458"/>
              <a:srcRect/>
              <a:stretch>
                <a:fillRect/>
              </a:stretch>
            </p:blipFill>
            <p:spPr bwMode="auto">
              <a:xfrm>
                <a:off x="2767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13" name="Picture 657"/>
              <p:cNvPicPr>
                <a:picLocks noChangeAspect="1" noChangeArrowheads="1"/>
              </p:cNvPicPr>
              <p:nvPr/>
            </p:nvPicPr>
            <p:blipFill>
              <a:blip r:embed="rId459"/>
              <a:srcRect/>
              <a:stretch>
                <a:fillRect/>
              </a:stretch>
            </p:blipFill>
            <p:spPr bwMode="auto">
              <a:xfrm>
                <a:off x="2767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14" name="Picture 658"/>
              <p:cNvPicPr>
                <a:picLocks noChangeAspect="1" noChangeArrowheads="1"/>
              </p:cNvPicPr>
              <p:nvPr/>
            </p:nvPicPr>
            <p:blipFill>
              <a:blip r:embed="rId460"/>
              <a:srcRect/>
              <a:stretch>
                <a:fillRect/>
              </a:stretch>
            </p:blipFill>
            <p:spPr bwMode="auto">
              <a:xfrm>
                <a:off x="2893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15" name="Picture 659"/>
              <p:cNvPicPr>
                <a:picLocks noChangeAspect="1" noChangeArrowheads="1"/>
              </p:cNvPicPr>
              <p:nvPr/>
            </p:nvPicPr>
            <p:blipFill>
              <a:blip r:embed="rId461"/>
              <a:srcRect/>
              <a:stretch>
                <a:fillRect/>
              </a:stretch>
            </p:blipFill>
            <p:spPr bwMode="auto">
              <a:xfrm>
                <a:off x="2893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16" name="Picture 660"/>
              <p:cNvPicPr>
                <a:picLocks noChangeAspect="1" noChangeArrowheads="1"/>
              </p:cNvPicPr>
              <p:nvPr/>
            </p:nvPicPr>
            <p:blipFill>
              <a:blip r:embed="rId462"/>
              <a:srcRect/>
              <a:stretch>
                <a:fillRect/>
              </a:stretch>
            </p:blipFill>
            <p:spPr bwMode="auto">
              <a:xfrm>
                <a:off x="3018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17" name="Picture 661"/>
              <p:cNvPicPr>
                <a:picLocks noChangeAspect="1" noChangeArrowheads="1"/>
              </p:cNvPicPr>
              <p:nvPr/>
            </p:nvPicPr>
            <p:blipFill>
              <a:blip r:embed="rId463"/>
              <a:srcRect/>
              <a:stretch>
                <a:fillRect/>
              </a:stretch>
            </p:blipFill>
            <p:spPr bwMode="auto">
              <a:xfrm>
                <a:off x="3018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18" name="Picture 662"/>
              <p:cNvPicPr>
                <a:picLocks noChangeAspect="1" noChangeArrowheads="1"/>
              </p:cNvPicPr>
              <p:nvPr/>
            </p:nvPicPr>
            <p:blipFill>
              <a:blip r:embed="rId464"/>
              <a:srcRect/>
              <a:stretch>
                <a:fillRect/>
              </a:stretch>
            </p:blipFill>
            <p:spPr bwMode="auto">
              <a:xfrm>
                <a:off x="3144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19" name="Picture 663"/>
              <p:cNvPicPr>
                <a:picLocks noChangeAspect="1" noChangeArrowheads="1"/>
              </p:cNvPicPr>
              <p:nvPr/>
            </p:nvPicPr>
            <p:blipFill>
              <a:blip r:embed="rId465"/>
              <a:srcRect/>
              <a:stretch>
                <a:fillRect/>
              </a:stretch>
            </p:blipFill>
            <p:spPr bwMode="auto">
              <a:xfrm>
                <a:off x="3144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20" name="Picture 664"/>
              <p:cNvPicPr>
                <a:picLocks noChangeAspect="1" noChangeArrowheads="1"/>
              </p:cNvPicPr>
              <p:nvPr/>
            </p:nvPicPr>
            <p:blipFill>
              <a:blip r:embed="rId466"/>
              <a:srcRect/>
              <a:stretch>
                <a:fillRect/>
              </a:stretch>
            </p:blipFill>
            <p:spPr bwMode="auto">
              <a:xfrm>
                <a:off x="3269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21" name="Picture 665"/>
              <p:cNvPicPr>
                <a:picLocks noChangeAspect="1" noChangeArrowheads="1"/>
              </p:cNvPicPr>
              <p:nvPr/>
            </p:nvPicPr>
            <p:blipFill>
              <a:blip r:embed="rId467"/>
              <a:srcRect/>
              <a:stretch>
                <a:fillRect/>
              </a:stretch>
            </p:blipFill>
            <p:spPr bwMode="auto">
              <a:xfrm>
                <a:off x="3269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22" name="Picture 666"/>
              <p:cNvPicPr>
                <a:picLocks noChangeAspect="1" noChangeArrowheads="1"/>
              </p:cNvPicPr>
              <p:nvPr/>
            </p:nvPicPr>
            <p:blipFill>
              <a:blip r:embed="rId468"/>
              <a:srcRect/>
              <a:stretch>
                <a:fillRect/>
              </a:stretch>
            </p:blipFill>
            <p:spPr bwMode="auto">
              <a:xfrm>
                <a:off x="3393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23" name="Picture 667"/>
              <p:cNvPicPr>
                <a:picLocks noChangeAspect="1" noChangeArrowheads="1"/>
              </p:cNvPicPr>
              <p:nvPr/>
            </p:nvPicPr>
            <p:blipFill>
              <a:blip r:embed="rId469"/>
              <a:srcRect/>
              <a:stretch>
                <a:fillRect/>
              </a:stretch>
            </p:blipFill>
            <p:spPr bwMode="auto">
              <a:xfrm>
                <a:off x="3393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24" name="Picture 668"/>
              <p:cNvPicPr>
                <a:picLocks noChangeAspect="1" noChangeArrowheads="1"/>
              </p:cNvPicPr>
              <p:nvPr/>
            </p:nvPicPr>
            <p:blipFill>
              <a:blip r:embed="rId470"/>
              <a:srcRect/>
              <a:stretch>
                <a:fillRect/>
              </a:stretch>
            </p:blipFill>
            <p:spPr bwMode="auto">
              <a:xfrm>
                <a:off x="2141" y="2522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25" name="Picture 669"/>
              <p:cNvPicPr>
                <a:picLocks noChangeAspect="1" noChangeArrowheads="1"/>
              </p:cNvPicPr>
              <p:nvPr/>
            </p:nvPicPr>
            <p:blipFill>
              <a:blip r:embed="rId471"/>
              <a:srcRect/>
              <a:stretch>
                <a:fillRect/>
              </a:stretch>
            </p:blipFill>
            <p:spPr bwMode="auto">
              <a:xfrm>
                <a:off x="2141" y="2522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26" name="Picture 670"/>
              <p:cNvPicPr>
                <a:picLocks noChangeAspect="1" noChangeArrowheads="1"/>
              </p:cNvPicPr>
              <p:nvPr/>
            </p:nvPicPr>
            <p:blipFill>
              <a:blip r:embed="rId472"/>
              <a:srcRect/>
              <a:stretch>
                <a:fillRect/>
              </a:stretch>
            </p:blipFill>
            <p:spPr bwMode="auto">
              <a:xfrm>
                <a:off x="2267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27" name="Picture 671"/>
              <p:cNvPicPr>
                <a:picLocks noChangeAspect="1" noChangeArrowheads="1"/>
              </p:cNvPicPr>
              <p:nvPr/>
            </p:nvPicPr>
            <p:blipFill>
              <a:blip r:embed="rId473"/>
              <a:srcRect/>
              <a:stretch>
                <a:fillRect/>
              </a:stretch>
            </p:blipFill>
            <p:spPr bwMode="auto">
              <a:xfrm>
                <a:off x="2267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28" name="Picture 672"/>
              <p:cNvPicPr>
                <a:picLocks noChangeAspect="1" noChangeArrowheads="1"/>
              </p:cNvPicPr>
              <p:nvPr/>
            </p:nvPicPr>
            <p:blipFill>
              <a:blip r:embed="rId474"/>
              <a:srcRect/>
              <a:stretch>
                <a:fillRect/>
              </a:stretch>
            </p:blipFill>
            <p:spPr bwMode="auto">
              <a:xfrm>
                <a:off x="2391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29" name="Picture 673"/>
              <p:cNvPicPr>
                <a:picLocks noChangeAspect="1" noChangeArrowheads="1"/>
              </p:cNvPicPr>
              <p:nvPr/>
            </p:nvPicPr>
            <p:blipFill>
              <a:blip r:embed="rId475"/>
              <a:srcRect/>
              <a:stretch>
                <a:fillRect/>
              </a:stretch>
            </p:blipFill>
            <p:spPr bwMode="auto">
              <a:xfrm>
                <a:off x="2391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30" name="Picture 674"/>
              <p:cNvPicPr>
                <a:picLocks noChangeAspect="1" noChangeArrowheads="1"/>
              </p:cNvPicPr>
              <p:nvPr/>
            </p:nvPicPr>
            <p:blipFill>
              <a:blip r:embed="rId476"/>
              <a:srcRect/>
              <a:stretch>
                <a:fillRect/>
              </a:stretch>
            </p:blipFill>
            <p:spPr bwMode="auto">
              <a:xfrm>
                <a:off x="2518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31" name="Picture 675"/>
              <p:cNvPicPr>
                <a:picLocks noChangeAspect="1" noChangeArrowheads="1"/>
              </p:cNvPicPr>
              <p:nvPr/>
            </p:nvPicPr>
            <p:blipFill>
              <a:blip r:embed="rId477"/>
              <a:srcRect/>
              <a:stretch>
                <a:fillRect/>
              </a:stretch>
            </p:blipFill>
            <p:spPr bwMode="auto">
              <a:xfrm>
                <a:off x="2518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32" name="Picture 676"/>
              <p:cNvPicPr>
                <a:picLocks noChangeAspect="1" noChangeArrowheads="1"/>
              </p:cNvPicPr>
              <p:nvPr/>
            </p:nvPicPr>
            <p:blipFill>
              <a:blip r:embed="rId478"/>
              <a:srcRect/>
              <a:stretch>
                <a:fillRect/>
              </a:stretch>
            </p:blipFill>
            <p:spPr bwMode="auto">
              <a:xfrm>
                <a:off x="2642" y="2522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33" name="Picture 677"/>
              <p:cNvPicPr>
                <a:picLocks noChangeAspect="1" noChangeArrowheads="1"/>
              </p:cNvPicPr>
              <p:nvPr/>
            </p:nvPicPr>
            <p:blipFill>
              <a:blip r:embed="rId479"/>
              <a:srcRect/>
              <a:stretch>
                <a:fillRect/>
              </a:stretch>
            </p:blipFill>
            <p:spPr bwMode="auto">
              <a:xfrm>
                <a:off x="2642" y="2522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34" name="Picture 678"/>
              <p:cNvPicPr>
                <a:picLocks noChangeAspect="1" noChangeArrowheads="1"/>
              </p:cNvPicPr>
              <p:nvPr/>
            </p:nvPicPr>
            <p:blipFill>
              <a:blip r:embed="rId480"/>
              <a:srcRect/>
              <a:stretch>
                <a:fillRect/>
              </a:stretch>
            </p:blipFill>
            <p:spPr bwMode="auto">
              <a:xfrm>
                <a:off x="2767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35" name="Picture 679"/>
              <p:cNvPicPr>
                <a:picLocks noChangeAspect="1" noChangeArrowheads="1"/>
              </p:cNvPicPr>
              <p:nvPr/>
            </p:nvPicPr>
            <p:blipFill>
              <a:blip r:embed="rId481"/>
              <a:srcRect/>
              <a:stretch>
                <a:fillRect/>
              </a:stretch>
            </p:blipFill>
            <p:spPr bwMode="auto">
              <a:xfrm>
                <a:off x="2767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36" name="Picture 680"/>
              <p:cNvPicPr>
                <a:picLocks noChangeAspect="1" noChangeArrowheads="1"/>
              </p:cNvPicPr>
              <p:nvPr/>
            </p:nvPicPr>
            <p:blipFill>
              <a:blip r:embed="rId482"/>
              <a:srcRect/>
              <a:stretch>
                <a:fillRect/>
              </a:stretch>
            </p:blipFill>
            <p:spPr bwMode="auto">
              <a:xfrm>
                <a:off x="2893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37" name="Picture 681"/>
              <p:cNvPicPr>
                <a:picLocks noChangeAspect="1" noChangeArrowheads="1"/>
              </p:cNvPicPr>
              <p:nvPr/>
            </p:nvPicPr>
            <p:blipFill>
              <a:blip r:embed="rId483"/>
              <a:srcRect/>
              <a:stretch>
                <a:fillRect/>
              </a:stretch>
            </p:blipFill>
            <p:spPr bwMode="auto">
              <a:xfrm>
                <a:off x="2893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38" name="Picture 682"/>
              <p:cNvPicPr>
                <a:picLocks noChangeAspect="1" noChangeArrowheads="1"/>
              </p:cNvPicPr>
              <p:nvPr/>
            </p:nvPicPr>
            <p:blipFill>
              <a:blip r:embed="rId484"/>
              <a:srcRect/>
              <a:stretch>
                <a:fillRect/>
              </a:stretch>
            </p:blipFill>
            <p:spPr bwMode="auto">
              <a:xfrm>
                <a:off x="3018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39" name="Picture 683"/>
              <p:cNvPicPr>
                <a:picLocks noChangeAspect="1" noChangeArrowheads="1"/>
              </p:cNvPicPr>
              <p:nvPr/>
            </p:nvPicPr>
            <p:blipFill>
              <a:blip r:embed="rId485"/>
              <a:srcRect/>
              <a:stretch>
                <a:fillRect/>
              </a:stretch>
            </p:blipFill>
            <p:spPr bwMode="auto">
              <a:xfrm>
                <a:off x="3018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40" name="Picture 684"/>
              <p:cNvPicPr>
                <a:picLocks noChangeAspect="1" noChangeArrowheads="1"/>
              </p:cNvPicPr>
              <p:nvPr/>
            </p:nvPicPr>
            <p:blipFill>
              <a:blip r:embed="rId486"/>
              <a:srcRect/>
              <a:stretch>
                <a:fillRect/>
              </a:stretch>
            </p:blipFill>
            <p:spPr bwMode="auto">
              <a:xfrm>
                <a:off x="3144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41" name="Picture 685"/>
              <p:cNvPicPr>
                <a:picLocks noChangeAspect="1" noChangeArrowheads="1"/>
              </p:cNvPicPr>
              <p:nvPr/>
            </p:nvPicPr>
            <p:blipFill>
              <a:blip r:embed="rId487"/>
              <a:srcRect/>
              <a:stretch>
                <a:fillRect/>
              </a:stretch>
            </p:blipFill>
            <p:spPr bwMode="auto">
              <a:xfrm>
                <a:off x="3144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42" name="Picture 686"/>
              <p:cNvPicPr>
                <a:picLocks noChangeAspect="1" noChangeArrowheads="1"/>
              </p:cNvPicPr>
              <p:nvPr/>
            </p:nvPicPr>
            <p:blipFill>
              <a:blip r:embed="rId488"/>
              <a:srcRect/>
              <a:stretch>
                <a:fillRect/>
              </a:stretch>
            </p:blipFill>
            <p:spPr bwMode="auto">
              <a:xfrm>
                <a:off x="3269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43" name="Picture 687"/>
              <p:cNvPicPr>
                <a:picLocks noChangeAspect="1" noChangeArrowheads="1"/>
              </p:cNvPicPr>
              <p:nvPr/>
            </p:nvPicPr>
            <p:blipFill>
              <a:blip r:embed="rId489"/>
              <a:srcRect/>
              <a:stretch>
                <a:fillRect/>
              </a:stretch>
            </p:blipFill>
            <p:spPr bwMode="auto">
              <a:xfrm>
                <a:off x="3269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44" name="Picture 688"/>
              <p:cNvPicPr>
                <a:picLocks noChangeAspect="1" noChangeArrowheads="1"/>
              </p:cNvPicPr>
              <p:nvPr/>
            </p:nvPicPr>
            <p:blipFill>
              <a:blip r:embed="rId490"/>
              <a:srcRect/>
              <a:stretch>
                <a:fillRect/>
              </a:stretch>
            </p:blipFill>
            <p:spPr bwMode="auto">
              <a:xfrm>
                <a:off x="3393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45" name="Picture 689"/>
              <p:cNvPicPr>
                <a:picLocks noChangeAspect="1" noChangeArrowheads="1"/>
              </p:cNvPicPr>
              <p:nvPr/>
            </p:nvPicPr>
            <p:blipFill>
              <a:blip r:embed="rId491"/>
              <a:srcRect/>
              <a:stretch>
                <a:fillRect/>
              </a:stretch>
            </p:blipFill>
            <p:spPr bwMode="auto">
              <a:xfrm>
                <a:off x="3393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46" name="Picture 690"/>
              <p:cNvPicPr>
                <a:picLocks noChangeAspect="1" noChangeArrowheads="1"/>
              </p:cNvPicPr>
              <p:nvPr/>
            </p:nvPicPr>
            <p:blipFill>
              <a:blip r:embed="rId492"/>
              <a:srcRect/>
              <a:stretch>
                <a:fillRect/>
              </a:stretch>
            </p:blipFill>
            <p:spPr bwMode="auto">
              <a:xfrm>
                <a:off x="2141" y="2398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47" name="Picture 691"/>
              <p:cNvPicPr>
                <a:picLocks noChangeAspect="1" noChangeArrowheads="1"/>
              </p:cNvPicPr>
              <p:nvPr/>
            </p:nvPicPr>
            <p:blipFill>
              <a:blip r:embed="rId493"/>
              <a:srcRect/>
              <a:stretch>
                <a:fillRect/>
              </a:stretch>
            </p:blipFill>
            <p:spPr bwMode="auto">
              <a:xfrm>
                <a:off x="2141" y="2398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48" name="Picture 692"/>
              <p:cNvPicPr>
                <a:picLocks noChangeAspect="1" noChangeArrowheads="1"/>
              </p:cNvPicPr>
              <p:nvPr/>
            </p:nvPicPr>
            <p:blipFill>
              <a:blip r:embed="rId494"/>
              <a:srcRect/>
              <a:stretch>
                <a:fillRect/>
              </a:stretch>
            </p:blipFill>
            <p:spPr bwMode="auto">
              <a:xfrm>
                <a:off x="2267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49" name="Picture 693"/>
              <p:cNvPicPr>
                <a:picLocks noChangeAspect="1" noChangeArrowheads="1"/>
              </p:cNvPicPr>
              <p:nvPr/>
            </p:nvPicPr>
            <p:blipFill>
              <a:blip r:embed="rId495"/>
              <a:srcRect/>
              <a:stretch>
                <a:fillRect/>
              </a:stretch>
            </p:blipFill>
            <p:spPr bwMode="auto">
              <a:xfrm>
                <a:off x="2267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50" name="Picture 694"/>
              <p:cNvPicPr>
                <a:picLocks noChangeAspect="1" noChangeArrowheads="1"/>
              </p:cNvPicPr>
              <p:nvPr/>
            </p:nvPicPr>
            <p:blipFill>
              <a:blip r:embed="rId496"/>
              <a:srcRect/>
              <a:stretch>
                <a:fillRect/>
              </a:stretch>
            </p:blipFill>
            <p:spPr bwMode="auto">
              <a:xfrm>
                <a:off x="2391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51" name="Picture 695"/>
              <p:cNvPicPr>
                <a:picLocks noChangeAspect="1" noChangeArrowheads="1"/>
              </p:cNvPicPr>
              <p:nvPr/>
            </p:nvPicPr>
            <p:blipFill>
              <a:blip r:embed="rId497"/>
              <a:srcRect/>
              <a:stretch>
                <a:fillRect/>
              </a:stretch>
            </p:blipFill>
            <p:spPr bwMode="auto">
              <a:xfrm>
                <a:off x="2391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52" name="Picture 696"/>
              <p:cNvPicPr>
                <a:picLocks noChangeAspect="1" noChangeArrowheads="1"/>
              </p:cNvPicPr>
              <p:nvPr/>
            </p:nvPicPr>
            <p:blipFill>
              <a:blip r:embed="rId498"/>
              <a:srcRect/>
              <a:stretch>
                <a:fillRect/>
              </a:stretch>
            </p:blipFill>
            <p:spPr bwMode="auto">
              <a:xfrm>
                <a:off x="2518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53" name="Picture 697"/>
              <p:cNvPicPr>
                <a:picLocks noChangeAspect="1" noChangeArrowheads="1"/>
              </p:cNvPicPr>
              <p:nvPr/>
            </p:nvPicPr>
            <p:blipFill>
              <a:blip r:embed="rId499"/>
              <a:srcRect/>
              <a:stretch>
                <a:fillRect/>
              </a:stretch>
            </p:blipFill>
            <p:spPr bwMode="auto">
              <a:xfrm>
                <a:off x="2518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54" name="Picture 698"/>
              <p:cNvPicPr>
                <a:picLocks noChangeAspect="1" noChangeArrowheads="1"/>
              </p:cNvPicPr>
              <p:nvPr/>
            </p:nvPicPr>
            <p:blipFill>
              <a:blip r:embed="rId500"/>
              <a:srcRect/>
              <a:stretch>
                <a:fillRect/>
              </a:stretch>
            </p:blipFill>
            <p:spPr bwMode="auto">
              <a:xfrm>
                <a:off x="2642" y="2398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55" name="Picture 699"/>
              <p:cNvPicPr>
                <a:picLocks noChangeAspect="1" noChangeArrowheads="1"/>
              </p:cNvPicPr>
              <p:nvPr/>
            </p:nvPicPr>
            <p:blipFill>
              <a:blip r:embed="rId501"/>
              <a:srcRect/>
              <a:stretch>
                <a:fillRect/>
              </a:stretch>
            </p:blipFill>
            <p:spPr bwMode="auto">
              <a:xfrm>
                <a:off x="2642" y="2398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56" name="Picture 700"/>
              <p:cNvPicPr>
                <a:picLocks noChangeAspect="1" noChangeArrowheads="1"/>
              </p:cNvPicPr>
              <p:nvPr/>
            </p:nvPicPr>
            <p:blipFill>
              <a:blip r:embed="rId502"/>
              <a:srcRect/>
              <a:stretch>
                <a:fillRect/>
              </a:stretch>
            </p:blipFill>
            <p:spPr bwMode="auto">
              <a:xfrm>
                <a:off x="2767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57" name="Picture 701"/>
              <p:cNvPicPr>
                <a:picLocks noChangeAspect="1" noChangeArrowheads="1"/>
              </p:cNvPicPr>
              <p:nvPr/>
            </p:nvPicPr>
            <p:blipFill>
              <a:blip r:embed="rId503"/>
              <a:srcRect/>
              <a:stretch>
                <a:fillRect/>
              </a:stretch>
            </p:blipFill>
            <p:spPr bwMode="auto">
              <a:xfrm>
                <a:off x="2767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58" name="Picture 702"/>
              <p:cNvPicPr>
                <a:picLocks noChangeAspect="1" noChangeArrowheads="1"/>
              </p:cNvPicPr>
              <p:nvPr/>
            </p:nvPicPr>
            <p:blipFill>
              <a:blip r:embed="rId504"/>
              <a:srcRect/>
              <a:stretch>
                <a:fillRect/>
              </a:stretch>
            </p:blipFill>
            <p:spPr bwMode="auto">
              <a:xfrm>
                <a:off x="2893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59" name="Picture 703"/>
              <p:cNvPicPr>
                <a:picLocks noChangeAspect="1" noChangeArrowheads="1"/>
              </p:cNvPicPr>
              <p:nvPr/>
            </p:nvPicPr>
            <p:blipFill>
              <a:blip r:embed="rId505"/>
              <a:srcRect/>
              <a:stretch>
                <a:fillRect/>
              </a:stretch>
            </p:blipFill>
            <p:spPr bwMode="auto">
              <a:xfrm>
                <a:off x="2893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60" name="Picture 704"/>
              <p:cNvPicPr>
                <a:picLocks noChangeAspect="1" noChangeArrowheads="1"/>
              </p:cNvPicPr>
              <p:nvPr/>
            </p:nvPicPr>
            <p:blipFill>
              <a:blip r:embed="rId506"/>
              <a:srcRect/>
              <a:stretch>
                <a:fillRect/>
              </a:stretch>
            </p:blipFill>
            <p:spPr bwMode="auto">
              <a:xfrm>
                <a:off x="3018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61" name="Picture 705"/>
              <p:cNvPicPr>
                <a:picLocks noChangeAspect="1" noChangeArrowheads="1"/>
              </p:cNvPicPr>
              <p:nvPr/>
            </p:nvPicPr>
            <p:blipFill>
              <a:blip r:embed="rId507"/>
              <a:srcRect/>
              <a:stretch>
                <a:fillRect/>
              </a:stretch>
            </p:blipFill>
            <p:spPr bwMode="auto">
              <a:xfrm>
                <a:off x="3018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62" name="Picture 706"/>
              <p:cNvPicPr>
                <a:picLocks noChangeAspect="1" noChangeArrowheads="1"/>
              </p:cNvPicPr>
              <p:nvPr/>
            </p:nvPicPr>
            <p:blipFill>
              <a:blip r:embed="rId508"/>
              <a:srcRect/>
              <a:stretch>
                <a:fillRect/>
              </a:stretch>
            </p:blipFill>
            <p:spPr bwMode="auto">
              <a:xfrm>
                <a:off x="3144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63" name="Picture 707"/>
              <p:cNvPicPr>
                <a:picLocks noChangeAspect="1" noChangeArrowheads="1"/>
              </p:cNvPicPr>
              <p:nvPr/>
            </p:nvPicPr>
            <p:blipFill>
              <a:blip r:embed="rId509"/>
              <a:srcRect/>
              <a:stretch>
                <a:fillRect/>
              </a:stretch>
            </p:blipFill>
            <p:spPr bwMode="auto">
              <a:xfrm>
                <a:off x="3144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64" name="Picture 708"/>
              <p:cNvPicPr>
                <a:picLocks noChangeAspect="1" noChangeArrowheads="1"/>
              </p:cNvPicPr>
              <p:nvPr/>
            </p:nvPicPr>
            <p:blipFill>
              <a:blip r:embed="rId510"/>
              <a:srcRect/>
              <a:stretch>
                <a:fillRect/>
              </a:stretch>
            </p:blipFill>
            <p:spPr bwMode="auto">
              <a:xfrm>
                <a:off x="3269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65" name="Picture 709"/>
              <p:cNvPicPr>
                <a:picLocks noChangeAspect="1" noChangeArrowheads="1"/>
              </p:cNvPicPr>
              <p:nvPr/>
            </p:nvPicPr>
            <p:blipFill>
              <a:blip r:embed="rId511"/>
              <a:srcRect/>
              <a:stretch>
                <a:fillRect/>
              </a:stretch>
            </p:blipFill>
            <p:spPr bwMode="auto">
              <a:xfrm>
                <a:off x="3269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66" name="Picture 710"/>
              <p:cNvPicPr>
                <a:picLocks noChangeAspect="1" noChangeArrowheads="1"/>
              </p:cNvPicPr>
              <p:nvPr/>
            </p:nvPicPr>
            <p:blipFill>
              <a:blip r:embed="rId512"/>
              <a:srcRect/>
              <a:stretch>
                <a:fillRect/>
              </a:stretch>
            </p:blipFill>
            <p:spPr bwMode="auto">
              <a:xfrm>
                <a:off x="3393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67" name="Picture 711"/>
              <p:cNvPicPr>
                <a:picLocks noChangeAspect="1" noChangeArrowheads="1"/>
              </p:cNvPicPr>
              <p:nvPr/>
            </p:nvPicPr>
            <p:blipFill>
              <a:blip r:embed="rId513"/>
              <a:srcRect/>
              <a:stretch>
                <a:fillRect/>
              </a:stretch>
            </p:blipFill>
            <p:spPr bwMode="auto">
              <a:xfrm>
                <a:off x="3393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68" name="Picture 712"/>
              <p:cNvPicPr>
                <a:picLocks noChangeAspect="1" noChangeArrowheads="1"/>
              </p:cNvPicPr>
              <p:nvPr/>
            </p:nvPicPr>
            <p:blipFill>
              <a:blip r:embed="rId514"/>
              <a:srcRect/>
              <a:stretch>
                <a:fillRect/>
              </a:stretch>
            </p:blipFill>
            <p:spPr bwMode="auto">
              <a:xfrm>
                <a:off x="2141" y="2271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69" name="Picture 713"/>
              <p:cNvPicPr>
                <a:picLocks noChangeAspect="1" noChangeArrowheads="1"/>
              </p:cNvPicPr>
              <p:nvPr/>
            </p:nvPicPr>
            <p:blipFill>
              <a:blip r:embed="rId515"/>
              <a:srcRect/>
              <a:stretch>
                <a:fillRect/>
              </a:stretch>
            </p:blipFill>
            <p:spPr bwMode="auto">
              <a:xfrm>
                <a:off x="2141" y="2271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70" name="Picture 714"/>
              <p:cNvPicPr>
                <a:picLocks noChangeAspect="1" noChangeArrowheads="1"/>
              </p:cNvPicPr>
              <p:nvPr/>
            </p:nvPicPr>
            <p:blipFill>
              <a:blip r:embed="rId516"/>
              <a:srcRect/>
              <a:stretch>
                <a:fillRect/>
              </a:stretch>
            </p:blipFill>
            <p:spPr bwMode="auto">
              <a:xfrm>
                <a:off x="2267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71" name="Picture 715"/>
              <p:cNvPicPr>
                <a:picLocks noChangeAspect="1" noChangeArrowheads="1"/>
              </p:cNvPicPr>
              <p:nvPr/>
            </p:nvPicPr>
            <p:blipFill>
              <a:blip r:embed="rId517"/>
              <a:srcRect/>
              <a:stretch>
                <a:fillRect/>
              </a:stretch>
            </p:blipFill>
            <p:spPr bwMode="auto">
              <a:xfrm>
                <a:off x="2267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72" name="Picture 716"/>
              <p:cNvPicPr>
                <a:picLocks noChangeAspect="1" noChangeArrowheads="1"/>
              </p:cNvPicPr>
              <p:nvPr/>
            </p:nvPicPr>
            <p:blipFill>
              <a:blip r:embed="rId518"/>
              <a:srcRect/>
              <a:stretch>
                <a:fillRect/>
              </a:stretch>
            </p:blipFill>
            <p:spPr bwMode="auto">
              <a:xfrm>
                <a:off x="2391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73" name="Picture 717"/>
              <p:cNvPicPr>
                <a:picLocks noChangeAspect="1" noChangeArrowheads="1"/>
              </p:cNvPicPr>
              <p:nvPr/>
            </p:nvPicPr>
            <p:blipFill>
              <a:blip r:embed="rId519"/>
              <a:srcRect/>
              <a:stretch>
                <a:fillRect/>
              </a:stretch>
            </p:blipFill>
            <p:spPr bwMode="auto">
              <a:xfrm>
                <a:off x="2391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74" name="Picture 718"/>
              <p:cNvPicPr>
                <a:picLocks noChangeAspect="1" noChangeArrowheads="1"/>
              </p:cNvPicPr>
              <p:nvPr/>
            </p:nvPicPr>
            <p:blipFill>
              <a:blip r:embed="rId520"/>
              <a:srcRect/>
              <a:stretch>
                <a:fillRect/>
              </a:stretch>
            </p:blipFill>
            <p:spPr bwMode="auto">
              <a:xfrm>
                <a:off x="2518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75" name="Picture 719"/>
              <p:cNvPicPr>
                <a:picLocks noChangeAspect="1" noChangeArrowheads="1"/>
              </p:cNvPicPr>
              <p:nvPr/>
            </p:nvPicPr>
            <p:blipFill>
              <a:blip r:embed="rId521"/>
              <a:srcRect/>
              <a:stretch>
                <a:fillRect/>
              </a:stretch>
            </p:blipFill>
            <p:spPr bwMode="auto">
              <a:xfrm>
                <a:off x="2518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76" name="Picture 720"/>
              <p:cNvPicPr>
                <a:picLocks noChangeAspect="1" noChangeArrowheads="1"/>
              </p:cNvPicPr>
              <p:nvPr/>
            </p:nvPicPr>
            <p:blipFill>
              <a:blip r:embed="rId522"/>
              <a:srcRect/>
              <a:stretch>
                <a:fillRect/>
              </a:stretch>
            </p:blipFill>
            <p:spPr bwMode="auto">
              <a:xfrm>
                <a:off x="2642" y="2271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77" name="Picture 721"/>
              <p:cNvPicPr>
                <a:picLocks noChangeAspect="1" noChangeArrowheads="1"/>
              </p:cNvPicPr>
              <p:nvPr/>
            </p:nvPicPr>
            <p:blipFill>
              <a:blip r:embed="rId523"/>
              <a:srcRect/>
              <a:stretch>
                <a:fillRect/>
              </a:stretch>
            </p:blipFill>
            <p:spPr bwMode="auto">
              <a:xfrm>
                <a:off x="2642" y="2271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78" name="Picture 722"/>
              <p:cNvPicPr>
                <a:picLocks noChangeAspect="1" noChangeArrowheads="1"/>
              </p:cNvPicPr>
              <p:nvPr/>
            </p:nvPicPr>
            <p:blipFill>
              <a:blip r:embed="rId524"/>
              <a:srcRect/>
              <a:stretch>
                <a:fillRect/>
              </a:stretch>
            </p:blipFill>
            <p:spPr bwMode="auto">
              <a:xfrm>
                <a:off x="2767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79" name="Picture 723"/>
              <p:cNvPicPr>
                <a:picLocks noChangeAspect="1" noChangeArrowheads="1"/>
              </p:cNvPicPr>
              <p:nvPr/>
            </p:nvPicPr>
            <p:blipFill>
              <a:blip r:embed="rId525"/>
              <a:srcRect/>
              <a:stretch>
                <a:fillRect/>
              </a:stretch>
            </p:blipFill>
            <p:spPr bwMode="auto">
              <a:xfrm>
                <a:off x="2767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80" name="Picture 724"/>
              <p:cNvPicPr>
                <a:picLocks noChangeAspect="1" noChangeArrowheads="1"/>
              </p:cNvPicPr>
              <p:nvPr/>
            </p:nvPicPr>
            <p:blipFill>
              <a:blip r:embed="rId526"/>
              <a:srcRect/>
              <a:stretch>
                <a:fillRect/>
              </a:stretch>
            </p:blipFill>
            <p:spPr bwMode="auto">
              <a:xfrm>
                <a:off x="2893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81" name="Picture 725"/>
              <p:cNvPicPr>
                <a:picLocks noChangeAspect="1" noChangeArrowheads="1"/>
              </p:cNvPicPr>
              <p:nvPr/>
            </p:nvPicPr>
            <p:blipFill>
              <a:blip r:embed="rId527"/>
              <a:srcRect/>
              <a:stretch>
                <a:fillRect/>
              </a:stretch>
            </p:blipFill>
            <p:spPr bwMode="auto">
              <a:xfrm>
                <a:off x="2893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82" name="Picture 726"/>
              <p:cNvPicPr>
                <a:picLocks noChangeAspect="1" noChangeArrowheads="1"/>
              </p:cNvPicPr>
              <p:nvPr/>
            </p:nvPicPr>
            <p:blipFill>
              <a:blip r:embed="rId528"/>
              <a:srcRect/>
              <a:stretch>
                <a:fillRect/>
              </a:stretch>
            </p:blipFill>
            <p:spPr bwMode="auto">
              <a:xfrm>
                <a:off x="3018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83" name="Picture 727"/>
              <p:cNvPicPr>
                <a:picLocks noChangeAspect="1" noChangeArrowheads="1"/>
              </p:cNvPicPr>
              <p:nvPr/>
            </p:nvPicPr>
            <p:blipFill>
              <a:blip r:embed="rId529"/>
              <a:srcRect/>
              <a:stretch>
                <a:fillRect/>
              </a:stretch>
            </p:blipFill>
            <p:spPr bwMode="auto">
              <a:xfrm>
                <a:off x="3018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84" name="Picture 728"/>
              <p:cNvPicPr>
                <a:picLocks noChangeAspect="1" noChangeArrowheads="1"/>
              </p:cNvPicPr>
              <p:nvPr/>
            </p:nvPicPr>
            <p:blipFill>
              <a:blip r:embed="rId530"/>
              <a:srcRect/>
              <a:stretch>
                <a:fillRect/>
              </a:stretch>
            </p:blipFill>
            <p:spPr bwMode="auto">
              <a:xfrm>
                <a:off x="3144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85" name="Picture 729"/>
              <p:cNvPicPr>
                <a:picLocks noChangeAspect="1" noChangeArrowheads="1"/>
              </p:cNvPicPr>
              <p:nvPr/>
            </p:nvPicPr>
            <p:blipFill>
              <a:blip r:embed="rId531"/>
              <a:srcRect/>
              <a:stretch>
                <a:fillRect/>
              </a:stretch>
            </p:blipFill>
            <p:spPr bwMode="auto">
              <a:xfrm>
                <a:off x="3144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86" name="Picture 730"/>
              <p:cNvPicPr>
                <a:picLocks noChangeAspect="1" noChangeArrowheads="1"/>
              </p:cNvPicPr>
              <p:nvPr/>
            </p:nvPicPr>
            <p:blipFill>
              <a:blip r:embed="rId532"/>
              <a:srcRect/>
              <a:stretch>
                <a:fillRect/>
              </a:stretch>
            </p:blipFill>
            <p:spPr bwMode="auto">
              <a:xfrm>
                <a:off x="3269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87" name="Picture 731"/>
              <p:cNvPicPr>
                <a:picLocks noChangeAspect="1" noChangeArrowheads="1"/>
              </p:cNvPicPr>
              <p:nvPr/>
            </p:nvPicPr>
            <p:blipFill>
              <a:blip r:embed="rId533"/>
              <a:srcRect/>
              <a:stretch>
                <a:fillRect/>
              </a:stretch>
            </p:blipFill>
            <p:spPr bwMode="auto">
              <a:xfrm>
                <a:off x="3269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88" name="Picture 732"/>
              <p:cNvPicPr>
                <a:picLocks noChangeAspect="1" noChangeArrowheads="1"/>
              </p:cNvPicPr>
              <p:nvPr/>
            </p:nvPicPr>
            <p:blipFill>
              <a:blip r:embed="rId534"/>
              <a:srcRect/>
              <a:stretch>
                <a:fillRect/>
              </a:stretch>
            </p:blipFill>
            <p:spPr bwMode="auto">
              <a:xfrm>
                <a:off x="3393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89" name="Picture 733"/>
              <p:cNvPicPr>
                <a:picLocks noChangeAspect="1" noChangeArrowheads="1"/>
              </p:cNvPicPr>
              <p:nvPr/>
            </p:nvPicPr>
            <p:blipFill>
              <a:blip r:embed="rId535"/>
              <a:srcRect/>
              <a:stretch>
                <a:fillRect/>
              </a:stretch>
            </p:blipFill>
            <p:spPr bwMode="auto">
              <a:xfrm>
                <a:off x="3393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90" name="Picture 734"/>
              <p:cNvPicPr>
                <a:picLocks noChangeAspect="1" noChangeArrowheads="1"/>
              </p:cNvPicPr>
              <p:nvPr/>
            </p:nvPicPr>
            <p:blipFill>
              <a:blip r:embed="rId536"/>
              <a:srcRect/>
              <a:stretch>
                <a:fillRect/>
              </a:stretch>
            </p:blipFill>
            <p:spPr bwMode="auto">
              <a:xfrm>
                <a:off x="2141" y="2147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91" name="Picture 735"/>
              <p:cNvPicPr>
                <a:picLocks noChangeAspect="1" noChangeArrowheads="1"/>
              </p:cNvPicPr>
              <p:nvPr/>
            </p:nvPicPr>
            <p:blipFill>
              <a:blip r:embed="rId537"/>
              <a:srcRect/>
              <a:stretch>
                <a:fillRect/>
              </a:stretch>
            </p:blipFill>
            <p:spPr bwMode="auto">
              <a:xfrm>
                <a:off x="2141" y="2147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92" name="Picture 736"/>
              <p:cNvPicPr>
                <a:picLocks noChangeAspect="1" noChangeArrowheads="1"/>
              </p:cNvPicPr>
              <p:nvPr/>
            </p:nvPicPr>
            <p:blipFill>
              <a:blip r:embed="rId538"/>
              <a:srcRect/>
              <a:stretch>
                <a:fillRect/>
              </a:stretch>
            </p:blipFill>
            <p:spPr bwMode="auto">
              <a:xfrm>
                <a:off x="2267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93" name="Picture 737"/>
              <p:cNvPicPr>
                <a:picLocks noChangeAspect="1" noChangeArrowheads="1"/>
              </p:cNvPicPr>
              <p:nvPr/>
            </p:nvPicPr>
            <p:blipFill>
              <a:blip r:embed="rId539"/>
              <a:srcRect/>
              <a:stretch>
                <a:fillRect/>
              </a:stretch>
            </p:blipFill>
            <p:spPr bwMode="auto">
              <a:xfrm>
                <a:off x="2267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94" name="Picture 738"/>
              <p:cNvPicPr>
                <a:picLocks noChangeAspect="1" noChangeArrowheads="1"/>
              </p:cNvPicPr>
              <p:nvPr/>
            </p:nvPicPr>
            <p:blipFill>
              <a:blip r:embed="rId540"/>
              <a:srcRect/>
              <a:stretch>
                <a:fillRect/>
              </a:stretch>
            </p:blipFill>
            <p:spPr bwMode="auto">
              <a:xfrm>
                <a:off x="2391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95" name="Picture 739"/>
              <p:cNvPicPr>
                <a:picLocks noChangeAspect="1" noChangeArrowheads="1"/>
              </p:cNvPicPr>
              <p:nvPr/>
            </p:nvPicPr>
            <p:blipFill>
              <a:blip r:embed="rId541"/>
              <a:srcRect/>
              <a:stretch>
                <a:fillRect/>
              </a:stretch>
            </p:blipFill>
            <p:spPr bwMode="auto">
              <a:xfrm>
                <a:off x="2391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96" name="Picture 740"/>
              <p:cNvPicPr>
                <a:picLocks noChangeAspect="1" noChangeArrowheads="1"/>
              </p:cNvPicPr>
              <p:nvPr/>
            </p:nvPicPr>
            <p:blipFill>
              <a:blip r:embed="rId542"/>
              <a:srcRect/>
              <a:stretch>
                <a:fillRect/>
              </a:stretch>
            </p:blipFill>
            <p:spPr bwMode="auto">
              <a:xfrm>
                <a:off x="2518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97" name="Picture 741"/>
              <p:cNvPicPr>
                <a:picLocks noChangeAspect="1" noChangeArrowheads="1"/>
              </p:cNvPicPr>
              <p:nvPr/>
            </p:nvPicPr>
            <p:blipFill>
              <a:blip r:embed="rId543"/>
              <a:srcRect/>
              <a:stretch>
                <a:fillRect/>
              </a:stretch>
            </p:blipFill>
            <p:spPr bwMode="auto">
              <a:xfrm>
                <a:off x="2518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98" name="Picture 742"/>
              <p:cNvPicPr>
                <a:picLocks noChangeAspect="1" noChangeArrowheads="1"/>
              </p:cNvPicPr>
              <p:nvPr/>
            </p:nvPicPr>
            <p:blipFill>
              <a:blip r:embed="rId544"/>
              <a:srcRect/>
              <a:stretch>
                <a:fillRect/>
              </a:stretch>
            </p:blipFill>
            <p:spPr bwMode="auto">
              <a:xfrm>
                <a:off x="2642" y="2147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8999" name="Picture 743"/>
              <p:cNvPicPr>
                <a:picLocks noChangeAspect="1" noChangeArrowheads="1"/>
              </p:cNvPicPr>
              <p:nvPr/>
            </p:nvPicPr>
            <p:blipFill>
              <a:blip r:embed="rId545"/>
              <a:srcRect/>
              <a:stretch>
                <a:fillRect/>
              </a:stretch>
            </p:blipFill>
            <p:spPr bwMode="auto">
              <a:xfrm>
                <a:off x="2642" y="2147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00" name="Picture 744"/>
              <p:cNvPicPr>
                <a:picLocks noChangeAspect="1" noChangeArrowheads="1"/>
              </p:cNvPicPr>
              <p:nvPr/>
            </p:nvPicPr>
            <p:blipFill>
              <a:blip r:embed="rId546"/>
              <a:srcRect/>
              <a:stretch>
                <a:fillRect/>
              </a:stretch>
            </p:blipFill>
            <p:spPr bwMode="auto">
              <a:xfrm>
                <a:off x="2767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01" name="Picture 745"/>
              <p:cNvPicPr>
                <a:picLocks noChangeAspect="1" noChangeArrowheads="1"/>
              </p:cNvPicPr>
              <p:nvPr/>
            </p:nvPicPr>
            <p:blipFill>
              <a:blip r:embed="rId547"/>
              <a:srcRect/>
              <a:stretch>
                <a:fillRect/>
              </a:stretch>
            </p:blipFill>
            <p:spPr bwMode="auto">
              <a:xfrm>
                <a:off x="2767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02" name="Picture 746"/>
              <p:cNvPicPr>
                <a:picLocks noChangeAspect="1" noChangeArrowheads="1"/>
              </p:cNvPicPr>
              <p:nvPr/>
            </p:nvPicPr>
            <p:blipFill>
              <a:blip r:embed="rId548"/>
              <a:srcRect/>
              <a:stretch>
                <a:fillRect/>
              </a:stretch>
            </p:blipFill>
            <p:spPr bwMode="auto">
              <a:xfrm>
                <a:off x="2893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03" name="Picture 747"/>
              <p:cNvPicPr>
                <a:picLocks noChangeAspect="1" noChangeArrowheads="1"/>
              </p:cNvPicPr>
              <p:nvPr/>
            </p:nvPicPr>
            <p:blipFill>
              <a:blip r:embed="rId549"/>
              <a:srcRect/>
              <a:stretch>
                <a:fillRect/>
              </a:stretch>
            </p:blipFill>
            <p:spPr bwMode="auto">
              <a:xfrm>
                <a:off x="2893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04" name="Picture 748"/>
              <p:cNvPicPr>
                <a:picLocks noChangeAspect="1" noChangeArrowheads="1"/>
              </p:cNvPicPr>
              <p:nvPr/>
            </p:nvPicPr>
            <p:blipFill>
              <a:blip r:embed="rId550"/>
              <a:srcRect/>
              <a:stretch>
                <a:fillRect/>
              </a:stretch>
            </p:blipFill>
            <p:spPr bwMode="auto">
              <a:xfrm>
                <a:off x="3018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05" name="Picture 749"/>
              <p:cNvPicPr>
                <a:picLocks noChangeAspect="1" noChangeArrowheads="1"/>
              </p:cNvPicPr>
              <p:nvPr/>
            </p:nvPicPr>
            <p:blipFill>
              <a:blip r:embed="rId551"/>
              <a:srcRect/>
              <a:stretch>
                <a:fillRect/>
              </a:stretch>
            </p:blipFill>
            <p:spPr bwMode="auto">
              <a:xfrm>
                <a:off x="3018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06" name="Picture 750"/>
              <p:cNvPicPr>
                <a:picLocks noChangeAspect="1" noChangeArrowheads="1"/>
              </p:cNvPicPr>
              <p:nvPr/>
            </p:nvPicPr>
            <p:blipFill>
              <a:blip r:embed="rId552"/>
              <a:srcRect/>
              <a:stretch>
                <a:fillRect/>
              </a:stretch>
            </p:blipFill>
            <p:spPr bwMode="auto">
              <a:xfrm>
                <a:off x="3144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07" name="Picture 751"/>
              <p:cNvPicPr>
                <a:picLocks noChangeAspect="1" noChangeArrowheads="1"/>
              </p:cNvPicPr>
              <p:nvPr/>
            </p:nvPicPr>
            <p:blipFill>
              <a:blip r:embed="rId553"/>
              <a:srcRect/>
              <a:stretch>
                <a:fillRect/>
              </a:stretch>
            </p:blipFill>
            <p:spPr bwMode="auto">
              <a:xfrm>
                <a:off x="3144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08" name="Picture 752"/>
              <p:cNvPicPr>
                <a:picLocks noChangeAspect="1" noChangeArrowheads="1"/>
              </p:cNvPicPr>
              <p:nvPr/>
            </p:nvPicPr>
            <p:blipFill>
              <a:blip r:embed="rId554"/>
              <a:srcRect/>
              <a:stretch>
                <a:fillRect/>
              </a:stretch>
            </p:blipFill>
            <p:spPr bwMode="auto">
              <a:xfrm>
                <a:off x="3269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09" name="Picture 753"/>
              <p:cNvPicPr>
                <a:picLocks noChangeAspect="1" noChangeArrowheads="1"/>
              </p:cNvPicPr>
              <p:nvPr/>
            </p:nvPicPr>
            <p:blipFill>
              <a:blip r:embed="rId555"/>
              <a:srcRect/>
              <a:stretch>
                <a:fillRect/>
              </a:stretch>
            </p:blipFill>
            <p:spPr bwMode="auto">
              <a:xfrm>
                <a:off x="3269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10" name="Picture 754"/>
              <p:cNvPicPr>
                <a:picLocks noChangeAspect="1" noChangeArrowheads="1"/>
              </p:cNvPicPr>
              <p:nvPr/>
            </p:nvPicPr>
            <p:blipFill>
              <a:blip r:embed="rId556"/>
              <a:srcRect/>
              <a:stretch>
                <a:fillRect/>
              </a:stretch>
            </p:blipFill>
            <p:spPr bwMode="auto">
              <a:xfrm>
                <a:off x="3393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11" name="Picture 755"/>
              <p:cNvPicPr>
                <a:picLocks noChangeAspect="1" noChangeArrowheads="1"/>
              </p:cNvPicPr>
              <p:nvPr/>
            </p:nvPicPr>
            <p:blipFill>
              <a:blip r:embed="rId557"/>
              <a:srcRect/>
              <a:stretch>
                <a:fillRect/>
              </a:stretch>
            </p:blipFill>
            <p:spPr bwMode="auto">
              <a:xfrm>
                <a:off x="3393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12" name="Picture 756"/>
              <p:cNvPicPr>
                <a:picLocks noChangeAspect="1" noChangeArrowheads="1"/>
              </p:cNvPicPr>
              <p:nvPr/>
            </p:nvPicPr>
            <p:blipFill>
              <a:blip r:embed="rId558"/>
              <a:srcRect/>
              <a:stretch>
                <a:fillRect/>
              </a:stretch>
            </p:blipFill>
            <p:spPr bwMode="auto">
              <a:xfrm>
                <a:off x="2141" y="2020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13" name="Picture 757"/>
              <p:cNvPicPr>
                <a:picLocks noChangeAspect="1" noChangeArrowheads="1"/>
              </p:cNvPicPr>
              <p:nvPr/>
            </p:nvPicPr>
            <p:blipFill>
              <a:blip r:embed="rId559"/>
              <a:srcRect/>
              <a:stretch>
                <a:fillRect/>
              </a:stretch>
            </p:blipFill>
            <p:spPr bwMode="auto">
              <a:xfrm>
                <a:off x="2141" y="2020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14" name="Picture 758"/>
              <p:cNvPicPr>
                <a:picLocks noChangeAspect="1" noChangeArrowheads="1"/>
              </p:cNvPicPr>
              <p:nvPr/>
            </p:nvPicPr>
            <p:blipFill>
              <a:blip r:embed="rId560"/>
              <a:srcRect/>
              <a:stretch>
                <a:fillRect/>
              </a:stretch>
            </p:blipFill>
            <p:spPr bwMode="auto">
              <a:xfrm>
                <a:off x="2267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15" name="Picture 759"/>
              <p:cNvPicPr>
                <a:picLocks noChangeAspect="1" noChangeArrowheads="1"/>
              </p:cNvPicPr>
              <p:nvPr/>
            </p:nvPicPr>
            <p:blipFill>
              <a:blip r:embed="rId561"/>
              <a:srcRect/>
              <a:stretch>
                <a:fillRect/>
              </a:stretch>
            </p:blipFill>
            <p:spPr bwMode="auto">
              <a:xfrm>
                <a:off x="2267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16" name="Picture 760"/>
              <p:cNvPicPr>
                <a:picLocks noChangeAspect="1" noChangeArrowheads="1"/>
              </p:cNvPicPr>
              <p:nvPr/>
            </p:nvPicPr>
            <p:blipFill>
              <a:blip r:embed="rId562"/>
              <a:srcRect/>
              <a:stretch>
                <a:fillRect/>
              </a:stretch>
            </p:blipFill>
            <p:spPr bwMode="auto">
              <a:xfrm>
                <a:off x="2391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17" name="Picture 761"/>
              <p:cNvPicPr>
                <a:picLocks noChangeAspect="1" noChangeArrowheads="1"/>
              </p:cNvPicPr>
              <p:nvPr/>
            </p:nvPicPr>
            <p:blipFill>
              <a:blip r:embed="rId563"/>
              <a:srcRect/>
              <a:stretch>
                <a:fillRect/>
              </a:stretch>
            </p:blipFill>
            <p:spPr bwMode="auto">
              <a:xfrm>
                <a:off x="2391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18" name="Picture 762"/>
              <p:cNvPicPr>
                <a:picLocks noChangeAspect="1" noChangeArrowheads="1"/>
              </p:cNvPicPr>
              <p:nvPr/>
            </p:nvPicPr>
            <p:blipFill>
              <a:blip r:embed="rId564"/>
              <a:srcRect/>
              <a:stretch>
                <a:fillRect/>
              </a:stretch>
            </p:blipFill>
            <p:spPr bwMode="auto">
              <a:xfrm>
                <a:off x="2518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19" name="Picture 763"/>
              <p:cNvPicPr>
                <a:picLocks noChangeAspect="1" noChangeArrowheads="1"/>
              </p:cNvPicPr>
              <p:nvPr/>
            </p:nvPicPr>
            <p:blipFill>
              <a:blip r:embed="rId565"/>
              <a:srcRect/>
              <a:stretch>
                <a:fillRect/>
              </a:stretch>
            </p:blipFill>
            <p:spPr bwMode="auto">
              <a:xfrm>
                <a:off x="2518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20" name="Picture 764"/>
              <p:cNvPicPr>
                <a:picLocks noChangeAspect="1" noChangeArrowheads="1"/>
              </p:cNvPicPr>
              <p:nvPr/>
            </p:nvPicPr>
            <p:blipFill>
              <a:blip r:embed="rId566"/>
              <a:srcRect/>
              <a:stretch>
                <a:fillRect/>
              </a:stretch>
            </p:blipFill>
            <p:spPr bwMode="auto">
              <a:xfrm>
                <a:off x="2642" y="2020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21" name="Picture 765"/>
              <p:cNvPicPr>
                <a:picLocks noChangeAspect="1" noChangeArrowheads="1"/>
              </p:cNvPicPr>
              <p:nvPr/>
            </p:nvPicPr>
            <p:blipFill>
              <a:blip r:embed="rId567"/>
              <a:srcRect/>
              <a:stretch>
                <a:fillRect/>
              </a:stretch>
            </p:blipFill>
            <p:spPr bwMode="auto">
              <a:xfrm>
                <a:off x="2642" y="2020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22" name="Picture 766"/>
              <p:cNvPicPr>
                <a:picLocks noChangeAspect="1" noChangeArrowheads="1"/>
              </p:cNvPicPr>
              <p:nvPr/>
            </p:nvPicPr>
            <p:blipFill>
              <a:blip r:embed="rId568"/>
              <a:srcRect/>
              <a:stretch>
                <a:fillRect/>
              </a:stretch>
            </p:blipFill>
            <p:spPr bwMode="auto">
              <a:xfrm>
                <a:off x="2767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23" name="Picture 767"/>
              <p:cNvPicPr>
                <a:picLocks noChangeAspect="1" noChangeArrowheads="1"/>
              </p:cNvPicPr>
              <p:nvPr/>
            </p:nvPicPr>
            <p:blipFill>
              <a:blip r:embed="rId569"/>
              <a:srcRect/>
              <a:stretch>
                <a:fillRect/>
              </a:stretch>
            </p:blipFill>
            <p:spPr bwMode="auto">
              <a:xfrm>
                <a:off x="2767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24" name="Picture 768"/>
              <p:cNvPicPr>
                <a:picLocks noChangeAspect="1" noChangeArrowheads="1"/>
              </p:cNvPicPr>
              <p:nvPr/>
            </p:nvPicPr>
            <p:blipFill>
              <a:blip r:embed="rId570"/>
              <a:srcRect/>
              <a:stretch>
                <a:fillRect/>
              </a:stretch>
            </p:blipFill>
            <p:spPr bwMode="auto">
              <a:xfrm>
                <a:off x="2893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25" name="Picture 769"/>
              <p:cNvPicPr>
                <a:picLocks noChangeAspect="1" noChangeArrowheads="1"/>
              </p:cNvPicPr>
              <p:nvPr/>
            </p:nvPicPr>
            <p:blipFill>
              <a:blip r:embed="rId571"/>
              <a:srcRect/>
              <a:stretch>
                <a:fillRect/>
              </a:stretch>
            </p:blipFill>
            <p:spPr bwMode="auto">
              <a:xfrm>
                <a:off x="2893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26" name="Picture 770"/>
              <p:cNvPicPr>
                <a:picLocks noChangeAspect="1" noChangeArrowheads="1"/>
              </p:cNvPicPr>
              <p:nvPr/>
            </p:nvPicPr>
            <p:blipFill>
              <a:blip r:embed="rId572"/>
              <a:srcRect/>
              <a:stretch>
                <a:fillRect/>
              </a:stretch>
            </p:blipFill>
            <p:spPr bwMode="auto">
              <a:xfrm>
                <a:off x="3018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27" name="Picture 771"/>
              <p:cNvPicPr>
                <a:picLocks noChangeAspect="1" noChangeArrowheads="1"/>
              </p:cNvPicPr>
              <p:nvPr/>
            </p:nvPicPr>
            <p:blipFill>
              <a:blip r:embed="rId573"/>
              <a:srcRect/>
              <a:stretch>
                <a:fillRect/>
              </a:stretch>
            </p:blipFill>
            <p:spPr bwMode="auto">
              <a:xfrm>
                <a:off x="3018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28" name="Picture 772"/>
              <p:cNvPicPr>
                <a:picLocks noChangeAspect="1" noChangeArrowheads="1"/>
              </p:cNvPicPr>
              <p:nvPr/>
            </p:nvPicPr>
            <p:blipFill>
              <a:blip r:embed="rId574"/>
              <a:srcRect/>
              <a:stretch>
                <a:fillRect/>
              </a:stretch>
            </p:blipFill>
            <p:spPr bwMode="auto">
              <a:xfrm>
                <a:off x="3144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29" name="Picture 773"/>
              <p:cNvPicPr>
                <a:picLocks noChangeAspect="1" noChangeArrowheads="1"/>
              </p:cNvPicPr>
              <p:nvPr/>
            </p:nvPicPr>
            <p:blipFill>
              <a:blip r:embed="rId575"/>
              <a:srcRect/>
              <a:stretch>
                <a:fillRect/>
              </a:stretch>
            </p:blipFill>
            <p:spPr bwMode="auto">
              <a:xfrm>
                <a:off x="3144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30" name="Picture 774"/>
              <p:cNvPicPr>
                <a:picLocks noChangeAspect="1" noChangeArrowheads="1"/>
              </p:cNvPicPr>
              <p:nvPr/>
            </p:nvPicPr>
            <p:blipFill>
              <a:blip r:embed="rId576"/>
              <a:srcRect/>
              <a:stretch>
                <a:fillRect/>
              </a:stretch>
            </p:blipFill>
            <p:spPr bwMode="auto">
              <a:xfrm>
                <a:off x="3269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31" name="Picture 775"/>
              <p:cNvPicPr>
                <a:picLocks noChangeAspect="1" noChangeArrowheads="1"/>
              </p:cNvPicPr>
              <p:nvPr/>
            </p:nvPicPr>
            <p:blipFill>
              <a:blip r:embed="rId577"/>
              <a:srcRect/>
              <a:stretch>
                <a:fillRect/>
              </a:stretch>
            </p:blipFill>
            <p:spPr bwMode="auto">
              <a:xfrm>
                <a:off x="3269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32" name="Picture 776"/>
              <p:cNvPicPr>
                <a:picLocks noChangeAspect="1" noChangeArrowheads="1"/>
              </p:cNvPicPr>
              <p:nvPr/>
            </p:nvPicPr>
            <p:blipFill>
              <a:blip r:embed="rId578"/>
              <a:srcRect/>
              <a:stretch>
                <a:fillRect/>
              </a:stretch>
            </p:blipFill>
            <p:spPr bwMode="auto">
              <a:xfrm>
                <a:off x="3393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33" name="Picture 777"/>
              <p:cNvPicPr>
                <a:picLocks noChangeAspect="1" noChangeArrowheads="1"/>
              </p:cNvPicPr>
              <p:nvPr/>
            </p:nvPicPr>
            <p:blipFill>
              <a:blip r:embed="rId579"/>
              <a:srcRect/>
              <a:stretch>
                <a:fillRect/>
              </a:stretch>
            </p:blipFill>
            <p:spPr bwMode="auto">
              <a:xfrm>
                <a:off x="3393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34" name="Picture 778"/>
              <p:cNvPicPr>
                <a:picLocks noChangeAspect="1" noChangeArrowheads="1"/>
              </p:cNvPicPr>
              <p:nvPr/>
            </p:nvPicPr>
            <p:blipFill>
              <a:blip r:embed="rId580"/>
              <a:srcRect/>
              <a:stretch>
                <a:fillRect/>
              </a:stretch>
            </p:blipFill>
            <p:spPr bwMode="auto">
              <a:xfrm>
                <a:off x="2141" y="1896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35" name="Picture 779"/>
              <p:cNvPicPr>
                <a:picLocks noChangeAspect="1" noChangeArrowheads="1"/>
              </p:cNvPicPr>
              <p:nvPr/>
            </p:nvPicPr>
            <p:blipFill>
              <a:blip r:embed="rId581"/>
              <a:srcRect/>
              <a:stretch>
                <a:fillRect/>
              </a:stretch>
            </p:blipFill>
            <p:spPr bwMode="auto">
              <a:xfrm>
                <a:off x="2141" y="1896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36" name="Picture 780"/>
              <p:cNvPicPr>
                <a:picLocks noChangeAspect="1" noChangeArrowheads="1"/>
              </p:cNvPicPr>
              <p:nvPr/>
            </p:nvPicPr>
            <p:blipFill>
              <a:blip r:embed="rId582"/>
              <a:srcRect/>
              <a:stretch>
                <a:fillRect/>
              </a:stretch>
            </p:blipFill>
            <p:spPr bwMode="auto">
              <a:xfrm>
                <a:off x="2267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37" name="Picture 781"/>
              <p:cNvPicPr>
                <a:picLocks noChangeAspect="1" noChangeArrowheads="1"/>
              </p:cNvPicPr>
              <p:nvPr/>
            </p:nvPicPr>
            <p:blipFill>
              <a:blip r:embed="rId583"/>
              <a:srcRect/>
              <a:stretch>
                <a:fillRect/>
              </a:stretch>
            </p:blipFill>
            <p:spPr bwMode="auto">
              <a:xfrm>
                <a:off x="2267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38" name="Picture 782"/>
              <p:cNvPicPr>
                <a:picLocks noChangeAspect="1" noChangeArrowheads="1"/>
              </p:cNvPicPr>
              <p:nvPr/>
            </p:nvPicPr>
            <p:blipFill>
              <a:blip r:embed="rId584"/>
              <a:srcRect/>
              <a:stretch>
                <a:fillRect/>
              </a:stretch>
            </p:blipFill>
            <p:spPr bwMode="auto">
              <a:xfrm>
                <a:off x="2391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39" name="Picture 783"/>
              <p:cNvPicPr>
                <a:picLocks noChangeAspect="1" noChangeArrowheads="1"/>
              </p:cNvPicPr>
              <p:nvPr/>
            </p:nvPicPr>
            <p:blipFill>
              <a:blip r:embed="rId585"/>
              <a:srcRect/>
              <a:stretch>
                <a:fillRect/>
              </a:stretch>
            </p:blipFill>
            <p:spPr bwMode="auto">
              <a:xfrm>
                <a:off x="2391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40" name="Picture 784"/>
              <p:cNvPicPr>
                <a:picLocks noChangeAspect="1" noChangeArrowheads="1"/>
              </p:cNvPicPr>
              <p:nvPr/>
            </p:nvPicPr>
            <p:blipFill>
              <a:blip r:embed="rId586"/>
              <a:srcRect/>
              <a:stretch>
                <a:fillRect/>
              </a:stretch>
            </p:blipFill>
            <p:spPr bwMode="auto">
              <a:xfrm>
                <a:off x="2518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41" name="Picture 785"/>
              <p:cNvPicPr>
                <a:picLocks noChangeAspect="1" noChangeArrowheads="1"/>
              </p:cNvPicPr>
              <p:nvPr/>
            </p:nvPicPr>
            <p:blipFill>
              <a:blip r:embed="rId587"/>
              <a:srcRect/>
              <a:stretch>
                <a:fillRect/>
              </a:stretch>
            </p:blipFill>
            <p:spPr bwMode="auto">
              <a:xfrm>
                <a:off x="2518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42" name="Picture 786"/>
              <p:cNvPicPr>
                <a:picLocks noChangeAspect="1" noChangeArrowheads="1"/>
              </p:cNvPicPr>
              <p:nvPr/>
            </p:nvPicPr>
            <p:blipFill>
              <a:blip r:embed="rId588"/>
              <a:srcRect/>
              <a:stretch>
                <a:fillRect/>
              </a:stretch>
            </p:blipFill>
            <p:spPr bwMode="auto">
              <a:xfrm>
                <a:off x="2642" y="1896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43" name="Picture 787"/>
              <p:cNvPicPr>
                <a:picLocks noChangeAspect="1" noChangeArrowheads="1"/>
              </p:cNvPicPr>
              <p:nvPr/>
            </p:nvPicPr>
            <p:blipFill>
              <a:blip r:embed="rId589"/>
              <a:srcRect/>
              <a:stretch>
                <a:fillRect/>
              </a:stretch>
            </p:blipFill>
            <p:spPr bwMode="auto">
              <a:xfrm>
                <a:off x="2642" y="1896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44" name="Picture 788"/>
              <p:cNvPicPr>
                <a:picLocks noChangeAspect="1" noChangeArrowheads="1"/>
              </p:cNvPicPr>
              <p:nvPr/>
            </p:nvPicPr>
            <p:blipFill>
              <a:blip r:embed="rId590"/>
              <a:srcRect/>
              <a:stretch>
                <a:fillRect/>
              </a:stretch>
            </p:blipFill>
            <p:spPr bwMode="auto">
              <a:xfrm>
                <a:off x="2767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45" name="Picture 789"/>
              <p:cNvPicPr>
                <a:picLocks noChangeAspect="1" noChangeArrowheads="1"/>
              </p:cNvPicPr>
              <p:nvPr/>
            </p:nvPicPr>
            <p:blipFill>
              <a:blip r:embed="rId591"/>
              <a:srcRect/>
              <a:stretch>
                <a:fillRect/>
              </a:stretch>
            </p:blipFill>
            <p:spPr bwMode="auto">
              <a:xfrm>
                <a:off x="2767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46" name="Picture 790"/>
              <p:cNvPicPr>
                <a:picLocks noChangeAspect="1" noChangeArrowheads="1"/>
              </p:cNvPicPr>
              <p:nvPr/>
            </p:nvPicPr>
            <p:blipFill>
              <a:blip r:embed="rId592"/>
              <a:srcRect/>
              <a:stretch>
                <a:fillRect/>
              </a:stretch>
            </p:blipFill>
            <p:spPr bwMode="auto">
              <a:xfrm>
                <a:off x="2893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47" name="Picture 791"/>
              <p:cNvPicPr>
                <a:picLocks noChangeAspect="1" noChangeArrowheads="1"/>
              </p:cNvPicPr>
              <p:nvPr/>
            </p:nvPicPr>
            <p:blipFill>
              <a:blip r:embed="rId593"/>
              <a:srcRect/>
              <a:stretch>
                <a:fillRect/>
              </a:stretch>
            </p:blipFill>
            <p:spPr bwMode="auto">
              <a:xfrm>
                <a:off x="2893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48" name="Picture 792"/>
              <p:cNvPicPr>
                <a:picLocks noChangeAspect="1" noChangeArrowheads="1"/>
              </p:cNvPicPr>
              <p:nvPr/>
            </p:nvPicPr>
            <p:blipFill>
              <a:blip r:embed="rId594"/>
              <a:srcRect/>
              <a:stretch>
                <a:fillRect/>
              </a:stretch>
            </p:blipFill>
            <p:spPr bwMode="auto">
              <a:xfrm>
                <a:off x="3018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49" name="Picture 793"/>
              <p:cNvPicPr>
                <a:picLocks noChangeAspect="1" noChangeArrowheads="1"/>
              </p:cNvPicPr>
              <p:nvPr/>
            </p:nvPicPr>
            <p:blipFill>
              <a:blip r:embed="rId595"/>
              <a:srcRect/>
              <a:stretch>
                <a:fillRect/>
              </a:stretch>
            </p:blipFill>
            <p:spPr bwMode="auto">
              <a:xfrm>
                <a:off x="3018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50" name="Picture 794"/>
              <p:cNvPicPr>
                <a:picLocks noChangeAspect="1" noChangeArrowheads="1"/>
              </p:cNvPicPr>
              <p:nvPr/>
            </p:nvPicPr>
            <p:blipFill>
              <a:blip r:embed="rId596"/>
              <a:srcRect/>
              <a:stretch>
                <a:fillRect/>
              </a:stretch>
            </p:blipFill>
            <p:spPr bwMode="auto">
              <a:xfrm>
                <a:off x="3144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51" name="Picture 795"/>
              <p:cNvPicPr>
                <a:picLocks noChangeAspect="1" noChangeArrowheads="1"/>
              </p:cNvPicPr>
              <p:nvPr/>
            </p:nvPicPr>
            <p:blipFill>
              <a:blip r:embed="rId597"/>
              <a:srcRect/>
              <a:stretch>
                <a:fillRect/>
              </a:stretch>
            </p:blipFill>
            <p:spPr bwMode="auto">
              <a:xfrm>
                <a:off x="3144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52" name="Picture 796"/>
              <p:cNvPicPr>
                <a:picLocks noChangeAspect="1" noChangeArrowheads="1"/>
              </p:cNvPicPr>
              <p:nvPr/>
            </p:nvPicPr>
            <p:blipFill>
              <a:blip r:embed="rId598"/>
              <a:srcRect/>
              <a:stretch>
                <a:fillRect/>
              </a:stretch>
            </p:blipFill>
            <p:spPr bwMode="auto">
              <a:xfrm>
                <a:off x="3269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53" name="Picture 797"/>
              <p:cNvPicPr>
                <a:picLocks noChangeAspect="1" noChangeArrowheads="1"/>
              </p:cNvPicPr>
              <p:nvPr/>
            </p:nvPicPr>
            <p:blipFill>
              <a:blip r:embed="rId599"/>
              <a:srcRect/>
              <a:stretch>
                <a:fillRect/>
              </a:stretch>
            </p:blipFill>
            <p:spPr bwMode="auto">
              <a:xfrm>
                <a:off x="3269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54" name="Picture 798"/>
              <p:cNvPicPr>
                <a:picLocks noChangeAspect="1" noChangeArrowheads="1"/>
              </p:cNvPicPr>
              <p:nvPr/>
            </p:nvPicPr>
            <p:blipFill>
              <a:blip r:embed="rId600"/>
              <a:srcRect/>
              <a:stretch>
                <a:fillRect/>
              </a:stretch>
            </p:blipFill>
            <p:spPr bwMode="auto">
              <a:xfrm>
                <a:off x="3393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55" name="Picture 799"/>
              <p:cNvPicPr>
                <a:picLocks noChangeAspect="1" noChangeArrowheads="1"/>
              </p:cNvPicPr>
              <p:nvPr/>
            </p:nvPicPr>
            <p:blipFill>
              <a:blip r:embed="rId601"/>
              <a:srcRect/>
              <a:stretch>
                <a:fillRect/>
              </a:stretch>
            </p:blipFill>
            <p:spPr bwMode="auto">
              <a:xfrm>
                <a:off x="3393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56" name="Picture 800"/>
              <p:cNvPicPr>
                <a:picLocks noChangeAspect="1" noChangeArrowheads="1"/>
              </p:cNvPicPr>
              <p:nvPr/>
            </p:nvPicPr>
            <p:blipFill>
              <a:blip r:embed="rId602"/>
              <a:srcRect/>
              <a:stretch>
                <a:fillRect/>
              </a:stretch>
            </p:blipFill>
            <p:spPr bwMode="auto">
              <a:xfrm>
                <a:off x="2141" y="1771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57" name="Picture 801"/>
              <p:cNvPicPr>
                <a:picLocks noChangeAspect="1" noChangeArrowheads="1"/>
              </p:cNvPicPr>
              <p:nvPr/>
            </p:nvPicPr>
            <p:blipFill>
              <a:blip r:embed="rId603"/>
              <a:srcRect/>
              <a:stretch>
                <a:fillRect/>
              </a:stretch>
            </p:blipFill>
            <p:spPr bwMode="auto">
              <a:xfrm>
                <a:off x="2141" y="1771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58" name="Picture 802"/>
              <p:cNvPicPr>
                <a:picLocks noChangeAspect="1" noChangeArrowheads="1"/>
              </p:cNvPicPr>
              <p:nvPr/>
            </p:nvPicPr>
            <p:blipFill>
              <a:blip r:embed="rId604"/>
              <a:srcRect/>
              <a:stretch>
                <a:fillRect/>
              </a:stretch>
            </p:blipFill>
            <p:spPr bwMode="auto">
              <a:xfrm>
                <a:off x="2267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59" name="Picture 803"/>
              <p:cNvPicPr>
                <a:picLocks noChangeAspect="1" noChangeArrowheads="1"/>
              </p:cNvPicPr>
              <p:nvPr/>
            </p:nvPicPr>
            <p:blipFill>
              <a:blip r:embed="rId605"/>
              <a:srcRect/>
              <a:stretch>
                <a:fillRect/>
              </a:stretch>
            </p:blipFill>
            <p:spPr bwMode="auto">
              <a:xfrm>
                <a:off x="2267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60" name="Picture 804"/>
              <p:cNvPicPr>
                <a:picLocks noChangeAspect="1" noChangeArrowheads="1"/>
              </p:cNvPicPr>
              <p:nvPr/>
            </p:nvPicPr>
            <p:blipFill>
              <a:blip r:embed="rId606"/>
              <a:srcRect/>
              <a:stretch>
                <a:fillRect/>
              </a:stretch>
            </p:blipFill>
            <p:spPr bwMode="auto">
              <a:xfrm>
                <a:off x="2391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61" name="Picture 805"/>
              <p:cNvPicPr>
                <a:picLocks noChangeAspect="1" noChangeArrowheads="1"/>
              </p:cNvPicPr>
              <p:nvPr/>
            </p:nvPicPr>
            <p:blipFill>
              <a:blip r:embed="rId607"/>
              <a:srcRect/>
              <a:stretch>
                <a:fillRect/>
              </a:stretch>
            </p:blipFill>
            <p:spPr bwMode="auto">
              <a:xfrm>
                <a:off x="2391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62" name="Picture 806"/>
              <p:cNvPicPr>
                <a:picLocks noChangeAspect="1" noChangeArrowheads="1"/>
              </p:cNvPicPr>
              <p:nvPr/>
            </p:nvPicPr>
            <p:blipFill>
              <a:blip r:embed="rId608"/>
              <a:srcRect/>
              <a:stretch>
                <a:fillRect/>
              </a:stretch>
            </p:blipFill>
            <p:spPr bwMode="auto">
              <a:xfrm>
                <a:off x="2518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63" name="Picture 807"/>
              <p:cNvPicPr>
                <a:picLocks noChangeAspect="1" noChangeArrowheads="1"/>
              </p:cNvPicPr>
              <p:nvPr/>
            </p:nvPicPr>
            <p:blipFill>
              <a:blip r:embed="rId609"/>
              <a:srcRect/>
              <a:stretch>
                <a:fillRect/>
              </a:stretch>
            </p:blipFill>
            <p:spPr bwMode="auto">
              <a:xfrm>
                <a:off x="2518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09265" name="Group 1009"/>
            <p:cNvGrpSpPr>
              <a:grpSpLocks/>
            </p:cNvGrpSpPr>
            <p:nvPr/>
          </p:nvGrpSpPr>
          <p:grpSpPr bwMode="auto">
            <a:xfrm>
              <a:off x="2087" y="1370"/>
              <a:ext cx="3399" cy="2071"/>
              <a:chOff x="2087" y="1370"/>
              <a:chExt cx="3399" cy="2071"/>
            </a:xfrm>
          </p:grpSpPr>
          <p:pic>
            <p:nvPicPr>
              <p:cNvPr id="609065" name="Picture 809"/>
              <p:cNvPicPr>
                <a:picLocks noChangeAspect="1" noChangeArrowheads="1"/>
              </p:cNvPicPr>
              <p:nvPr/>
            </p:nvPicPr>
            <p:blipFill>
              <a:blip r:embed="rId610"/>
              <a:srcRect/>
              <a:stretch>
                <a:fillRect/>
              </a:stretch>
            </p:blipFill>
            <p:spPr bwMode="auto">
              <a:xfrm>
                <a:off x="2642" y="1771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66" name="Picture 810"/>
              <p:cNvPicPr>
                <a:picLocks noChangeAspect="1" noChangeArrowheads="1"/>
              </p:cNvPicPr>
              <p:nvPr/>
            </p:nvPicPr>
            <p:blipFill>
              <a:blip r:embed="rId611"/>
              <a:srcRect/>
              <a:stretch>
                <a:fillRect/>
              </a:stretch>
            </p:blipFill>
            <p:spPr bwMode="auto">
              <a:xfrm>
                <a:off x="2642" y="1771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67" name="Picture 811"/>
              <p:cNvPicPr>
                <a:picLocks noChangeAspect="1" noChangeArrowheads="1"/>
              </p:cNvPicPr>
              <p:nvPr/>
            </p:nvPicPr>
            <p:blipFill>
              <a:blip r:embed="rId612"/>
              <a:srcRect/>
              <a:stretch>
                <a:fillRect/>
              </a:stretch>
            </p:blipFill>
            <p:spPr bwMode="auto">
              <a:xfrm>
                <a:off x="2767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68" name="Picture 812"/>
              <p:cNvPicPr>
                <a:picLocks noChangeAspect="1" noChangeArrowheads="1"/>
              </p:cNvPicPr>
              <p:nvPr/>
            </p:nvPicPr>
            <p:blipFill>
              <a:blip r:embed="rId613"/>
              <a:srcRect/>
              <a:stretch>
                <a:fillRect/>
              </a:stretch>
            </p:blipFill>
            <p:spPr bwMode="auto">
              <a:xfrm>
                <a:off x="2767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69" name="Picture 813"/>
              <p:cNvPicPr>
                <a:picLocks noChangeAspect="1" noChangeArrowheads="1"/>
              </p:cNvPicPr>
              <p:nvPr/>
            </p:nvPicPr>
            <p:blipFill>
              <a:blip r:embed="rId614"/>
              <a:srcRect/>
              <a:stretch>
                <a:fillRect/>
              </a:stretch>
            </p:blipFill>
            <p:spPr bwMode="auto">
              <a:xfrm>
                <a:off x="2893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70" name="Picture 814"/>
              <p:cNvPicPr>
                <a:picLocks noChangeAspect="1" noChangeArrowheads="1"/>
              </p:cNvPicPr>
              <p:nvPr/>
            </p:nvPicPr>
            <p:blipFill>
              <a:blip r:embed="rId615"/>
              <a:srcRect/>
              <a:stretch>
                <a:fillRect/>
              </a:stretch>
            </p:blipFill>
            <p:spPr bwMode="auto">
              <a:xfrm>
                <a:off x="2893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71" name="Picture 815"/>
              <p:cNvPicPr>
                <a:picLocks noChangeAspect="1" noChangeArrowheads="1"/>
              </p:cNvPicPr>
              <p:nvPr/>
            </p:nvPicPr>
            <p:blipFill>
              <a:blip r:embed="rId616"/>
              <a:srcRect/>
              <a:stretch>
                <a:fillRect/>
              </a:stretch>
            </p:blipFill>
            <p:spPr bwMode="auto">
              <a:xfrm>
                <a:off x="3018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72" name="Picture 816"/>
              <p:cNvPicPr>
                <a:picLocks noChangeAspect="1" noChangeArrowheads="1"/>
              </p:cNvPicPr>
              <p:nvPr/>
            </p:nvPicPr>
            <p:blipFill>
              <a:blip r:embed="rId617"/>
              <a:srcRect/>
              <a:stretch>
                <a:fillRect/>
              </a:stretch>
            </p:blipFill>
            <p:spPr bwMode="auto">
              <a:xfrm>
                <a:off x="3018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73" name="Picture 817"/>
              <p:cNvPicPr>
                <a:picLocks noChangeAspect="1" noChangeArrowheads="1"/>
              </p:cNvPicPr>
              <p:nvPr/>
            </p:nvPicPr>
            <p:blipFill>
              <a:blip r:embed="rId618"/>
              <a:srcRect/>
              <a:stretch>
                <a:fillRect/>
              </a:stretch>
            </p:blipFill>
            <p:spPr bwMode="auto">
              <a:xfrm>
                <a:off x="3144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74" name="Picture 818"/>
              <p:cNvPicPr>
                <a:picLocks noChangeAspect="1" noChangeArrowheads="1"/>
              </p:cNvPicPr>
              <p:nvPr/>
            </p:nvPicPr>
            <p:blipFill>
              <a:blip r:embed="rId619"/>
              <a:srcRect/>
              <a:stretch>
                <a:fillRect/>
              </a:stretch>
            </p:blipFill>
            <p:spPr bwMode="auto">
              <a:xfrm>
                <a:off x="3144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75" name="Picture 819"/>
              <p:cNvPicPr>
                <a:picLocks noChangeAspect="1" noChangeArrowheads="1"/>
              </p:cNvPicPr>
              <p:nvPr/>
            </p:nvPicPr>
            <p:blipFill>
              <a:blip r:embed="rId620"/>
              <a:srcRect/>
              <a:stretch>
                <a:fillRect/>
              </a:stretch>
            </p:blipFill>
            <p:spPr bwMode="auto">
              <a:xfrm>
                <a:off x="3269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76" name="Picture 820"/>
              <p:cNvPicPr>
                <a:picLocks noChangeAspect="1" noChangeArrowheads="1"/>
              </p:cNvPicPr>
              <p:nvPr/>
            </p:nvPicPr>
            <p:blipFill>
              <a:blip r:embed="rId621"/>
              <a:srcRect/>
              <a:stretch>
                <a:fillRect/>
              </a:stretch>
            </p:blipFill>
            <p:spPr bwMode="auto">
              <a:xfrm>
                <a:off x="3269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77" name="Picture 821"/>
              <p:cNvPicPr>
                <a:picLocks noChangeAspect="1" noChangeArrowheads="1"/>
              </p:cNvPicPr>
              <p:nvPr/>
            </p:nvPicPr>
            <p:blipFill>
              <a:blip r:embed="rId622"/>
              <a:srcRect/>
              <a:stretch>
                <a:fillRect/>
              </a:stretch>
            </p:blipFill>
            <p:spPr bwMode="auto">
              <a:xfrm>
                <a:off x="3393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78" name="Picture 822"/>
              <p:cNvPicPr>
                <a:picLocks noChangeAspect="1" noChangeArrowheads="1"/>
              </p:cNvPicPr>
              <p:nvPr/>
            </p:nvPicPr>
            <p:blipFill>
              <a:blip r:embed="rId623"/>
              <a:srcRect/>
              <a:stretch>
                <a:fillRect/>
              </a:stretch>
            </p:blipFill>
            <p:spPr bwMode="auto">
              <a:xfrm>
                <a:off x="3393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79" name="Picture 823"/>
              <p:cNvPicPr>
                <a:picLocks noChangeAspect="1" noChangeArrowheads="1"/>
              </p:cNvPicPr>
              <p:nvPr/>
            </p:nvPicPr>
            <p:blipFill>
              <a:blip r:embed="rId624"/>
              <a:srcRect/>
              <a:stretch>
                <a:fillRect/>
              </a:stretch>
            </p:blipFill>
            <p:spPr bwMode="auto">
              <a:xfrm>
                <a:off x="2141" y="1645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80" name="Picture 824"/>
              <p:cNvPicPr>
                <a:picLocks noChangeAspect="1" noChangeArrowheads="1"/>
              </p:cNvPicPr>
              <p:nvPr/>
            </p:nvPicPr>
            <p:blipFill>
              <a:blip r:embed="rId625"/>
              <a:srcRect/>
              <a:stretch>
                <a:fillRect/>
              </a:stretch>
            </p:blipFill>
            <p:spPr bwMode="auto">
              <a:xfrm>
                <a:off x="2141" y="1645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81" name="Picture 825"/>
              <p:cNvPicPr>
                <a:picLocks noChangeAspect="1" noChangeArrowheads="1"/>
              </p:cNvPicPr>
              <p:nvPr/>
            </p:nvPicPr>
            <p:blipFill>
              <a:blip r:embed="rId626"/>
              <a:srcRect/>
              <a:stretch>
                <a:fillRect/>
              </a:stretch>
            </p:blipFill>
            <p:spPr bwMode="auto">
              <a:xfrm>
                <a:off x="2267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82" name="Picture 826"/>
              <p:cNvPicPr>
                <a:picLocks noChangeAspect="1" noChangeArrowheads="1"/>
              </p:cNvPicPr>
              <p:nvPr/>
            </p:nvPicPr>
            <p:blipFill>
              <a:blip r:embed="rId627"/>
              <a:srcRect/>
              <a:stretch>
                <a:fillRect/>
              </a:stretch>
            </p:blipFill>
            <p:spPr bwMode="auto">
              <a:xfrm>
                <a:off x="2267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83" name="Picture 827"/>
              <p:cNvPicPr>
                <a:picLocks noChangeAspect="1" noChangeArrowheads="1"/>
              </p:cNvPicPr>
              <p:nvPr/>
            </p:nvPicPr>
            <p:blipFill>
              <a:blip r:embed="rId628"/>
              <a:srcRect/>
              <a:stretch>
                <a:fillRect/>
              </a:stretch>
            </p:blipFill>
            <p:spPr bwMode="auto">
              <a:xfrm>
                <a:off x="2391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84" name="Picture 828"/>
              <p:cNvPicPr>
                <a:picLocks noChangeAspect="1" noChangeArrowheads="1"/>
              </p:cNvPicPr>
              <p:nvPr/>
            </p:nvPicPr>
            <p:blipFill>
              <a:blip r:embed="rId629"/>
              <a:srcRect/>
              <a:stretch>
                <a:fillRect/>
              </a:stretch>
            </p:blipFill>
            <p:spPr bwMode="auto">
              <a:xfrm>
                <a:off x="2391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85" name="Picture 829"/>
              <p:cNvPicPr>
                <a:picLocks noChangeAspect="1" noChangeArrowheads="1"/>
              </p:cNvPicPr>
              <p:nvPr/>
            </p:nvPicPr>
            <p:blipFill>
              <a:blip r:embed="rId630"/>
              <a:srcRect/>
              <a:stretch>
                <a:fillRect/>
              </a:stretch>
            </p:blipFill>
            <p:spPr bwMode="auto">
              <a:xfrm>
                <a:off x="2518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86" name="Picture 830"/>
              <p:cNvPicPr>
                <a:picLocks noChangeAspect="1" noChangeArrowheads="1"/>
              </p:cNvPicPr>
              <p:nvPr/>
            </p:nvPicPr>
            <p:blipFill>
              <a:blip r:embed="rId631"/>
              <a:srcRect/>
              <a:stretch>
                <a:fillRect/>
              </a:stretch>
            </p:blipFill>
            <p:spPr bwMode="auto">
              <a:xfrm>
                <a:off x="2518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87" name="Picture 831"/>
              <p:cNvPicPr>
                <a:picLocks noChangeAspect="1" noChangeArrowheads="1"/>
              </p:cNvPicPr>
              <p:nvPr/>
            </p:nvPicPr>
            <p:blipFill>
              <a:blip r:embed="rId632"/>
              <a:srcRect/>
              <a:stretch>
                <a:fillRect/>
              </a:stretch>
            </p:blipFill>
            <p:spPr bwMode="auto">
              <a:xfrm>
                <a:off x="2642" y="1645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88" name="Picture 832"/>
              <p:cNvPicPr>
                <a:picLocks noChangeAspect="1" noChangeArrowheads="1"/>
              </p:cNvPicPr>
              <p:nvPr/>
            </p:nvPicPr>
            <p:blipFill>
              <a:blip r:embed="rId633"/>
              <a:srcRect/>
              <a:stretch>
                <a:fillRect/>
              </a:stretch>
            </p:blipFill>
            <p:spPr bwMode="auto">
              <a:xfrm>
                <a:off x="2642" y="1645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89" name="Picture 833"/>
              <p:cNvPicPr>
                <a:picLocks noChangeAspect="1" noChangeArrowheads="1"/>
              </p:cNvPicPr>
              <p:nvPr/>
            </p:nvPicPr>
            <p:blipFill>
              <a:blip r:embed="rId634"/>
              <a:srcRect/>
              <a:stretch>
                <a:fillRect/>
              </a:stretch>
            </p:blipFill>
            <p:spPr bwMode="auto">
              <a:xfrm>
                <a:off x="2767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90" name="Picture 834"/>
              <p:cNvPicPr>
                <a:picLocks noChangeAspect="1" noChangeArrowheads="1"/>
              </p:cNvPicPr>
              <p:nvPr/>
            </p:nvPicPr>
            <p:blipFill>
              <a:blip r:embed="rId635"/>
              <a:srcRect/>
              <a:stretch>
                <a:fillRect/>
              </a:stretch>
            </p:blipFill>
            <p:spPr bwMode="auto">
              <a:xfrm>
                <a:off x="2767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91" name="Picture 835"/>
              <p:cNvPicPr>
                <a:picLocks noChangeAspect="1" noChangeArrowheads="1"/>
              </p:cNvPicPr>
              <p:nvPr/>
            </p:nvPicPr>
            <p:blipFill>
              <a:blip r:embed="rId636"/>
              <a:srcRect/>
              <a:stretch>
                <a:fillRect/>
              </a:stretch>
            </p:blipFill>
            <p:spPr bwMode="auto">
              <a:xfrm>
                <a:off x="2893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92" name="Picture 836"/>
              <p:cNvPicPr>
                <a:picLocks noChangeAspect="1" noChangeArrowheads="1"/>
              </p:cNvPicPr>
              <p:nvPr/>
            </p:nvPicPr>
            <p:blipFill>
              <a:blip r:embed="rId637"/>
              <a:srcRect/>
              <a:stretch>
                <a:fillRect/>
              </a:stretch>
            </p:blipFill>
            <p:spPr bwMode="auto">
              <a:xfrm>
                <a:off x="2893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93" name="Picture 837"/>
              <p:cNvPicPr>
                <a:picLocks noChangeAspect="1" noChangeArrowheads="1"/>
              </p:cNvPicPr>
              <p:nvPr/>
            </p:nvPicPr>
            <p:blipFill>
              <a:blip r:embed="rId638"/>
              <a:srcRect/>
              <a:stretch>
                <a:fillRect/>
              </a:stretch>
            </p:blipFill>
            <p:spPr bwMode="auto">
              <a:xfrm>
                <a:off x="3018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94" name="Picture 838"/>
              <p:cNvPicPr>
                <a:picLocks noChangeAspect="1" noChangeArrowheads="1"/>
              </p:cNvPicPr>
              <p:nvPr/>
            </p:nvPicPr>
            <p:blipFill>
              <a:blip r:embed="rId639"/>
              <a:srcRect/>
              <a:stretch>
                <a:fillRect/>
              </a:stretch>
            </p:blipFill>
            <p:spPr bwMode="auto">
              <a:xfrm>
                <a:off x="3018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95" name="Picture 839"/>
              <p:cNvPicPr>
                <a:picLocks noChangeAspect="1" noChangeArrowheads="1"/>
              </p:cNvPicPr>
              <p:nvPr/>
            </p:nvPicPr>
            <p:blipFill>
              <a:blip r:embed="rId640"/>
              <a:srcRect/>
              <a:stretch>
                <a:fillRect/>
              </a:stretch>
            </p:blipFill>
            <p:spPr bwMode="auto">
              <a:xfrm>
                <a:off x="3144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96" name="Picture 840"/>
              <p:cNvPicPr>
                <a:picLocks noChangeAspect="1" noChangeArrowheads="1"/>
              </p:cNvPicPr>
              <p:nvPr/>
            </p:nvPicPr>
            <p:blipFill>
              <a:blip r:embed="rId641"/>
              <a:srcRect/>
              <a:stretch>
                <a:fillRect/>
              </a:stretch>
            </p:blipFill>
            <p:spPr bwMode="auto">
              <a:xfrm>
                <a:off x="3144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97" name="Picture 841"/>
              <p:cNvPicPr>
                <a:picLocks noChangeAspect="1" noChangeArrowheads="1"/>
              </p:cNvPicPr>
              <p:nvPr/>
            </p:nvPicPr>
            <p:blipFill>
              <a:blip r:embed="rId642"/>
              <a:srcRect/>
              <a:stretch>
                <a:fillRect/>
              </a:stretch>
            </p:blipFill>
            <p:spPr bwMode="auto">
              <a:xfrm>
                <a:off x="3269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98" name="Picture 842"/>
              <p:cNvPicPr>
                <a:picLocks noChangeAspect="1" noChangeArrowheads="1"/>
              </p:cNvPicPr>
              <p:nvPr/>
            </p:nvPicPr>
            <p:blipFill>
              <a:blip r:embed="rId643"/>
              <a:srcRect/>
              <a:stretch>
                <a:fillRect/>
              </a:stretch>
            </p:blipFill>
            <p:spPr bwMode="auto">
              <a:xfrm>
                <a:off x="3269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099" name="Picture 843"/>
              <p:cNvPicPr>
                <a:picLocks noChangeAspect="1" noChangeArrowheads="1"/>
              </p:cNvPicPr>
              <p:nvPr/>
            </p:nvPicPr>
            <p:blipFill>
              <a:blip r:embed="rId644"/>
              <a:srcRect/>
              <a:stretch>
                <a:fillRect/>
              </a:stretch>
            </p:blipFill>
            <p:spPr bwMode="auto">
              <a:xfrm>
                <a:off x="3393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100" name="Picture 844"/>
              <p:cNvPicPr>
                <a:picLocks noChangeAspect="1" noChangeArrowheads="1"/>
              </p:cNvPicPr>
              <p:nvPr/>
            </p:nvPicPr>
            <p:blipFill>
              <a:blip r:embed="rId645"/>
              <a:srcRect/>
              <a:stretch>
                <a:fillRect/>
              </a:stretch>
            </p:blipFill>
            <p:spPr bwMode="auto">
              <a:xfrm>
                <a:off x="3393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09101" name="Freeform 845"/>
              <p:cNvSpPr>
                <a:spLocks/>
              </p:cNvSpPr>
              <p:nvPr/>
            </p:nvSpPr>
            <p:spPr bwMode="auto">
              <a:xfrm>
                <a:off x="2265" y="1679"/>
                <a:ext cx="1169" cy="1648"/>
              </a:xfrm>
              <a:custGeom>
                <a:avLst/>
                <a:gdLst/>
                <a:ahLst/>
                <a:cxnLst>
                  <a:cxn ang="0">
                    <a:pos x="34" y="1384"/>
                  </a:cxn>
                  <a:cxn ang="0">
                    <a:pos x="50" y="1211"/>
                  </a:cxn>
                  <a:cxn ang="0">
                    <a:pos x="84" y="1279"/>
                  </a:cxn>
                  <a:cxn ang="0">
                    <a:pos x="102" y="1308"/>
                  </a:cxn>
                  <a:cxn ang="0">
                    <a:pos x="136" y="1211"/>
                  </a:cxn>
                  <a:cxn ang="0">
                    <a:pos x="152" y="1384"/>
                  </a:cxn>
                  <a:cxn ang="0">
                    <a:pos x="204" y="1230"/>
                  </a:cxn>
                  <a:cxn ang="0">
                    <a:pos x="220" y="1279"/>
                  </a:cxn>
                  <a:cxn ang="0">
                    <a:pos x="254" y="1099"/>
                  </a:cxn>
                  <a:cxn ang="0">
                    <a:pos x="271" y="910"/>
                  </a:cxn>
                  <a:cxn ang="0">
                    <a:pos x="304" y="762"/>
                  </a:cxn>
                  <a:cxn ang="0">
                    <a:pos x="322" y="558"/>
                  </a:cxn>
                  <a:cxn ang="0">
                    <a:pos x="356" y="490"/>
                  </a:cxn>
                  <a:cxn ang="0">
                    <a:pos x="372" y="319"/>
                  </a:cxn>
                  <a:cxn ang="0">
                    <a:pos x="406" y="241"/>
                  </a:cxn>
                  <a:cxn ang="0">
                    <a:pos x="424" y="115"/>
                  </a:cxn>
                  <a:cxn ang="0">
                    <a:pos x="458" y="61"/>
                  </a:cxn>
                  <a:cxn ang="0">
                    <a:pos x="474" y="13"/>
                  </a:cxn>
                  <a:cxn ang="0">
                    <a:pos x="508" y="0"/>
                  </a:cxn>
                  <a:cxn ang="0">
                    <a:pos x="525" y="0"/>
                  </a:cxn>
                  <a:cxn ang="0">
                    <a:pos x="559" y="6"/>
                  </a:cxn>
                  <a:cxn ang="0">
                    <a:pos x="576" y="32"/>
                  </a:cxn>
                  <a:cxn ang="0">
                    <a:pos x="610" y="42"/>
                  </a:cxn>
                  <a:cxn ang="0">
                    <a:pos x="627" y="73"/>
                  </a:cxn>
                  <a:cxn ang="0">
                    <a:pos x="661" y="89"/>
                  </a:cxn>
                  <a:cxn ang="0">
                    <a:pos x="678" y="116"/>
                  </a:cxn>
                  <a:cxn ang="0">
                    <a:pos x="712" y="144"/>
                  </a:cxn>
                  <a:cxn ang="0">
                    <a:pos x="729" y="181"/>
                  </a:cxn>
                  <a:cxn ang="0">
                    <a:pos x="763" y="207"/>
                  </a:cxn>
                  <a:cxn ang="0">
                    <a:pos x="779" y="252"/>
                  </a:cxn>
                  <a:cxn ang="0">
                    <a:pos x="813" y="293"/>
                  </a:cxn>
                  <a:cxn ang="0">
                    <a:pos x="830" y="406"/>
                  </a:cxn>
                  <a:cxn ang="0">
                    <a:pos x="864" y="463"/>
                  </a:cxn>
                  <a:cxn ang="0">
                    <a:pos x="881" y="534"/>
                  </a:cxn>
                  <a:cxn ang="0">
                    <a:pos x="915" y="586"/>
                  </a:cxn>
                  <a:cxn ang="0">
                    <a:pos x="932" y="644"/>
                  </a:cxn>
                  <a:cxn ang="0">
                    <a:pos x="965" y="686"/>
                  </a:cxn>
                  <a:cxn ang="0">
                    <a:pos x="983" y="756"/>
                  </a:cxn>
                  <a:cxn ang="0">
                    <a:pos x="1017" y="788"/>
                  </a:cxn>
                  <a:cxn ang="0">
                    <a:pos x="1033" y="871"/>
                  </a:cxn>
                  <a:cxn ang="0">
                    <a:pos x="1067" y="989"/>
                  </a:cxn>
                  <a:cxn ang="0">
                    <a:pos x="1085" y="1211"/>
                  </a:cxn>
                  <a:cxn ang="0">
                    <a:pos x="1119" y="1279"/>
                  </a:cxn>
                  <a:cxn ang="0">
                    <a:pos x="1135" y="1384"/>
                  </a:cxn>
                  <a:cxn ang="0">
                    <a:pos x="1169" y="1648"/>
                  </a:cxn>
                </a:cxnLst>
                <a:rect l="0" t="0" r="r" b="b"/>
                <a:pathLst>
                  <a:path w="1169" h="1648">
                    <a:moveTo>
                      <a:pt x="0" y="1648"/>
                    </a:moveTo>
                    <a:lnTo>
                      <a:pt x="0" y="1384"/>
                    </a:lnTo>
                    <a:lnTo>
                      <a:pt x="34" y="1384"/>
                    </a:lnTo>
                    <a:lnTo>
                      <a:pt x="34" y="1308"/>
                    </a:lnTo>
                    <a:lnTo>
                      <a:pt x="50" y="1308"/>
                    </a:lnTo>
                    <a:lnTo>
                      <a:pt x="50" y="1211"/>
                    </a:lnTo>
                    <a:lnTo>
                      <a:pt x="68" y="1211"/>
                    </a:lnTo>
                    <a:lnTo>
                      <a:pt x="68" y="1279"/>
                    </a:lnTo>
                    <a:lnTo>
                      <a:pt x="84" y="1279"/>
                    </a:lnTo>
                    <a:lnTo>
                      <a:pt x="84" y="1177"/>
                    </a:lnTo>
                    <a:lnTo>
                      <a:pt x="102" y="1177"/>
                    </a:lnTo>
                    <a:lnTo>
                      <a:pt x="102" y="1308"/>
                    </a:lnTo>
                    <a:lnTo>
                      <a:pt x="118" y="1308"/>
                    </a:lnTo>
                    <a:lnTo>
                      <a:pt x="118" y="1211"/>
                    </a:lnTo>
                    <a:lnTo>
                      <a:pt x="136" y="1211"/>
                    </a:lnTo>
                    <a:lnTo>
                      <a:pt x="136" y="1439"/>
                    </a:lnTo>
                    <a:lnTo>
                      <a:pt x="152" y="1439"/>
                    </a:lnTo>
                    <a:lnTo>
                      <a:pt x="152" y="1384"/>
                    </a:lnTo>
                    <a:lnTo>
                      <a:pt x="170" y="1384"/>
                    </a:lnTo>
                    <a:lnTo>
                      <a:pt x="170" y="1230"/>
                    </a:lnTo>
                    <a:lnTo>
                      <a:pt x="204" y="1230"/>
                    </a:lnTo>
                    <a:lnTo>
                      <a:pt x="204" y="1384"/>
                    </a:lnTo>
                    <a:lnTo>
                      <a:pt x="220" y="1384"/>
                    </a:lnTo>
                    <a:lnTo>
                      <a:pt x="220" y="1279"/>
                    </a:lnTo>
                    <a:lnTo>
                      <a:pt x="238" y="1279"/>
                    </a:lnTo>
                    <a:lnTo>
                      <a:pt x="238" y="1099"/>
                    </a:lnTo>
                    <a:lnTo>
                      <a:pt x="254" y="1099"/>
                    </a:lnTo>
                    <a:lnTo>
                      <a:pt x="254" y="973"/>
                    </a:lnTo>
                    <a:lnTo>
                      <a:pt x="271" y="973"/>
                    </a:lnTo>
                    <a:lnTo>
                      <a:pt x="271" y="910"/>
                    </a:lnTo>
                    <a:lnTo>
                      <a:pt x="288" y="910"/>
                    </a:lnTo>
                    <a:lnTo>
                      <a:pt x="288" y="762"/>
                    </a:lnTo>
                    <a:lnTo>
                      <a:pt x="304" y="762"/>
                    </a:lnTo>
                    <a:lnTo>
                      <a:pt x="304" y="690"/>
                    </a:lnTo>
                    <a:lnTo>
                      <a:pt x="322" y="690"/>
                    </a:lnTo>
                    <a:lnTo>
                      <a:pt x="322" y="558"/>
                    </a:lnTo>
                    <a:lnTo>
                      <a:pt x="338" y="558"/>
                    </a:lnTo>
                    <a:lnTo>
                      <a:pt x="338" y="490"/>
                    </a:lnTo>
                    <a:lnTo>
                      <a:pt x="356" y="490"/>
                    </a:lnTo>
                    <a:lnTo>
                      <a:pt x="356" y="411"/>
                    </a:lnTo>
                    <a:lnTo>
                      <a:pt x="372" y="411"/>
                    </a:lnTo>
                    <a:lnTo>
                      <a:pt x="372" y="319"/>
                    </a:lnTo>
                    <a:lnTo>
                      <a:pt x="390" y="319"/>
                    </a:lnTo>
                    <a:lnTo>
                      <a:pt x="390" y="241"/>
                    </a:lnTo>
                    <a:lnTo>
                      <a:pt x="406" y="241"/>
                    </a:lnTo>
                    <a:lnTo>
                      <a:pt x="406" y="176"/>
                    </a:lnTo>
                    <a:lnTo>
                      <a:pt x="424" y="176"/>
                    </a:lnTo>
                    <a:lnTo>
                      <a:pt x="424" y="115"/>
                    </a:lnTo>
                    <a:lnTo>
                      <a:pt x="440" y="115"/>
                    </a:lnTo>
                    <a:lnTo>
                      <a:pt x="440" y="61"/>
                    </a:lnTo>
                    <a:lnTo>
                      <a:pt x="458" y="61"/>
                    </a:lnTo>
                    <a:lnTo>
                      <a:pt x="458" y="29"/>
                    </a:lnTo>
                    <a:lnTo>
                      <a:pt x="474" y="29"/>
                    </a:lnTo>
                    <a:lnTo>
                      <a:pt x="474" y="13"/>
                    </a:lnTo>
                    <a:lnTo>
                      <a:pt x="491" y="13"/>
                    </a:lnTo>
                    <a:lnTo>
                      <a:pt x="491" y="0"/>
                    </a:lnTo>
                    <a:lnTo>
                      <a:pt x="508" y="0"/>
                    </a:lnTo>
                    <a:lnTo>
                      <a:pt x="508" y="3"/>
                    </a:lnTo>
                    <a:lnTo>
                      <a:pt x="525" y="3"/>
                    </a:lnTo>
                    <a:lnTo>
                      <a:pt x="525" y="0"/>
                    </a:lnTo>
                    <a:lnTo>
                      <a:pt x="542" y="0"/>
                    </a:lnTo>
                    <a:lnTo>
                      <a:pt x="542" y="6"/>
                    </a:lnTo>
                    <a:lnTo>
                      <a:pt x="559" y="6"/>
                    </a:lnTo>
                    <a:lnTo>
                      <a:pt x="559" y="21"/>
                    </a:lnTo>
                    <a:lnTo>
                      <a:pt x="576" y="21"/>
                    </a:lnTo>
                    <a:lnTo>
                      <a:pt x="576" y="32"/>
                    </a:lnTo>
                    <a:lnTo>
                      <a:pt x="593" y="32"/>
                    </a:lnTo>
                    <a:lnTo>
                      <a:pt x="593" y="42"/>
                    </a:lnTo>
                    <a:lnTo>
                      <a:pt x="610" y="42"/>
                    </a:lnTo>
                    <a:lnTo>
                      <a:pt x="610" y="60"/>
                    </a:lnTo>
                    <a:lnTo>
                      <a:pt x="627" y="60"/>
                    </a:lnTo>
                    <a:lnTo>
                      <a:pt x="627" y="73"/>
                    </a:lnTo>
                    <a:lnTo>
                      <a:pt x="643" y="73"/>
                    </a:lnTo>
                    <a:lnTo>
                      <a:pt x="643" y="89"/>
                    </a:lnTo>
                    <a:lnTo>
                      <a:pt x="661" y="89"/>
                    </a:lnTo>
                    <a:lnTo>
                      <a:pt x="661" y="103"/>
                    </a:lnTo>
                    <a:lnTo>
                      <a:pt x="678" y="103"/>
                    </a:lnTo>
                    <a:lnTo>
                      <a:pt x="678" y="116"/>
                    </a:lnTo>
                    <a:lnTo>
                      <a:pt x="695" y="116"/>
                    </a:lnTo>
                    <a:lnTo>
                      <a:pt x="695" y="144"/>
                    </a:lnTo>
                    <a:lnTo>
                      <a:pt x="712" y="144"/>
                    </a:lnTo>
                    <a:lnTo>
                      <a:pt x="712" y="162"/>
                    </a:lnTo>
                    <a:lnTo>
                      <a:pt x="729" y="162"/>
                    </a:lnTo>
                    <a:lnTo>
                      <a:pt x="729" y="181"/>
                    </a:lnTo>
                    <a:lnTo>
                      <a:pt x="745" y="181"/>
                    </a:lnTo>
                    <a:lnTo>
                      <a:pt x="745" y="207"/>
                    </a:lnTo>
                    <a:lnTo>
                      <a:pt x="763" y="207"/>
                    </a:lnTo>
                    <a:lnTo>
                      <a:pt x="763" y="230"/>
                    </a:lnTo>
                    <a:lnTo>
                      <a:pt x="779" y="230"/>
                    </a:lnTo>
                    <a:lnTo>
                      <a:pt x="779" y="252"/>
                    </a:lnTo>
                    <a:lnTo>
                      <a:pt x="797" y="252"/>
                    </a:lnTo>
                    <a:lnTo>
                      <a:pt x="797" y="293"/>
                    </a:lnTo>
                    <a:lnTo>
                      <a:pt x="813" y="293"/>
                    </a:lnTo>
                    <a:lnTo>
                      <a:pt x="813" y="343"/>
                    </a:lnTo>
                    <a:lnTo>
                      <a:pt x="830" y="343"/>
                    </a:lnTo>
                    <a:lnTo>
                      <a:pt x="830" y="406"/>
                    </a:lnTo>
                    <a:lnTo>
                      <a:pt x="847" y="406"/>
                    </a:lnTo>
                    <a:lnTo>
                      <a:pt x="847" y="463"/>
                    </a:lnTo>
                    <a:lnTo>
                      <a:pt x="864" y="463"/>
                    </a:lnTo>
                    <a:lnTo>
                      <a:pt x="864" y="518"/>
                    </a:lnTo>
                    <a:lnTo>
                      <a:pt x="881" y="518"/>
                    </a:lnTo>
                    <a:lnTo>
                      <a:pt x="881" y="534"/>
                    </a:lnTo>
                    <a:lnTo>
                      <a:pt x="898" y="534"/>
                    </a:lnTo>
                    <a:lnTo>
                      <a:pt x="898" y="586"/>
                    </a:lnTo>
                    <a:lnTo>
                      <a:pt x="915" y="586"/>
                    </a:lnTo>
                    <a:lnTo>
                      <a:pt x="915" y="607"/>
                    </a:lnTo>
                    <a:lnTo>
                      <a:pt x="932" y="607"/>
                    </a:lnTo>
                    <a:lnTo>
                      <a:pt x="932" y="644"/>
                    </a:lnTo>
                    <a:lnTo>
                      <a:pt x="949" y="644"/>
                    </a:lnTo>
                    <a:lnTo>
                      <a:pt x="949" y="686"/>
                    </a:lnTo>
                    <a:lnTo>
                      <a:pt x="965" y="686"/>
                    </a:lnTo>
                    <a:lnTo>
                      <a:pt x="965" y="732"/>
                    </a:lnTo>
                    <a:lnTo>
                      <a:pt x="983" y="732"/>
                    </a:lnTo>
                    <a:lnTo>
                      <a:pt x="983" y="756"/>
                    </a:lnTo>
                    <a:lnTo>
                      <a:pt x="999" y="756"/>
                    </a:lnTo>
                    <a:lnTo>
                      <a:pt x="999" y="788"/>
                    </a:lnTo>
                    <a:lnTo>
                      <a:pt x="1017" y="788"/>
                    </a:lnTo>
                    <a:lnTo>
                      <a:pt x="1017" y="809"/>
                    </a:lnTo>
                    <a:lnTo>
                      <a:pt x="1033" y="809"/>
                    </a:lnTo>
                    <a:lnTo>
                      <a:pt x="1033" y="871"/>
                    </a:lnTo>
                    <a:lnTo>
                      <a:pt x="1051" y="871"/>
                    </a:lnTo>
                    <a:lnTo>
                      <a:pt x="1051" y="989"/>
                    </a:lnTo>
                    <a:lnTo>
                      <a:pt x="1067" y="989"/>
                    </a:lnTo>
                    <a:lnTo>
                      <a:pt x="1067" y="1070"/>
                    </a:lnTo>
                    <a:lnTo>
                      <a:pt x="1085" y="1070"/>
                    </a:lnTo>
                    <a:lnTo>
                      <a:pt x="1085" y="1211"/>
                    </a:lnTo>
                    <a:lnTo>
                      <a:pt x="1101" y="1211"/>
                    </a:lnTo>
                    <a:lnTo>
                      <a:pt x="1101" y="1279"/>
                    </a:lnTo>
                    <a:lnTo>
                      <a:pt x="1119" y="1279"/>
                    </a:lnTo>
                    <a:lnTo>
                      <a:pt x="1119" y="1648"/>
                    </a:lnTo>
                    <a:lnTo>
                      <a:pt x="1135" y="1648"/>
                    </a:lnTo>
                    <a:lnTo>
                      <a:pt x="1135" y="1384"/>
                    </a:lnTo>
                    <a:lnTo>
                      <a:pt x="1153" y="1384"/>
                    </a:lnTo>
                    <a:lnTo>
                      <a:pt x="1153" y="1648"/>
                    </a:lnTo>
                    <a:lnTo>
                      <a:pt x="1169" y="1648"/>
                    </a:lnTo>
                  </a:path>
                </a:pathLst>
              </a:custGeom>
              <a:noFill/>
              <a:ln w="8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02" name="Line 846"/>
              <p:cNvSpPr>
                <a:spLocks noChangeShapeType="1"/>
              </p:cNvSpPr>
              <p:nvPr/>
            </p:nvSpPr>
            <p:spPr bwMode="auto">
              <a:xfrm>
                <a:off x="3468" y="3327"/>
                <a:ext cx="34" cy="1"/>
              </a:xfrm>
              <a:prstGeom prst="line">
                <a:avLst/>
              </a:prstGeom>
              <a:noFill/>
              <a:ln w="8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03" name="Rectangle 847"/>
              <p:cNvSpPr>
                <a:spLocks noChangeArrowheads="1"/>
              </p:cNvSpPr>
              <p:nvPr/>
            </p:nvSpPr>
            <p:spPr bwMode="auto">
              <a:xfrm>
                <a:off x="2087" y="3322"/>
                <a:ext cx="8" cy="12"/>
              </a:xfrm>
              <a:prstGeom prst="rect">
                <a:avLst/>
              </a:pr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04" name="Freeform 848"/>
              <p:cNvSpPr>
                <a:spLocks/>
              </p:cNvSpPr>
              <p:nvPr/>
            </p:nvSpPr>
            <p:spPr bwMode="auto">
              <a:xfrm>
                <a:off x="2108" y="1609"/>
                <a:ext cx="1282" cy="1718"/>
              </a:xfrm>
              <a:custGeom>
                <a:avLst/>
                <a:gdLst/>
                <a:ahLst/>
                <a:cxnLst>
                  <a:cxn ang="0">
                    <a:pos x="39" y="1356"/>
                  </a:cxn>
                  <a:cxn ang="0">
                    <a:pos x="73" y="986"/>
                  </a:cxn>
                  <a:cxn ang="0">
                    <a:pos x="130" y="797"/>
                  </a:cxn>
                  <a:cxn ang="0">
                    <a:pos x="152" y="771"/>
                  </a:cxn>
                  <a:cxn ang="0">
                    <a:pos x="214" y="1015"/>
                  </a:cxn>
                  <a:cxn ang="0">
                    <a:pos x="241" y="582"/>
                  </a:cxn>
                  <a:cxn ang="0">
                    <a:pos x="300" y="316"/>
                  </a:cxn>
                  <a:cxn ang="0">
                    <a:pos x="327" y="36"/>
                  </a:cxn>
                  <a:cxn ang="0">
                    <a:pos x="377" y="12"/>
                  </a:cxn>
                  <a:cxn ang="0">
                    <a:pos x="406" y="39"/>
                  </a:cxn>
                  <a:cxn ang="0">
                    <a:pos x="461" y="139"/>
                  </a:cxn>
                  <a:cxn ang="0">
                    <a:pos x="491" y="188"/>
                  </a:cxn>
                  <a:cxn ang="0">
                    <a:pos x="547" y="271"/>
                  </a:cxn>
                  <a:cxn ang="0">
                    <a:pos x="576" y="305"/>
                  </a:cxn>
                  <a:cxn ang="0">
                    <a:pos x="631" y="373"/>
                  </a:cxn>
                  <a:cxn ang="0">
                    <a:pos x="661" y="415"/>
                  </a:cxn>
                  <a:cxn ang="0">
                    <a:pos x="716" y="475"/>
                  </a:cxn>
                  <a:cxn ang="0">
                    <a:pos x="745" y="486"/>
                  </a:cxn>
                  <a:cxn ang="0">
                    <a:pos x="800" y="549"/>
                  </a:cxn>
                  <a:cxn ang="0">
                    <a:pos x="830" y="569"/>
                  </a:cxn>
                  <a:cxn ang="0">
                    <a:pos x="902" y="628"/>
                  </a:cxn>
                  <a:cxn ang="0">
                    <a:pos x="931" y="675"/>
                  </a:cxn>
                  <a:cxn ang="0">
                    <a:pos x="987" y="716"/>
                  </a:cxn>
                  <a:cxn ang="0">
                    <a:pos x="1017" y="760"/>
                  </a:cxn>
                  <a:cxn ang="0">
                    <a:pos x="1072" y="787"/>
                  </a:cxn>
                  <a:cxn ang="0">
                    <a:pos x="1101" y="823"/>
                  </a:cxn>
                  <a:cxn ang="0">
                    <a:pos x="1162" y="888"/>
                  </a:cxn>
                  <a:cxn ang="0">
                    <a:pos x="1185" y="899"/>
                  </a:cxn>
                  <a:cxn ang="0">
                    <a:pos x="1242" y="1330"/>
                  </a:cxn>
                  <a:cxn ang="0">
                    <a:pos x="1271" y="1454"/>
                  </a:cxn>
                  <a:cxn ang="0">
                    <a:pos x="1248" y="1509"/>
                  </a:cxn>
                  <a:cxn ang="0">
                    <a:pos x="1190" y="1033"/>
                  </a:cxn>
                  <a:cxn ang="0">
                    <a:pos x="1156" y="881"/>
                  </a:cxn>
                  <a:cxn ang="0">
                    <a:pos x="1106" y="860"/>
                  </a:cxn>
                  <a:cxn ang="0">
                    <a:pos x="1078" y="802"/>
                  </a:cxn>
                  <a:cxn ang="0">
                    <a:pos x="1021" y="794"/>
                  </a:cxn>
                  <a:cxn ang="0">
                    <a:pos x="994" y="747"/>
                  </a:cxn>
                  <a:cxn ang="0">
                    <a:pos x="936" y="677"/>
                  </a:cxn>
                  <a:cxn ang="0">
                    <a:pos x="908" y="656"/>
                  </a:cxn>
                  <a:cxn ang="0">
                    <a:pos x="835" y="573"/>
                  </a:cxn>
                  <a:cxn ang="0">
                    <a:pos x="806" y="565"/>
                  </a:cxn>
                  <a:cxn ang="0">
                    <a:pos x="750" y="510"/>
                  </a:cxn>
                  <a:cxn ang="0">
                    <a:pos x="722" y="483"/>
                  </a:cxn>
                  <a:cxn ang="0">
                    <a:pos x="665" y="418"/>
                  </a:cxn>
                  <a:cxn ang="0">
                    <a:pos x="638" y="389"/>
                  </a:cxn>
                  <a:cxn ang="0">
                    <a:pos x="581" y="329"/>
                  </a:cxn>
                  <a:cxn ang="0">
                    <a:pos x="554" y="290"/>
                  </a:cxn>
                  <a:cxn ang="0">
                    <a:pos x="495" y="207"/>
                  </a:cxn>
                  <a:cxn ang="0">
                    <a:pos x="468" y="159"/>
                  </a:cxn>
                  <a:cxn ang="0">
                    <a:pos x="411" y="60"/>
                  </a:cxn>
                  <a:cxn ang="0">
                    <a:pos x="384" y="12"/>
                  </a:cxn>
                  <a:cxn ang="0">
                    <a:pos x="322" y="31"/>
                  </a:cxn>
                  <a:cxn ang="0">
                    <a:pos x="293" y="309"/>
                  </a:cxn>
                  <a:cxn ang="0">
                    <a:pos x="237" y="577"/>
                  </a:cxn>
                  <a:cxn ang="0">
                    <a:pos x="207" y="1009"/>
                  </a:cxn>
                  <a:cxn ang="0">
                    <a:pos x="157" y="1127"/>
                  </a:cxn>
                  <a:cxn ang="0">
                    <a:pos x="123" y="790"/>
                  </a:cxn>
                  <a:cxn ang="0">
                    <a:pos x="68" y="981"/>
                  </a:cxn>
                  <a:cxn ang="0">
                    <a:pos x="46" y="1378"/>
                  </a:cxn>
                </a:cxnLst>
                <a:rect l="0" t="0" r="r" b="b"/>
                <a:pathLst>
                  <a:path w="1282" h="1718">
                    <a:moveTo>
                      <a:pt x="0" y="1718"/>
                    </a:moveTo>
                    <a:lnTo>
                      <a:pt x="12" y="1718"/>
                    </a:lnTo>
                    <a:lnTo>
                      <a:pt x="12" y="1454"/>
                    </a:lnTo>
                    <a:lnTo>
                      <a:pt x="5" y="1454"/>
                    </a:lnTo>
                    <a:lnTo>
                      <a:pt x="5" y="1461"/>
                    </a:lnTo>
                    <a:lnTo>
                      <a:pt x="28" y="1461"/>
                    </a:lnTo>
                    <a:lnTo>
                      <a:pt x="28" y="1349"/>
                    </a:lnTo>
                    <a:lnTo>
                      <a:pt x="21" y="1349"/>
                    </a:lnTo>
                    <a:lnTo>
                      <a:pt x="21" y="1356"/>
                    </a:lnTo>
                    <a:lnTo>
                      <a:pt x="39" y="1356"/>
                    </a:lnTo>
                    <a:lnTo>
                      <a:pt x="39" y="1349"/>
                    </a:lnTo>
                    <a:lnTo>
                      <a:pt x="34" y="1349"/>
                    </a:lnTo>
                    <a:lnTo>
                      <a:pt x="34" y="1385"/>
                    </a:lnTo>
                    <a:lnTo>
                      <a:pt x="62" y="1385"/>
                    </a:lnTo>
                    <a:lnTo>
                      <a:pt x="62" y="1140"/>
                    </a:lnTo>
                    <a:lnTo>
                      <a:pt x="55" y="1140"/>
                    </a:lnTo>
                    <a:lnTo>
                      <a:pt x="55" y="1147"/>
                    </a:lnTo>
                    <a:lnTo>
                      <a:pt x="80" y="1147"/>
                    </a:lnTo>
                    <a:lnTo>
                      <a:pt x="80" y="986"/>
                    </a:lnTo>
                    <a:lnTo>
                      <a:pt x="73" y="986"/>
                    </a:lnTo>
                    <a:lnTo>
                      <a:pt x="73" y="993"/>
                    </a:lnTo>
                    <a:lnTo>
                      <a:pt x="96" y="993"/>
                    </a:lnTo>
                    <a:lnTo>
                      <a:pt x="96" y="884"/>
                    </a:lnTo>
                    <a:lnTo>
                      <a:pt x="89" y="884"/>
                    </a:lnTo>
                    <a:lnTo>
                      <a:pt x="89" y="891"/>
                    </a:lnTo>
                    <a:lnTo>
                      <a:pt x="112" y="891"/>
                    </a:lnTo>
                    <a:lnTo>
                      <a:pt x="112" y="790"/>
                    </a:lnTo>
                    <a:lnTo>
                      <a:pt x="105" y="790"/>
                    </a:lnTo>
                    <a:lnTo>
                      <a:pt x="105" y="797"/>
                    </a:lnTo>
                    <a:lnTo>
                      <a:pt x="130" y="797"/>
                    </a:lnTo>
                    <a:lnTo>
                      <a:pt x="130" y="701"/>
                    </a:lnTo>
                    <a:lnTo>
                      <a:pt x="123" y="701"/>
                    </a:lnTo>
                    <a:lnTo>
                      <a:pt x="123" y="708"/>
                    </a:lnTo>
                    <a:lnTo>
                      <a:pt x="141" y="708"/>
                    </a:lnTo>
                    <a:lnTo>
                      <a:pt x="141" y="701"/>
                    </a:lnTo>
                    <a:lnTo>
                      <a:pt x="136" y="701"/>
                    </a:lnTo>
                    <a:lnTo>
                      <a:pt x="136" y="777"/>
                    </a:lnTo>
                    <a:lnTo>
                      <a:pt x="157" y="777"/>
                    </a:lnTo>
                    <a:lnTo>
                      <a:pt x="157" y="771"/>
                    </a:lnTo>
                    <a:lnTo>
                      <a:pt x="152" y="771"/>
                    </a:lnTo>
                    <a:lnTo>
                      <a:pt x="152" y="1139"/>
                    </a:lnTo>
                    <a:lnTo>
                      <a:pt x="181" y="1139"/>
                    </a:lnTo>
                    <a:lnTo>
                      <a:pt x="181" y="1114"/>
                    </a:lnTo>
                    <a:lnTo>
                      <a:pt x="175" y="1114"/>
                    </a:lnTo>
                    <a:lnTo>
                      <a:pt x="175" y="1121"/>
                    </a:lnTo>
                    <a:lnTo>
                      <a:pt x="198" y="1121"/>
                    </a:lnTo>
                    <a:lnTo>
                      <a:pt x="198" y="1009"/>
                    </a:lnTo>
                    <a:lnTo>
                      <a:pt x="191" y="1009"/>
                    </a:lnTo>
                    <a:lnTo>
                      <a:pt x="191" y="1015"/>
                    </a:lnTo>
                    <a:lnTo>
                      <a:pt x="214" y="1015"/>
                    </a:lnTo>
                    <a:lnTo>
                      <a:pt x="214" y="886"/>
                    </a:lnTo>
                    <a:lnTo>
                      <a:pt x="207" y="886"/>
                    </a:lnTo>
                    <a:lnTo>
                      <a:pt x="207" y="892"/>
                    </a:lnTo>
                    <a:lnTo>
                      <a:pt x="232" y="892"/>
                    </a:lnTo>
                    <a:lnTo>
                      <a:pt x="232" y="734"/>
                    </a:lnTo>
                    <a:lnTo>
                      <a:pt x="225" y="734"/>
                    </a:lnTo>
                    <a:lnTo>
                      <a:pt x="225" y="740"/>
                    </a:lnTo>
                    <a:lnTo>
                      <a:pt x="248" y="740"/>
                    </a:lnTo>
                    <a:lnTo>
                      <a:pt x="248" y="582"/>
                    </a:lnTo>
                    <a:lnTo>
                      <a:pt x="241" y="582"/>
                    </a:lnTo>
                    <a:lnTo>
                      <a:pt x="241" y="588"/>
                    </a:lnTo>
                    <a:lnTo>
                      <a:pt x="266" y="588"/>
                    </a:lnTo>
                    <a:lnTo>
                      <a:pt x="266" y="428"/>
                    </a:lnTo>
                    <a:lnTo>
                      <a:pt x="259" y="428"/>
                    </a:lnTo>
                    <a:lnTo>
                      <a:pt x="259" y="434"/>
                    </a:lnTo>
                    <a:lnTo>
                      <a:pt x="282" y="434"/>
                    </a:lnTo>
                    <a:lnTo>
                      <a:pt x="282" y="309"/>
                    </a:lnTo>
                    <a:lnTo>
                      <a:pt x="275" y="309"/>
                    </a:lnTo>
                    <a:lnTo>
                      <a:pt x="275" y="316"/>
                    </a:lnTo>
                    <a:lnTo>
                      <a:pt x="300" y="316"/>
                    </a:lnTo>
                    <a:lnTo>
                      <a:pt x="300" y="186"/>
                    </a:lnTo>
                    <a:lnTo>
                      <a:pt x="293" y="186"/>
                    </a:lnTo>
                    <a:lnTo>
                      <a:pt x="293" y="193"/>
                    </a:lnTo>
                    <a:lnTo>
                      <a:pt x="316" y="193"/>
                    </a:lnTo>
                    <a:lnTo>
                      <a:pt x="316" y="94"/>
                    </a:lnTo>
                    <a:lnTo>
                      <a:pt x="309" y="94"/>
                    </a:lnTo>
                    <a:lnTo>
                      <a:pt x="309" y="101"/>
                    </a:lnTo>
                    <a:lnTo>
                      <a:pt x="334" y="101"/>
                    </a:lnTo>
                    <a:lnTo>
                      <a:pt x="334" y="36"/>
                    </a:lnTo>
                    <a:lnTo>
                      <a:pt x="327" y="36"/>
                    </a:lnTo>
                    <a:lnTo>
                      <a:pt x="327" y="42"/>
                    </a:lnTo>
                    <a:lnTo>
                      <a:pt x="350" y="42"/>
                    </a:lnTo>
                    <a:lnTo>
                      <a:pt x="350" y="8"/>
                    </a:lnTo>
                    <a:lnTo>
                      <a:pt x="343" y="8"/>
                    </a:lnTo>
                    <a:lnTo>
                      <a:pt x="343" y="15"/>
                    </a:lnTo>
                    <a:lnTo>
                      <a:pt x="368" y="15"/>
                    </a:lnTo>
                    <a:lnTo>
                      <a:pt x="368" y="5"/>
                    </a:lnTo>
                    <a:lnTo>
                      <a:pt x="361" y="5"/>
                    </a:lnTo>
                    <a:lnTo>
                      <a:pt x="361" y="12"/>
                    </a:lnTo>
                    <a:lnTo>
                      <a:pt x="377" y="12"/>
                    </a:lnTo>
                    <a:lnTo>
                      <a:pt x="377" y="5"/>
                    </a:lnTo>
                    <a:lnTo>
                      <a:pt x="372" y="5"/>
                    </a:lnTo>
                    <a:lnTo>
                      <a:pt x="372" y="18"/>
                    </a:lnTo>
                    <a:lnTo>
                      <a:pt x="395" y="18"/>
                    </a:lnTo>
                    <a:lnTo>
                      <a:pt x="395" y="12"/>
                    </a:lnTo>
                    <a:lnTo>
                      <a:pt x="390" y="12"/>
                    </a:lnTo>
                    <a:lnTo>
                      <a:pt x="390" y="46"/>
                    </a:lnTo>
                    <a:lnTo>
                      <a:pt x="411" y="46"/>
                    </a:lnTo>
                    <a:lnTo>
                      <a:pt x="411" y="39"/>
                    </a:lnTo>
                    <a:lnTo>
                      <a:pt x="406" y="39"/>
                    </a:lnTo>
                    <a:lnTo>
                      <a:pt x="406" y="71"/>
                    </a:lnTo>
                    <a:lnTo>
                      <a:pt x="428" y="71"/>
                    </a:lnTo>
                    <a:lnTo>
                      <a:pt x="428" y="65"/>
                    </a:lnTo>
                    <a:lnTo>
                      <a:pt x="423" y="65"/>
                    </a:lnTo>
                    <a:lnTo>
                      <a:pt x="423" y="104"/>
                    </a:lnTo>
                    <a:lnTo>
                      <a:pt x="445" y="104"/>
                    </a:lnTo>
                    <a:lnTo>
                      <a:pt x="445" y="97"/>
                    </a:lnTo>
                    <a:lnTo>
                      <a:pt x="440" y="97"/>
                    </a:lnTo>
                    <a:lnTo>
                      <a:pt x="440" y="139"/>
                    </a:lnTo>
                    <a:lnTo>
                      <a:pt x="461" y="139"/>
                    </a:lnTo>
                    <a:lnTo>
                      <a:pt x="461" y="133"/>
                    </a:lnTo>
                    <a:lnTo>
                      <a:pt x="457" y="133"/>
                    </a:lnTo>
                    <a:lnTo>
                      <a:pt x="457" y="165"/>
                    </a:lnTo>
                    <a:lnTo>
                      <a:pt x="479" y="165"/>
                    </a:lnTo>
                    <a:lnTo>
                      <a:pt x="479" y="159"/>
                    </a:lnTo>
                    <a:lnTo>
                      <a:pt x="474" y="159"/>
                    </a:lnTo>
                    <a:lnTo>
                      <a:pt x="474" y="195"/>
                    </a:lnTo>
                    <a:lnTo>
                      <a:pt x="495" y="195"/>
                    </a:lnTo>
                    <a:lnTo>
                      <a:pt x="495" y="188"/>
                    </a:lnTo>
                    <a:lnTo>
                      <a:pt x="491" y="188"/>
                    </a:lnTo>
                    <a:lnTo>
                      <a:pt x="491" y="219"/>
                    </a:lnTo>
                    <a:lnTo>
                      <a:pt x="513" y="219"/>
                    </a:lnTo>
                    <a:lnTo>
                      <a:pt x="513" y="212"/>
                    </a:lnTo>
                    <a:lnTo>
                      <a:pt x="508" y="212"/>
                    </a:lnTo>
                    <a:lnTo>
                      <a:pt x="508" y="246"/>
                    </a:lnTo>
                    <a:lnTo>
                      <a:pt x="529" y="246"/>
                    </a:lnTo>
                    <a:lnTo>
                      <a:pt x="529" y="240"/>
                    </a:lnTo>
                    <a:lnTo>
                      <a:pt x="525" y="240"/>
                    </a:lnTo>
                    <a:lnTo>
                      <a:pt x="525" y="271"/>
                    </a:lnTo>
                    <a:lnTo>
                      <a:pt x="547" y="271"/>
                    </a:lnTo>
                    <a:lnTo>
                      <a:pt x="547" y="264"/>
                    </a:lnTo>
                    <a:lnTo>
                      <a:pt x="542" y="264"/>
                    </a:lnTo>
                    <a:lnTo>
                      <a:pt x="542" y="297"/>
                    </a:lnTo>
                    <a:lnTo>
                      <a:pt x="563" y="297"/>
                    </a:lnTo>
                    <a:lnTo>
                      <a:pt x="563" y="290"/>
                    </a:lnTo>
                    <a:lnTo>
                      <a:pt x="559" y="290"/>
                    </a:lnTo>
                    <a:lnTo>
                      <a:pt x="559" y="311"/>
                    </a:lnTo>
                    <a:lnTo>
                      <a:pt x="581" y="311"/>
                    </a:lnTo>
                    <a:lnTo>
                      <a:pt x="581" y="305"/>
                    </a:lnTo>
                    <a:lnTo>
                      <a:pt x="576" y="305"/>
                    </a:lnTo>
                    <a:lnTo>
                      <a:pt x="576" y="340"/>
                    </a:lnTo>
                    <a:lnTo>
                      <a:pt x="597" y="340"/>
                    </a:lnTo>
                    <a:lnTo>
                      <a:pt x="597" y="334"/>
                    </a:lnTo>
                    <a:lnTo>
                      <a:pt x="593" y="334"/>
                    </a:lnTo>
                    <a:lnTo>
                      <a:pt x="593" y="356"/>
                    </a:lnTo>
                    <a:lnTo>
                      <a:pt x="615" y="356"/>
                    </a:lnTo>
                    <a:lnTo>
                      <a:pt x="615" y="350"/>
                    </a:lnTo>
                    <a:lnTo>
                      <a:pt x="610" y="350"/>
                    </a:lnTo>
                    <a:lnTo>
                      <a:pt x="610" y="373"/>
                    </a:lnTo>
                    <a:lnTo>
                      <a:pt x="631" y="373"/>
                    </a:lnTo>
                    <a:lnTo>
                      <a:pt x="631" y="366"/>
                    </a:lnTo>
                    <a:lnTo>
                      <a:pt x="627" y="366"/>
                    </a:lnTo>
                    <a:lnTo>
                      <a:pt x="627" y="395"/>
                    </a:lnTo>
                    <a:lnTo>
                      <a:pt x="648" y="395"/>
                    </a:lnTo>
                    <a:lnTo>
                      <a:pt x="648" y="389"/>
                    </a:lnTo>
                    <a:lnTo>
                      <a:pt x="643" y="389"/>
                    </a:lnTo>
                    <a:lnTo>
                      <a:pt x="643" y="421"/>
                    </a:lnTo>
                    <a:lnTo>
                      <a:pt x="665" y="421"/>
                    </a:lnTo>
                    <a:lnTo>
                      <a:pt x="665" y="415"/>
                    </a:lnTo>
                    <a:lnTo>
                      <a:pt x="661" y="415"/>
                    </a:lnTo>
                    <a:lnTo>
                      <a:pt x="661" y="429"/>
                    </a:lnTo>
                    <a:lnTo>
                      <a:pt x="682" y="429"/>
                    </a:lnTo>
                    <a:lnTo>
                      <a:pt x="682" y="423"/>
                    </a:lnTo>
                    <a:lnTo>
                      <a:pt x="677" y="423"/>
                    </a:lnTo>
                    <a:lnTo>
                      <a:pt x="677" y="444"/>
                    </a:lnTo>
                    <a:lnTo>
                      <a:pt x="699" y="444"/>
                    </a:lnTo>
                    <a:lnTo>
                      <a:pt x="699" y="437"/>
                    </a:lnTo>
                    <a:lnTo>
                      <a:pt x="695" y="437"/>
                    </a:lnTo>
                    <a:lnTo>
                      <a:pt x="695" y="475"/>
                    </a:lnTo>
                    <a:lnTo>
                      <a:pt x="716" y="475"/>
                    </a:lnTo>
                    <a:lnTo>
                      <a:pt x="716" y="468"/>
                    </a:lnTo>
                    <a:lnTo>
                      <a:pt x="711" y="468"/>
                    </a:lnTo>
                    <a:lnTo>
                      <a:pt x="711" y="489"/>
                    </a:lnTo>
                    <a:lnTo>
                      <a:pt x="733" y="489"/>
                    </a:lnTo>
                    <a:lnTo>
                      <a:pt x="733" y="483"/>
                    </a:lnTo>
                    <a:lnTo>
                      <a:pt x="729" y="483"/>
                    </a:lnTo>
                    <a:lnTo>
                      <a:pt x="729" y="492"/>
                    </a:lnTo>
                    <a:lnTo>
                      <a:pt x="750" y="492"/>
                    </a:lnTo>
                    <a:lnTo>
                      <a:pt x="750" y="486"/>
                    </a:lnTo>
                    <a:lnTo>
                      <a:pt x="745" y="486"/>
                    </a:lnTo>
                    <a:lnTo>
                      <a:pt x="745" y="522"/>
                    </a:lnTo>
                    <a:lnTo>
                      <a:pt x="767" y="522"/>
                    </a:lnTo>
                    <a:lnTo>
                      <a:pt x="767" y="515"/>
                    </a:lnTo>
                    <a:lnTo>
                      <a:pt x="763" y="515"/>
                    </a:lnTo>
                    <a:lnTo>
                      <a:pt x="763" y="539"/>
                    </a:lnTo>
                    <a:lnTo>
                      <a:pt x="784" y="539"/>
                    </a:lnTo>
                    <a:lnTo>
                      <a:pt x="784" y="533"/>
                    </a:lnTo>
                    <a:lnTo>
                      <a:pt x="779" y="533"/>
                    </a:lnTo>
                    <a:lnTo>
                      <a:pt x="779" y="549"/>
                    </a:lnTo>
                    <a:lnTo>
                      <a:pt x="800" y="549"/>
                    </a:lnTo>
                    <a:lnTo>
                      <a:pt x="800" y="543"/>
                    </a:lnTo>
                    <a:lnTo>
                      <a:pt x="795" y="543"/>
                    </a:lnTo>
                    <a:lnTo>
                      <a:pt x="795" y="572"/>
                    </a:lnTo>
                    <a:lnTo>
                      <a:pt x="818" y="572"/>
                    </a:lnTo>
                    <a:lnTo>
                      <a:pt x="818" y="565"/>
                    </a:lnTo>
                    <a:lnTo>
                      <a:pt x="813" y="565"/>
                    </a:lnTo>
                    <a:lnTo>
                      <a:pt x="813" y="575"/>
                    </a:lnTo>
                    <a:lnTo>
                      <a:pt x="835" y="575"/>
                    </a:lnTo>
                    <a:lnTo>
                      <a:pt x="835" y="569"/>
                    </a:lnTo>
                    <a:lnTo>
                      <a:pt x="830" y="569"/>
                    </a:lnTo>
                    <a:lnTo>
                      <a:pt x="830" y="585"/>
                    </a:lnTo>
                    <a:lnTo>
                      <a:pt x="852" y="585"/>
                    </a:lnTo>
                    <a:lnTo>
                      <a:pt x="852" y="578"/>
                    </a:lnTo>
                    <a:lnTo>
                      <a:pt x="847" y="578"/>
                    </a:lnTo>
                    <a:lnTo>
                      <a:pt x="847" y="614"/>
                    </a:lnTo>
                    <a:lnTo>
                      <a:pt x="869" y="614"/>
                    </a:lnTo>
                    <a:lnTo>
                      <a:pt x="869" y="607"/>
                    </a:lnTo>
                    <a:lnTo>
                      <a:pt x="864" y="607"/>
                    </a:lnTo>
                    <a:lnTo>
                      <a:pt x="864" y="628"/>
                    </a:lnTo>
                    <a:lnTo>
                      <a:pt x="902" y="628"/>
                    </a:lnTo>
                    <a:lnTo>
                      <a:pt x="902" y="622"/>
                    </a:lnTo>
                    <a:lnTo>
                      <a:pt x="897" y="622"/>
                    </a:lnTo>
                    <a:lnTo>
                      <a:pt x="897" y="662"/>
                    </a:lnTo>
                    <a:lnTo>
                      <a:pt x="920" y="662"/>
                    </a:lnTo>
                    <a:lnTo>
                      <a:pt x="920" y="656"/>
                    </a:lnTo>
                    <a:lnTo>
                      <a:pt x="915" y="656"/>
                    </a:lnTo>
                    <a:lnTo>
                      <a:pt x="915" y="682"/>
                    </a:lnTo>
                    <a:lnTo>
                      <a:pt x="936" y="682"/>
                    </a:lnTo>
                    <a:lnTo>
                      <a:pt x="936" y="675"/>
                    </a:lnTo>
                    <a:lnTo>
                      <a:pt x="931" y="675"/>
                    </a:lnTo>
                    <a:lnTo>
                      <a:pt x="931" y="688"/>
                    </a:lnTo>
                    <a:lnTo>
                      <a:pt x="954" y="688"/>
                    </a:lnTo>
                    <a:lnTo>
                      <a:pt x="954" y="682"/>
                    </a:lnTo>
                    <a:lnTo>
                      <a:pt x="949" y="682"/>
                    </a:lnTo>
                    <a:lnTo>
                      <a:pt x="949" y="718"/>
                    </a:lnTo>
                    <a:lnTo>
                      <a:pt x="976" y="718"/>
                    </a:lnTo>
                    <a:lnTo>
                      <a:pt x="976" y="709"/>
                    </a:lnTo>
                    <a:lnTo>
                      <a:pt x="970" y="709"/>
                    </a:lnTo>
                    <a:lnTo>
                      <a:pt x="970" y="716"/>
                    </a:lnTo>
                    <a:lnTo>
                      <a:pt x="987" y="716"/>
                    </a:lnTo>
                    <a:lnTo>
                      <a:pt x="987" y="709"/>
                    </a:lnTo>
                    <a:lnTo>
                      <a:pt x="983" y="709"/>
                    </a:lnTo>
                    <a:lnTo>
                      <a:pt x="983" y="753"/>
                    </a:lnTo>
                    <a:lnTo>
                      <a:pt x="1004" y="753"/>
                    </a:lnTo>
                    <a:lnTo>
                      <a:pt x="1004" y="747"/>
                    </a:lnTo>
                    <a:lnTo>
                      <a:pt x="999" y="747"/>
                    </a:lnTo>
                    <a:lnTo>
                      <a:pt x="999" y="766"/>
                    </a:lnTo>
                    <a:lnTo>
                      <a:pt x="1021" y="766"/>
                    </a:lnTo>
                    <a:lnTo>
                      <a:pt x="1021" y="760"/>
                    </a:lnTo>
                    <a:lnTo>
                      <a:pt x="1017" y="760"/>
                    </a:lnTo>
                    <a:lnTo>
                      <a:pt x="1017" y="805"/>
                    </a:lnTo>
                    <a:lnTo>
                      <a:pt x="1044" y="805"/>
                    </a:lnTo>
                    <a:lnTo>
                      <a:pt x="1044" y="773"/>
                    </a:lnTo>
                    <a:lnTo>
                      <a:pt x="1038" y="773"/>
                    </a:lnTo>
                    <a:lnTo>
                      <a:pt x="1038" y="779"/>
                    </a:lnTo>
                    <a:lnTo>
                      <a:pt x="1055" y="779"/>
                    </a:lnTo>
                    <a:lnTo>
                      <a:pt x="1055" y="773"/>
                    </a:lnTo>
                    <a:lnTo>
                      <a:pt x="1051" y="773"/>
                    </a:lnTo>
                    <a:lnTo>
                      <a:pt x="1051" y="787"/>
                    </a:lnTo>
                    <a:lnTo>
                      <a:pt x="1072" y="787"/>
                    </a:lnTo>
                    <a:lnTo>
                      <a:pt x="1072" y="781"/>
                    </a:lnTo>
                    <a:lnTo>
                      <a:pt x="1067" y="781"/>
                    </a:lnTo>
                    <a:lnTo>
                      <a:pt x="1067" y="808"/>
                    </a:lnTo>
                    <a:lnTo>
                      <a:pt x="1089" y="808"/>
                    </a:lnTo>
                    <a:lnTo>
                      <a:pt x="1089" y="802"/>
                    </a:lnTo>
                    <a:lnTo>
                      <a:pt x="1085" y="802"/>
                    </a:lnTo>
                    <a:lnTo>
                      <a:pt x="1085" y="829"/>
                    </a:lnTo>
                    <a:lnTo>
                      <a:pt x="1106" y="829"/>
                    </a:lnTo>
                    <a:lnTo>
                      <a:pt x="1106" y="823"/>
                    </a:lnTo>
                    <a:lnTo>
                      <a:pt x="1101" y="823"/>
                    </a:lnTo>
                    <a:lnTo>
                      <a:pt x="1101" y="871"/>
                    </a:lnTo>
                    <a:lnTo>
                      <a:pt x="1128" y="871"/>
                    </a:lnTo>
                    <a:lnTo>
                      <a:pt x="1128" y="842"/>
                    </a:lnTo>
                    <a:lnTo>
                      <a:pt x="1122" y="842"/>
                    </a:lnTo>
                    <a:lnTo>
                      <a:pt x="1122" y="849"/>
                    </a:lnTo>
                    <a:lnTo>
                      <a:pt x="1140" y="849"/>
                    </a:lnTo>
                    <a:lnTo>
                      <a:pt x="1140" y="842"/>
                    </a:lnTo>
                    <a:lnTo>
                      <a:pt x="1135" y="842"/>
                    </a:lnTo>
                    <a:lnTo>
                      <a:pt x="1135" y="888"/>
                    </a:lnTo>
                    <a:lnTo>
                      <a:pt x="1162" y="888"/>
                    </a:lnTo>
                    <a:lnTo>
                      <a:pt x="1162" y="873"/>
                    </a:lnTo>
                    <a:lnTo>
                      <a:pt x="1156" y="873"/>
                    </a:lnTo>
                    <a:lnTo>
                      <a:pt x="1156" y="879"/>
                    </a:lnTo>
                    <a:lnTo>
                      <a:pt x="1174" y="879"/>
                    </a:lnTo>
                    <a:lnTo>
                      <a:pt x="1174" y="873"/>
                    </a:lnTo>
                    <a:lnTo>
                      <a:pt x="1169" y="873"/>
                    </a:lnTo>
                    <a:lnTo>
                      <a:pt x="1169" y="905"/>
                    </a:lnTo>
                    <a:lnTo>
                      <a:pt x="1190" y="905"/>
                    </a:lnTo>
                    <a:lnTo>
                      <a:pt x="1190" y="899"/>
                    </a:lnTo>
                    <a:lnTo>
                      <a:pt x="1185" y="899"/>
                    </a:lnTo>
                    <a:lnTo>
                      <a:pt x="1185" y="1045"/>
                    </a:lnTo>
                    <a:lnTo>
                      <a:pt x="1208" y="1045"/>
                    </a:lnTo>
                    <a:lnTo>
                      <a:pt x="1208" y="1038"/>
                    </a:lnTo>
                    <a:lnTo>
                      <a:pt x="1203" y="1038"/>
                    </a:lnTo>
                    <a:lnTo>
                      <a:pt x="1203" y="1187"/>
                    </a:lnTo>
                    <a:lnTo>
                      <a:pt x="1224" y="1187"/>
                    </a:lnTo>
                    <a:lnTo>
                      <a:pt x="1224" y="1181"/>
                    </a:lnTo>
                    <a:lnTo>
                      <a:pt x="1219" y="1181"/>
                    </a:lnTo>
                    <a:lnTo>
                      <a:pt x="1219" y="1330"/>
                    </a:lnTo>
                    <a:lnTo>
                      <a:pt x="1242" y="1330"/>
                    </a:lnTo>
                    <a:lnTo>
                      <a:pt x="1242" y="1323"/>
                    </a:lnTo>
                    <a:lnTo>
                      <a:pt x="1237" y="1323"/>
                    </a:lnTo>
                    <a:lnTo>
                      <a:pt x="1237" y="1516"/>
                    </a:lnTo>
                    <a:lnTo>
                      <a:pt x="1264" y="1516"/>
                    </a:lnTo>
                    <a:lnTo>
                      <a:pt x="1264" y="1454"/>
                    </a:lnTo>
                    <a:lnTo>
                      <a:pt x="1258" y="1454"/>
                    </a:lnTo>
                    <a:lnTo>
                      <a:pt x="1258" y="1461"/>
                    </a:lnTo>
                    <a:lnTo>
                      <a:pt x="1276" y="1461"/>
                    </a:lnTo>
                    <a:lnTo>
                      <a:pt x="1276" y="1454"/>
                    </a:lnTo>
                    <a:lnTo>
                      <a:pt x="1271" y="1454"/>
                    </a:lnTo>
                    <a:lnTo>
                      <a:pt x="1271" y="1718"/>
                    </a:lnTo>
                    <a:lnTo>
                      <a:pt x="1282" y="1718"/>
                    </a:lnTo>
                    <a:lnTo>
                      <a:pt x="1282" y="1449"/>
                    </a:lnTo>
                    <a:lnTo>
                      <a:pt x="1253" y="1449"/>
                    </a:lnTo>
                    <a:lnTo>
                      <a:pt x="1253" y="1509"/>
                    </a:lnTo>
                    <a:lnTo>
                      <a:pt x="1258" y="1509"/>
                    </a:lnTo>
                    <a:lnTo>
                      <a:pt x="1258" y="1504"/>
                    </a:lnTo>
                    <a:lnTo>
                      <a:pt x="1242" y="1504"/>
                    </a:lnTo>
                    <a:lnTo>
                      <a:pt x="1242" y="1509"/>
                    </a:lnTo>
                    <a:lnTo>
                      <a:pt x="1248" y="1509"/>
                    </a:lnTo>
                    <a:lnTo>
                      <a:pt x="1248" y="1318"/>
                    </a:lnTo>
                    <a:lnTo>
                      <a:pt x="1224" y="1318"/>
                    </a:lnTo>
                    <a:lnTo>
                      <a:pt x="1224" y="1323"/>
                    </a:lnTo>
                    <a:lnTo>
                      <a:pt x="1230" y="1323"/>
                    </a:lnTo>
                    <a:lnTo>
                      <a:pt x="1230" y="1176"/>
                    </a:lnTo>
                    <a:lnTo>
                      <a:pt x="1208" y="1176"/>
                    </a:lnTo>
                    <a:lnTo>
                      <a:pt x="1208" y="1181"/>
                    </a:lnTo>
                    <a:lnTo>
                      <a:pt x="1214" y="1181"/>
                    </a:lnTo>
                    <a:lnTo>
                      <a:pt x="1214" y="1033"/>
                    </a:lnTo>
                    <a:lnTo>
                      <a:pt x="1190" y="1033"/>
                    </a:lnTo>
                    <a:lnTo>
                      <a:pt x="1190" y="1038"/>
                    </a:lnTo>
                    <a:lnTo>
                      <a:pt x="1196" y="1038"/>
                    </a:lnTo>
                    <a:lnTo>
                      <a:pt x="1196" y="894"/>
                    </a:lnTo>
                    <a:lnTo>
                      <a:pt x="1174" y="894"/>
                    </a:lnTo>
                    <a:lnTo>
                      <a:pt x="1174" y="899"/>
                    </a:lnTo>
                    <a:lnTo>
                      <a:pt x="1180" y="899"/>
                    </a:lnTo>
                    <a:lnTo>
                      <a:pt x="1180" y="868"/>
                    </a:lnTo>
                    <a:lnTo>
                      <a:pt x="1151" y="868"/>
                    </a:lnTo>
                    <a:lnTo>
                      <a:pt x="1151" y="881"/>
                    </a:lnTo>
                    <a:lnTo>
                      <a:pt x="1156" y="881"/>
                    </a:lnTo>
                    <a:lnTo>
                      <a:pt x="1156" y="876"/>
                    </a:lnTo>
                    <a:lnTo>
                      <a:pt x="1140" y="876"/>
                    </a:lnTo>
                    <a:lnTo>
                      <a:pt x="1140" y="881"/>
                    </a:lnTo>
                    <a:lnTo>
                      <a:pt x="1146" y="881"/>
                    </a:lnTo>
                    <a:lnTo>
                      <a:pt x="1146" y="837"/>
                    </a:lnTo>
                    <a:lnTo>
                      <a:pt x="1117" y="837"/>
                    </a:lnTo>
                    <a:lnTo>
                      <a:pt x="1117" y="865"/>
                    </a:lnTo>
                    <a:lnTo>
                      <a:pt x="1122" y="865"/>
                    </a:lnTo>
                    <a:lnTo>
                      <a:pt x="1122" y="860"/>
                    </a:lnTo>
                    <a:lnTo>
                      <a:pt x="1106" y="860"/>
                    </a:lnTo>
                    <a:lnTo>
                      <a:pt x="1106" y="865"/>
                    </a:lnTo>
                    <a:lnTo>
                      <a:pt x="1112" y="865"/>
                    </a:lnTo>
                    <a:lnTo>
                      <a:pt x="1112" y="818"/>
                    </a:lnTo>
                    <a:lnTo>
                      <a:pt x="1089" y="818"/>
                    </a:lnTo>
                    <a:lnTo>
                      <a:pt x="1089" y="823"/>
                    </a:lnTo>
                    <a:lnTo>
                      <a:pt x="1096" y="823"/>
                    </a:lnTo>
                    <a:lnTo>
                      <a:pt x="1096" y="797"/>
                    </a:lnTo>
                    <a:lnTo>
                      <a:pt x="1072" y="797"/>
                    </a:lnTo>
                    <a:lnTo>
                      <a:pt x="1072" y="802"/>
                    </a:lnTo>
                    <a:lnTo>
                      <a:pt x="1078" y="802"/>
                    </a:lnTo>
                    <a:lnTo>
                      <a:pt x="1078" y="776"/>
                    </a:lnTo>
                    <a:lnTo>
                      <a:pt x="1055" y="776"/>
                    </a:lnTo>
                    <a:lnTo>
                      <a:pt x="1055" y="781"/>
                    </a:lnTo>
                    <a:lnTo>
                      <a:pt x="1062" y="781"/>
                    </a:lnTo>
                    <a:lnTo>
                      <a:pt x="1062" y="768"/>
                    </a:lnTo>
                    <a:lnTo>
                      <a:pt x="1033" y="768"/>
                    </a:lnTo>
                    <a:lnTo>
                      <a:pt x="1033" y="798"/>
                    </a:lnTo>
                    <a:lnTo>
                      <a:pt x="1038" y="798"/>
                    </a:lnTo>
                    <a:lnTo>
                      <a:pt x="1038" y="794"/>
                    </a:lnTo>
                    <a:lnTo>
                      <a:pt x="1021" y="794"/>
                    </a:lnTo>
                    <a:lnTo>
                      <a:pt x="1021" y="798"/>
                    </a:lnTo>
                    <a:lnTo>
                      <a:pt x="1028" y="798"/>
                    </a:lnTo>
                    <a:lnTo>
                      <a:pt x="1028" y="755"/>
                    </a:lnTo>
                    <a:lnTo>
                      <a:pt x="1004" y="755"/>
                    </a:lnTo>
                    <a:lnTo>
                      <a:pt x="1004" y="760"/>
                    </a:lnTo>
                    <a:lnTo>
                      <a:pt x="1010" y="760"/>
                    </a:lnTo>
                    <a:lnTo>
                      <a:pt x="1010" y="742"/>
                    </a:lnTo>
                    <a:lnTo>
                      <a:pt x="987" y="742"/>
                    </a:lnTo>
                    <a:lnTo>
                      <a:pt x="987" y="747"/>
                    </a:lnTo>
                    <a:lnTo>
                      <a:pt x="994" y="747"/>
                    </a:lnTo>
                    <a:lnTo>
                      <a:pt x="994" y="705"/>
                    </a:lnTo>
                    <a:lnTo>
                      <a:pt x="965" y="705"/>
                    </a:lnTo>
                    <a:lnTo>
                      <a:pt x="965" y="711"/>
                    </a:lnTo>
                    <a:lnTo>
                      <a:pt x="970" y="711"/>
                    </a:lnTo>
                    <a:lnTo>
                      <a:pt x="970" y="706"/>
                    </a:lnTo>
                    <a:lnTo>
                      <a:pt x="954" y="706"/>
                    </a:lnTo>
                    <a:lnTo>
                      <a:pt x="954" y="711"/>
                    </a:lnTo>
                    <a:lnTo>
                      <a:pt x="960" y="711"/>
                    </a:lnTo>
                    <a:lnTo>
                      <a:pt x="960" y="677"/>
                    </a:lnTo>
                    <a:lnTo>
                      <a:pt x="936" y="677"/>
                    </a:lnTo>
                    <a:lnTo>
                      <a:pt x="936" y="682"/>
                    </a:lnTo>
                    <a:lnTo>
                      <a:pt x="942" y="682"/>
                    </a:lnTo>
                    <a:lnTo>
                      <a:pt x="942" y="671"/>
                    </a:lnTo>
                    <a:lnTo>
                      <a:pt x="920" y="671"/>
                    </a:lnTo>
                    <a:lnTo>
                      <a:pt x="920" y="675"/>
                    </a:lnTo>
                    <a:lnTo>
                      <a:pt x="926" y="675"/>
                    </a:lnTo>
                    <a:lnTo>
                      <a:pt x="926" y="651"/>
                    </a:lnTo>
                    <a:lnTo>
                      <a:pt x="902" y="651"/>
                    </a:lnTo>
                    <a:lnTo>
                      <a:pt x="902" y="656"/>
                    </a:lnTo>
                    <a:lnTo>
                      <a:pt x="908" y="656"/>
                    </a:lnTo>
                    <a:lnTo>
                      <a:pt x="908" y="617"/>
                    </a:lnTo>
                    <a:lnTo>
                      <a:pt x="869" y="617"/>
                    </a:lnTo>
                    <a:lnTo>
                      <a:pt x="869" y="622"/>
                    </a:lnTo>
                    <a:lnTo>
                      <a:pt x="876" y="622"/>
                    </a:lnTo>
                    <a:lnTo>
                      <a:pt x="876" y="603"/>
                    </a:lnTo>
                    <a:lnTo>
                      <a:pt x="852" y="603"/>
                    </a:lnTo>
                    <a:lnTo>
                      <a:pt x="852" y="607"/>
                    </a:lnTo>
                    <a:lnTo>
                      <a:pt x="858" y="607"/>
                    </a:lnTo>
                    <a:lnTo>
                      <a:pt x="858" y="573"/>
                    </a:lnTo>
                    <a:lnTo>
                      <a:pt x="835" y="573"/>
                    </a:lnTo>
                    <a:lnTo>
                      <a:pt x="835" y="578"/>
                    </a:lnTo>
                    <a:lnTo>
                      <a:pt x="842" y="578"/>
                    </a:lnTo>
                    <a:lnTo>
                      <a:pt x="842" y="564"/>
                    </a:lnTo>
                    <a:lnTo>
                      <a:pt x="818" y="564"/>
                    </a:lnTo>
                    <a:lnTo>
                      <a:pt x="818" y="569"/>
                    </a:lnTo>
                    <a:lnTo>
                      <a:pt x="824" y="569"/>
                    </a:lnTo>
                    <a:lnTo>
                      <a:pt x="824" y="560"/>
                    </a:lnTo>
                    <a:lnTo>
                      <a:pt x="800" y="560"/>
                    </a:lnTo>
                    <a:lnTo>
                      <a:pt x="800" y="565"/>
                    </a:lnTo>
                    <a:lnTo>
                      <a:pt x="806" y="565"/>
                    </a:lnTo>
                    <a:lnTo>
                      <a:pt x="806" y="538"/>
                    </a:lnTo>
                    <a:lnTo>
                      <a:pt x="784" y="538"/>
                    </a:lnTo>
                    <a:lnTo>
                      <a:pt x="784" y="543"/>
                    </a:lnTo>
                    <a:lnTo>
                      <a:pt x="790" y="543"/>
                    </a:lnTo>
                    <a:lnTo>
                      <a:pt x="790" y="528"/>
                    </a:lnTo>
                    <a:lnTo>
                      <a:pt x="767" y="528"/>
                    </a:lnTo>
                    <a:lnTo>
                      <a:pt x="767" y="533"/>
                    </a:lnTo>
                    <a:lnTo>
                      <a:pt x="774" y="533"/>
                    </a:lnTo>
                    <a:lnTo>
                      <a:pt x="774" y="510"/>
                    </a:lnTo>
                    <a:lnTo>
                      <a:pt x="750" y="510"/>
                    </a:lnTo>
                    <a:lnTo>
                      <a:pt x="750" y="515"/>
                    </a:lnTo>
                    <a:lnTo>
                      <a:pt x="756" y="515"/>
                    </a:lnTo>
                    <a:lnTo>
                      <a:pt x="756" y="481"/>
                    </a:lnTo>
                    <a:lnTo>
                      <a:pt x="733" y="481"/>
                    </a:lnTo>
                    <a:lnTo>
                      <a:pt x="733" y="486"/>
                    </a:lnTo>
                    <a:lnTo>
                      <a:pt x="740" y="486"/>
                    </a:lnTo>
                    <a:lnTo>
                      <a:pt x="740" y="478"/>
                    </a:lnTo>
                    <a:lnTo>
                      <a:pt x="716" y="478"/>
                    </a:lnTo>
                    <a:lnTo>
                      <a:pt x="716" y="483"/>
                    </a:lnTo>
                    <a:lnTo>
                      <a:pt x="722" y="483"/>
                    </a:lnTo>
                    <a:lnTo>
                      <a:pt x="722" y="463"/>
                    </a:lnTo>
                    <a:lnTo>
                      <a:pt x="699" y="463"/>
                    </a:lnTo>
                    <a:lnTo>
                      <a:pt x="699" y="468"/>
                    </a:lnTo>
                    <a:lnTo>
                      <a:pt x="706" y="468"/>
                    </a:lnTo>
                    <a:lnTo>
                      <a:pt x="706" y="433"/>
                    </a:lnTo>
                    <a:lnTo>
                      <a:pt x="682" y="433"/>
                    </a:lnTo>
                    <a:lnTo>
                      <a:pt x="682" y="437"/>
                    </a:lnTo>
                    <a:lnTo>
                      <a:pt x="688" y="437"/>
                    </a:lnTo>
                    <a:lnTo>
                      <a:pt x="688" y="418"/>
                    </a:lnTo>
                    <a:lnTo>
                      <a:pt x="665" y="418"/>
                    </a:lnTo>
                    <a:lnTo>
                      <a:pt x="665" y="423"/>
                    </a:lnTo>
                    <a:lnTo>
                      <a:pt x="672" y="423"/>
                    </a:lnTo>
                    <a:lnTo>
                      <a:pt x="672" y="410"/>
                    </a:lnTo>
                    <a:lnTo>
                      <a:pt x="648" y="410"/>
                    </a:lnTo>
                    <a:lnTo>
                      <a:pt x="648" y="415"/>
                    </a:lnTo>
                    <a:lnTo>
                      <a:pt x="654" y="415"/>
                    </a:lnTo>
                    <a:lnTo>
                      <a:pt x="654" y="384"/>
                    </a:lnTo>
                    <a:lnTo>
                      <a:pt x="631" y="384"/>
                    </a:lnTo>
                    <a:lnTo>
                      <a:pt x="631" y="389"/>
                    </a:lnTo>
                    <a:lnTo>
                      <a:pt x="638" y="389"/>
                    </a:lnTo>
                    <a:lnTo>
                      <a:pt x="638" y="361"/>
                    </a:lnTo>
                    <a:lnTo>
                      <a:pt x="615" y="361"/>
                    </a:lnTo>
                    <a:lnTo>
                      <a:pt x="615" y="366"/>
                    </a:lnTo>
                    <a:lnTo>
                      <a:pt x="622" y="366"/>
                    </a:lnTo>
                    <a:lnTo>
                      <a:pt x="622" y="345"/>
                    </a:lnTo>
                    <a:lnTo>
                      <a:pt x="597" y="345"/>
                    </a:lnTo>
                    <a:lnTo>
                      <a:pt x="597" y="350"/>
                    </a:lnTo>
                    <a:lnTo>
                      <a:pt x="604" y="350"/>
                    </a:lnTo>
                    <a:lnTo>
                      <a:pt x="604" y="329"/>
                    </a:lnTo>
                    <a:lnTo>
                      <a:pt x="581" y="329"/>
                    </a:lnTo>
                    <a:lnTo>
                      <a:pt x="581" y="334"/>
                    </a:lnTo>
                    <a:lnTo>
                      <a:pt x="588" y="334"/>
                    </a:lnTo>
                    <a:lnTo>
                      <a:pt x="588" y="300"/>
                    </a:lnTo>
                    <a:lnTo>
                      <a:pt x="563" y="300"/>
                    </a:lnTo>
                    <a:lnTo>
                      <a:pt x="563" y="305"/>
                    </a:lnTo>
                    <a:lnTo>
                      <a:pt x="570" y="305"/>
                    </a:lnTo>
                    <a:lnTo>
                      <a:pt x="570" y="285"/>
                    </a:lnTo>
                    <a:lnTo>
                      <a:pt x="547" y="285"/>
                    </a:lnTo>
                    <a:lnTo>
                      <a:pt x="547" y="290"/>
                    </a:lnTo>
                    <a:lnTo>
                      <a:pt x="554" y="290"/>
                    </a:lnTo>
                    <a:lnTo>
                      <a:pt x="554" y="259"/>
                    </a:lnTo>
                    <a:lnTo>
                      <a:pt x="529" y="259"/>
                    </a:lnTo>
                    <a:lnTo>
                      <a:pt x="529" y="264"/>
                    </a:lnTo>
                    <a:lnTo>
                      <a:pt x="536" y="264"/>
                    </a:lnTo>
                    <a:lnTo>
                      <a:pt x="536" y="235"/>
                    </a:lnTo>
                    <a:lnTo>
                      <a:pt x="513" y="235"/>
                    </a:lnTo>
                    <a:lnTo>
                      <a:pt x="513" y="240"/>
                    </a:lnTo>
                    <a:lnTo>
                      <a:pt x="520" y="240"/>
                    </a:lnTo>
                    <a:lnTo>
                      <a:pt x="520" y="207"/>
                    </a:lnTo>
                    <a:lnTo>
                      <a:pt x="495" y="207"/>
                    </a:lnTo>
                    <a:lnTo>
                      <a:pt x="495" y="212"/>
                    </a:lnTo>
                    <a:lnTo>
                      <a:pt x="502" y="212"/>
                    </a:lnTo>
                    <a:lnTo>
                      <a:pt x="502" y="183"/>
                    </a:lnTo>
                    <a:lnTo>
                      <a:pt x="479" y="183"/>
                    </a:lnTo>
                    <a:lnTo>
                      <a:pt x="479" y="188"/>
                    </a:lnTo>
                    <a:lnTo>
                      <a:pt x="486" y="188"/>
                    </a:lnTo>
                    <a:lnTo>
                      <a:pt x="486" y="154"/>
                    </a:lnTo>
                    <a:lnTo>
                      <a:pt x="461" y="154"/>
                    </a:lnTo>
                    <a:lnTo>
                      <a:pt x="461" y="159"/>
                    </a:lnTo>
                    <a:lnTo>
                      <a:pt x="468" y="159"/>
                    </a:lnTo>
                    <a:lnTo>
                      <a:pt x="468" y="128"/>
                    </a:lnTo>
                    <a:lnTo>
                      <a:pt x="445" y="128"/>
                    </a:lnTo>
                    <a:lnTo>
                      <a:pt x="445" y="133"/>
                    </a:lnTo>
                    <a:lnTo>
                      <a:pt x="452" y="133"/>
                    </a:lnTo>
                    <a:lnTo>
                      <a:pt x="452" y="92"/>
                    </a:lnTo>
                    <a:lnTo>
                      <a:pt x="428" y="92"/>
                    </a:lnTo>
                    <a:lnTo>
                      <a:pt x="428" y="97"/>
                    </a:lnTo>
                    <a:lnTo>
                      <a:pt x="434" y="97"/>
                    </a:lnTo>
                    <a:lnTo>
                      <a:pt x="434" y="60"/>
                    </a:lnTo>
                    <a:lnTo>
                      <a:pt x="411" y="60"/>
                    </a:lnTo>
                    <a:lnTo>
                      <a:pt x="411" y="65"/>
                    </a:lnTo>
                    <a:lnTo>
                      <a:pt x="418" y="65"/>
                    </a:lnTo>
                    <a:lnTo>
                      <a:pt x="418" y="34"/>
                    </a:lnTo>
                    <a:lnTo>
                      <a:pt x="395" y="34"/>
                    </a:lnTo>
                    <a:lnTo>
                      <a:pt x="395" y="39"/>
                    </a:lnTo>
                    <a:lnTo>
                      <a:pt x="402" y="39"/>
                    </a:lnTo>
                    <a:lnTo>
                      <a:pt x="402" y="7"/>
                    </a:lnTo>
                    <a:lnTo>
                      <a:pt x="377" y="7"/>
                    </a:lnTo>
                    <a:lnTo>
                      <a:pt x="377" y="12"/>
                    </a:lnTo>
                    <a:lnTo>
                      <a:pt x="384" y="12"/>
                    </a:lnTo>
                    <a:lnTo>
                      <a:pt x="384" y="0"/>
                    </a:lnTo>
                    <a:lnTo>
                      <a:pt x="356" y="0"/>
                    </a:lnTo>
                    <a:lnTo>
                      <a:pt x="356" y="8"/>
                    </a:lnTo>
                    <a:lnTo>
                      <a:pt x="361" y="8"/>
                    </a:lnTo>
                    <a:lnTo>
                      <a:pt x="361" y="3"/>
                    </a:lnTo>
                    <a:lnTo>
                      <a:pt x="338" y="3"/>
                    </a:lnTo>
                    <a:lnTo>
                      <a:pt x="338" y="36"/>
                    </a:lnTo>
                    <a:lnTo>
                      <a:pt x="343" y="36"/>
                    </a:lnTo>
                    <a:lnTo>
                      <a:pt x="343" y="31"/>
                    </a:lnTo>
                    <a:lnTo>
                      <a:pt x="322" y="31"/>
                    </a:lnTo>
                    <a:lnTo>
                      <a:pt x="322" y="94"/>
                    </a:lnTo>
                    <a:lnTo>
                      <a:pt x="327" y="94"/>
                    </a:lnTo>
                    <a:lnTo>
                      <a:pt x="327" y="89"/>
                    </a:lnTo>
                    <a:lnTo>
                      <a:pt x="304" y="89"/>
                    </a:lnTo>
                    <a:lnTo>
                      <a:pt x="304" y="186"/>
                    </a:lnTo>
                    <a:lnTo>
                      <a:pt x="309" y="186"/>
                    </a:lnTo>
                    <a:lnTo>
                      <a:pt x="309" y="182"/>
                    </a:lnTo>
                    <a:lnTo>
                      <a:pt x="288" y="182"/>
                    </a:lnTo>
                    <a:lnTo>
                      <a:pt x="288" y="309"/>
                    </a:lnTo>
                    <a:lnTo>
                      <a:pt x="293" y="309"/>
                    </a:lnTo>
                    <a:lnTo>
                      <a:pt x="293" y="305"/>
                    </a:lnTo>
                    <a:lnTo>
                      <a:pt x="271" y="305"/>
                    </a:lnTo>
                    <a:lnTo>
                      <a:pt x="271" y="428"/>
                    </a:lnTo>
                    <a:lnTo>
                      <a:pt x="275" y="428"/>
                    </a:lnTo>
                    <a:lnTo>
                      <a:pt x="275" y="423"/>
                    </a:lnTo>
                    <a:lnTo>
                      <a:pt x="254" y="423"/>
                    </a:lnTo>
                    <a:lnTo>
                      <a:pt x="254" y="582"/>
                    </a:lnTo>
                    <a:lnTo>
                      <a:pt x="259" y="582"/>
                    </a:lnTo>
                    <a:lnTo>
                      <a:pt x="259" y="577"/>
                    </a:lnTo>
                    <a:lnTo>
                      <a:pt x="237" y="577"/>
                    </a:lnTo>
                    <a:lnTo>
                      <a:pt x="237" y="734"/>
                    </a:lnTo>
                    <a:lnTo>
                      <a:pt x="241" y="734"/>
                    </a:lnTo>
                    <a:lnTo>
                      <a:pt x="241" y="729"/>
                    </a:lnTo>
                    <a:lnTo>
                      <a:pt x="220" y="729"/>
                    </a:lnTo>
                    <a:lnTo>
                      <a:pt x="220" y="886"/>
                    </a:lnTo>
                    <a:lnTo>
                      <a:pt x="225" y="886"/>
                    </a:lnTo>
                    <a:lnTo>
                      <a:pt x="225" y="881"/>
                    </a:lnTo>
                    <a:lnTo>
                      <a:pt x="203" y="881"/>
                    </a:lnTo>
                    <a:lnTo>
                      <a:pt x="203" y="1009"/>
                    </a:lnTo>
                    <a:lnTo>
                      <a:pt x="207" y="1009"/>
                    </a:lnTo>
                    <a:lnTo>
                      <a:pt x="207" y="1004"/>
                    </a:lnTo>
                    <a:lnTo>
                      <a:pt x="186" y="1004"/>
                    </a:lnTo>
                    <a:lnTo>
                      <a:pt x="186" y="1114"/>
                    </a:lnTo>
                    <a:lnTo>
                      <a:pt x="191" y="1114"/>
                    </a:lnTo>
                    <a:lnTo>
                      <a:pt x="191" y="1109"/>
                    </a:lnTo>
                    <a:lnTo>
                      <a:pt x="170" y="1109"/>
                    </a:lnTo>
                    <a:lnTo>
                      <a:pt x="170" y="1132"/>
                    </a:lnTo>
                    <a:lnTo>
                      <a:pt x="175" y="1132"/>
                    </a:lnTo>
                    <a:lnTo>
                      <a:pt x="175" y="1127"/>
                    </a:lnTo>
                    <a:lnTo>
                      <a:pt x="157" y="1127"/>
                    </a:lnTo>
                    <a:lnTo>
                      <a:pt x="157" y="1132"/>
                    </a:lnTo>
                    <a:lnTo>
                      <a:pt x="164" y="1132"/>
                    </a:lnTo>
                    <a:lnTo>
                      <a:pt x="164" y="766"/>
                    </a:lnTo>
                    <a:lnTo>
                      <a:pt x="141" y="766"/>
                    </a:lnTo>
                    <a:lnTo>
                      <a:pt x="141" y="771"/>
                    </a:lnTo>
                    <a:lnTo>
                      <a:pt x="148" y="771"/>
                    </a:lnTo>
                    <a:lnTo>
                      <a:pt x="148" y="696"/>
                    </a:lnTo>
                    <a:lnTo>
                      <a:pt x="118" y="696"/>
                    </a:lnTo>
                    <a:lnTo>
                      <a:pt x="118" y="790"/>
                    </a:lnTo>
                    <a:lnTo>
                      <a:pt x="123" y="790"/>
                    </a:lnTo>
                    <a:lnTo>
                      <a:pt x="123" y="786"/>
                    </a:lnTo>
                    <a:lnTo>
                      <a:pt x="101" y="786"/>
                    </a:lnTo>
                    <a:lnTo>
                      <a:pt x="101" y="884"/>
                    </a:lnTo>
                    <a:lnTo>
                      <a:pt x="105" y="884"/>
                    </a:lnTo>
                    <a:lnTo>
                      <a:pt x="105" y="879"/>
                    </a:lnTo>
                    <a:lnTo>
                      <a:pt x="84" y="879"/>
                    </a:lnTo>
                    <a:lnTo>
                      <a:pt x="84" y="986"/>
                    </a:lnTo>
                    <a:lnTo>
                      <a:pt x="89" y="986"/>
                    </a:lnTo>
                    <a:lnTo>
                      <a:pt x="89" y="981"/>
                    </a:lnTo>
                    <a:lnTo>
                      <a:pt x="68" y="981"/>
                    </a:lnTo>
                    <a:lnTo>
                      <a:pt x="68" y="1140"/>
                    </a:lnTo>
                    <a:lnTo>
                      <a:pt x="73" y="1140"/>
                    </a:lnTo>
                    <a:lnTo>
                      <a:pt x="73" y="1135"/>
                    </a:lnTo>
                    <a:lnTo>
                      <a:pt x="50" y="1135"/>
                    </a:lnTo>
                    <a:lnTo>
                      <a:pt x="50" y="1378"/>
                    </a:lnTo>
                    <a:lnTo>
                      <a:pt x="55" y="1378"/>
                    </a:lnTo>
                    <a:lnTo>
                      <a:pt x="55" y="1373"/>
                    </a:lnTo>
                    <a:lnTo>
                      <a:pt x="39" y="1373"/>
                    </a:lnTo>
                    <a:lnTo>
                      <a:pt x="39" y="1378"/>
                    </a:lnTo>
                    <a:lnTo>
                      <a:pt x="46" y="1378"/>
                    </a:lnTo>
                    <a:lnTo>
                      <a:pt x="46" y="1344"/>
                    </a:lnTo>
                    <a:lnTo>
                      <a:pt x="16" y="1344"/>
                    </a:lnTo>
                    <a:lnTo>
                      <a:pt x="16" y="1454"/>
                    </a:lnTo>
                    <a:lnTo>
                      <a:pt x="21" y="1454"/>
                    </a:lnTo>
                    <a:lnTo>
                      <a:pt x="21" y="1449"/>
                    </a:lnTo>
                    <a:lnTo>
                      <a:pt x="0" y="1449"/>
                    </a:lnTo>
                    <a:lnTo>
                      <a:pt x="0" y="1454"/>
                    </a:lnTo>
                    <a:lnTo>
                      <a:pt x="0" y="1718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05" name="Freeform 849"/>
              <p:cNvSpPr>
                <a:spLocks noEditPoints="1"/>
              </p:cNvSpPr>
              <p:nvPr/>
            </p:nvSpPr>
            <p:spPr bwMode="auto">
              <a:xfrm>
                <a:off x="2087" y="1483"/>
                <a:ext cx="661" cy="1852"/>
              </a:xfrm>
              <a:custGeom>
                <a:avLst/>
                <a:gdLst/>
                <a:ahLst/>
                <a:cxnLst>
                  <a:cxn ang="0">
                    <a:pos x="16" y="1778"/>
                  </a:cxn>
                  <a:cxn ang="0">
                    <a:pos x="34" y="1852"/>
                  </a:cxn>
                  <a:cxn ang="0">
                    <a:pos x="8" y="1844"/>
                  </a:cxn>
                  <a:cxn ang="0">
                    <a:pos x="26" y="1721"/>
                  </a:cxn>
                  <a:cxn ang="0">
                    <a:pos x="20" y="1707"/>
                  </a:cxn>
                  <a:cxn ang="0">
                    <a:pos x="36" y="1666"/>
                  </a:cxn>
                  <a:cxn ang="0">
                    <a:pos x="68" y="1493"/>
                  </a:cxn>
                  <a:cxn ang="0">
                    <a:pos x="36" y="1548"/>
                  </a:cxn>
                  <a:cxn ang="0">
                    <a:pos x="84" y="1347"/>
                  </a:cxn>
                  <a:cxn ang="0">
                    <a:pos x="76" y="1211"/>
                  </a:cxn>
                  <a:cxn ang="0">
                    <a:pos x="94" y="1205"/>
                  </a:cxn>
                  <a:cxn ang="0">
                    <a:pos x="88" y="1057"/>
                  </a:cxn>
                  <a:cxn ang="0">
                    <a:pos x="115" y="968"/>
                  </a:cxn>
                  <a:cxn ang="0">
                    <a:pos x="135" y="855"/>
                  </a:cxn>
                  <a:cxn ang="0">
                    <a:pos x="138" y="829"/>
                  </a:cxn>
                  <a:cxn ang="0">
                    <a:pos x="191" y="693"/>
                  </a:cxn>
                  <a:cxn ang="0">
                    <a:pos x="190" y="646"/>
                  </a:cxn>
                  <a:cxn ang="0">
                    <a:pos x="220" y="547"/>
                  </a:cxn>
                  <a:cxn ang="0">
                    <a:pos x="206" y="427"/>
                  </a:cxn>
                  <a:cxn ang="0">
                    <a:pos x="222" y="369"/>
                  </a:cxn>
                  <a:cxn ang="0">
                    <a:pos x="222" y="325"/>
                  </a:cxn>
                  <a:cxn ang="0">
                    <a:pos x="222" y="254"/>
                  </a:cxn>
                  <a:cxn ang="0">
                    <a:pos x="240" y="227"/>
                  </a:cxn>
                  <a:cxn ang="0">
                    <a:pos x="288" y="26"/>
                  </a:cxn>
                  <a:cxn ang="0">
                    <a:pos x="290" y="18"/>
                  </a:cxn>
                  <a:cxn ang="0">
                    <a:pos x="296" y="3"/>
                  </a:cxn>
                  <a:cxn ang="0">
                    <a:pos x="338" y="55"/>
                  </a:cxn>
                  <a:cxn ang="0">
                    <a:pos x="338" y="112"/>
                  </a:cxn>
                  <a:cxn ang="0">
                    <a:pos x="358" y="189"/>
                  </a:cxn>
                  <a:cxn ang="0">
                    <a:pos x="356" y="154"/>
                  </a:cxn>
                  <a:cxn ang="0">
                    <a:pos x="376" y="311"/>
                  </a:cxn>
                  <a:cxn ang="0">
                    <a:pos x="390" y="340"/>
                  </a:cxn>
                  <a:cxn ang="0">
                    <a:pos x="406" y="340"/>
                  </a:cxn>
                  <a:cxn ang="0">
                    <a:pos x="424" y="439"/>
                  </a:cxn>
                  <a:cxn ang="0">
                    <a:pos x="432" y="607"/>
                  </a:cxn>
                  <a:cxn ang="0">
                    <a:pos x="457" y="641"/>
                  </a:cxn>
                  <a:cxn ang="0">
                    <a:pos x="476" y="798"/>
                  </a:cxn>
                  <a:cxn ang="0">
                    <a:pos x="491" y="842"/>
                  </a:cxn>
                  <a:cxn ang="0">
                    <a:pos x="491" y="907"/>
                  </a:cxn>
                  <a:cxn ang="0">
                    <a:pos x="525" y="1043"/>
                  </a:cxn>
                  <a:cxn ang="0">
                    <a:pos x="542" y="1098"/>
                  </a:cxn>
                  <a:cxn ang="0">
                    <a:pos x="528" y="1141"/>
                  </a:cxn>
                  <a:cxn ang="0">
                    <a:pos x="559" y="1158"/>
                  </a:cxn>
                  <a:cxn ang="0">
                    <a:pos x="544" y="1284"/>
                  </a:cxn>
                  <a:cxn ang="0">
                    <a:pos x="550" y="1269"/>
                  </a:cxn>
                  <a:cxn ang="0">
                    <a:pos x="578" y="1415"/>
                  </a:cxn>
                  <a:cxn ang="0">
                    <a:pos x="593" y="1370"/>
                  </a:cxn>
                  <a:cxn ang="0">
                    <a:pos x="596" y="1370"/>
                  </a:cxn>
                  <a:cxn ang="0">
                    <a:pos x="596" y="1413"/>
                  </a:cxn>
                  <a:cxn ang="0">
                    <a:pos x="618" y="1546"/>
                  </a:cxn>
                  <a:cxn ang="0">
                    <a:pos x="618" y="1580"/>
                  </a:cxn>
                  <a:cxn ang="0">
                    <a:pos x="644" y="1614"/>
                  </a:cxn>
                  <a:cxn ang="0">
                    <a:pos x="661" y="1673"/>
                  </a:cxn>
                  <a:cxn ang="0">
                    <a:pos x="646" y="1716"/>
                  </a:cxn>
                  <a:cxn ang="0">
                    <a:pos x="661" y="1844"/>
                  </a:cxn>
                </a:cxnLst>
                <a:rect l="0" t="0" r="r" b="b"/>
                <a:pathLst>
                  <a:path w="661" h="1852">
                    <a:moveTo>
                      <a:pt x="0" y="1707"/>
                    </a:moveTo>
                    <a:lnTo>
                      <a:pt x="0" y="1721"/>
                    </a:lnTo>
                    <a:lnTo>
                      <a:pt x="8" y="1721"/>
                    </a:lnTo>
                    <a:lnTo>
                      <a:pt x="8" y="1713"/>
                    </a:lnTo>
                    <a:lnTo>
                      <a:pt x="2" y="1713"/>
                    </a:lnTo>
                    <a:lnTo>
                      <a:pt x="2" y="1778"/>
                    </a:lnTo>
                    <a:lnTo>
                      <a:pt x="16" y="1778"/>
                    </a:lnTo>
                    <a:lnTo>
                      <a:pt x="16" y="1707"/>
                    </a:lnTo>
                    <a:lnTo>
                      <a:pt x="8" y="1707"/>
                    </a:lnTo>
                    <a:lnTo>
                      <a:pt x="0" y="1707"/>
                    </a:lnTo>
                    <a:close/>
                    <a:moveTo>
                      <a:pt x="16" y="1823"/>
                    </a:moveTo>
                    <a:lnTo>
                      <a:pt x="2" y="1823"/>
                    </a:lnTo>
                    <a:lnTo>
                      <a:pt x="2" y="1852"/>
                    </a:lnTo>
                    <a:lnTo>
                      <a:pt x="34" y="1852"/>
                    </a:lnTo>
                    <a:lnTo>
                      <a:pt x="34" y="1810"/>
                    </a:lnTo>
                    <a:lnTo>
                      <a:pt x="20" y="1810"/>
                    </a:lnTo>
                    <a:lnTo>
                      <a:pt x="20" y="1844"/>
                    </a:lnTo>
                    <a:lnTo>
                      <a:pt x="26" y="1844"/>
                    </a:lnTo>
                    <a:lnTo>
                      <a:pt x="26" y="1838"/>
                    </a:lnTo>
                    <a:lnTo>
                      <a:pt x="8" y="1838"/>
                    </a:lnTo>
                    <a:lnTo>
                      <a:pt x="8" y="1844"/>
                    </a:lnTo>
                    <a:lnTo>
                      <a:pt x="16" y="1844"/>
                    </a:lnTo>
                    <a:lnTo>
                      <a:pt x="16" y="1823"/>
                    </a:lnTo>
                    <a:close/>
                    <a:moveTo>
                      <a:pt x="20" y="1766"/>
                    </a:moveTo>
                    <a:lnTo>
                      <a:pt x="34" y="1766"/>
                    </a:lnTo>
                    <a:lnTo>
                      <a:pt x="34" y="1713"/>
                    </a:lnTo>
                    <a:lnTo>
                      <a:pt x="26" y="1713"/>
                    </a:lnTo>
                    <a:lnTo>
                      <a:pt x="26" y="1721"/>
                    </a:lnTo>
                    <a:lnTo>
                      <a:pt x="50" y="1721"/>
                    </a:lnTo>
                    <a:lnTo>
                      <a:pt x="50" y="1710"/>
                    </a:lnTo>
                    <a:lnTo>
                      <a:pt x="36" y="1710"/>
                    </a:lnTo>
                    <a:lnTo>
                      <a:pt x="36" y="1713"/>
                    </a:lnTo>
                    <a:lnTo>
                      <a:pt x="42" y="1713"/>
                    </a:lnTo>
                    <a:lnTo>
                      <a:pt x="42" y="1707"/>
                    </a:lnTo>
                    <a:lnTo>
                      <a:pt x="20" y="1707"/>
                    </a:lnTo>
                    <a:lnTo>
                      <a:pt x="20" y="1713"/>
                    </a:lnTo>
                    <a:lnTo>
                      <a:pt x="20" y="1766"/>
                    </a:lnTo>
                    <a:close/>
                    <a:moveTo>
                      <a:pt x="36" y="1666"/>
                    </a:moveTo>
                    <a:lnTo>
                      <a:pt x="50" y="1666"/>
                    </a:lnTo>
                    <a:lnTo>
                      <a:pt x="50" y="1592"/>
                    </a:lnTo>
                    <a:lnTo>
                      <a:pt x="36" y="1592"/>
                    </a:lnTo>
                    <a:lnTo>
                      <a:pt x="36" y="1666"/>
                    </a:lnTo>
                    <a:close/>
                    <a:moveTo>
                      <a:pt x="36" y="1548"/>
                    </a:moveTo>
                    <a:lnTo>
                      <a:pt x="50" y="1548"/>
                    </a:lnTo>
                    <a:lnTo>
                      <a:pt x="50" y="1504"/>
                    </a:lnTo>
                    <a:lnTo>
                      <a:pt x="42" y="1504"/>
                    </a:lnTo>
                    <a:lnTo>
                      <a:pt x="42" y="1512"/>
                    </a:lnTo>
                    <a:lnTo>
                      <a:pt x="68" y="1512"/>
                    </a:lnTo>
                    <a:lnTo>
                      <a:pt x="68" y="1493"/>
                    </a:lnTo>
                    <a:lnTo>
                      <a:pt x="54" y="1493"/>
                    </a:lnTo>
                    <a:lnTo>
                      <a:pt x="54" y="1504"/>
                    </a:lnTo>
                    <a:lnTo>
                      <a:pt x="60" y="1504"/>
                    </a:lnTo>
                    <a:lnTo>
                      <a:pt x="60" y="1498"/>
                    </a:lnTo>
                    <a:lnTo>
                      <a:pt x="36" y="1498"/>
                    </a:lnTo>
                    <a:lnTo>
                      <a:pt x="36" y="1504"/>
                    </a:lnTo>
                    <a:lnTo>
                      <a:pt x="36" y="1548"/>
                    </a:lnTo>
                    <a:close/>
                    <a:moveTo>
                      <a:pt x="54" y="1449"/>
                    </a:moveTo>
                    <a:lnTo>
                      <a:pt x="68" y="1449"/>
                    </a:lnTo>
                    <a:lnTo>
                      <a:pt x="68" y="1375"/>
                    </a:lnTo>
                    <a:lnTo>
                      <a:pt x="54" y="1375"/>
                    </a:lnTo>
                    <a:lnTo>
                      <a:pt x="54" y="1449"/>
                    </a:lnTo>
                    <a:close/>
                    <a:moveTo>
                      <a:pt x="70" y="1347"/>
                    </a:moveTo>
                    <a:lnTo>
                      <a:pt x="84" y="1347"/>
                    </a:lnTo>
                    <a:lnTo>
                      <a:pt x="84" y="1274"/>
                    </a:lnTo>
                    <a:lnTo>
                      <a:pt x="70" y="1274"/>
                    </a:lnTo>
                    <a:lnTo>
                      <a:pt x="70" y="1347"/>
                    </a:lnTo>
                    <a:close/>
                    <a:moveTo>
                      <a:pt x="70" y="1231"/>
                    </a:moveTo>
                    <a:lnTo>
                      <a:pt x="84" y="1231"/>
                    </a:lnTo>
                    <a:lnTo>
                      <a:pt x="84" y="1211"/>
                    </a:lnTo>
                    <a:lnTo>
                      <a:pt x="76" y="1211"/>
                    </a:lnTo>
                    <a:lnTo>
                      <a:pt x="76" y="1219"/>
                    </a:lnTo>
                    <a:lnTo>
                      <a:pt x="102" y="1219"/>
                    </a:lnTo>
                    <a:lnTo>
                      <a:pt x="102" y="1174"/>
                    </a:lnTo>
                    <a:lnTo>
                      <a:pt x="88" y="1174"/>
                    </a:lnTo>
                    <a:lnTo>
                      <a:pt x="88" y="1211"/>
                    </a:lnTo>
                    <a:lnTo>
                      <a:pt x="94" y="1211"/>
                    </a:lnTo>
                    <a:lnTo>
                      <a:pt x="94" y="1205"/>
                    </a:lnTo>
                    <a:lnTo>
                      <a:pt x="70" y="1205"/>
                    </a:lnTo>
                    <a:lnTo>
                      <a:pt x="70" y="1211"/>
                    </a:lnTo>
                    <a:lnTo>
                      <a:pt x="70" y="1231"/>
                    </a:lnTo>
                    <a:close/>
                    <a:moveTo>
                      <a:pt x="88" y="1130"/>
                    </a:moveTo>
                    <a:lnTo>
                      <a:pt x="102" y="1130"/>
                    </a:lnTo>
                    <a:lnTo>
                      <a:pt x="102" y="1057"/>
                    </a:lnTo>
                    <a:lnTo>
                      <a:pt x="88" y="1057"/>
                    </a:lnTo>
                    <a:lnTo>
                      <a:pt x="88" y="1130"/>
                    </a:lnTo>
                    <a:close/>
                    <a:moveTo>
                      <a:pt x="104" y="1030"/>
                    </a:moveTo>
                    <a:lnTo>
                      <a:pt x="118" y="1030"/>
                    </a:lnTo>
                    <a:lnTo>
                      <a:pt x="118" y="960"/>
                    </a:lnTo>
                    <a:lnTo>
                      <a:pt x="110" y="960"/>
                    </a:lnTo>
                    <a:lnTo>
                      <a:pt x="110" y="968"/>
                    </a:lnTo>
                    <a:lnTo>
                      <a:pt x="115" y="968"/>
                    </a:lnTo>
                    <a:lnTo>
                      <a:pt x="115" y="954"/>
                    </a:lnTo>
                    <a:lnTo>
                      <a:pt x="104" y="954"/>
                    </a:lnTo>
                    <a:lnTo>
                      <a:pt x="104" y="960"/>
                    </a:lnTo>
                    <a:lnTo>
                      <a:pt x="104" y="1030"/>
                    </a:lnTo>
                    <a:close/>
                    <a:moveTo>
                      <a:pt x="120" y="928"/>
                    </a:moveTo>
                    <a:lnTo>
                      <a:pt x="135" y="928"/>
                    </a:lnTo>
                    <a:lnTo>
                      <a:pt x="135" y="855"/>
                    </a:lnTo>
                    <a:lnTo>
                      <a:pt x="120" y="855"/>
                    </a:lnTo>
                    <a:lnTo>
                      <a:pt x="120" y="928"/>
                    </a:lnTo>
                    <a:close/>
                    <a:moveTo>
                      <a:pt x="138" y="829"/>
                    </a:moveTo>
                    <a:lnTo>
                      <a:pt x="152" y="829"/>
                    </a:lnTo>
                    <a:lnTo>
                      <a:pt x="152" y="754"/>
                    </a:lnTo>
                    <a:lnTo>
                      <a:pt x="138" y="754"/>
                    </a:lnTo>
                    <a:lnTo>
                      <a:pt x="138" y="829"/>
                    </a:lnTo>
                    <a:close/>
                    <a:moveTo>
                      <a:pt x="170" y="730"/>
                    </a:moveTo>
                    <a:lnTo>
                      <a:pt x="170" y="745"/>
                    </a:lnTo>
                    <a:lnTo>
                      <a:pt x="186" y="745"/>
                    </a:lnTo>
                    <a:lnTo>
                      <a:pt x="186" y="685"/>
                    </a:lnTo>
                    <a:lnTo>
                      <a:pt x="178" y="685"/>
                    </a:lnTo>
                    <a:lnTo>
                      <a:pt x="178" y="693"/>
                    </a:lnTo>
                    <a:lnTo>
                      <a:pt x="191" y="693"/>
                    </a:lnTo>
                    <a:lnTo>
                      <a:pt x="191" y="678"/>
                    </a:lnTo>
                    <a:lnTo>
                      <a:pt x="172" y="678"/>
                    </a:lnTo>
                    <a:lnTo>
                      <a:pt x="172" y="737"/>
                    </a:lnTo>
                    <a:lnTo>
                      <a:pt x="178" y="737"/>
                    </a:lnTo>
                    <a:lnTo>
                      <a:pt x="178" y="730"/>
                    </a:lnTo>
                    <a:lnTo>
                      <a:pt x="170" y="730"/>
                    </a:lnTo>
                    <a:close/>
                    <a:moveTo>
                      <a:pt x="190" y="646"/>
                    </a:moveTo>
                    <a:lnTo>
                      <a:pt x="204" y="646"/>
                    </a:lnTo>
                    <a:lnTo>
                      <a:pt x="204" y="571"/>
                    </a:lnTo>
                    <a:lnTo>
                      <a:pt x="190" y="571"/>
                    </a:lnTo>
                    <a:lnTo>
                      <a:pt x="190" y="646"/>
                    </a:lnTo>
                    <a:close/>
                    <a:moveTo>
                      <a:pt x="207" y="533"/>
                    </a:moveTo>
                    <a:lnTo>
                      <a:pt x="207" y="547"/>
                    </a:lnTo>
                    <a:lnTo>
                      <a:pt x="220" y="547"/>
                    </a:lnTo>
                    <a:lnTo>
                      <a:pt x="220" y="471"/>
                    </a:lnTo>
                    <a:lnTo>
                      <a:pt x="206" y="471"/>
                    </a:lnTo>
                    <a:lnTo>
                      <a:pt x="206" y="539"/>
                    </a:lnTo>
                    <a:lnTo>
                      <a:pt x="212" y="539"/>
                    </a:lnTo>
                    <a:lnTo>
                      <a:pt x="212" y="533"/>
                    </a:lnTo>
                    <a:lnTo>
                      <a:pt x="207" y="533"/>
                    </a:lnTo>
                    <a:close/>
                    <a:moveTo>
                      <a:pt x="206" y="427"/>
                    </a:moveTo>
                    <a:lnTo>
                      <a:pt x="220" y="427"/>
                    </a:lnTo>
                    <a:lnTo>
                      <a:pt x="220" y="400"/>
                    </a:lnTo>
                    <a:lnTo>
                      <a:pt x="212" y="400"/>
                    </a:lnTo>
                    <a:lnTo>
                      <a:pt x="212" y="408"/>
                    </a:lnTo>
                    <a:lnTo>
                      <a:pt x="236" y="408"/>
                    </a:lnTo>
                    <a:lnTo>
                      <a:pt x="236" y="369"/>
                    </a:lnTo>
                    <a:lnTo>
                      <a:pt x="222" y="369"/>
                    </a:lnTo>
                    <a:lnTo>
                      <a:pt x="222" y="400"/>
                    </a:lnTo>
                    <a:lnTo>
                      <a:pt x="228" y="400"/>
                    </a:lnTo>
                    <a:lnTo>
                      <a:pt x="228" y="393"/>
                    </a:lnTo>
                    <a:lnTo>
                      <a:pt x="206" y="393"/>
                    </a:lnTo>
                    <a:lnTo>
                      <a:pt x="206" y="400"/>
                    </a:lnTo>
                    <a:lnTo>
                      <a:pt x="206" y="427"/>
                    </a:lnTo>
                    <a:close/>
                    <a:moveTo>
                      <a:pt x="222" y="325"/>
                    </a:moveTo>
                    <a:lnTo>
                      <a:pt x="236" y="325"/>
                    </a:lnTo>
                    <a:lnTo>
                      <a:pt x="236" y="261"/>
                    </a:lnTo>
                    <a:lnTo>
                      <a:pt x="228" y="261"/>
                    </a:lnTo>
                    <a:lnTo>
                      <a:pt x="228" y="269"/>
                    </a:lnTo>
                    <a:lnTo>
                      <a:pt x="236" y="269"/>
                    </a:lnTo>
                    <a:lnTo>
                      <a:pt x="236" y="254"/>
                    </a:lnTo>
                    <a:lnTo>
                      <a:pt x="222" y="254"/>
                    </a:lnTo>
                    <a:lnTo>
                      <a:pt x="222" y="261"/>
                    </a:lnTo>
                    <a:lnTo>
                      <a:pt x="222" y="325"/>
                    </a:lnTo>
                    <a:close/>
                    <a:moveTo>
                      <a:pt x="240" y="227"/>
                    </a:moveTo>
                    <a:lnTo>
                      <a:pt x="254" y="227"/>
                    </a:lnTo>
                    <a:lnTo>
                      <a:pt x="254" y="152"/>
                    </a:lnTo>
                    <a:lnTo>
                      <a:pt x="240" y="152"/>
                    </a:lnTo>
                    <a:lnTo>
                      <a:pt x="240" y="227"/>
                    </a:lnTo>
                    <a:close/>
                    <a:moveTo>
                      <a:pt x="256" y="125"/>
                    </a:moveTo>
                    <a:lnTo>
                      <a:pt x="270" y="125"/>
                    </a:lnTo>
                    <a:lnTo>
                      <a:pt x="270" y="52"/>
                    </a:lnTo>
                    <a:lnTo>
                      <a:pt x="256" y="52"/>
                    </a:lnTo>
                    <a:lnTo>
                      <a:pt x="256" y="125"/>
                    </a:lnTo>
                    <a:close/>
                    <a:moveTo>
                      <a:pt x="274" y="26"/>
                    </a:moveTo>
                    <a:lnTo>
                      <a:pt x="288" y="26"/>
                    </a:lnTo>
                    <a:lnTo>
                      <a:pt x="288" y="6"/>
                    </a:lnTo>
                    <a:lnTo>
                      <a:pt x="280" y="6"/>
                    </a:lnTo>
                    <a:lnTo>
                      <a:pt x="280" y="14"/>
                    </a:lnTo>
                    <a:lnTo>
                      <a:pt x="296" y="14"/>
                    </a:lnTo>
                    <a:lnTo>
                      <a:pt x="296" y="6"/>
                    </a:lnTo>
                    <a:lnTo>
                      <a:pt x="290" y="6"/>
                    </a:lnTo>
                    <a:lnTo>
                      <a:pt x="290" y="18"/>
                    </a:lnTo>
                    <a:lnTo>
                      <a:pt x="314" y="18"/>
                    </a:lnTo>
                    <a:lnTo>
                      <a:pt x="314" y="10"/>
                    </a:lnTo>
                    <a:lnTo>
                      <a:pt x="308" y="10"/>
                    </a:lnTo>
                    <a:lnTo>
                      <a:pt x="308" y="27"/>
                    </a:lnTo>
                    <a:lnTo>
                      <a:pt x="322" y="27"/>
                    </a:lnTo>
                    <a:lnTo>
                      <a:pt x="322" y="3"/>
                    </a:lnTo>
                    <a:lnTo>
                      <a:pt x="296" y="3"/>
                    </a:lnTo>
                    <a:lnTo>
                      <a:pt x="296" y="10"/>
                    </a:lnTo>
                    <a:lnTo>
                      <a:pt x="304" y="10"/>
                    </a:lnTo>
                    <a:lnTo>
                      <a:pt x="304" y="0"/>
                    </a:lnTo>
                    <a:lnTo>
                      <a:pt x="274" y="0"/>
                    </a:lnTo>
                    <a:lnTo>
                      <a:pt x="274" y="6"/>
                    </a:lnTo>
                    <a:lnTo>
                      <a:pt x="274" y="26"/>
                    </a:lnTo>
                    <a:close/>
                    <a:moveTo>
                      <a:pt x="338" y="55"/>
                    </a:moveTo>
                    <a:lnTo>
                      <a:pt x="324" y="55"/>
                    </a:lnTo>
                    <a:lnTo>
                      <a:pt x="324" y="120"/>
                    </a:lnTo>
                    <a:lnTo>
                      <a:pt x="347" y="120"/>
                    </a:lnTo>
                    <a:lnTo>
                      <a:pt x="347" y="105"/>
                    </a:lnTo>
                    <a:lnTo>
                      <a:pt x="330" y="105"/>
                    </a:lnTo>
                    <a:lnTo>
                      <a:pt x="330" y="112"/>
                    </a:lnTo>
                    <a:lnTo>
                      <a:pt x="338" y="112"/>
                    </a:lnTo>
                    <a:lnTo>
                      <a:pt x="338" y="55"/>
                    </a:lnTo>
                    <a:close/>
                    <a:moveTo>
                      <a:pt x="356" y="154"/>
                    </a:moveTo>
                    <a:lnTo>
                      <a:pt x="342" y="154"/>
                    </a:lnTo>
                    <a:lnTo>
                      <a:pt x="342" y="197"/>
                    </a:lnTo>
                    <a:lnTo>
                      <a:pt x="364" y="197"/>
                    </a:lnTo>
                    <a:lnTo>
                      <a:pt x="364" y="189"/>
                    </a:lnTo>
                    <a:lnTo>
                      <a:pt x="358" y="189"/>
                    </a:lnTo>
                    <a:lnTo>
                      <a:pt x="358" y="212"/>
                    </a:lnTo>
                    <a:lnTo>
                      <a:pt x="372" y="212"/>
                    </a:lnTo>
                    <a:lnTo>
                      <a:pt x="372" y="183"/>
                    </a:lnTo>
                    <a:lnTo>
                      <a:pt x="348" y="183"/>
                    </a:lnTo>
                    <a:lnTo>
                      <a:pt x="348" y="189"/>
                    </a:lnTo>
                    <a:lnTo>
                      <a:pt x="356" y="189"/>
                    </a:lnTo>
                    <a:lnTo>
                      <a:pt x="356" y="154"/>
                    </a:lnTo>
                    <a:close/>
                    <a:moveTo>
                      <a:pt x="372" y="256"/>
                    </a:moveTo>
                    <a:lnTo>
                      <a:pt x="358" y="256"/>
                    </a:lnTo>
                    <a:lnTo>
                      <a:pt x="358" y="272"/>
                    </a:lnTo>
                    <a:lnTo>
                      <a:pt x="382" y="272"/>
                    </a:lnTo>
                    <a:lnTo>
                      <a:pt x="382" y="264"/>
                    </a:lnTo>
                    <a:lnTo>
                      <a:pt x="376" y="264"/>
                    </a:lnTo>
                    <a:lnTo>
                      <a:pt x="376" y="311"/>
                    </a:lnTo>
                    <a:lnTo>
                      <a:pt x="390" y="311"/>
                    </a:lnTo>
                    <a:lnTo>
                      <a:pt x="390" y="257"/>
                    </a:lnTo>
                    <a:lnTo>
                      <a:pt x="364" y="257"/>
                    </a:lnTo>
                    <a:lnTo>
                      <a:pt x="364" y="264"/>
                    </a:lnTo>
                    <a:lnTo>
                      <a:pt x="372" y="264"/>
                    </a:lnTo>
                    <a:lnTo>
                      <a:pt x="372" y="256"/>
                    </a:lnTo>
                    <a:close/>
                    <a:moveTo>
                      <a:pt x="390" y="340"/>
                    </a:moveTo>
                    <a:lnTo>
                      <a:pt x="390" y="355"/>
                    </a:lnTo>
                    <a:lnTo>
                      <a:pt x="398" y="355"/>
                    </a:lnTo>
                    <a:lnTo>
                      <a:pt x="398" y="346"/>
                    </a:lnTo>
                    <a:lnTo>
                      <a:pt x="392" y="346"/>
                    </a:lnTo>
                    <a:lnTo>
                      <a:pt x="392" y="413"/>
                    </a:lnTo>
                    <a:lnTo>
                      <a:pt x="406" y="413"/>
                    </a:lnTo>
                    <a:lnTo>
                      <a:pt x="406" y="340"/>
                    </a:lnTo>
                    <a:lnTo>
                      <a:pt x="398" y="340"/>
                    </a:lnTo>
                    <a:lnTo>
                      <a:pt x="390" y="340"/>
                    </a:lnTo>
                    <a:close/>
                    <a:moveTo>
                      <a:pt x="424" y="439"/>
                    </a:moveTo>
                    <a:lnTo>
                      <a:pt x="410" y="439"/>
                    </a:lnTo>
                    <a:lnTo>
                      <a:pt x="410" y="512"/>
                    </a:lnTo>
                    <a:lnTo>
                      <a:pt x="424" y="512"/>
                    </a:lnTo>
                    <a:lnTo>
                      <a:pt x="424" y="439"/>
                    </a:lnTo>
                    <a:close/>
                    <a:moveTo>
                      <a:pt x="440" y="539"/>
                    </a:moveTo>
                    <a:lnTo>
                      <a:pt x="426" y="539"/>
                    </a:lnTo>
                    <a:lnTo>
                      <a:pt x="426" y="615"/>
                    </a:lnTo>
                    <a:lnTo>
                      <a:pt x="439" y="615"/>
                    </a:lnTo>
                    <a:lnTo>
                      <a:pt x="439" y="601"/>
                    </a:lnTo>
                    <a:lnTo>
                      <a:pt x="432" y="601"/>
                    </a:lnTo>
                    <a:lnTo>
                      <a:pt x="432" y="607"/>
                    </a:lnTo>
                    <a:lnTo>
                      <a:pt x="440" y="607"/>
                    </a:lnTo>
                    <a:lnTo>
                      <a:pt x="440" y="539"/>
                    </a:lnTo>
                    <a:close/>
                    <a:moveTo>
                      <a:pt x="457" y="641"/>
                    </a:moveTo>
                    <a:lnTo>
                      <a:pt x="442" y="641"/>
                    </a:lnTo>
                    <a:lnTo>
                      <a:pt x="442" y="714"/>
                    </a:lnTo>
                    <a:lnTo>
                      <a:pt x="457" y="714"/>
                    </a:lnTo>
                    <a:lnTo>
                      <a:pt x="457" y="641"/>
                    </a:lnTo>
                    <a:close/>
                    <a:moveTo>
                      <a:pt x="474" y="740"/>
                    </a:moveTo>
                    <a:lnTo>
                      <a:pt x="460" y="740"/>
                    </a:lnTo>
                    <a:lnTo>
                      <a:pt x="460" y="774"/>
                    </a:lnTo>
                    <a:lnTo>
                      <a:pt x="482" y="774"/>
                    </a:lnTo>
                    <a:lnTo>
                      <a:pt x="482" y="766"/>
                    </a:lnTo>
                    <a:lnTo>
                      <a:pt x="476" y="766"/>
                    </a:lnTo>
                    <a:lnTo>
                      <a:pt x="476" y="798"/>
                    </a:lnTo>
                    <a:lnTo>
                      <a:pt x="491" y="798"/>
                    </a:lnTo>
                    <a:lnTo>
                      <a:pt x="491" y="759"/>
                    </a:lnTo>
                    <a:lnTo>
                      <a:pt x="466" y="759"/>
                    </a:lnTo>
                    <a:lnTo>
                      <a:pt x="466" y="766"/>
                    </a:lnTo>
                    <a:lnTo>
                      <a:pt x="474" y="766"/>
                    </a:lnTo>
                    <a:lnTo>
                      <a:pt x="474" y="740"/>
                    </a:lnTo>
                    <a:close/>
                    <a:moveTo>
                      <a:pt x="491" y="842"/>
                    </a:moveTo>
                    <a:lnTo>
                      <a:pt x="476" y="842"/>
                    </a:lnTo>
                    <a:lnTo>
                      <a:pt x="476" y="915"/>
                    </a:lnTo>
                    <a:lnTo>
                      <a:pt x="491" y="915"/>
                    </a:lnTo>
                    <a:lnTo>
                      <a:pt x="491" y="900"/>
                    </a:lnTo>
                    <a:lnTo>
                      <a:pt x="482" y="900"/>
                    </a:lnTo>
                    <a:lnTo>
                      <a:pt x="482" y="907"/>
                    </a:lnTo>
                    <a:lnTo>
                      <a:pt x="491" y="907"/>
                    </a:lnTo>
                    <a:lnTo>
                      <a:pt x="491" y="842"/>
                    </a:lnTo>
                    <a:close/>
                    <a:moveTo>
                      <a:pt x="508" y="941"/>
                    </a:moveTo>
                    <a:lnTo>
                      <a:pt x="494" y="941"/>
                    </a:lnTo>
                    <a:lnTo>
                      <a:pt x="494" y="1015"/>
                    </a:lnTo>
                    <a:lnTo>
                      <a:pt x="508" y="1015"/>
                    </a:lnTo>
                    <a:lnTo>
                      <a:pt x="508" y="941"/>
                    </a:lnTo>
                    <a:close/>
                    <a:moveTo>
                      <a:pt x="525" y="1043"/>
                    </a:moveTo>
                    <a:lnTo>
                      <a:pt x="510" y="1043"/>
                    </a:lnTo>
                    <a:lnTo>
                      <a:pt x="510" y="1085"/>
                    </a:lnTo>
                    <a:lnTo>
                      <a:pt x="534" y="1085"/>
                    </a:lnTo>
                    <a:lnTo>
                      <a:pt x="534" y="1077"/>
                    </a:lnTo>
                    <a:lnTo>
                      <a:pt x="528" y="1077"/>
                    </a:lnTo>
                    <a:lnTo>
                      <a:pt x="528" y="1098"/>
                    </a:lnTo>
                    <a:lnTo>
                      <a:pt x="542" y="1098"/>
                    </a:lnTo>
                    <a:lnTo>
                      <a:pt x="542" y="1070"/>
                    </a:lnTo>
                    <a:lnTo>
                      <a:pt x="516" y="1070"/>
                    </a:lnTo>
                    <a:lnTo>
                      <a:pt x="516" y="1077"/>
                    </a:lnTo>
                    <a:lnTo>
                      <a:pt x="525" y="1077"/>
                    </a:lnTo>
                    <a:lnTo>
                      <a:pt x="525" y="1043"/>
                    </a:lnTo>
                    <a:close/>
                    <a:moveTo>
                      <a:pt x="542" y="1141"/>
                    </a:moveTo>
                    <a:lnTo>
                      <a:pt x="528" y="1141"/>
                    </a:lnTo>
                    <a:lnTo>
                      <a:pt x="528" y="1172"/>
                    </a:lnTo>
                    <a:lnTo>
                      <a:pt x="550" y="1172"/>
                    </a:lnTo>
                    <a:lnTo>
                      <a:pt x="550" y="1164"/>
                    </a:lnTo>
                    <a:lnTo>
                      <a:pt x="544" y="1164"/>
                    </a:lnTo>
                    <a:lnTo>
                      <a:pt x="544" y="1200"/>
                    </a:lnTo>
                    <a:lnTo>
                      <a:pt x="559" y="1200"/>
                    </a:lnTo>
                    <a:lnTo>
                      <a:pt x="559" y="1158"/>
                    </a:lnTo>
                    <a:lnTo>
                      <a:pt x="534" y="1158"/>
                    </a:lnTo>
                    <a:lnTo>
                      <a:pt x="534" y="1164"/>
                    </a:lnTo>
                    <a:lnTo>
                      <a:pt x="542" y="1164"/>
                    </a:lnTo>
                    <a:lnTo>
                      <a:pt x="542" y="1141"/>
                    </a:lnTo>
                    <a:close/>
                    <a:moveTo>
                      <a:pt x="559" y="1243"/>
                    </a:moveTo>
                    <a:lnTo>
                      <a:pt x="544" y="1243"/>
                    </a:lnTo>
                    <a:lnTo>
                      <a:pt x="544" y="1284"/>
                    </a:lnTo>
                    <a:lnTo>
                      <a:pt x="568" y="1284"/>
                    </a:lnTo>
                    <a:lnTo>
                      <a:pt x="568" y="1276"/>
                    </a:lnTo>
                    <a:lnTo>
                      <a:pt x="562" y="1276"/>
                    </a:lnTo>
                    <a:lnTo>
                      <a:pt x="562" y="1299"/>
                    </a:lnTo>
                    <a:lnTo>
                      <a:pt x="576" y="1299"/>
                    </a:lnTo>
                    <a:lnTo>
                      <a:pt x="576" y="1269"/>
                    </a:lnTo>
                    <a:lnTo>
                      <a:pt x="550" y="1269"/>
                    </a:lnTo>
                    <a:lnTo>
                      <a:pt x="550" y="1276"/>
                    </a:lnTo>
                    <a:lnTo>
                      <a:pt x="559" y="1276"/>
                    </a:lnTo>
                    <a:lnTo>
                      <a:pt x="559" y="1243"/>
                    </a:lnTo>
                    <a:close/>
                    <a:moveTo>
                      <a:pt x="576" y="1342"/>
                    </a:moveTo>
                    <a:lnTo>
                      <a:pt x="562" y="1342"/>
                    </a:lnTo>
                    <a:lnTo>
                      <a:pt x="562" y="1415"/>
                    </a:lnTo>
                    <a:lnTo>
                      <a:pt x="578" y="1415"/>
                    </a:lnTo>
                    <a:lnTo>
                      <a:pt x="578" y="1401"/>
                    </a:lnTo>
                    <a:lnTo>
                      <a:pt x="568" y="1401"/>
                    </a:lnTo>
                    <a:lnTo>
                      <a:pt x="568" y="1407"/>
                    </a:lnTo>
                    <a:lnTo>
                      <a:pt x="576" y="1407"/>
                    </a:lnTo>
                    <a:lnTo>
                      <a:pt x="576" y="1342"/>
                    </a:lnTo>
                    <a:close/>
                    <a:moveTo>
                      <a:pt x="578" y="1370"/>
                    </a:moveTo>
                    <a:lnTo>
                      <a:pt x="593" y="1370"/>
                    </a:lnTo>
                    <a:lnTo>
                      <a:pt x="593" y="1342"/>
                    </a:lnTo>
                    <a:lnTo>
                      <a:pt x="584" y="1342"/>
                    </a:lnTo>
                    <a:lnTo>
                      <a:pt x="584" y="1350"/>
                    </a:lnTo>
                    <a:lnTo>
                      <a:pt x="602" y="1350"/>
                    </a:lnTo>
                    <a:lnTo>
                      <a:pt x="602" y="1342"/>
                    </a:lnTo>
                    <a:lnTo>
                      <a:pt x="596" y="1342"/>
                    </a:lnTo>
                    <a:lnTo>
                      <a:pt x="596" y="1370"/>
                    </a:lnTo>
                    <a:lnTo>
                      <a:pt x="610" y="1370"/>
                    </a:lnTo>
                    <a:lnTo>
                      <a:pt x="610" y="1336"/>
                    </a:lnTo>
                    <a:lnTo>
                      <a:pt x="578" y="1336"/>
                    </a:lnTo>
                    <a:lnTo>
                      <a:pt x="578" y="1342"/>
                    </a:lnTo>
                    <a:lnTo>
                      <a:pt x="578" y="1370"/>
                    </a:lnTo>
                    <a:close/>
                    <a:moveTo>
                      <a:pt x="610" y="1413"/>
                    </a:moveTo>
                    <a:lnTo>
                      <a:pt x="596" y="1413"/>
                    </a:lnTo>
                    <a:lnTo>
                      <a:pt x="596" y="1488"/>
                    </a:lnTo>
                    <a:lnTo>
                      <a:pt x="610" y="1488"/>
                    </a:lnTo>
                    <a:lnTo>
                      <a:pt x="610" y="1413"/>
                    </a:lnTo>
                    <a:close/>
                    <a:moveTo>
                      <a:pt x="610" y="1532"/>
                    </a:moveTo>
                    <a:lnTo>
                      <a:pt x="596" y="1532"/>
                    </a:lnTo>
                    <a:lnTo>
                      <a:pt x="596" y="1546"/>
                    </a:lnTo>
                    <a:lnTo>
                      <a:pt x="618" y="1546"/>
                    </a:lnTo>
                    <a:lnTo>
                      <a:pt x="618" y="1538"/>
                    </a:lnTo>
                    <a:lnTo>
                      <a:pt x="612" y="1538"/>
                    </a:lnTo>
                    <a:lnTo>
                      <a:pt x="612" y="1588"/>
                    </a:lnTo>
                    <a:lnTo>
                      <a:pt x="627" y="1588"/>
                    </a:lnTo>
                    <a:lnTo>
                      <a:pt x="627" y="1574"/>
                    </a:lnTo>
                    <a:lnTo>
                      <a:pt x="618" y="1574"/>
                    </a:lnTo>
                    <a:lnTo>
                      <a:pt x="618" y="1580"/>
                    </a:lnTo>
                    <a:lnTo>
                      <a:pt x="627" y="1580"/>
                    </a:lnTo>
                    <a:lnTo>
                      <a:pt x="627" y="1532"/>
                    </a:lnTo>
                    <a:lnTo>
                      <a:pt x="602" y="1532"/>
                    </a:lnTo>
                    <a:lnTo>
                      <a:pt x="602" y="1538"/>
                    </a:lnTo>
                    <a:lnTo>
                      <a:pt x="610" y="1538"/>
                    </a:lnTo>
                    <a:lnTo>
                      <a:pt x="610" y="1532"/>
                    </a:lnTo>
                    <a:close/>
                    <a:moveTo>
                      <a:pt x="644" y="1614"/>
                    </a:moveTo>
                    <a:lnTo>
                      <a:pt x="630" y="1614"/>
                    </a:lnTo>
                    <a:lnTo>
                      <a:pt x="630" y="1643"/>
                    </a:lnTo>
                    <a:lnTo>
                      <a:pt x="652" y="1643"/>
                    </a:lnTo>
                    <a:lnTo>
                      <a:pt x="652" y="1635"/>
                    </a:lnTo>
                    <a:lnTo>
                      <a:pt x="646" y="1635"/>
                    </a:lnTo>
                    <a:lnTo>
                      <a:pt x="646" y="1673"/>
                    </a:lnTo>
                    <a:lnTo>
                      <a:pt x="661" y="1673"/>
                    </a:lnTo>
                    <a:lnTo>
                      <a:pt x="661" y="1629"/>
                    </a:lnTo>
                    <a:lnTo>
                      <a:pt x="636" y="1629"/>
                    </a:lnTo>
                    <a:lnTo>
                      <a:pt x="636" y="1635"/>
                    </a:lnTo>
                    <a:lnTo>
                      <a:pt x="644" y="1635"/>
                    </a:lnTo>
                    <a:lnTo>
                      <a:pt x="644" y="1614"/>
                    </a:lnTo>
                    <a:close/>
                    <a:moveTo>
                      <a:pt x="661" y="1716"/>
                    </a:moveTo>
                    <a:lnTo>
                      <a:pt x="646" y="1716"/>
                    </a:lnTo>
                    <a:lnTo>
                      <a:pt x="646" y="1789"/>
                    </a:lnTo>
                    <a:lnTo>
                      <a:pt x="661" y="1789"/>
                    </a:lnTo>
                    <a:lnTo>
                      <a:pt x="661" y="1716"/>
                    </a:lnTo>
                    <a:close/>
                    <a:moveTo>
                      <a:pt x="661" y="1833"/>
                    </a:moveTo>
                    <a:lnTo>
                      <a:pt x="646" y="1833"/>
                    </a:lnTo>
                    <a:lnTo>
                      <a:pt x="646" y="1844"/>
                    </a:lnTo>
                    <a:lnTo>
                      <a:pt x="661" y="1844"/>
                    </a:lnTo>
                    <a:lnTo>
                      <a:pt x="661" y="1833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06" name="Rectangle 850"/>
              <p:cNvSpPr>
                <a:spLocks noChangeArrowheads="1"/>
              </p:cNvSpPr>
              <p:nvPr/>
            </p:nvSpPr>
            <p:spPr bwMode="auto">
              <a:xfrm>
                <a:off x="2773" y="3321"/>
                <a:ext cx="17" cy="14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07" name="Rectangle 851"/>
              <p:cNvSpPr>
                <a:spLocks noChangeArrowheads="1"/>
              </p:cNvSpPr>
              <p:nvPr/>
            </p:nvSpPr>
            <p:spPr bwMode="auto">
              <a:xfrm>
                <a:off x="2807" y="3321"/>
                <a:ext cx="17" cy="14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08" name="Rectangle 852"/>
              <p:cNvSpPr>
                <a:spLocks noChangeArrowheads="1"/>
              </p:cNvSpPr>
              <p:nvPr/>
            </p:nvSpPr>
            <p:spPr bwMode="auto">
              <a:xfrm>
                <a:off x="2858" y="3321"/>
                <a:ext cx="17" cy="14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09" name="Line 853"/>
              <p:cNvSpPr>
                <a:spLocks noChangeShapeType="1"/>
              </p:cNvSpPr>
              <p:nvPr/>
            </p:nvSpPr>
            <p:spPr bwMode="auto">
              <a:xfrm>
                <a:off x="2089" y="3327"/>
                <a:ext cx="171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10" name="Line 854"/>
              <p:cNvSpPr>
                <a:spLocks noChangeShapeType="1"/>
              </p:cNvSpPr>
              <p:nvPr/>
            </p:nvSpPr>
            <p:spPr bwMode="auto">
              <a:xfrm>
                <a:off x="2089" y="1370"/>
                <a:ext cx="171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11" name="Line 855"/>
              <p:cNvSpPr>
                <a:spLocks noChangeShapeType="1"/>
              </p:cNvSpPr>
              <p:nvPr/>
            </p:nvSpPr>
            <p:spPr bwMode="auto">
              <a:xfrm flipV="1">
                <a:off x="2175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12" name="Line 856"/>
              <p:cNvSpPr>
                <a:spLocks noChangeShapeType="1"/>
              </p:cNvSpPr>
              <p:nvPr/>
            </p:nvSpPr>
            <p:spPr bwMode="auto">
              <a:xfrm>
                <a:off x="2175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13" name="Line 857"/>
              <p:cNvSpPr>
                <a:spLocks noChangeShapeType="1"/>
              </p:cNvSpPr>
              <p:nvPr/>
            </p:nvSpPr>
            <p:spPr bwMode="auto">
              <a:xfrm flipV="1">
                <a:off x="2366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14" name="Line 858"/>
              <p:cNvSpPr>
                <a:spLocks noChangeShapeType="1"/>
              </p:cNvSpPr>
              <p:nvPr/>
            </p:nvSpPr>
            <p:spPr bwMode="auto">
              <a:xfrm>
                <a:off x="2366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15" name="Line 859"/>
              <p:cNvSpPr>
                <a:spLocks noChangeShapeType="1"/>
              </p:cNvSpPr>
              <p:nvPr/>
            </p:nvSpPr>
            <p:spPr bwMode="auto">
              <a:xfrm flipV="1">
                <a:off x="2558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16" name="Line 860"/>
              <p:cNvSpPr>
                <a:spLocks noChangeShapeType="1"/>
              </p:cNvSpPr>
              <p:nvPr/>
            </p:nvSpPr>
            <p:spPr bwMode="auto">
              <a:xfrm>
                <a:off x="2558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17" name="Line 861"/>
              <p:cNvSpPr>
                <a:spLocks noChangeShapeType="1"/>
              </p:cNvSpPr>
              <p:nvPr/>
            </p:nvSpPr>
            <p:spPr bwMode="auto">
              <a:xfrm flipV="1">
                <a:off x="2749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18" name="Line 862"/>
              <p:cNvSpPr>
                <a:spLocks noChangeShapeType="1"/>
              </p:cNvSpPr>
              <p:nvPr/>
            </p:nvSpPr>
            <p:spPr bwMode="auto">
              <a:xfrm>
                <a:off x="2749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19" name="Line 863"/>
              <p:cNvSpPr>
                <a:spLocks noChangeShapeType="1"/>
              </p:cNvSpPr>
              <p:nvPr/>
            </p:nvSpPr>
            <p:spPr bwMode="auto">
              <a:xfrm flipV="1">
                <a:off x="2940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20" name="Line 864"/>
              <p:cNvSpPr>
                <a:spLocks noChangeShapeType="1"/>
              </p:cNvSpPr>
              <p:nvPr/>
            </p:nvSpPr>
            <p:spPr bwMode="auto">
              <a:xfrm>
                <a:off x="2940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21" name="Line 865"/>
              <p:cNvSpPr>
                <a:spLocks noChangeShapeType="1"/>
              </p:cNvSpPr>
              <p:nvPr/>
            </p:nvSpPr>
            <p:spPr bwMode="auto">
              <a:xfrm flipV="1">
                <a:off x="3131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22" name="Line 866"/>
              <p:cNvSpPr>
                <a:spLocks noChangeShapeType="1"/>
              </p:cNvSpPr>
              <p:nvPr/>
            </p:nvSpPr>
            <p:spPr bwMode="auto">
              <a:xfrm>
                <a:off x="3131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23" name="Line 867"/>
              <p:cNvSpPr>
                <a:spLocks noChangeShapeType="1"/>
              </p:cNvSpPr>
              <p:nvPr/>
            </p:nvSpPr>
            <p:spPr bwMode="auto">
              <a:xfrm flipV="1">
                <a:off x="3324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24" name="Line 868"/>
              <p:cNvSpPr>
                <a:spLocks noChangeShapeType="1"/>
              </p:cNvSpPr>
              <p:nvPr/>
            </p:nvSpPr>
            <p:spPr bwMode="auto">
              <a:xfrm>
                <a:off x="3324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25" name="Line 869"/>
              <p:cNvSpPr>
                <a:spLocks noChangeShapeType="1"/>
              </p:cNvSpPr>
              <p:nvPr/>
            </p:nvSpPr>
            <p:spPr bwMode="auto">
              <a:xfrm flipV="1">
                <a:off x="3515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26" name="Line 870"/>
              <p:cNvSpPr>
                <a:spLocks noChangeShapeType="1"/>
              </p:cNvSpPr>
              <p:nvPr/>
            </p:nvSpPr>
            <p:spPr bwMode="auto">
              <a:xfrm>
                <a:off x="3515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27" name="Line 871"/>
              <p:cNvSpPr>
                <a:spLocks noChangeShapeType="1"/>
              </p:cNvSpPr>
              <p:nvPr/>
            </p:nvSpPr>
            <p:spPr bwMode="auto">
              <a:xfrm flipV="1">
                <a:off x="3706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28" name="Line 872"/>
              <p:cNvSpPr>
                <a:spLocks noChangeShapeType="1"/>
              </p:cNvSpPr>
              <p:nvPr/>
            </p:nvSpPr>
            <p:spPr bwMode="auto">
              <a:xfrm>
                <a:off x="3706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29" name="Line 873"/>
              <p:cNvSpPr>
                <a:spLocks noChangeShapeType="1"/>
              </p:cNvSpPr>
              <p:nvPr/>
            </p:nvSpPr>
            <p:spPr bwMode="auto">
              <a:xfrm flipV="1">
                <a:off x="2270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30" name="Line 874"/>
              <p:cNvSpPr>
                <a:spLocks noChangeShapeType="1"/>
              </p:cNvSpPr>
              <p:nvPr/>
            </p:nvSpPr>
            <p:spPr bwMode="auto">
              <a:xfrm>
                <a:off x="2270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31" name="Line 875"/>
              <p:cNvSpPr>
                <a:spLocks noChangeShapeType="1"/>
              </p:cNvSpPr>
              <p:nvPr/>
            </p:nvSpPr>
            <p:spPr bwMode="auto">
              <a:xfrm flipV="1">
                <a:off x="2461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32" name="Line 876"/>
              <p:cNvSpPr>
                <a:spLocks noChangeShapeType="1"/>
              </p:cNvSpPr>
              <p:nvPr/>
            </p:nvSpPr>
            <p:spPr bwMode="auto">
              <a:xfrm>
                <a:off x="2461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33" name="Line 877"/>
              <p:cNvSpPr>
                <a:spLocks noChangeShapeType="1"/>
              </p:cNvSpPr>
              <p:nvPr/>
            </p:nvSpPr>
            <p:spPr bwMode="auto">
              <a:xfrm flipV="1">
                <a:off x="2654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34" name="Line 878"/>
              <p:cNvSpPr>
                <a:spLocks noChangeShapeType="1"/>
              </p:cNvSpPr>
              <p:nvPr/>
            </p:nvSpPr>
            <p:spPr bwMode="auto">
              <a:xfrm>
                <a:off x="2654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35" name="Line 879"/>
              <p:cNvSpPr>
                <a:spLocks noChangeShapeType="1"/>
              </p:cNvSpPr>
              <p:nvPr/>
            </p:nvSpPr>
            <p:spPr bwMode="auto">
              <a:xfrm flipV="1">
                <a:off x="2845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36" name="Line 880"/>
              <p:cNvSpPr>
                <a:spLocks noChangeShapeType="1"/>
              </p:cNvSpPr>
              <p:nvPr/>
            </p:nvSpPr>
            <p:spPr bwMode="auto">
              <a:xfrm>
                <a:off x="2845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37" name="Line 881"/>
              <p:cNvSpPr>
                <a:spLocks noChangeShapeType="1"/>
              </p:cNvSpPr>
              <p:nvPr/>
            </p:nvSpPr>
            <p:spPr bwMode="auto">
              <a:xfrm flipV="1">
                <a:off x="3036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38" name="Line 882"/>
              <p:cNvSpPr>
                <a:spLocks noChangeShapeType="1"/>
              </p:cNvSpPr>
              <p:nvPr/>
            </p:nvSpPr>
            <p:spPr bwMode="auto">
              <a:xfrm>
                <a:off x="3036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39" name="Line 883"/>
              <p:cNvSpPr>
                <a:spLocks noChangeShapeType="1"/>
              </p:cNvSpPr>
              <p:nvPr/>
            </p:nvSpPr>
            <p:spPr bwMode="auto">
              <a:xfrm flipV="1">
                <a:off x="3228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40" name="Line 884"/>
              <p:cNvSpPr>
                <a:spLocks noChangeShapeType="1"/>
              </p:cNvSpPr>
              <p:nvPr/>
            </p:nvSpPr>
            <p:spPr bwMode="auto">
              <a:xfrm>
                <a:off x="3228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41" name="Line 885"/>
              <p:cNvSpPr>
                <a:spLocks noChangeShapeType="1"/>
              </p:cNvSpPr>
              <p:nvPr/>
            </p:nvSpPr>
            <p:spPr bwMode="auto">
              <a:xfrm flipV="1">
                <a:off x="3419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42" name="Line 886"/>
              <p:cNvSpPr>
                <a:spLocks noChangeShapeType="1"/>
              </p:cNvSpPr>
              <p:nvPr/>
            </p:nvSpPr>
            <p:spPr bwMode="auto">
              <a:xfrm>
                <a:off x="3419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43" name="Line 887"/>
              <p:cNvSpPr>
                <a:spLocks noChangeShapeType="1"/>
              </p:cNvSpPr>
              <p:nvPr/>
            </p:nvSpPr>
            <p:spPr bwMode="auto">
              <a:xfrm flipV="1">
                <a:off x="3610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44" name="Line 888"/>
              <p:cNvSpPr>
                <a:spLocks noChangeShapeType="1"/>
              </p:cNvSpPr>
              <p:nvPr/>
            </p:nvSpPr>
            <p:spPr bwMode="auto">
              <a:xfrm>
                <a:off x="3610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45" name="Rectangle 889"/>
              <p:cNvSpPr>
                <a:spLocks noChangeArrowheads="1"/>
              </p:cNvSpPr>
              <p:nvPr/>
            </p:nvSpPr>
            <p:spPr bwMode="auto">
              <a:xfrm>
                <a:off x="2213" y="3413"/>
                <a:ext cx="25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46" name="Freeform 890"/>
              <p:cNvSpPr>
                <a:spLocks/>
              </p:cNvSpPr>
              <p:nvPr/>
            </p:nvSpPr>
            <p:spPr bwMode="auto">
              <a:xfrm>
                <a:off x="2252" y="3376"/>
                <a:ext cx="25" cy="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5" y="0"/>
                  </a:cxn>
                  <a:cxn ang="0">
                    <a:pos x="16" y="0"/>
                  </a:cxn>
                  <a:cxn ang="0">
                    <a:pos x="16" y="60"/>
                  </a:cxn>
                  <a:cxn ang="0">
                    <a:pos x="18" y="60"/>
                  </a:cxn>
                  <a:cxn ang="0">
                    <a:pos x="18" y="61"/>
                  </a:cxn>
                  <a:cxn ang="0">
                    <a:pos x="25" y="61"/>
                  </a:cxn>
                  <a:cxn ang="0">
                    <a:pos x="25" y="63"/>
                  </a:cxn>
                  <a:cxn ang="0">
                    <a:pos x="0" y="63"/>
                  </a:cxn>
                  <a:cxn ang="0">
                    <a:pos x="0" y="61"/>
                  </a:cxn>
                  <a:cxn ang="0">
                    <a:pos x="7" y="61"/>
                  </a:cxn>
                  <a:cxn ang="0">
                    <a:pos x="7" y="60"/>
                  </a:cxn>
                  <a:cxn ang="0">
                    <a:pos x="8" y="60"/>
                  </a:cxn>
                  <a:cxn ang="0">
                    <a:pos x="8" y="8"/>
                  </a:cxn>
                  <a:cxn ang="0">
                    <a:pos x="7" y="6"/>
                  </a:cxn>
                  <a:cxn ang="0">
                    <a:pos x="4" y="6"/>
                  </a:cxn>
                  <a:cxn ang="0">
                    <a:pos x="0" y="8"/>
                  </a:cxn>
                  <a:cxn ang="0">
                    <a:pos x="0" y="6"/>
                  </a:cxn>
                </a:cxnLst>
                <a:rect l="0" t="0" r="r" b="b"/>
                <a:pathLst>
                  <a:path w="25" h="63">
                    <a:moveTo>
                      <a:pt x="0" y="6"/>
                    </a:moveTo>
                    <a:lnTo>
                      <a:pt x="15" y="0"/>
                    </a:lnTo>
                    <a:lnTo>
                      <a:pt x="16" y="0"/>
                    </a:lnTo>
                    <a:lnTo>
                      <a:pt x="16" y="60"/>
                    </a:lnTo>
                    <a:lnTo>
                      <a:pt x="18" y="60"/>
                    </a:lnTo>
                    <a:lnTo>
                      <a:pt x="18" y="61"/>
                    </a:lnTo>
                    <a:lnTo>
                      <a:pt x="25" y="61"/>
                    </a:lnTo>
                    <a:lnTo>
                      <a:pt x="25" y="63"/>
                    </a:lnTo>
                    <a:lnTo>
                      <a:pt x="0" y="63"/>
                    </a:lnTo>
                    <a:lnTo>
                      <a:pt x="0" y="61"/>
                    </a:lnTo>
                    <a:lnTo>
                      <a:pt x="7" y="61"/>
                    </a:lnTo>
                    <a:lnTo>
                      <a:pt x="7" y="60"/>
                    </a:lnTo>
                    <a:lnTo>
                      <a:pt x="8" y="60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4" y="6"/>
                    </a:lnTo>
                    <a:lnTo>
                      <a:pt x="0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47" name="Freeform 891"/>
              <p:cNvSpPr>
                <a:spLocks noEditPoints="1"/>
              </p:cNvSpPr>
              <p:nvPr/>
            </p:nvSpPr>
            <p:spPr bwMode="auto">
              <a:xfrm>
                <a:off x="2291" y="3376"/>
                <a:ext cx="39" cy="6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9" y="1"/>
                  </a:cxn>
                  <a:cxn ang="0">
                    <a:pos x="32" y="3"/>
                  </a:cxn>
                  <a:cxn ang="0">
                    <a:pos x="29" y="3"/>
                  </a:cxn>
                  <a:cxn ang="0">
                    <a:pos x="26" y="6"/>
                  </a:cxn>
                  <a:cxn ang="0">
                    <a:pos x="23" y="8"/>
                  </a:cxn>
                  <a:cxn ang="0">
                    <a:pos x="21" y="10"/>
                  </a:cxn>
                  <a:cxn ang="0">
                    <a:pos x="18" y="14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1" y="29"/>
                  </a:cxn>
                  <a:cxn ang="0">
                    <a:pos x="15" y="26"/>
                  </a:cxn>
                  <a:cxn ang="0">
                    <a:pos x="20" y="24"/>
                  </a:cxn>
                  <a:cxn ang="0">
                    <a:pos x="28" y="24"/>
                  </a:cxn>
                  <a:cxn ang="0">
                    <a:pos x="31" y="26"/>
                  </a:cxn>
                  <a:cxn ang="0">
                    <a:pos x="37" y="32"/>
                  </a:cxn>
                  <a:cxn ang="0">
                    <a:pos x="39" y="37"/>
                  </a:cxn>
                  <a:cxn ang="0">
                    <a:pos x="39" y="47"/>
                  </a:cxn>
                  <a:cxn ang="0">
                    <a:pos x="37" y="52"/>
                  </a:cxn>
                  <a:cxn ang="0">
                    <a:pos x="34" y="56"/>
                  </a:cxn>
                  <a:cxn ang="0">
                    <a:pos x="31" y="60"/>
                  </a:cxn>
                  <a:cxn ang="0">
                    <a:pos x="26" y="63"/>
                  </a:cxn>
                  <a:cxn ang="0">
                    <a:pos x="20" y="65"/>
                  </a:cxn>
                  <a:cxn ang="0">
                    <a:pos x="16" y="63"/>
                  </a:cxn>
                  <a:cxn ang="0">
                    <a:pos x="13" y="63"/>
                  </a:cxn>
                  <a:cxn ang="0">
                    <a:pos x="10" y="60"/>
                  </a:cxn>
                  <a:cxn ang="0">
                    <a:pos x="5" y="53"/>
                  </a:cxn>
                  <a:cxn ang="0">
                    <a:pos x="2" y="47"/>
                  </a:cxn>
                  <a:cxn ang="0">
                    <a:pos x="0" y="39"/>
                  </a:cxn>
                  <a:cxn ang="0">
                    <a:pos x="3" y="22"/>
                  </a:cxn>
                  <a:cxn ang="0">
                    <a:pos x="13" y="10"/>
                  </a:cxn>
                  <a:cxn ang="0">
                    <a:pos x="18" y="6"/>
                  </a:cxn>
                  <a:cxn ang="0">
                    <a:pos x="21" y="3"/>
                  </a:cxn>
                  <a:cxn ang="0">
                    <a:pos x="24" y="1"/>
                  </a:cxn>
                  <a:cxn ang="0">
                    <a:pos x="31" y="0"/>
                  </a:cxn>
                  <a:cxn ang="0">
                    <a:pos x="36" y="0"/>
                  </a:cxn>
                  <a:cxn ang="0">
                    <a:pos x="39" y="0"/>
                  </a:cxn>
                  <a:cxn ang="0">
                    <a:pos x="10" y="32"/>
                  </a:cxn>
                  <a:cxn ang="0">
                    <a:pos x="10" y="47"/>
                  </a:cxn>
                  <a:cxn ang="0">
                    <a:pos x="11" y="52"/>
                  </a:cxn>
                  <a:cxn ang="0">
                    <a:pos x="13" y="55"/>
                  </a:cxn>
                  <a:cxn ang="0">
                    <a:pos x="15" y="60"/>
                  </a:cxn>
                  <a:cxn ang="0">
                    <a:pos x="18" y="60"/>
                  </a:cxn>
                  <a:cxn ang="0">
                    <a:pos x="21" y="61"/>
                  </a:cxn>
                  <a:cxn ang="0">
                    <a:pos x="24" y="60"/>
                  </a:cxn>
                  <a:cxn ang="0">
                    <a:pos x="29" y="55"/>
                  </a:cxn>
                  <a:cxn ang="0">
                    <a:pos x="31" y="52"/>
                  </a:cxn>
                  <a:cxn ang="0">
                    <a:pos x="31" y="47"/>
                  </a:cxn>
                  <a:cxn ang="0">
                    <a:pos x="28" y="34"/>
                  </a:cxn>
                  <a:cxn ang="0">
                    <a:pos x="26" y="31"/>
                  </a:cxn>
                  <a:cxn ang="0">
                    <a:pos x="20" y="27"/>
                  </a:cxn>
                  <a:cxn ang="0">
                    <a:pos x="18" y="27"/>
                  </a:cxn>
                  <a:cxn ang="0">
                    <a:pos x="16" y="29"/>
                  </a:cxn>
                  <a:cxn ang="0">
                    <a:pos x="15" y="29"/>
                  </a:cxn>
                  <a:cxn ang="0">
                    <a:pos x="10" y="32"/>
                  </a:cxn>
                </a:cxnLst>
                <a:rect l="0" t="0" r="r" b="b"/>
                <a:pathLst>
                  <a:path w="39" h="65">
                    <a:moveTo>
                      <a:pt x="39" y="0"/>
                    </a:moveTo>
                    <a:lnTo>
                      <a:pt x="39" y="1"/>
                    </a:lnTo>
                    <a:lnTo>
                      <a:pt x="32" y="3"/>
                    </a:lnTo>
                    <a:lnTo>
                      <a:pt x="29" y="3"/>
                    </a:lnTo>
                    <a:lnTo>
                      <a:pt x="26" y="6"/>
                    </a:lnTo>
                    <a:lnTo>
                      <a:pt x="23" y="8"/>
                    </a:lnTo>
                    <a:lnTo>
                      <a:pt x="21" y="10"/>
                    </a:lnTo>
                    <a:lnTo>
                      <a:pt x="18" y="14"/>
                    </a:lnTo>
                    <a:lnTo>
                      <a:pt x="15" y="18"/>
                    </a:lnTo>
                    <a:lnTo>
                      <a:pt x="13" y="22"/>
                    </a:lnTo>
                    <a:lnTo>
                      <a:pt x="11" y="29"/>
                    </a:lnTo>
                    <a:lnTo>
                      <a:pt x="15" y="26"/>
                    </a:lnTo>
                    <a:lnTo>
                      <a:pt x="20" y="24"/>
                    </a:lnTo>
                    <a:lnTo>
                      <a:pt x="28" y="24"/>
                    </a:lnTo>
                    <a:lnTo>
                      <a:pt x="31" y="26"/>
                    </a:lnTo>
                    <a:lnTo>
                      <a:pt x="37" y="32"/>
                    </a:lnTo>
                    <a:lnTo>
                      <a:pt x="39" y="37"/>
                    </a:lnTo>
                    <a:lnTo>
                      <a:pt x="39" y="47"/>
                    </a:lnTo>
                    <a:lnTo>
                      <a:pt x="37" y="52"/>
                    </a:lnTo>
                    <a:lnTo>
                      <a:pt x="34" y="56"/>
                    </a:lnTo>
                    <a:lnTo>
                      <a:pt x="31" y="60"/>
                    </a:lnTo>
                    <a:lnTo>
                      <a:pt x="26" y="63"/>
                    </a:lnTo>
                    <a:lnTo>
                      <a:pt x="20" y="65"/>
                    </a:lnTo>
                    <a:lnTo>
                      <a:pt x="16" y="63"/>
                    </a:lnTo>
                    <a:lnTo>
                      <a:pt x="13" y="63"/>
                    </a:lnTo>
                    <a:lnTo>
                      <a:pt x="10" y="60"/>
                    </a:lnTo>
                    <a:lnTo>
                      <a:pt x="5" y="53"/>
                    </a:lnTo>
                    <a:lnTo>
                      <a:pt x="2" y="47"/>
                    </a:lnTo>
                    <a:lnTo>
                      <a:pt x="0" y="39"/>
                    </a:lnTo>
                    <a:lnTo>
                      <a:pt x="3" y="22"/>
                    </a:lnTo>
                    <a:lnTo>
                      <a:pt x="13" y="10"/>
                    </a:lnTo>
                    <a:lnTo>
                      <a:pt x="18" y="6"/>
                    </a:lnTo>
                    <a:lnTo>
                      <a:pt x="21" y="3"/>
                    </a:lnTo>
                    <a:lnTo>
                      <a:pt x="24" y="1"/>
                    </a:lnTo>
                    <a:lnTo>
                      <a:pt x="31" y="0"/>
                    </a:lnTo>
                    <a:lnTo>
                      <a:pt x="36" y="0"/>
                    </a:lnTo>
                    <a:lnTo>
                      <a:pt x="39" y="0"/>
                    </a:lnTo>
                    <a:close/>
                    <a:moveTo>
                      <a:pt x="10" y="32"/>
                    </a:moveTo>
                    <a:lnTo>
                      <a:pt x="10" y="47"/>
                    </a:lnTo>
                    <a:lnTo>
                      <a:pt x="11" y="52"/>
                    </a:lnTo>
                    <a:lnTo>
                      <a:pt x="13" y="55"/>
                    </a:lnTo>
                    <a:lnTo>
                      <a:pt x="15" y="60"/>
                    </a:lnTo>
                    <a:lnTo>
                      <a:pt x="18" y="60"/>
                    </a:lnTo>
                    <a:lnTo>
                      <a:pt x="21" y="61"/>
                    </a:lnTo>
                    <a:lnTo>
                      <a:pt x="24" y="60"/>
                    </a:lnTo>
                    <a:lnTo>
                      <a:pt x="29" y="55"/>
                    </a:lnTo>
                    <a:lnTo>
                      <a:pt x="31" y="52"/>
                    </a:lnTo>
                    <a:lnTo>
                      <a:pt x="31" y="47"/>
                    </a:lnTo>
                    <a:lnTo>
                      <a:pt x="28" y="34"/>
                    </a:lnTo>
                    <a:lnTo>
                      <a:pt x="26" y="31"/>
                    </a:lnTo>
                    <a:lnTo>
                      <a:pt x="20" y="27"/>
                    </a:lnTo>
                    <a:lnTo>
                      <a:pt x="18" y="27"/>
                    </a:lnTo>
                    <a:lnTo>
                      <a:pt x="16" y="29"/>
                    </a:lnTo>
                    <a:lnTo>
                      <a:pt x="15" y="29"/>
                    </a:lnTo>
                    <a:lnTo>
                      <a:pt x="10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48" name="Rectangle 892"/>
              <p:cNvSpPr>
                <a:spLocks noChangeArrowheads="1"/>
              </p:cNvSpPr>
              <p:nvPr/>
            </p:nvSpPr>
            <p:spPr bwMode="auto">
              <a:xfrm>
                <a:off x="2404" y="3413"/>
                <a:ext cx="25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49" name="Freeform 893"/>
              <p:cNvSpPr>
                <a:spLocks/>
              </p:cNvSpPr>
              <p:nvPr/>
            </p:nvSpPr>
            <p:spPr bwMode="auto">
              <a:xfrm>
                <a:off x="2443" y="3376"/>
                <a:ext cx="25" cy="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5" y="0"/>
                  </a:cxn>
                  <a:cxn ang="0">
                    <a:pos x="16" y="0"/>
                  </a:cxn>
                  <a:cxn ang="0">
                    <a:pos x="16" y="60"/>
                  </a:cxn>
                  <a:cxn ang="0">
                    <a:pos x="18" y="60"/>
                  </a:cxn>
                  <a:cxn ang="0">
                    <a:pos x="18" y="61"/>
                  </a:cxn>
                  <a:cxn ang="0">
                    <a:pos x="25" y="61"/>
                  </a:cxn>
                  <a:cxn ang="0">
                    <a:pos x="25" y="63"/>
                  </a:cxn>
                  <a:cxn ang="0">
                    <a:pos x="0" y="63"/>
                  </a:cxn>
                  <a:cxn ang="0">
                    <a:pos x="0" y="61"/>
                  </a:cxn>
                  <a:cxn ang="0">
                    <a:pos x="7" y="61"/>
                  </a:cxn>
                  <a:cxn ang="0">
                    <a:pos x="7" y="60"/>
                  </a:cxn>
                  <a:cxn ang="0">
                    <a:pos x="8" y="60"/>
                  </a:cxn>
                  <a:cxn ang="0">
                    <a:pos x="8" y="8"/>
                  </a:cxn>
                  <a:cxn ang="0">
                    <a:pos x="7" y="6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0" y="6"/>
                  </a:cxn>
                </a:cxnLst>
                <a:rect l="0" t="0" r="r" b="b"/>
                <a:pathLst>
                  <a:path w="25" h="63">
                    <a:moveTo>
                      <a:pt x="0" y="6"/>
                    </a:moveTo>
                    <a:lnTo>
                      <a:pt x="15" y="0"/>
                    </a:lnTo>
                    <a:lnTo>
                      <a:pt x="16" y="0"/>
                    </a:lnTo>
                    <a:lnTo>
                      <a:pt x="16" y="60"/>
                    </a:lnTo>
                    <a:lnTo>
                      <a:pt x="18" y="60"/>
                    </a:lnTo>
                    <a:lnTo>
                      <a:pt x="18" y="61"/>
                    </a:lnTo>
                    <a:lnTo>
                      <a:pt x="25" y="61"/>
                    </a:lnTo>
                    <a:lnTo>
                      <a:pt x="25" y="63"/>
                    </a:lnTo>
                    <a:lnTo>
                      <a:pt x="0" y="63"/>
                    </a:lnTo>
                    <a:lnTo>
                      <a:pt x="0" y="61"/>
                    </a:lnTo>
                    <a:lnTo>
                      <a:pt x="7" y="61"/>
                    </a:lnTo>
                    <a:lnTo>
                      <a:pt x="7" y="60"/>
                    </a:lnTo>
                    <a:lnTo>
                      <a:pt x="8" y="60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50" name="Freeform 894"/>
              <p:cNvSpPr>
                <a:spLocks noEditPoints="1"/>
              </p:cNvSpPr>
              <p:nvPr/>
            </p:nvSpPr>
            <p:spPr bwMode="auto">
              <a:xfrm>
                <a:off x="2480" y="3376"/>
                <a:ext cx="41" cy="63"/>
              </a:xfrm>
              <a:custGeom>
                <a:avLst/>
                <a:gdLst/>
                <a:ahLst/>
                <a:cxnLst>
                  <a:cxn ang="0">
                    <a:pos x="41" y="40"/>
                  </a:cxn>
                  <a:cxn ang="0">
                    <a:pos x="41" y="47"/>
                  </a:cxn>
                  <a:cxn ang="0">
                    <a:pos x="33" y="47"/>
                  </a:cxn>
                  <a:cxn ang="0">
                    <a:pos x="33" y="63"/>
                  </a:cxn>
                  <a:cxn ang="0">
                    <a:pos x="25" y="63"/>
                  </a:cxn>
                  <a:cxn ang="0">
                    <a:pos x="25" y="47"/>
                  </a:cxn>
                  <a:cxn ang="0">
                    <a:pos x="0" y="47"/>
                  </a:cxn>
                  <a:cxn ang="0">
                    <a:pos x="0" y="42"/>
                  </a:cxn>
                  <a:cxn ang="0">
                    <a:pos x="28" y="0"/>
                  </a:cxn>
                  <a:cxn ang="0">
                    <a:pos x="33" y="0"/>
                  </a:cxn>
                  <a:cxn ang="0">
                    <a:pos x="33" y="40"/>
                  </a:cxn>
                  <a:cxn ang="0">
                    <a:pos x="41" y="40"/>
                  </a:cxn>
                  <a:cxn ang="0">
                    <a:pos x="25" y="40"/>
                  </a:cxn>
                  <a:cxn ang="0">
                    <a:pos x="25" y="8"/>
                  </a:cxn>
                  <a:cxn ang="0">
                    <a:pos x="4" y="40"/>
                  </a:cxn>
                  <a:cxn ang="0">
                    <a:pos x="25" y="40"/>
                  </a:cxn>
                </a:cxnLst>
                <a:rect l="0" t="0" r="r" b="b"/>
                <a:pathLst>
                  <a:path w="41" h="63">
                    <a:moveTo>
                      <a:pt x="41" y="40"/>
                    </a:moveTo>
                    <a:lnTo>
                      <a:pt x="41" y="47"/>
                    </a:lnTo>
                    <a:lnTo>
                      <a:pt x="33" y="47"/>
                    </a:lnTo>
                    <a:lnTo>
                      <a:pt x="33" y="63"/>
                    </a:lnTo>
                    <a:lnTo>
                      <a:pt x="25" y="63"/>
                    </a:lnTo>
                    <a:lnTo>
                      <a:pt x="25" y="47"/>
                    </a:lnTo>
                    <a:lnTo>
                      <a:pt x="0" y="47"/>
                    </a:lnTo>
                    <a:lnTo>
                      <a:pt x="0" y="42"/>
                    </a:lnTo>
                    <a:lnTo>
                      <a:pt x="28" y="0"/>
                    </a:lnTo>
                    <a:lnTo>
                      <a:pt x="33" y="0"/>
                    </a:lnTo>
                    <a:lnTo>
                      <a:pt x="33" y="40"/>
                    </a:lnTo>
                    <a:lnTo>
                      <a:pt x="41" y="40"/>
                    </a:lnTo>
                    <a:close/>
                    <a:moveTo>
                      <a:pt x="25" y="40"/>
                    </a:moveTo>
                    <a:lnTo>
                      <a:pt x="25" y="8"/>
                    </a:lnTo>
                    <a:lnTo>
                      <a:pt x="4" y="40"/>
                    </a:lnTo>
                    <a:lnTo>
                      <a:pt x="25" y="4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51" name="Rectangle 895"/>
              <p:cNvSpPr>
                <a:spLocks noChangeArrowheads="1"/>
              </p:cNvSpPr>
              <p:nvPr/>
            </p:nvSpPr>
            <p:spPr bwMode="auto">
              <a:xfrm>
                <a:off x="2595" y="3413"/>
                <a:ext cx="25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52" name="Freeform 896"/>
              <p:cNvSpPr>
                <a:spLocks/>
              </p:cNvSpPr>
              <p:nvPr/>
            </p:nvSpPr>
            <p:spPr bwMode="auto">
              <a:xfrm>
                <a:off x="2634" y="3376"/>
                <a:ext cx="25" cy="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5" y="0"/>
                  </a:cxn>
                  <a:cxn ang="0">
                    <a:pos x="16" y="0"/>
                  </a:cxn>
                  <a:cxn ang="0">
                    <a:pos x="16" y="60"/>
                  </a:cxn>
                  <a:cxn ang="0">
                    <a:pos x="18" y="60"/>
                  </a:cxn>
                  <a:cxn ang="0">
                    <a:pos x="18" y="61"/>
                  </a:cxn>
                  <a:cxn ang="0">
                    <a:pos x="25" y="61"/>
                  </a:cxn>
                  <a:cxn ang="0">
                    <a:pos x="25" y="63"/>
                  </a:cxn>
                  <a:cxn ang="0">
                    <a:pos x="0" y="63"/>
                  </a:cxn>
                  <a:cxn ang="0">
                    <a:pos x="0" y="61"/>
                  </a:cxn>
                  <a:cxn ang="0">
                    <a:pos x="7" y="61"/>
                  </a:cxn>
                  <a:cxn ang="0">
                    <a:pos x="7" y="60"/>
                  </a:cxn>
                  <a:cxn ang="0">
                    <a:pos x="8" y="60"/>
                  </a:cxn>
                  <a:cxn ang="0">
                    <a:pos x="8" y="8"/>
                  </a:cxn>
                  <a:cxn ang="0">
                    <a:pos x="7" y="6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0" y="6"/>
                  </a:cxn>
                </a:cxnLst>
                <a:rect l="0" t="0" r="r" b="b"/>
                <a:pathLst>
                  <a:path w="25" h="63">
                    <a:moveTo>
                      <a:pt x="0" y="6"/>
                    </a:moveTo>
                    <a:lnTo>
                      <a:pt x="15" y="0"/>
                    </a:lnTo>
                    <a:lnTo>
                      <a:pt x="16" y="0"/>
                    </a:lnTo>
                    <a:lnTo>
                      <a:pt x="16" y="60"/>
                    </a:lnTo>
                    <a:lnTo>
                      <a:pt x="18" y="60"/>
                    </a:lnTo>
                    <a:lnTo>
                      <a:pt x="18" y="61"/>
                    </a:lnTo>
                    <a:lnTo>
                      <a:pt x="25" y="61"/>
                    </a:lnTo>
                    <a:lnTo>
                      <a:pt x="25" y="63"/>
                    </a:lnTo>
                    <a:lnTo>
                      <a:pt x="0" y="63"/>
                    </a:lnTo>
                    <a:lnTo>
                      <a:pt x="0" y="61"/>
                    </a:lnTo>
                    <a:lnTo>
                      <a:pt x="7" y="61"/>
                    </a:lnTo>
                    <a:lnTo>
                      <a:pt x="7" y="60"/>
                    </a:lnTo>
                    <a:lnTo>
                      <a:pt x="8" y="60"/>
                    </a:lnTo>
                    <a:lnTo>
                      <a:pt x="8" y="8"/>
                    </a:lnTo>
                    <a:lnTo>
                      <a:pt x="7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53" name="Freeform 897"/>
              <p:cNvSpPr>
                <a:spLocks/>
              </p:cNvSpPr>
              <p:nvPr/>
            </p:nvSpPr>
            <p:spPr bwMode="auto">
              <a:xfrm>
                <a:off x="2671" y="3376"/>
                <a:ext cx="41" cy="63"/>
              </a:xfrm>
              <a:custGeom>
                <a:avLst/>
                <a:gdLst/>
                <a:ahLst/>
                <a:cxnLst>
                  <a:cxn ang="0">
                    <a:pos x="41" y="52"/>
                  </a:cxn>
                  <a:cxn ang="0">
                    <a:pos x="38" y="63"/>
                  </a:cxn>
                  <a:cxn ang="0">
                    <a:pos x="0" y="63"/>
                  </a:cxn>
                  <a:cxn ang="0">
                    <a:pos x="0" y="61"/>
                  </a:cxn>
                  <a:cxn ang="0">
                    <a:pos x="9" y="55"/>
                  </a:cxn>
                  <a:cxn ang="0">
                    <a:pos x="15" y="48"/>
                  </a:cxn>
                  <a:cxn ang="0">
                    <a:pos x="20" y="42"/>
                  </a:cxn>
                  <a:cxn ang="0">
                    <a:pos x="23" y="37"/>
                  </a:cxn>
                  <a:cxn ang="0">
                    <a:pos x="26" y="31"/>
                  </a:cxn>
                  <a:cxn ang="0">
                    <a:pos x="30" y="26"/>
                  </a:cxn>
                  <a:cxn ang="0">
                    <a:pos x="30" y="18"/>
                  </a:cxn>
                  <a:cxn ang="0">
                    <a:pos x="26" y="11"/>
                  </a:cxn>
                  <a:cxn ang="0">
                    <a:pos x="23" y="8"/>
                  </a:cxn>
                  <a:cxn ang="0">
                    <a:pos x="20" y="8"/>
                  </a:cxn>
                  <a:cxn ang="0">
                    <a:pos x="17" y="6"/>
                  </a:cxn>
                  <a:cxn ang="0">
                    <a:pos x="13" y="8"/>
                  </a:cxn>
                  <a:cxn ang="0">
                    <a:pos x="9" y="10"/>
                  </a:cxn>
                  <a:cxn ang="0">
                    <a:pos x="7" y="11"/>
                  </a:cxn>
                  <a:cxn ang="0">
                    <a:pos x="4" y="18"/>
                  </a:cxn>
                  <a:cxn ang="0">
                    <a:pos x="2" y="18"/>
                  </a:cxn>
                  <a:cxn ang="0">
                    <a:pos x="5" y="8"/>
                  </a:cxn>
                  <a:cxn ang="0">
                    <a:pos x="7" y="5"/>
                  </a:cxn>
                  <a:cxn ang="0">
                    <a:pos x="10" y="1"/>
                  </a:cxn>
                  <a:cxn ang="0">
                    <a:pos x="15" y="0"/>
                  </a:cxn>
                  <a:cxn ang="0">
                    <a:pos x="25" y="0"/>
                  </a:cxn>
                  <a:cxn ang="0">
                    <a:pos x="28" y="3"/>
                  </a:cxn>
                  <a:cxn ang="0">
                    <a:pos x="33" y="5"/>
                  </a:cxn>
                  <a:cxn ang="0">
                    <a:pos x="36" y="11"/>
                  </a:cxn>
                  <a:cxn ang="0">
                    <a:pos x="38" y="16"/>
                  </a:cxn>
                  <a:cxn ang="0">
                    <a:pos x="36" y="21"/>
                  </a:cxn>
                  <a:cxn ang="0">
                    <a:pos x="36" y="26"/>
                  </a:cxn>
                  <a:cxn ang="0">
                    <a:pos x="30" y="35"/>
                  </a:cxn>
                  <a:cxn ang="0">
                    <a:pos x="18" y="47"/>
                  </a:cxn>
                  <a:cxn ang="0">
                    <a:pos x="15" y="52"/>
                  </a:cxn>
                  <a:cxn ang="0">
                    <a:pos x="12" y="55"/>
                  </a:cxn>
                  <a:cxn ang="0">
                    <a:pos x="9" y="56"/>
                  </a:cxn>
                  <a:cxn ang="0">
                    <a:pos x="33" y="56"/>
                  </a:cxn>
                  <a:cxn ang="0">
                    <a:pos x="34" y="55"/>
                  </a:cxn>
                  <a:cxn ang="0">
                    <a:pos x="36" y="55"/>
                  </a:cxn>
                  <a:cxn ang="0">
                    <a:pos x="39" y="52"/>
                  </a:cxn>
                  <a:cxn ang="0">
                    <a:pos x="41" y="52"/>
                  </a:cxn>
                </a:cxnLst>
                <a:rect l="0" t="0" r="r" b="b"/>
                <a:pathLst>
                  <a:path w="41" h="63">
                    <a:moveTo>
                      <a:pt x="41" y="52"/>
                    </a:moveTo>
                    <a:lnTo>
                      <a:pt x="38" y="63"/>
                    </a:lnTo>
                    <a:lnTo>
                      <a:pt x="0" y="63"/>
                    </a:lnTo>
                    <a:lnTo>
                      <a:pt x="0" y="61"/>
                    </a:lnTo>
                    <a:lnTo>
                      <a:pt x="9" y="55"/>
                    </a:lnTo>
                    <a:lnTo>
                      <a:pt x="15" y="48"/>
                    </a:lnTo>
                    <a:lnTo>
                      <a:pt x="20" y="42"/>
                    </a:lnTo>
                    <a:lnTo>
                      <a:pt x="23" y="37"/>
                    </a:lnTo>
                    <a:lnTo>
                      <a:pt x="26" y="31"/>
                    </a:lnTo>
                    <a:lnTo>
                      <a:pt x="30" y="26"/>
                    </a:lnTo>
                    <a:lnTo>
                      <a:pt x="30" y="18"/>
                    </a:lnTo>
                    <a:lnTo>
                      <a:pt x="26" y="11"/>
                    </a:lnTo>
                    <a:lnTo>
                      <a:pt x="23" y="8"/>
                    </a:lnTo>
                    <a:lnTo>
                      <a:pt x="20" y="8"/>
                    </a:lnTo>
                    <a:lnTo>
                      <a:pt x="17" y="6"/>
                    </a:lnTo>
                    <a:lnTo>
                      <a:pt x="13" y="8"/>
                    </a:lnTo>
                    <a:lnTo>
                      <a:pt x="9" y="10"/>
                    </a:lnTo>
                    <a:lnTo>
                      <a:pt x="7" y="11"/>
                    </a:lnTo>
                    <a:lnTo>
                      <a:pt x="4" y="18"/>
                    </a:lnTo>
                    <a:lnTo>
                      <a:pt x="2" y="18"/>
                    </a:lnTo>
                    <a:lnTo>
                      <a:pt x="5" y="8"/>
                    </a:lnTo>
                    <a:lnTo>
                      <a:pt x="7" y="5"/>
                    </a:lnTo>
                    <a:lnTo>
                      <a:pt x="10" y="1"/>
                    </a:lnTo>
                    <a:lnTo>
                      <a:pt x="15" y="0"/>
                    </a:lnTo>
                    <a:lnTo>
                      <a:pt x="25" y="0"/>
                    </a:lnTo>
                    <a:lnTo>
                      <a:pt x="28" y="3"/>
                    </a:lnTo>
                    <a:lnTo>
                      <a:pt x="33" y="5"/>
                    </a:lnTo>
                    <a:lnTo>
                      <a:pt x="36" y="11"/>
                    </a:lnTo>
                    <a:lnTo>
                      <a:pt x="38" y="16"/>
                    </a:lnTo>
                    <a:lnTo>
                      <a:pt x="36" y="21"/>
                    </a:lnTo>
                    <a:lnTo>
                      <a:pt x="36" y="26"/>
                    </a:lnTo>
                    <a:lnTo>
                      <a:pt x="30" y="35"/>
                    </a:lnTo>
                    <a:lnTo>
                      <a:pt x="18" y="47"/>
                    </a:lnTo>
                    <a:lnTo>
                      <a:pt x="15" y="52"/>
                    </a:lnTo>
                    <a:lnTo>
                      <a:pt x="12" y="55"/>
                    </a:lnTo>
                    <a:lnTo>
                      <a:pt x="9" y="56"/>
                    </a:lnTo>
                    <a:lnTo>
                      <a:pt x="33" y="56"/>
                    </a:lnTo>
                    <a:lnTo>
                      <a:pt x="34" y="55"/>
                    </a:lnTo>
                    <a:lnTo>
                      <a:pt x="36" y="55"/>
                    </a:lnTo>
                    <a:lnTo>
                      <a:pt x="39" y="52"/>
                    </a:lnTo>
                    <a:lnTo>
                      <a:pt x="41" y="5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54" name="Rectangle 898"/>
              <p:cNvSpPr>
                <a:spLocks noChangeArrowheads="1"/>
              </p:cNvSpPr>
              <p:nvPr/>
            </p:nvSpPr>
            <p:spPr bwMode="auto">
              <a:xfrm>
                <a:off x="2788" y="3413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55" name="Freeform 899"/>
              <p:cNvSpPr>
                <a:spLocks/>
              </p:cNvSpPr>
              <p:nvPr/>
            </p:nvSpPr>
            <p:spPr bwMode="auto">
              <a:xfrm>
                <a:off x="2827" y="3376"/>
                <a:ext cx="24" cy="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60"/>
                  </a:cxn>
                  <a:cxn ang="0">
                    <a:pos x="18" y="60"/>
                  </a:cxn>
                  <a:cxn ang="0">
                    <a:pos x="18" y="61"/>
                  </a:cxn>
                  <a:cxn ang="0">
                    <a:pos x="24" y="61"/>
                  </a:cxn>
                  <a:cxn ang="0">
                    <a:pos x="24" y="63"/>
                  </a:cxn>
                  <a:cxn ang="0">
                    <a:pos x="0" y="63"/>
                  </a:cxn>
                  <a:cxn ang="0">
                    <a:pos x="0" y="61"/>
                  </a:cxn>
                  <a:cxn ang="0">
                    <a:pos x="6" y="61"/>
                  </a:cxn>
                  <a:cxn ang="0">
                    <a:pos x="6" y="60"/>
                  </a:cxn>
                  <a:cxn ang="0">
                    <a:pos x="8" y="60"/>
                  </a:cxn>
                  <a:cxn ang="0">
                    <a:pos x="8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0" y="6"/>
                  </a:cxn>
                </a:cxnLst>
                <a:rect l="0" t="0" r="r" b="b"/>
                <a:pathLst>
                  <a:path w="24" h="63">
                    <a:moveTo>
                      <a:pt x="0" y="6"/>
                    </a:moveTo>
                    <a:lnTo>
                      <a:pt x="14" y="0"/>
                    </a:lnTo>
                    <a:lnTo>
                      <a:pt x="16" y="0"/>
                    </a:lnTo>
                    <a:lnTo>
                      <a:pt x="16" y="60"/>
                    </a:lnTo>
                    <a:lnTo>
                      <a:pt x="18" y="60"/>
                    </a:lnTo>
                    <a:lnTo>
                      <a:pt x="18" y="61"/>
                    </a:lnTo>
                    <a:lnTo>
                      <a:pt x="24" y="61"/>
                    </a:lnTo>
                    <a:lnTo>
                      <a:pt x="24" y="63"/>
                    </a:lnTo>
                    <a:lnTo>
                      <a:pt x="0" y="63"/>
                    </a:lnTo>
                    <a:lnTo>
                      <a:pt x="0" y="61"/>
                    </a:lnTo>
                    <a:lnTo>
                      <a:pt x="6" y="61"/>
                    </a:lnTo>
                    <a:lnTo>
                      <a:pt x="6" y="60"/>
                    </a:lnTo>
                    <a:lnTo>
                      <a:pt x="8" y="60"/>
                    </a:lnTo>
                    <a:lnTo>
                      <a:pt x="8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56" name="Freeform 900"/>
              <p:cNvSpPr>
                <a:spLocks noEditPoints="1"/>
              </p:cNvSpPr>
              <p:nvPr/>
            </p:nvSpPr>
            <p:spPr bwMode="auto">
              <a:xfrm>
                <a:off x="2866" y="3376"/>
                <a:ext cx="39" cy="65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1" y="22"/>
                  </a:cxn>
                  <a:cxn ang="0">
                    <a:pos x="3" y="14"/>
                  </a:cxn>
                  <a:cxn ang="0">
                    <a:pos x="6" y="8"/>
                  </a:cxn>
                  <a:cxn ang="0">
                    <a:pos x="11" y="3"/>
                  </a:cxn>
                  <a:cxn ang="0">
                    <a:pos x="17" y="0"/>
                  </a:cxn>
                  <a:cxn ang="0">
                    <a:pos x="24" y="0"/>
                  </a:cxn>
                  <a:cxn ang="0">
                    <a:pos x="29" y="3"/>
                  </a:cxn>
                  <a:cxn ang="0">
                    <a:pos x="32" y="6"/>
                  </a:cxn>
                  <a:cxn ang="0">
                    <a:pos x="35" y="11"/>
                  </a:cxn>
                  <a:cxn ang="0">
                    <a:pos x="39" y="24"/>
                  </a:cxn>
                  <a:cxn ang="0">
                    <a:pos x="39" y="39"/>
                  </a:cxn>
                  <a:cxn ang="0">
                    <a:pos x="37" y="44"/>
                  </a:cxn>
                  <a:cxn ang="0">
                    <a:pos x="35" y="50"/>
                  </a:cxn>
                  <a:cxn ang="0">
                    <a:pos x="32" y="56"/>
                  </a:cxn>
                  <a:cxn ang="0">
                    <a:pos x="29" y="61"/>
                  </a:cxn>
                  <a:cxn ang="0">
                    <a:pos x="19" y="65"/>
                  </a:cxn>
                  <a:cxn ang="0">
                    <a:pos x="14" y="63"/>
                  </a:cxn>
                  <a:cxn ang="0">
                    <a:pos x="9" y="60"/>
                  </a:cxn>
                  <a:cxn ang="0">
                    <a:pos x="5" y="53"/>
                  </a:cxn>
                  <a:cxn ang="0">
                    <a:pos x="1" y="40"/>
                  </a:cxn>
                  <a:cxn ang="0">
                    <a:pos x="0" y="32"/>
                  </a:cxn>
                  <a:cxn ang="0">
                    <a:pos x="9" y="34"/>
                  </a:cxn>
                  <a:cxn ang="0">
                    <a:pos x="9" y="48"/>
                  </a:cxn>
                  <a:cxn ang="0">
                    <a:pos x="11" y="55"/>
                  </a:cxn>
                  <a:cxn ang="0">
                    <a:pos x="16" y="60"/>
                  </a:cxn>
                  <a:cxn ang="0">
                    <a:pos x="19" y="61"/>
                  </a:cxn>
                  <a:cxn ang="0">
                    <a:pos x="22" y="60"/>
                  </a:cxn>
                  <a:cxn ang="0">
                    <a:pos x="24" y="60"/>
                  </a:cxn>
                  <a:cxn ang="0">
                    <a:pos x="27" y="56"/>
                  </a:cxn>
                  <a:cxn ang="0">
                    <a:pos x="29" y="52"/>
                  </a:cxn>
                  <a:cxn ang="0">
                    <a:pos x="29" y="45"/>
                  </a:cxn>
                  <a:cxn ang="0">
                    <a:pos x="30" y="39"/>
                  </a:cxn>
                  <a:cxn ang="0">
                    <a:pos x="30" y="29"/>
                  </a:cxn>
                  <a:cxn ang="0">
                    <a:pos x="29" y="19"/>
                  </a:cxn>
                  <a:cxn ang="0">
                    <a:pos x="29" y="11"/>
                  </a:cxn>
                  <a:cxn ang="0">
                    <a:pos x="27" y="8"/>
                  </a:cxn>
                  <a:cxn ang="0">
                    <a:pos x="22" y="3"/>
                  </a:cxn>
                  <a:cxn ang="0">
                    <a:pos x="16" y="3"/>
                  </a:cxn>
                  <a:cxn ang="0">
                    <a:pos x="11" y="13"/>
                  </a:cxn>
                  <a:cxn ang="0">
                    <a:pos x="9" y="18"/>
                  </a:cxn>
                  <a:cxn ang="0">
                    <a:pos x="9" y="34"/>
                  </a:cxn>
                </a:cxnLst>
                <a:rect l="0" t="0" r="r" b="b"/>
                <a:pathLst>
                  <a:path w="39" h="65">
                    <a:moveTo>
                      <a:pt x="0" y="32"/>
                    </a:moveTo>
                    <a:lnTo>
                      <a:pt x="1" y="22"/>
                    </a:lnTo>
                    <a:lnTo>
                      <a:pt x="3" y="14"/>
                    </a:lnTo>
                    <a:lnTo>
                      <a:pt x="6" y="8"/>
                    </a:lnTo>
                    <a:lnTo>
                      <a:pt x="11" y="3"/>
                    </a:lnTo>
                    <a:lnTo>
                      <a:pt x="17" y="0"/>
                    </a:lnTo>
                    <a:lnTo>
                      <a:pt x="24" y="0"/>
                    </a:lnTo>
                    <a:lnTo>
                      <a:pt x="29" y="3"/>
                    </a:lnTo>
                    <a:lnTo>
                      <a:pt x="32" y="6"/>
                    </a:lnTo>
                    <a:lnTo>
                      <a:pt x="35" y="11"/>
                    </a:lnTo>
                    <a:lnTo>
                      <a:pt x="39" y="24"/>
                    </a:lnTo>
                    <a:lnTo>
                      <a:pt x="39" y="39"/>
                    </a:lnTo>
                    <a:lnTo>
                      <a:pt x="37" y="44"/>
                    </a:lnTo>
                    <a:lnTo>
                      <a:pt x="35" y="50"/>
                    </a:lnTo>
                    <a:lnTo>
                      <a:pt x="32" y="56"/>
                    </a:lnTo>
                    <a:lnTo>
                      <a:pt x="29" y="61"/>
                    </a:lnTo>
                    <a:lnTo>
                      <a:pt x="19" y="65"/>
                    </a:lnTo>
                    <a:lnTo>
                      <a:pt x="14" y="63"/>
                    </a:lnTo>
                    <a:lnTo>
                      <a:pt x="9" y="60"/>
                    </a:lnTo>
                    <a:lnTo>
                      <a:pt x="5" y="53"/>
                    </a:lnTo>
                    <a:lnTo>
                      <a:pt x="1" y="40"/>
                    </a:lnTo>
                    <a:lnTo>
                      <a:pt x="0" y="32"/>
                    </a:lnTo>
                    <a:close/>
                    <a:moveTo>
                      <a:pt x="9" y="34"/>
                    </a:moveTo>
                    <a:lnTo>
                      <a:pt x="9" y="48"/>
                    </a:lnTo>
                    <a:lnTo>
                      <a:pt x="11" y="55"/>
                    </a:lnTo>
                    <a:lnTo>
                      <a:pt x="16" y="60"/>
                    </a:lnTo>
                    <a:lnTo>
                      <a:pt x="19" y="61"/>
                    </a:lnTo>
                    <a:lnTo>
                      <a:pt x="22" y="60"/>
                    </a:lnTo>
                    <a:lnTo>
                      <a:pt x="24" y="60"/>
                    </a:lnTo>
                    <a:lnTo>
                      <a:pt x="27" y="56"/>
                    </a:lnTo>
                    <a:lnTo>
                      <a:pt x="29" y="52"/>
                    </a:lnTo>
                    <a:lnTo>
                      <a:pt x="29" y="45"/>
                    </a:lnTo>
                    <a:lnTo>
                      <a:pt x="30" y="39"/>
                    </a:lnTo>
                    <a:lnTo>
                      <a:pt x="30" y="29"/>
                    </a:lnTo>
                    <a:lnTo>
                      <a:pt x="29" y="19"/>
                    </a:lnTo>
                    <a:lnTo>
                      <a:pt x="29" y="11"/>
                    </a:lnTo>
                    <a:lnTo>
                      <a:pt x="27" y="8"/>
                    </a:lnTo>
                    <a:lnTo>
                      <a:pt x="22" y="3"/>
                    </a:lnTo>
                    <a:lnTo>
                      <a:pt x="16" y="3"/>
                    </a:lnTo>
                    <a:lnTo>
                      <a:pt x="11" y="13"/>
                    </a:lnTo>
                    <a:lnTo>
                      <a:pt x="9" y="18"/>
                    </a:lnTo>
                    <a:lnTo>
                      <a:pt x="9" y="3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57" name="Rectangle 901"/>
              <p:cNvSpPr>
                <a:spLocks noChangeArrowheads="1"/>
              </p:cNvSpPr>
              <p:nvPr/>
            </p:nvSpPr>
            <p:spPr bwMode="auto">
              <a:xfrm>
                <a:off x="3003" y="3413"/>
                <a:ext cx="25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58" name="Freeform 902"/>
              <p:cNvSpPr>
                <a:spLocks noEditPoints="1"/>
              </p:cNvSpPr>
              <p:nvPr/>
            </p:nvSpPr>
            <p:spPr bwMode="auto">
              <a:xfrm>
                <a:off x="3037" y="3376"/>
                <a:ext cx="36" cy="65"/>
              </a:xfrm>
              <a:custGeom>
                <a:avLst/>
                <a:gdLst/>
                <a:ahLst/>
                <a:cxnLst>
                  <a:cxn ang="0">
                    <a:pos x="13" y="32"/>
                  </a:cxn>
                  <a:cxn ang="0">
                    <a:pos x="8" y="29"/>
                  </a:cxn>
                  <a:cxn ang="0">
                    <a:pos x="5" y="26"/>
                  </a:cxn>
                  <a:cxn ang="0">
                    <a:pos x="3" y="22"/>
                  </a:cxn>
                  <a:cxn ang="0">
                    <a:pos x="2" y="18"/>
                  </a:cxn>
                  <a:cxn ang="0">
                    <a:pos x="0" y="14"/>
                  </a:cxn>
                  <a:cxn ang="0">
                    <a:pos x="2" y="10"/>
                  </a:cxn>
                  <a:cxn ang="0">
                    <a:pos x="5" y="3"/>
                  </a:cxn>
                  <a:cxn ang="0">
                    <a:pos x="8" y="1"/>
                  </a:cxn>
                  <a:cxn ang="0">
                    <a:pos x="13" y="0"/>
                  </a:cxn>
                  <a:cxn ang="0">
                    <a:pos x="23" y="0"/>
                  </a:cxn>
                  <a:cxn ang="0">
                    <a:pos x="29" y="3"/>
                  </a:cxn>
                  <a:cxn ang="0">
                    <a:pos x="33" y="6"/>
                  </a:cxn>
                  <a:cxn ang="0">
                    <a:pos x="34" y="10"/>
                  </a:cxn>
                  <a:cxn ang="0">
                    <a:pos x="34" y="18"/>
                  </a:cxn>
                  <a:cxn ang="0">
                    <a:pos x="26" y="26"/>
                  </a:cxn>
                  <a:cxn ang="0">
                    <a:pos x="21" y="29"/>
                  </a:cxn>
                  <a:cxn ang="0">
                    <a:pos x="26" y="32"/>
                  </a:cxn>
                  <a:cxn ang="0">
                    <a:pos x="29" y="35"/>
                  </a:cxn>
                  <a:cxn ang="0">
                    <a:pos x="31" y="39"/>
                  </a:cxn>
                  <a:cxn ang="0">
                    <a:pos x="34" y="42"/>
                  </a:cxn>
                  <a:cxn ang="0">
                    <a:pos x="36" y="45"/>
                  </a:cxn>
                  <a:cxn ang="0">
                    <a:pos x="36" y="48"/>
                  </a:cxn>
                  <a:cxn ang="0">
                    <a:pos x="34" y="55"/>
                  </a:cxn>
                  <a:cxn ang="0">
                    <a:pos x="31" y="60"/>
                  </a:cxn>
                  <a:cxn ang="0">
                    <a:pos x="26" y="61"/>
                  </a:cxn>
                  <a:cxn ang="0">
                    <a:pos x="23" y="63"/>
                  </a:cxn>
                  <a:cxn ang="0">
                    <a:pos x="18" y="65"/>
                  </a:cxn>
                  <a:cxn ang="0">
                    <a:pos x="12" y="63"/>
                  </a:cxn>
                  <a:cxn ang="0">
                    <a:pos x="7" y="61"/>
                  </a:cxn>
                  <a:cxn ang="0">
                    <a:pos x="3" y="58"/>
                  </a:cxn>
                  <a:cxn ang="0">
                    <a:pos x="0" y="53"/>
                  </a:cxn>
                  <a:cxn ang="0">
                    <a:pos x="0" y="45"/>
                  </a:cxn>
                  <a:cxn ang="0">
                    <a:pos x="2" y="44"/>
                  </a:cxn>
                  <a:cxn ang="0">
                    <a:pos x="3" y="40"/>
                  </a:cxn>
                  <a:cxn ang="0">
                    <a:pos x="7" y="37"/>
                  </a:cxn>
                  <a:cxn ang="0">
                    <a:pos x="13" y="32"/>
                  </a:cxn>
                  <a:cxn ang="0">
                    <a:pos x="20" y="27"/>
                  </a:cxn>
                  <a:cxn ang="0">
                    <a:pos x="23" y="22"/>
                  </a:cxn>
                  <a:cxn ang="0">
                    <a:pos x="26" y="16"/>
                  </a:cxn>
                  <a:cxn ang="0">
                    <a:pos x="26" y="10"/>
                  </a:cxn>
                  <a:cxn ang="0">
                    <a:pos x="25" y="6"/>
                  </a:cxn>
                  <a:cxn ang="0">
                    <a:pos x="21" y="3"/>
                  </a:cxn>
                  <a:cxn ang="0">
                    <a:pos x="15" y="3"/>
                  </a:cxn>
                  <a:cxn ang="0">
                    <a:pos x="12" y="6"/>
                  </a:cxn>
                  <a:cxn ang="0">
                    <a:pos x="10" y="10"/>
                  </a:cxn>
                  <a:cxn ang="0">
                    <a:pos x="10" y="16"/>
                  </a:cxn>
                  <a:cxn ang="0">
                    <a:pos x="12" y="19"/>
                  </a:cxn>
                  <a:cxn ang="0">
                    <a:pos x="13" y="21"/>
                  </a:cxn>
                  <a:cxn ang="0">
                    <a:pos x="20" y="27"/>
                  </a:cxn>
                  <a:cxn ang="0">
                    <a:pos x="15" y="34"/>
                  </a:cxn>
                  <a:cxn ang="0">
                    <a:pos x="12" y="37"/>
                  </a:cxn>
                  <a:cxn ang="0">
                    <a:pos x="8" y="44"/>
                  </a:cxn>
                  <a:cxn ang="0">
                    <a:pos x="8" y="48"/>
                  </a:cxn>
                  <a:cxn ang="0">
                    <a:pos x="10" y="53"/>
                  </a:cxn>
                  <a:cxn ang="0">
                    <a:pos x="13" y="60"/>
                  </a:cxn>
                  <a:cxn ang="0">
                    <a:pos x="15" y="61"/>
                  </a:cxn>
                  <a:cxn ang="0">
                    <a:pos x="18" y="61"/>
                  </a:cxn>
                  <a:cxn ang="0">
                    <a:pos x="25" y="58"/>
                  </a:cxn>
                  <a:cxn ang="0">
                    <a:pos x="26" y="55"/>
                  </a:cxn>
                  <a:cxn ang="0">
                    <a:pos x="26" y="48"/>
                  </a:cxn>
                  <a:cxn ang="0">
                    <a:pos x="23" y="42"/>
                  </a:cxn>
                  <a:cxn ang="0">
                    <a:pos x="15" y="34"/>
                  </a:cxn>
                </a:cxnLst>
                <a:rect l="0" t="0" r="r" b="b"/>
                <a:pathLst>
                  <a:path w="36" h="65">
                    <a:moveTo>
                      <a:pt x="13" y="32"/>
                    </a:moveTo>
                    <a:lnTo>
                      <a:pt x="8" y="29"/>
                    </a:lnTo>
                    <a:lnTo>
                      <a:pt x="5" y="26"/>
                    </a:lnTo>
                    <a:lnTo>
                      <a:pt x="3" y="22"/>
                    </a:lnTo>
                    <a:lnTo>
                      <a:pt x="2" y="18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5" y="3"/>
                    </a:lnTo>
                    <a:lnTo>
                      <a:pt x="8" y="1"/>
                    </a:lnTo>
                    <a:lnTo>
                      <a:pt x="13" y="0"/>
                    </a:lnTo>
                    <a:lnTo>
                      <a:pt x="23" y="0"/>
                    </a:lnTo>
                    <a:lnTo>
                      <a:pt x="29" y="3"/>
                    </a:lnTo>
                    <a:lnTo>
                      <a:pt x="33" y="6"/>
                    </a:lnTo>
                    <a:lnTo>
                      <a:pt x="34" y="10"/>
                    </a:lnTo>
                    <a:lnTo>
                      <a:pt x="34" y="18"/>
                    </a:lnTo>
                    <a:lnTo>
                      <a:pt x="26" y="26"/>
                    </a:lnTo>
                    <a:lnTo>
                      <a:pt x="21" y="29"/>
                    </a:lnTo>
                    <a:lnTo>
                      <a:pt x="26" y="32"/>
                    </a:lnTo>
                    <a:lnTo>
                      <a:pt x="29" y="35"/>
                    </a:lnTo>
                    <a:lnTo>
                      <a:pt x="31" y="39"/>
                    </a:lnTo>
                    <a:lnTo>
                      <a:pt x="34" y="42"/>
                    </a:lnTo>
                    <a:lnTo>
                      <a:pt x="36" y="45"/>
                    </a:lnTo>
                    <a:lnTo>
                      <a:pt x="36" y="48"/>
                    </a:lnTo>
                    <a:lnTo>
                      <a:pt x="34" y="55"/>
                    </a:lnTo>
                    <a:lnTo>
                      <a:pt x="31" y="60"/>
                    </a:lnTo>
                    <a:lnTo>
                      <a:pt x="26" y="61"/>
                    </a:lnTo>
                    <a:lnTo>
                      <a:pt x="23" y="63"/>
                    </a:lnTo>
                    <a:lnTo>
                      <a:pt x="18" y="65"/>
                    </a:lnTo>
                    <a:lnTo>
                      <a:pt x="12" y="63"/>
                    </a:lnTo>
                    <a:lnTo>
                      <a:pt x="7" y="61"/>
                    </a:lnTo>
                    <a:lnTo>
                      <a:pt x="3" y="58"/>
                    </a:lnTo>
                    <a:lnTo>
                      <a:pt x="0" y="53"/>
                    </a:lnTo>
                    <a:lnTo>
                      <a:pt x="0" y="45"/>
                    </a:lnTo>
                    <a:lnTo>
                      <a:pt x="2" y="44"/>
                    </a:lnTo>
                    <a:lnTo>
                      <a:pt x="3" y="40"/>
                    </a:lnTo>
                    <a:lnTo>
                      <a:pt x="7" y="37"/>
                    </a:lnTo>
                    <a:lnTo>
                      <a:pt x="13" y="32"/>
                    </a:lnTo>
                    <a:close/>
                    <a:moveTo>
                      <a:pt x="20" y="27"/>
                    </a:moveTo>
                    <a:lnTo>
                      <a:pt x="23" y="22"/>
                    </a:lnTo>
                    <a:lnTo>
                      <a:pt x="26" y="16"/>
                    </a:lnTo>
                    <a:lnTo>
                      <a:pt x="26" y="10"/>
                    </a:lnTo>
                    <a:lnTo>
                      <a:pt x="25" y="6"/>
                    </a:lnTo>
                    <a:lnTo>
                      <a:pt x="21" y="3"/>
                    </a:lnTo>
                    <a:lnTo>
                      <a:pt x="15" y="3"/>
                    </a:lnTo>
                    <a:lnTo>
                      <a:pt x="12" y="6"/>
                    </a:lnTo>
                    <a:lnTo>
                      <a:pt x="10" y="10"/>
                    </a:lnTo>
                    <a:lnTo>
                      <a:pt x="10" y="16"/>
                    </a:lnTo>
                    <a:lnTo>
                      <a:pt x="12" y="19"/>
                    </a:lnTo>
                    <a:lnTo>
                      <a:pt x="13" y="21"/>
                    </a:lnTo>
                    <a:lnTo>
                      <a:pt x="20" y="27"/>
                    </a:lnTo>
                    <a:close/>
                    <a:moveTo>
                      <a:pt x="15" y="34"/>
                    </a:moveTo>
                    <a:lnTo>
                      <a:pt x="12" y="37"/>
                    </a:lnTo>
                    <a:lnTo>
                      <a:pt x="8" y="44"/>
                    </a:lnTo>
                    <a:lnTo>
                      <a:pt x="8" y="48"/>
                    </a:lnTo>
                    <a:lnTo>
                      <a:pt x="10" y="53"/>
                    </a:lnTo>
                    <a:lnTo>
                      <a:pt x="13" y="60"/>
                    </a:lnTo>
                    <a:lnTo>
                      <a:pt x="15" y="61"/>
                    </a:lnTo>
                    <a:lnTo>
                      <a:pt x="18" y="61"/>
                    </a:lnTo>
                    <a:lnTo>
                      <a:pt x="25" y="58"/>
                    </a:lnTo>
                    <a:lnTo>
                      <a:pt x="26" y="55"/>
                    </a:lnTo>
                    <a:lnTo>
                      <a:pt x="26" y="48"/>
                    </a:lnTo>
                    <a:lnTo>
                      <a:pt x="23" y="42"/>
                    </a:lnTo>
                    <a:lnTo>
                      <a:pt x="15" y="34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59" name="Rectangle 903"/>
              <p:cNvSpPr>
                <a:spLocks noChangeArrowheads="1"/>
              </p:cNvSpPr>
              <p:nvPr/>
            </p:nvSpPr>
            <p:spPr bwMode="auto">
              <a:xfrm>
                <a:off x="3194" y="3413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60" name="Freeform 904"/>
              <p:cNvSpPr>
                <a:spLocks noEditPoints="1"/>
              </p:cNvSpPr>
              <p:nvPr/>
            </p:nvSpPr>
            <p:spPr bwMode="auto">
              <a:xfrm>
                <a:off x="3227" y="3376"/>
                <a:ext cx="37" cy="6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7" y="1"/>
                  </a:cxn>
                  <a:cxn ang="0">
                    <a:pos x="32" y="3"/>
                  </a:cxn>
                  <a:cxn ang="0">
                    <a:pos x="27" y="3"/>
                  </a:cxn>
                  <a:cxn ang="0">
                    <a:pos x="24" y="6"/>
                  </a:cxn>
                  <a:cxn ang="0">
                    <a:pos x="19" y="10"/>
                  </a:cxn>
                  <a:cxn ang="0">
                    <a:pos x="16" y="14"/>
                  </a:cxn>
                  <a:cxn ang="0">
                    <a:pos x="11" y="24"/>
                  </a:cxn>
                  <a:cxn ang="0">
                    <a:pos x="9" y="29"/>
                  </a:cxn>
                  <a:cxn ang="0">
                    <a:pos x="14" y="26"/>
                  </a:cxn>
                  <a:cxn ang="0">
                    <a:pos x="17" y="24"/>
                  </a:cxn>
                  <a:cxn ang="0">
                    <a:pos x="22" y="24"/>
                  </a:cxn>
                  <a:cxn ang="0">
                    <a:pos x="27" y="26"/>
                  </a:cxn>
                  <a:cxn ang="0">
                    <a:pos x="32" y="29"/>
                  </a:cxn>
                  <a:cxn ang="0">
                    <a:pos x="35" y="32"/>
                  </a:cxn>
                  <a:cxn ang="0">
                    <a:pos x="37" y="37"/>
                  </a:cxn>
                  <a:cxn ang="0">
                    <a:pos x="37" y="47"/>
                  </a:cxn>
                  <a:cxn ang="0">
                    <a:pos x="35" y="52"/>
                  </a:cxn>
                  <a:cxn ang="0">
                    <a:pos x="32" y="56"/>
                  </a:cxn>
                  <a:cxn ang="0">
                    <a:pos x="29" y="60"/>
                  </a:cxn>
                  <a:cxn ang="0">
                    <a:pos x="24" y="63"/>
                  </a:cxn>
                  <a:cxn ang="0">
                    <a:pos x="19" y="65"/>
                  </a:cxn>
                  <a:cxn ang="0">
                    <a:pos x="14" y="63"/>
                  </a:cxn>
                  <a:cxn ang="0">
                    <a:pos x="11" y="63"/>
                  </a:cxn>
                  <a:cxn ang="0">
                    <a:pos x="8" y="60"/>
                  </a:cxn>
                  <a:cxn ang="0">
                    <a:pos x="3" y="53"/>
                  </a:cxn>
                  <a:cxn ang="0">
                    <a:pos x="0" y="47"/>
                  </a:cxn>
                  <a:cxn ang="0">
                    <a:pos x="0" y="27"/>
                  </a:cxn>
                  <a:cxn ang="0">
                    <a:pos x="1" y="22"/>
                  </a:cxn>
                  <a:cxn ang="0">
                    <a:pos x="11" y="10"/>
                  </a:cxn>
                  <a:cxn ang="0">
                    <a:pos x="16" y="6"/>
                  </a:cxn>
                  <a:cxn ang="0">
                    <a:pos x="19" y="3"/>
                  </a:cxn>
                  <a:cxn ang="0">
                    <a:pos x="29" y="0"/>
                  </a:cxn>
                  <a:cxn ang="0">
                    <a:pos x="34" y="0"/>
                  </a:cxn>
                  <a:cxn ang="0">
                    <a:pos x="37" y="0"/>
                  </a:cxn>
                  <a:cxn ang="0">
                    <a:pos x="9" y="32"/>
                  </a:cxn>
                  <a:cxn ang="0">
                    <a:pos x="8" y="35"/>
                  </a:cxn>
                  <a:cxn ang="0">
                    <a:pos x="8" y="47"/>
                  </a:cxn>
                  <a:cxn ang="0">
                    <a:pos x="9" y="52"/>
                  </a:cxn>
                  <a:cxn ang="0">
                    <a:pos x="11" y="55"/>
                  </a:cxn>
                  <a:cxn ang="0">
                    <a:pos x="14" y="60"/>
                  </a:cxn>
                  <a:cxn ang="0">
                    <a:pos x="16" y="60"/>
                  </a:cxn>
                  <a:cxn ang="0">
                    <a:pos x="19" y="61"/>
                  </a:cxn>
                  <a:cxn ang="0">
                    <a:pos x="22" y="60"/>
                  </a:cxn>
                  <a:cxn ang="0">
                    <a:pos x="27" y="55"/>
                  </a:cxn>
                  <a:cxn ang="0">
                    <a:pos x="29" y="52"/>
                  </a:cxn>
                  <a:cxn ang="0">
                    <a:pos x="29" y="42"/>
                  </a:cxn>
                  <a:cxn ang="0">
                    <a:pos x="27" y="37"/>
                  </a:cxn>
                  <a:cxn ang="0">
                    <a:pos x="24" y="31"/>
                  </a:cxn>
                  <a:cxn ang="0">
                    <a:pos x="17" y="27"/>
                  </a:cxn>
                  <a:cxn ang="0">
                    <a:pos x="16" y="27"/>
                  </a:cxn>
                  <a:cxn ang="0">
                    <a:pos x="14" y="29"/>
                  </a:cxn>
                  <a:cxn ang="0">
                    <a:pos x="13" y="29"/>
                  </a:cxn>
                  <a:cxn ang="0">
                    <a:pos x="9" y="32"/>
                  </a:cxn>
                </a:cxnLst>
                <a:rect l="0" t="0" r="r" b="b"/>
                <a:pathLst>
                  <a:path w="37" h="65">
                    <a:moveTo>
                      <a:pt x="37" y="0"/>
                    </a:moveTo>
                    <a:lnTo>
                      <a:pt x="37" y="1"/>
                    </a:lnTo>
                    <a:lnTo>
                      <a:pt x="32" y="3"/>
                    </a:lnTo>
                    <a:lnTo>
                      <a:pt x="27" y="3"/>
                    </a:lnTo>
                    <a:lnTo>
                      <a:pt x="24" y="6"/>
                    </a:lnTo>
                    <a:lnTo>
                      <a:pt x="19" y="10"/>
                    </a:lnTo>
                    <a:lnTo>
                      <a:pt x="16" y="14"/>
                    </a:lnTo>
                    <a:lnTo>
                      <a:pt x="11" y="24"/>
                    </a:lnTo>
                    <a:lnTo>
                      <a:pt x="9" y="29"/>
                    </a:lnTo>
                    <a:lnTo>
                      <a:pt x="14" y="26"/>
                    </a:lnTo>
                    <a:lnTo>
                      <a:pt x="17" y="24"/>
                    </a:lnTo>
                    <a:lnTo>
                      <a:pt x="22" y="24"/>
                    </a:lnTo>
                    <a:lnTo>
                      <a:pt x="27" y="26"/>
                    </a:lnTo>
                    <a:lnTo>
                      <a:pt x="32" y="29"/>
                    </a:lnTo>
                    <a:lnTo>
                      <a:pt x="35" y="32"/>
                    </a:lnTo>
                    <a:lnTo>
                      <a:pt x="37" y="37"/>
                    </a:lnTo>
                    <a:lnTo>
                      <a:pt x="37" y="47"/>
                    </a:lnTo>
                    <a:lnTo>
                      <a:pt x="35" y="52"/>
                    </a:lnTo>
                    <a:lnTo>
                      <a:pt x="32" y="56"/>
                    </a:lnTo>
                    <a:lnTo>
                      <a:pt x="29" y="60"/>
                    </a:lnTo>
                    <a:lnTo>
                      <a:pt x="24" y="63"/>
                    </a:lnTo>
                    <a:lnTo>
                      <a:pt x="19" y="65"/>
                    </a:lnTo>
                    <a:lnTo>
                      <a:pt x="14" y="63"/>
                    </a:lnTo>
                    <a:lnTo>
                      <a:pt x="11" y="63"/>
                    </a:lnTo>
                    <a:lnTo>
                      <a:pt x="8" y="60"/>
                    </a:lnTo>
                    <a:lnTo>
                      <a:pt x="3" y="53"/>
                    </a:lnTo>
                    <a:lnTo>
                      <a:pt x="0" y="47"/>
                    </a:lnTo>
                    <a:lnTo>
                      <a:pt x="0" y="27"/>
                    </a:lnTo>
                    <a:lnTo>
                      <a:pt x="1" y="22"/>
                    </a:lnTo>
                    <a:lnTo>
                      <a:pt x="11" y="10"/>
                    </a:lnTo>
                    <a:lnTo>
                      <a:pt x="16" y="6"/>
                    </a:lnTo>
                    <a:lnTo>
                      <a:pt x="19" y="3"/>
                    </a:lnTo>
                    <a:lnTo>
                      <a:pt x="29" y="0"/>
                    </a:lnTo>
                    <a:lnTo>
                      <a:pt x="34" y="0"/>
                    </a:lnTo>
                    <a:lnTo>
                      <a:pt x="37" y="0"/>
                    </a:lnTo>
                    <a:close/>
                    <a:moveTo>
                      <a:pt x="9" y="32"/>
                    </a:moveTo>
                    <a:lnTo>
                      <a:pt x="8" y="35"/>
                    </a:lnTo>
                    <a:lnTo>
                      <a:pt x="8" y="47"/>
                    </a:lnTo>
                    <a:lnTo>
                      <a:pt x="9" y="52"/>
                    </a:lnTo>
                    <a:lnTo>
                      <a:pt x="11" y="55"/>
                    </a:lnTo>
                    <a:lnTo>
                      <a:pt x="14" y="60"/>
                    </a:lnTo>
                    <a:lnTo>
                      <a:pt x="16" y="60"/>
                    </a:lnTo>
                    <a:lnTo>
                      <a:pt x="19" y="61"/>
                    </a:lnTo>
                    <a:lnTo>
                      <a:pt x="22" y="60"/>
                    </a:lnTo>
                    <a:lnTo>
                      <a:pt x="27" y="55"/>
                    </a:lnTo>
                    <a:lnTo>
                      <a:pt x="29" y="52"/>
                    </a:lnTo>
                    <a:lnTo>
                      <a:pt x="29" y="42"/>
                    </a:lnTo>
                    <a:lnTo>
                      <a:pt x="27" y="37"/>
                    </a:lnTo>
                    <a:lnTo>
                      <a:pt x="24" y="31"/>
                    </a:lnTo>
                    <a:lnTo>
                      <a:pt x="17" y="27"/>
                    </a:lnTo>
                    <a:lnTo>
                      <a:pt x="16" y="27"/>
                    </a:lnTo>
                    <a:lnTo>
                      <a:pt x="14" y="29"/>
                    </a:lnTo>
                    <a:lnTo>
                      <a:pt x="13" y="29"/>
                    </a:lnTo>
                    <a:lnTo>
                      <a:pt x="9" y="3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61" name="Rectangle 905"/>
              <p:cNvSpPr>
                <a:spLocks noChangeArrowheads="1"/>
              </p:cNvSpPr>
              <p:nvPr/>
            </p:nvSpPr>
            <p:spPr bwMode="auto">
              <a:xfrm>
                <a:off x="3385" y="3413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62" name="Freeform 906"/>
              <p:cNvSpPr>
                <a:spLocks noEditPoints="1"/>
              </p:cNvSpPr>
              <p:nvPr/>
            </p:nvSpPr>
            <p:spPr bwMode="auto">
              <a:xfrm>
                <a:off x="3414" y="3376"/>
                <a:ext cx="41" cy="63"/>
              </a:xfrm>
              <a:custGeom>
                <a:avLst/>
                <a:gdLst/>
                <a:ahLst/>
                <a:cxnLst>
                  <a:cxn ang="0">
                    <a:pos x="41" y="40"/>
                  </a:cxn>
                  <a:cxn ang="0">
                    <a:pos x="41" y="47"/>
                  </a:cxn>
                  <a:cxn ang="0">
                    <a:pos x="33" y="47"/>
                  </a:cxn>
                  <a:cxn ang="0">
                    <a:pos x="33" y="63"/>
                  </a:cxn>
                  <a:cxn ang="0">
                    <a:pos x="25" y="63"/>
                  </a:cxn>
                  <a:cxn ang="0">
                    <a:pos x="25" y="47"/>
                  </a:cxn>
                  <a:cxn ang="0">
                    <a:pos x="0" y="47"/>
                  </a:cxn>
                  <a:cxn ang="0">
                    <a:pos x="0" y="42"/>
                  </a:cxn>
                  <a:cxn ang="0">
                    <a:pos x="28" y="0"/>
                  </a:cxn>
                  <a:cxn ang="0">
                    <a:pos x="33" y="0"/>
                  </a:cxn>
                  <a:cxn ang="0">
                    <a:pos x="33" y="40"/>
                  </a:cxn>
                  <a:cxn ang="0">
                    <a:pos x="41" y="40"/>
                  </a:cxn>
                  <a:cxn ang="0">
                    <a:pos x="25" y="40"/>
                  </a:cxn>
                  <a:cxn ang="0">
                    <a:pos x="25" y="8"/>
                  </a:cxn>
                  <a:cxn ang="0">
                    <a:pos x="5" y="40"/>
                  </a:cxn>
                  <a:cxn ang="0">
                    <a:pos x="25" y="40"/>
                  </a:cxn>
                </a:cxnLst>
                <a:rect l="0" t="0" r="r" b="b"/>
                <a:pathLst>
                  <a:path w="41" h="63">
                    <a:moveTo>
                      <a:pt x="41" y="40"/>
                    </a:moveTo>
                    <a:lnTo>
                      <a:pt x="41" y="47"/>
                    </a:lnTo>
                    <a:lnTo>
                      <a:pt x="33" y="47"/>
                    </a:lnTo>
                    <a:lnTo>
                      <a:pt x="33" y="63"/>
                    </a:lnTo>
                    <a:lnTo>
                      <a:pt x="25" y="63"/>
                    </a:lnTo>
                    <a:lnTo>
                      <a:pt x="25" y="47"/>
                    </a:lnTo>
                    <a:lnTo>
                      <a:pt x="0" y="47"/>
                    </a:lnTo>
                    <a:lnTo>
                      <a:pt x="0" y="42"/>
                    </a:lnTo>
                    <a:lnTo>
                      <a:pt x="28" y="0"/>
                    </a:lnTo>
                    <a:lnTo>
                      <a:pt x="33" y="0"/>
                    </a:lnTo>
                    <a:lnTo>
                      <a:pt x="33" y="40"/>
                    </a:lnTo>
                    <a:lnTo>
                      <a:pt x="41" y="40"/>
                    </a:lnTo>
                    <a:close/>
                    <a:moveTo>
                      <a:pt x="25" y="40"/>
                    </a:moveTo>
                    <a:lnTo>
                      <a:pt x="25" y="8"/>
                    </a:lnTo>
                    <a:lnTo>
                      <a:pt x="5" y="40"/>
                    </a:lnTo>
                    <a:lnTo>
                      <a:pt x="25" y="4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63" name="Rectangle 907"/>
              <p:cNvSpPr>
                <a:spLocks noChangeArrowheads="1"/>
              </p:cNvSpPr>
              <p:nvPr/>
            </p:nvSpPr>
            <p:spPr bwMode="auto">
              <a:xfrm>
                <a:off x="3576" y="3413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64" name="Freeform 908"/>
              <p:cNvSpPr>
                <a:spLocks/>
              </p:cNvSpPr>
              <p:nvPr/>
            </p:nvSpPr>
            <p:spPr bwMode="auto">
              <a:xfrm>
                <a:off x="3605" y="3376"/>
                <a:ext cx="41" cy="63"/>
              </a:xfrm>
              <a:custGeom>
                <a:avLst/>
                <a:gdLst/>
                <a:ahLst/>
                <a:cxnLst>
                  <a:cxn ang="0">
                    <a:pos x="41" y="52"/>
                  </a:cxn>
                  <a:cxn ang="0">
                    <a:pos x="38" y="63"/>
                  </a:cxn>
                  <a:cxn ang="0">
                    <a:pos x="0" y="63"/>
                  </a:cxn>
                  <a:cxn ang="0">
                    <a:pos x="0" y="61"/>
                  </a:cxn>
                  <a:cxn ang="0">
                    <a:pos x="8" y="55"/>
                  </a:cxn>
                  <a:cxn ang="0">
                    <a:pos x="15" y="48"/>
                  </a:cxn>
                  <a:cxn ang="0">
                    <a:pos x="20" y="42"/>
                  </a:cxn>
                  <a:cxn ang="0">
                    <a:pos x="23" y="37"/>
                  </a:cxn>
                  <a:cxn ang="0">
                    <a:pos x="26" y="31"/>
                  </a:cxn>
                  <a:cxn ang="0">
                    <a:pos x="29" y="26"/>
                  </a:cxn>
                  <a:cxn ang="0">
                    <a:pos x="29" y="18"/>
                  </a:cxn>
                  <a:cxn ang="0">
                    <a:pos x="25" y="8"/>
                  </a:cxn>
                  <a:cxn ang="0">
                    <a:pos x="21" y="8"/>
                  </a:cxn>
                  <a:cxn ang="0">
                    <a:pos x="18" y="6"/>
                  </a:cxn>
                  <a:cxn ang="0">
                    <a:pos x="8" y="10"/>
                  </a:cxn>
                  <a:cxn ang="0">
                    <a:pos x="7" y="11"/>
                  </a:cxn>
                  <a:cxn ang="0">
                    <a:pos x="4" y="18"/>
                  </a:cxn>
                  <a:cxn ang="0">
                    <a:pos x="2" y="18"/>
                  </a:cxn>
                  <a:cxn ang="0">
                    <a:pos x="5" y="8"/>
                  </a:cxn>
                  <a:cxn ang="0">
                    <a:pos x="12" y="1"/>
                  </a:cxn>
                  <a:cxn ang="0">
                    <a:pos x="15" y="0"/>
                  </a:cxn>
                  <a:cxn ang="0">
                    <a:pos x="25" y="0"/>
                  </a:cxn>
                  <a:cxn ang="0">
                    <a:pos x="29" y="3"/>
                  </a:cxn>
                  <a:cxn ang="0">
                    <a:pos x="33" y="5"/>
                  </a:cxn>
                  <a:cxn ang="0">
                    <a:pos x="36" y="8"/>
                  </a:cxn>
                  <a:cxn ang="0">
                    <a:pos x="38" y="11"/>
                  </a:cxn>
                  <a:cxn ang="0">
                    <a:pos x="38" y="21"/>
                  </a:cxn>
                  <a:cxn ang="0">
                    <a:pos x="36" y="26"/>
                  </a:cxn>
                  <a:cxn ang="0">
                    <a:pos x="29" y="35"/>
                  </a:cxn>
                  <a:cxn ang="0">
                    <a:pos x="25" y="42"/>
                  </a:cxn>
                  <a:cxn ang="0">
                    <a:pos x="10" y="56"/>
                  </a:cxn>
                  <a:cxn ang="0">
                    <a:pos x="33" y="56"/>
                  </a:cxn>
                  <a:cxn ang="0">
                    <a:pos x="34" y="55"/>
                  </a:cxn>
                  <a:cxn ang="0">
                    <a:pos x="36" y="55"/>
                  </a:cxn>
                  <a:cxn ang="0">
                    <a:pos x="39" y="52"/>
                  </a:cxn>
                  <a:cxn ang="0">
                    <a:pos x="41" y="52"/>
                  </a:cxn>
                </a:cxnLst>
                <a:rect l="0" t="0" r="r" b="b"/>
                <a:pathLst>
                  <a:path w="41" h="63">
                    <a:moveTo>
                      <a:pt x="41" y="52"/>
                    </a:moveTo>
                    <a:lnTo>
                      <a:pt x="38" y="63"/>
                    </a:lnTo>
                    <a:lnTo>
                      <a:pt x="0" y="63"/>
                    </a:lnTo>
                    <a:lnTo>
                      <a:pt x="0" y="61"/>
                    </a:lnTo>
                    <a:lnTo>
                      <a:pt x="8" y="55"/>
                    </a:lnTo>
                    <a:lnTo>
                      <a:pt x="15" y="48"/>
                    </a:lnTo>
                    <a:lnTo>
                      <a:pt x="20" y="42"/>
                    </a:lnTo>
                    <a:lnTo>
                      <a:pt x="23" y="37"/>
                    </a:lnTo>
                    <a:lnTo>
                      <a:pt x="26" y="31"/>
                    </a:lnTo>
                    <a:lnTo>
                      <a:pt x="29" y="26"/>
                    </a:lnTo>
                    <a:lnTo>
                      <a:pt x="29" y="18"/>
                    </a:lnTo>
                    <a:lnTo>
                      <a:pt x="25" y="8"/>
                    </a:lnTo>
                    <a:lnTo>
                      <a:pt x="21" y="8"/>
                    </a:lnTo>
                    <a:lnTo>
                      <a:pt x="18" y="6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4" y="18"/>
                    </a:lnTo>
                    <a:lnTo>
                      <a:pt x="2" y="18"/>
                    </a:lnTo>
                    <a:lnTo>
                      <a:pt x="5" y="8"/>
                    </a:lnTo>
                    <a:lnTo>
                      <a:pt x="12" y="1"/>
                    </a:lnTo>
                    <a:lnTo>
                      <a:pt x="15" y="0"/>
                    </a:lnTo>
                    <a:lnTo>
                      <a:pt x="25" y="0"/>
                    </a:lnTo>
                    <a:lnTo>
                      <a:pt x="29" y="3"/>
                    </a:lnTo>
                    <a:lnTo>
                      <a:pt x="33" y="5"/>
                    </a:lnTo>
                    <a:lnTo>
                      <a:pt x="36" y="8"/>
                    </a:lnTo>
                    <a:lnTo>
                      <a:pt x="38" y="11"/>
                    </a:lnTo>
                    <a:lnTo>
                      <a:pt x="38" y="21"/>
                    </a:lnTo>
                    <a:lnTo>
                      <a:pt x="36" y="26"/>
                    </a:lnTo>
                    <a:lnTo>
                      <a:pt x="29" y="35"/>
                    </a:lnTo>
                    <a:lnTo>
                      <a:pt x="25" y="42"/>
                    </a:lnTo>
                    <a:lnTo>
                      <a:pt x="10" y="56"/>
                    </a:lnTo>
                    <a:lnTo>
                      <a:pt x="33" y="56"/>
                    </a:lnTo>
                    <a:lnTo>
                      <a:pt x="34" y="55"/>
                    </a:lnTo>
                    <a:lnTo>
                      <a:pt x="36" y="55"/>
                    </a:lnTo>
                    <a:lnTo>
                      <a:pt x="39" y="52"/>
                    </a:lnTo>
                    <a:lnTo>
                      <a:pt x="41" y="52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65" name="Line 909"/>
              <p:cNvSpPr>
                <a:spLocks noChangeShapeType="1"/>
              </p:cNvSpPr>
              <p:nvPr/>
            </p:nvSpPr>
            <p:spPr bwMode="auto">
              <a:xfrm flipV="1">
                <a:off x="2089" y="1370"/>
                <a:ext cx="1" cy="1957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66" name="Line 910"/>
              <p:cNvSpPr>
                <a:spLocks noChangeShapeType="1"/>
              </p:cNvSpPr>
              <p:nvPr/>
            </p:nvSpPr>
            <p:spPr bwMode="auto">
              <a:xfrm flipV="1">
                <a:off x="3801" y="1370"/>
                <a:ext cx="1" cy="1957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67" name="Line 911"/>
              <p:cNvSpPr>
                <a:spLocks noChangeShapeType="1"/>
              </p:cNvSpPr>
              <p:nvPr/>
            </p:nvSpPr>
            <p:spPr bwMode="auto">
              <a:xfrm>
                <a:off x="2089" y="3196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68" name="Line 912"/>
              <p:cNvSpPr>
                <a:spLocks noChangeShapeType="1"/>
              </p:cNvSpPr>
              <p:nvPr/>
            </p:nvSpPr>
            <p:spPr bwMode="auto">
              <a:xfrm flipH="1">
                <a:off x="3780" y="3196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69" name="Line 913"/>
              <p:cNvSpPr>
                <a:spLocks noChangeShapeType="1"/>
              </p:cNvSpPr>
              <p:nvPr/>
            </p:nvSpPr>
            <p:spPr bwMode="auto">
              <a:xfrm>
                <a:off x="2089" y="3118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70" name="Line 914"/>
              <p:cNvSpPr>
                <a:spLocks noChangeShapeType="1"/>
              </p:cNvSpPr>
              <p:nvPr/>
            </p:nvSpPr>
            <p:spPr bwMode="auto">
              <a:xfrm flipH="1">
                <a:off x="3780" y="3118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71" name="Line 915"/>
              <p:cNvSpPr>
                <a:spLocks noChangeShapeType="1"/>
              </p:cNvSpPr>
              <p:nvPr/>
            </p:nvSpPr>
            <p:spPr bwMode="auto">
              <a:xfrm>
                <a:off x="2089" y="3063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72" name="Line 916"/>
              <p:cNvSpPr>
                <a:spLocks noChangeShapeType="1"/>
              </p:cNvSpPr>
              <p:nvPr/>
            </p:nvSpPr>
            <p:spPr bwMode="auto">
              <a:xfrm flipH="1">
                <a:off x="3780" y="3063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73" name="Line 917"/>
              <p:cNvSpPr>
                <a:spLocks noChangeShapeType="1"/>
              </p:cNvSpPr>
              <p:nvPr/>
            </p:nvSpPr>
            <p:spPr bwMode="auto">
              <a:xfrm>
                <a:off x="2089" y="3021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74" name="Line 918"/>
              <p:cNvSpPr>
                <a:spLocks noChangeShapeType="1"/>
              </p:cNvSpPr>
              <p:nvPr/>
            </p:nvSpPr>
            <p:spPr bwMode="auto">
              <a:xfrm flipH="1">
                <a:off x="3780" y="3021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75" name="Line 919"/>
              <p:cNvSpPr>
                <a:spLocks noChangeShapeType="1"/>
              </p:cNvSpPr>
              <p:nvPr/>
            </p:nvSpPr>
            <p:spPr bwMode="auto">
              <a:xfrm>
                <a:off x="2089" y="2987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76" name="Line 920"/>
              <p:cNvSpPr>
                <a:spLocks noChangeShapeType="1"/>
              </p:cNvSpPr>
              <p:nvPr/>
            </p:nvSpPr>
            <p:spPr bwMode="auto">
              <a:xfrm flipH="1">
                <a:off x="3780" y="2987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77" name="Line 921"/>
              <p:cNvSpPr>
                <a:spLocks noChangeShapeType="1"/>
              </p:cNvSpPr>
              <p:nvPr/>
            </p:nvSpPr>
            <p:spPr bwMode="auto">
              <a:xfrm>
                <a:off x="2089" y="2958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78" name="Line 922"/>
              <p:cNvSpPr>
                <a:spLocks noChangeShapeType="1"/>
              </p:cNvSpPr>
              <p:nvPr/>
            </p:nvSpPr>
            <p:spPr bwMode="auto">
              <a:xfrm flipH="1">
                <a:off x="3780" y="2958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79" name="Line 923"/>
              <p:cNvSpPr>
                <a:spLocks noChangeShapeType="1"/>
              </p:cNvSpPr>
              <p:nvPr/>
            </p:nvSpPr>
            <p:spPr bwMode="auto">
              <a:xfrm>
                <a:off x="2089" y="2932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80" name="Line 924"/>
              <p:cNvSpPr>
                <a:spLocks noChangeShapeType="1"/>
              </p:cNvSpPr>
              <p:nvPr/>
            </p:nvSpPr>
            <p:spPr bwMode="auto">
              <a:xfrm flipH="1">
                <a:off x="3780" y="2932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81" name="Line 925"/>
              <p:cNvSpPr>
                <a:spLocks noChangeShapeType="1"/>
              </p:cNvSpPr>
              <p:nvPr/>
            </p:nvSpPr>
            <p:spPr bwMode="auto">
              <a:xfrm>
                <a:off x="2089" y="2909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82" name="Line 926"/>
              <p:cNvSpPr>
                <a:spLocks noChangeShapeType="1"/>
              </p:cNvSpPr>
              <p:nvPr/>
            </p:nvSpPr>
            <p:spPr bwMode="auto">
              <a:xfrm flipH="1">
                <a:off x="3780" y="2909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83" name="Line 927"/>
              <p:cNvSpPr>
                <a:spLocks noChangeShapeType="1"/>
              </p:cNvSpPr>
              <p:nvPr/>
            </p:nvSpPr>
            <p:spPr bwMode="auto">
              <a:xfrm>
                <a:off x="2089" y="2890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84" name="Line 928"/>
              <p:cNvSpPr>
                <a:spLocks noChangeShapeType="1"/>
              </p:cNvSpPr>
              <p:nvPr/>
            </p:nvSpPr>
            <p:spPr bwMode="auto">
              <a:xfrm flipH="1">
                <a:off x="3780" y="2890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85" name="Line 929"/>
              <p:cNvSpPr>
                <a:spLocks noChangeShapeType="1"/>
              </p:cNvSpPr>
              <p:nvPr/>
            </p:nvSpPr>
            <p:spPr bwMode="auto">
              <a:xfrm>
                <a:off x="2089" y="2759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86" name="Line 930"/>
              <p:cNvSpPr>
                <a:spLocks noChangeShapeType="1"/>
              </p:cNvSpPr>
              <p:nvPr/>
            </p:nvSpPr>
            <p:spPr bwMode="auto">
              <a:xfrm flipH="1">
                <a:off x="3780" y="2759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87" name="Line 931"/>
              <p:cNvSpPr>
                <a:spLocks noChangeShapeType="1"/>
              </p:cNvSpPr>
              <p:nvPr/>
            </p:nvSpPr>
            <p:spPr bwMode="auto">
              <a:xfrm>
                <a:off x="2089" y="2681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88" name="Line 932"/>
              <p:cNvSpPr>
                <a:spLocks noChangeShapeType="1"/>
              </p:cNvSpPr>
              <p:nvPr/>
            </p:nvSpPr>
            <p:spPr bwMode="auto">
              <a:xfrm flipH="1">
                <a:off x="3780" y="2681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89" name="Line 933"/>
              <p:cNvSpPr>
                <a:spLocks noChangeShapeType="1"/>
              </p:cNvSpPr>
              <p:nvPr/>
            </p:nvSpPr>
            <p:spPr bwMode="auto">
              <a:xfrm>
                <a:off x="2089" y="2626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90" name="Line 934"/>
              <p:cNvSpPr>
                <a:spLocks noChangeShapeType="1"/>
              </p:cNvSpPr>
              <p:nvPr/>
            </p:nvSpPr>
            <p:spPr bwMode="auto">
              <a:xfrm flipH="1">
                <a:off x="3780" y="2626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91" name="Line 935"/>
              <p:cNvSpPr>
                <a:spLocks noChangeShapeType="1"/>
              </p:cNvSpPr>
              <p:nvPr/>
            </p:nvSpPr>
            <p:spPr bwMode="auto">
              <a:xfrm>
                <a:off x="2089" y="2584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92" name="Line 936"/>
              <p:cNvSpPr>
                <a:spLocks noChangeShapeType="1"/>
              </p:cNvSpPr>
              <p:nvPr/>
            </p:nvSpPr>
            <p:spPr bwMode="auto">
              <a:xfrm flipH="1">
                <a:off x="3780" y="2584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93" name="Line 937"/>
              <p:cNvSpPr>
                <a:spLocks noChangeShapeType="1"/>
              </p:cNvSpPr>
              <p:nvPr/>
            </p:nvSpPr>
            <p:spPr bwMode="auto">
              <a:xfrm>
                <a:off x="2089" y="2550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94" name="Line 938"/>
              <p:cNvSpPr>
                <a:spLocks noChangeShapeType="1"/>
              </p:cNvSpPr>
              <p:nvPr/>
            </p:nvSpPr>
            <p:spPr bwMode="auto">
              <a:xfrm flipH="1">
                <a:off x="3780" y="2550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95" name="Line 939"/>
              <p:cNvSpPr>
                <a:spLocks noChangeShapeType="1"/>
              </p:cNvSpPr>
              <p:nvPr/>
            </p:nvSpPr>
            <p:spPr bwMode="auto">
              <a:xfrm>
                <a:off x="2089" y="2521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96" name="Line 940"/>
              <p:cNvSpPr>
                <a:spLocks noChangeShapeType="1"/>
              </p:cNvSpPr>
              <p:nvPr/>
            </p:nvSpPr>
            <p:spPr bwMode="auto">
              <a:xfrm flipH="1">
                <a:off x="3780" y="2521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97" name="Line 941"/>
              <p:cNvSpPr>
                <a:spLocks noChangeShapeType="1"/>
              </p:cNvSpPr>
              <p:nvPr/>
            </p:nvSpPr>
            <p:spPr bwMode="auto">
              <a:xfrm>
                <a:off x="2089" y="2495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98" name="Line 942"/>
              <p:cNvSpPr>
                <a:spLocks noChangeShapeType="1"/>
              </p:cNvSpPr>
              <p:nvPr/>
            </p:nvSpPr>
            <p:spPr bwMode="auto">
              <a:xfrm flipH="1">
                <a:off x="3780" y="2495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199" name="Line 943"/>
              <p:cNvSpPr>
                <a:spLocks noChangeShapeType="1"/>
              </p:cNvSpPr>
              <p:nvPr/>
            </p:nvSpPr>
            <p:spPr bwMode="auto">
              <a:xfrm>
                <a:off x="2089" y="2472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00" name="Line 944"/>
              <p:cNvSpPr>
                <a:spLocks noChangeShapeType="1"/>
              </p:cNvSpPr>
              <p:nvPr/>
            </p:nvSpPr>
            <p:spPr bwMode="auto">
              <a:xfrm flipH="1">
                <a:off x="3780" y="2472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01" name="Line 945"/>
              <p:cNvSpPr>
                <a:spLocks noChangeShapeType="1"/>
              </p:cNvSpPr>
              <p:nvPr/>
            </p:nvSpPr>
            <p:spPr bwMode="auto">
              <a:xfrm>
                <a:off x="2089" y="2453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02" name="Line 946"/>
              <p:cNvSpPr>
                <a:spLocks noChangeShapeType="1"/>
              </p:cNvSpPr>
              <p:nvPr/>
            </p:nvSpPr>
            <p:spPr bwMode="auto">
              <a:xfrm flipH="1">
                <a:off x="3780" y="2453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03" name="Line 947"/>
              <p:cNvSpPr>
                <a:spLocks noChangeShapeType="1"/>
              </p:cNvSpPr>
              <p:nvPr/>
            </p:nvSpPr>
            <p:spPr bwMode="auto">
              <a:xfrm>
                <a:off x="2089" y="2320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04" name="Line 948"/>
              <p:cNvSpPr>
                <a:spLocks noChangeShapeType="1"/>
              </p:cNvSpPr>
              <p:nvPr/>
            </p:nvSpPr>
            <p:spPr bwMode="auto">
              <a:xfrm flipH="1">
                <a:off x="3780" y="2320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05" name="Line 949"/>
              <p:cNvSpPr>
                <a:spLocks noChangeShapeType="1"/>
              </p:cNvSpPr>
              <p:nvPr/>
            </p:nvSpPr>
            <p:spPr bwMode="auto">
              <a:xfrm>
                <a:off x="2089" y="2244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06" name="Line 950"/>
              <p:cNvSpPr>
                <a:spLocks noChangeShapeType="1"/>
              </p:cNvSpPr>
              <p:nvPr/>
            </p:nvSpPr>
            <p:spPr bwMode="auto">
              <a:xfrm flipH="1">
                <a:off x="3780" y="2244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07" name="Line 951"/>
              <p:cNvSpPr>
                <a:spLocks noChangeShapeType="1"/>
              </p:cNvSpPr>
              <p:nvPr/>
            </p:nvSpPr>
            <p:spPr bwMode="auto">
              <a:xfrm>
                <a:off x="2089" y="2189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08" name="Line 952"/>
              <p:cNvSpPr>
                <a:spLocks noChangeShapeType="1"/>
              </p:cNvSpPr>
              <p:nvPr/>
            </p:nvSpPr>
            <p:spPr bwMode="auto">
              <a:xfrm flipH="1">
                <a:off x="3780" y="2189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09" name="Line 953"/>
              <p:cNvSpPr>
                <a:spLocks noChangeShapeType="1"/>
              </p:cNvSpPr>
              <p:nvPr/>
            </p:nvSpPr>
            <p:spPr bwMode="auto">
              <a:xfrm>
                <a:off x="2089" y="2147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10" name="Line 954"/>
              <p:cNvSpPr>
                <a:spLocks noChangeShapeType="1"/>
              </p:cNvSpPr>
              <p:nvPr/>
            </p:nvSpPr>
            <p:spPr bwMode="auto">
              <a:xfrm flipH="1">
                <a:off x="3780" y="2147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11" name="Line 955"/>
              <p:cNvSpPr>
                <a:spLocks noChangeShapeType="1"/>
              </p:cNvSpPr>
              <p:nvPr/>
            </p:nvSpPr>
            <p:spPr bwMode="auto">
              <a:xfrm>
                <a:off x="2089" y="2113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12" name="Line 956"/>
              <p:cNvSpPr>
                <a:spLocks noChangeShapeType="1"/>
              </p:cNvSpPr>
              <p:nvPr/>
            </p:nvSpPr>
            <p:spPr bwMode="auto">
              <a:xfrm flipH="1">
                <a:off x="3780" y="2113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13" name="Line 957"/>
              <p:cNvSpPr>
                <a:spLocks noChangeShapeType="1"/>
              </p:cNvSpPr>
              <p:nvPr/>
            </p:nvSpPr>
            <p:spPr bwMode="auto">
              <a:xfrm>
                <a:off x="2089" y="2084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14" name="Line 958"/>
              <p:cNvSpPr>
                <a:spLocks noChangeShapeType="1"/>
              </p:cNvSpPr>
              <p:nvPr/>
            </p:nvSpPr>
            <p:spPr bwMode="auto">
              <a:xfrm flipH="1">
                <a:off x="3780" y="2084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15" name="Line 959"/>
              <p:cNvSpPr>
                <a:spLocks noChangeShapeType="1"/>
              </p:cNvSpPr>
              <p:nvPr/>
            </p:nvSpPr>
            <p:spPr bwMode="auto">
              <a:xfrm>
                <a:off x="2089" y="2058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16" name="Line 960"/>
              <p:cNvSpPr>
                <a:spLocks noChangeShapeType="1"/>
              </p:cNvSpPr>
              <p:nvPr/>
            </p:nvSpPr>
            <p:spPr bwMode="auto">
              <a:xfrm flipH="1">
                <a:off x="3780" y="2058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17" name="Line 961"/>
              <p:cNvSpPr>
                <a:spLocks noChangeShapeType="1"/>
              </p:cNvSpPr>
              <p:nvPr/>
            </p:nvSpPr>
            <p:spPr bwMode="auto">
              <a:xfrm>
                <a:off x="2089" y="2035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18" name="Line 962"/>
              <p:cNvSpPr>
                <a:spLocks noChangeShapeType="1"/>
              </p:cNvSpPr>
              <p:nvPr/>
            </p:nvSpPr>
            <p:spPr bwMode="auto">
              <a:xfrm flipH="1">
                <a:off x="3780" y="2035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19" name="Line 963"/>
              <p:cNvSpPr>
                <a:spLocks noChangeShapeType="1"/>
              </p:cNvSpPr>
              <p:nvPr/>
            </p:nvSpPr>
            <p:spPr bwMode="auto">
              <a:xfrm>
                <a:off x="2089" y="2016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20" name="Line 964"/>
              <p:cNvSpPr>
                <a:spLocks noChangeShapeType="1"/>
              </p:cNvSpPr>
              <p:nvPr/>
            </p:nvSpPr>
            <p:spPr bwMode="auto">
              <a:xfrm flipH="1">
                <a:off x="3780" y="2016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21" name="Line 965"/>
              <p:cNvSpPr>
                <a:spLocks noChangeShapeType="1"/>
              </p:cNvSpPr>
              <p:nvPr/>
            </p:nvSpPr>
            <p:spPr bwMode="auto">
              <a:xfrm>
                <a:off x="2089" y="1883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22" name="Line 966"/>
              <p:cNvSpPr>
                <a:spLocks noChangeShapeType="1"/>
              </p:cNvSpPr>
              <p:nvPr/>
            </p:nvSpPr>
            <p:spPr bwMode="auto">
              <a:xfrm flipH="1">
                <a:off x="3780" y="1883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23" name="Line 967"/>
              <p:cNvSpPr>
                <a:spLocks noChangeShapeType="1"/>
              </p:cNvSpPr>
              <p:nvPr/>
            </p:nvSpPr>
            <p:spPr bwMode="auto">
              <a:xfrm>
                <a:off x="2089" y="1807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24" name="Line 968"/>
              <p:cNvSpPr>
                <a:spLocks noChangeShapeType="1"/>
              </p:cNvSpPr>
              <p:nvPr/>
            </p:nvSpPr>
            <p:spPr bwMode="auto">
              <a:xfrm flipH="1">
                <a:off x="3780" y="1807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25" name="Line 969"/>
              <p:cNvSpPr>
                <a:spLocks noChangeShapeType="1"/>
              </p:cNvSpPr>
              <p:nvPr/>
            </p:nvSpPr>
            <p:spPr bwMode="auto">
              <a:xfrm>
                <a:off x="2089" y="1752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26" name="Line 970"/>
              <p:cNvSpPr>
                <a:spLocks noChangeShapeType="1"/>
              </p:cNvSpPr>
              <p:nvPr/>
            </p:nvSpPr>
            <p:spPr bwMode="auto">
              <a:xfrm flipH="1">
                <a:off x="3780" y="1752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27" name="Line 971"/>
              <p:cNvSpPr>
                <a:spLocks noChangeShapeType="1"/>
              </p:cNvSpPr>
              <p:nvPr/>
            </p:nvSpPr>
            <p:spPr bwMode="auto">
              <a:xfrm>
                <a:off x="2089" y="1710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28" name="Line 972"/>
              <p:cNvSpPr>
                <a:spLocks noChangeShapeType="1"/>
              </p:cNvSpPr>
              <p:nvPr/>
            </p:nvSpPr>
            <p:spPr bwMode="auto">
              <a:xfrm flipH="1">
                <a:off x="3780" y="1710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29" name="Line 973"/>
              <p:cNvSpPr>
                <a:spLocks noChangeShapeType="1"/>
              </p:cNvSpPr>
              <p:nvPr/>
            </p:nvSpPr>
            <p:spPr bwMode="auto">
              <a:xfrm>
                <a:off x="2089" y="1674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30" name="Line 974"/>
              <p:cNvSpPr>
                <a:spLocks noChangeShapeType="1"/>
              </p:cNvSpPr>
              <p:nvPr/>
            </p:nvSpPr>
            <p:spPr bwMode="auto">
              <a:xfrm flipH="1">
                <a:off x="3780" y="1674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31" name="Line 975"/>
              <p:cNvSpPr>
                <a:spLocks noChangeShapeType="1"/>
              </p:cNvSpPr>
              <p:nvPr/>
            </p:nvSpPr>
            <p:spPr bwMode="auto">
              <a:xfrm>
                <a:off x="2089" y="1646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32" name="Line 976"/>
              <p:cNvSpPr>
                <a:spLocks noChangeShapeType="1"/>
              </p:cNvSpPr>
              <p:nvPr/>
            </p:nvSpPr>
            <p:spPr bwMode="auto">
              <a:xfrm flipH="1">
                <a:off x="3780" y="1646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33" name="Line 977"/>
              <p:cNvSpPr>
                <a:spLocks noChangeShapeType="1"/>
              </p:cNvSpPr>
              <p:nvPr/>
            </p:nvSpPr>
            <p:spPr bwMode="auto">
              <a:xfrm>
                <a:off x="2089" y="1621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34" name="Line 978"/>
              <p:cNvSpPr>
                <a:spLocks noChangeShapeType="1"/>
              </p:cNvSpPr>
              <p:nvPr/>
            </p:nvSpPr>
            <p:spPr bwMode="auto">
              <a:xfrm flipH="1">
                <a:off x="3780" y="1621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35" name="Line 979"/>
              <p:cNvSpPr>
                <a:spLocks noChangeShapeType="1"/>
              </p:cNvSpPr>
              <p:nvPr/>
            </p:nvSpPr>
            <p:spPr bwMode="auto">
              <a:xfrm>
                <a:off x="2089" y="1598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36" name="Line 980"/>
              <p:cNvSpPr>
                <a:spLocks noChangeShapeType="1"/>
              </p:cNvSpPr>
              <p:nvPr/>
            </p:nvSpPr>
            <p:spPr bwMode="auto">
              <a:xfrm flipH="1">
                <a:off x="3780" y="1598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37" name="Line 981"/>
              <p:cNvSpPr>
                <a:spLocks noChangeShapeType="1"/>
              </p:cNvSpPr>
              <p:nvPr/>
            </p:nvSpPr>
            <p:spPr bwMode="auto">
              <a:xfrm>
                <a:off x="2089" y="1578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38" name="Line 982"/>
              <p:cNvSpPr>
                <a:spLocks noChangeShapeType="1"/>
              </p:cNvSpPr>
              <p:nvPr/>
            </p:nvSpPr>
            <p:spPr bwMode="auto">
              <a:xfrm flipH="1">
                <a:off x="3780" y="1578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39" name="Line 983"/>
              <p:cNvSpPr>
                <a:spLocks noChangeShapeType="1"/>
              </p:cNvSpPr>
              <p:nvPr/>
            </p:nvSpPr>
            <p:spPr bwMode="auto">
              <a:xfrm>
                <a:off x="2089" y="1446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40" name="Line 984"/>
              <p:cNvSpPr>
                <a:spLocks noChangeShapeType="1"/>
              </p:cNvSpPr>
              <p:nvPr/>
            </p:nvSpPr>
            <p:spPr bwMode="auto">
              <a:xfrm flipH="1">
                <a:off x="3780" y="1446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41" name="Line 985"/>
              <p:cNvSpPr>
                <a:spLocks noChangeShapeType="1"/>
              </p:cNvSpPr>
              <p:nvPr/>
            </p:nvSpPr>
            <p:spPr bwMode="auto">
              <a:xfrm>
                <a:off x="2089" y="1370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42" name="Line 986"/>
              <p:cNvSpPr>
                <a:spLocks noChangeShapeType="1"/>
              </p:cNvSpPr>
              <p:nvPr/>
            </p:nvSpPr>
            <p:spPr bwMode="auto">
              <a:xfrm flipH="1">
                <a:off x="3780" y="1370"/>
                <a:ext cx="21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43" name="Line 987"/>
              <p:cNvSpPr>
                <a:spLocks noChangeShapeType="1"/>
              </p:cNvSpPr>
              <p:nvPr/>
            </p:nvSpPr>
            <p:spPr bwMode="auto">
              <a:xfrm>
                <a:off x="2089" y="3327"/>
                <a:ext cx="44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44" name="Line 988"/>
              <p:cNvSpPr>
                <a:spLocks noChangeShapeType="1"/>
              </p:cNvSpPr>
              <p:nvPr/>
            </p:nvSpPr>
            <p:spPr bwMode="auto">
              <a:xfrm flipH="1">
                <a:off x="3757" y="3327"/>
                <a:ext cx="44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45" name="Line 989"/>
              <p:cNvSpPr>
                <a:spLocks noChangeShapeType="1"/>
              </p:cNvSpPr>
              <p:nvPr/>
            </p:nvSpPr>
            <p:spPr bwMode="auto">
              <a:xfrm>
                <a:off x="2089" y="2890"/>
                <a:ext cx="44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46" name="Line 990"/>
              <p:cNvSpPr>
                <a:spLocks noChangeShapeType="1"/>
              </p:cNvSpPr>
              <p:nvPr/>
            </p:nvSpPr>
            <p:spPr bwMode="auto">
              <a:xfrm flipH="1">
                <a:off x="3757" y="2890"/>
                <a:ext cx="44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47" name="Line 991"/>
              <p:cNvSpPr>
                <a:spLocks noChangeShapeType="1"/>
              </p:cNvSpPr>
              <p:nvPr/>
            </p:nvSpPr>
            <p:spPr bwMode="auto">
              <a:xfrm>
                <a:off x="2089" y="2453"/>
                <a:ext cx="44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48" name="Line 992"/>
              <p:cNvSpPr>
                <a:spLocks noChangeShapeType="1"/>
              </p:cNvSpPr>
              <p:nvPr/>
            </p:nvSpPr>
            <p:spPr bwMode="auto">
              <a:xfrm flipH="1">
                <a:off x="3757" y="2453"/>
                <a:ext cx="44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49" name="Line 993"/>
              <p:cNvSpPr>
                <a:spLocks noChangeShapeType="1"/>
              </p:cNvSpPr>
              <p:nvPr/>
            </p:nvSpPr>
            <p:spPr bwMode="auto">
              <a:xfrm>
                <a:off x="2089" y="2016"/>
                <a:ext cx="44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50" name="Line 994"/>
              <p:cNvSpPr>
                <a:spLocks noChangeShapeType="1"/>
              </p:cNvSpPr>
              <p:nvPr/>
            </p:nvSpPr>
            <p:spPr bwMode="auto">
              <a:xfrm flipH="1">
                <a:off x="3757" y="2016"/>
                <a:ext cx="44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51" name="Line 995"/>
              <p:cNvSpPr>
                <a:spLocks noChangeShapeType="1"/>
              </p:cNvSpPr>
              <p:nvPr/>
            </p:nvSpPr>
            <p:spPr bwMode="auto">
              <a:xfrm>
                <a:off x="2089" y="1578"/>
                <a:ext cx="44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52" name="Line 996"/>
              <p:cNvSpPr>
                <a:spLocks noChangeShapeType="1"/>
              </p:cNvSpPr>
              <p:nvPr/>
            </p:nvSpPr>
            <p:spPr bwMode="auto">
              <a:xfrm flipH="1">
                <a:off x="3757" y="1578"/>
                <a:ext cx="44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53" name="Rectangle 997"/>
              <p:cNvSpPr>
                <a:spLocks noChangeArrowheads="1"/>
              </p:cNvSpPr>
              <p:nvPr/>
            </p:nvSpPr>
            <p:spPr bwMode="auto">
              <a:xfrm>
                <a:off x="2089" y="1370"/>
                <a:ext cx="1712" cy="1957"/>
              </a:xfrm>
              <a:prstGeom prst="rect">
                <a:avLst/>
              </a:prstGeom>
              <a:noFill/>
              <a:ln w="8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254" name="Freeform 998"/>
              <p:cNvSpPr>
                <a:spLocks/>
              </p:cNvSpPr>
              <p:nvPr/>
            </p:nvSpPr>
            <p:spPr bwMode="auto">
              <a:xfrm>
                <a:off x="3944" y="1676"/>
                <a:ext cx="1542" cy="1651"/>
              </a:xfrm>
              <a:custGeom>
                <a:avLst/>
                <a:gdLst/>
                <a:ahLst/>
                <a:cxnLst>
                  <a:cxn ang="0">
                    <a:pos x="17" y="1387"/>
                  </a:cxn>
                  <a:cxn ang="0">
                    <a:pos x="51" y="1282"/>
                  </a:cxn>
                  <a:cxn ang="0">
                    <a:pos x="68" y="1233"/>
                  </a:cxn>
                  <a:cxn ang="0">
                    <a:pos x="102" y="1282"/>
                  </a:cxn>
                  <a:cxn ang="0">
                    <a:pos x="118" y="1520"/>
                  </a:cxn>
                  <a:cxn ang="0">
                    <a:pos x="152" y="1256"/>
                  </a:cxn>
                  <a:cxn ang="0">
                    <a:pos x="170" y="1311"/>
                  </a:cxn>
                  <a:cxn ang="0">
                    <a:pos x="203" y="1387"/>
                  </a:cxn>
                  <a:cxn ang="0">
                    <a:pos x="220" y="1345"/>
                  </a:cxn>
                  <a:cxn ang="0">
                    <a:pos x="271" y="1233"/>
                  </a:cxn>
                  <a:cxn ang="0">
                    <a:pos x="288" y="1442"/>
                  </a:cxn>
                  <a:cxn ang="0">
                    <a:pos x="322" y="1256"/>
                  </a:cxn>
                  <a:cxn ang="0">
                    <a:pos x="338" y="1125"/>
                  </a:cxn>
                  <a:cxn ang="0">
                    <a:pos x="372" y="1012"/>
                  </a:cxn>
                  <a:cxn ang="0">
                    <a:pos x="390" y="819"/>
                  </a:cxn>
                  <a:cxn ang="0">
                    <a:pos x="424" y="641"/>
                  </a:cxn>
                  <a:cxn ang="0">
                    <a:pos x="440" y="429"/>
                  </a:cxn>
                  <a:cxn ang="0">
                    <a:pos x="474" y="312"/>
                  </a:cxn>
                  <a:cxn ang="0">
                    <a:pos x="492" y="153"/>
                  </a:cxn>
                  <a:cxn ang="0">
                    <a:pos x="526" y="98"/>
                  </a:cxn>
                  <a:cxn ang="0">
                    <a:pos x="542" y="29"/>
                  </a:cxn>
                  <a:cxn ang="0">
                    <a:pos x="576" y="13"/>
                  </a:cxn>
                  <a:cxn ang="0">
                    <a:pos x="592" y="6"/>
                  </a:cxn>
                  <a:cxn ang="0">
                    <a:pos x="628" y="8"/>
                  </a:cxn>
                  <a:cxn ang="0">
                    <a:pos x="644" y="16"/>
                  </a:cxn>
                  <a:cxn ang="0">
                    <a:pos x="678" y="32"/>
                  </a:cxn>
                  <a:cxn ang="0">
                    <a:pos x="694" y="55"/>
                  </a:cxn>
                  <a:cxn ang="0">
                    <a:pos x="728" y="69"/>
                  </a:cxn>
                  <a:cxn ang="0">
                    <a:pos x="746" y="106"/>
                  </a:cxn>
                  <a:cxn ang="0">
                    <a:pos x="780" y="124"/>
                  </a:cxn>
                  <a:cxn ang="0">
                    <a:pos x="796" y="173"/>
                  </a:cxn>
                  <a:cxn ang="0">
                    <a:pos x="830" y="207"/>
                  </a:cxn>
                  <a:cxn ang="0">
                    <a:pos x="848" y="298"/>
                  </a:cxn>
                  <a:cxn ang="0">
                    <a:pos x="880" y="333"/>
                  </a:cxn>
                  <a:cxn ang="0">
                    <a:pos x="898" y="416"/>
                  </a:cxn>
                  <a:cxn ang="0">
                    <a:pos x="932" y="453"/>
                  </a:cxn>
                  <a:cxn ang="0">
                    <a:pos x="948" y="489"/>
                  </a:cxn>
                  <a:cxn ang="0">
                    <a:pos x="982" y="526"/>
                  </a:cxn>
                  <a:cxn ang="0">
                    <a:pos x="1000" y="581"/>
                  </a:cxn>
                  <a:cxn ang="0">
                    <a:pos x="1032" y="605"/>
                  </a:cxn>
                  <a:cxn ang="0">
                    <a:pos x="1050" y="620"/>
                  </a:cxn>
                  <a:cxn ang="0">
                    <a:pos x="1084" y="655"/>
                  </a:cxn>
                  <a:cxn ang="0">
                    <a:pos x="1100" y="720"/>
                  </a:cxn>
                  <a:cxn ang="0">
                    <a:pos x="1134" y="722"/>
                  </a:cxn>
                  <a:cxn ang="0">
                    <a:pos x="1152" y="809"/>
                  </a:cxn>
                  <a:cxn ang="0">
                    <a:pos x="1186" y="840"/>
                  </a:cxn>
                  <a:cxn ang="0">
                    <a:pos x="1202" y="932"/>
                  </a:cxn>
                  <a:cxn ang="0">
                    <a:pos x="1236" y="937"/>
                  </a:cxn>
                  <a:cxn ang="0">
                    <a:pos x="1254" y="1214"/>
                  </a:cxn>
                  <a:cxn ang="0">
                    <a:pos x="1288" y="1180"/>
                  </a:cxn>
                  <a:cxn ang="0">
                    <a:pos x="1304" y="1520"/>
                  </a:cxn>
                  <a:cxn ang="0">
                    <a:pos x="1338" y="1651"/>
                  </a:cxn>
                  <a:cxn ang="0">
                    <a:pos x="1354" y="1651"/>
                  </a:cxn>
                  <a:cxn ang="0">
                    <a:pos x="1422" y="1442"/>
                  </a:cxn>
                  <a:cxn ang="0">
                    <a:pos x="1474" y="1520"/>
                  </a:cxn>
                  <a:cxn ang="0">
                    <a:pos x="1542" y="1651"/>
                  </a:cxn>
                </a:cxnLst>
                <a:rect l="0" t="0" r="r" b="b"/>
                <a:pathLst>
                  <a:path w="1542" h="1651">
                    <a:moveTo>
                      <a:pt x="0" y="1651"/>
                    </a:moveTo>
                    <a:lnTo>
                      <a:pt x="17" y="1651"/>
                    </a:lnTo>
                    <a:lnTo>
                      <a:pt x="17" y="1387"/>
                    </a:lnTo>
                    <a:lnTo>
                      <a:pt x="34" y="1387"/>
                    </a:lnTo>
                    <a:lnTo>
                      <a:pt x="34" y="1282"/>
                    </a:lnTo>
                    <a:lnTo>
                      <a:pt x="51" y="1282"/>
                    </a:lnTo>
                    <a:lnTo>
                      <a:pt x="51" y="1196"/>
                    </a:lnTo>
                    <a:lnTo>
                      <a:pt x="68" y="1196"/>
                    </a:lnTo>
                    <a:lnTo>
                      <a:pt x="68" y="1233"/>
                    </a:lnTo>
                    <a:lnTo>
                      <a:pt x="85" y="1233"/>
                    </a:lnTo>
                    <a:lnTo>
                      <a:pt x="85" y="1282"/>
                    </a:lnTo>
                    <a:lnTo>
                      <a:pt x="102" y="1282"/>
                    </a:lnTo>
                    <a:lnTo>
                      <a:pt x="102" y="1442"/>
                    </a:lnTo>
                    <a:lnTo>
                      <a:pt x="118" y="1442"/>
                    </a:lnTo>
                    <a:lnTo>
                      <a:pt x="118" y="1520"/>
                    </a:lnTo>
                    <a:lnTo>
                      <a:pt x="136" y="1520"/>
                    </a:lnTo>
                    <a:lnTo>
                      <a:pt x="136" y="1256"/>
                    </a:lnTo>
                    <a:lnTo>
                      <a:pt x="152" y="1256"/>
                    </a:lnTo>
                    <a:lnTo>
                      <a:pt x="152" y="1282"/>
                    </a:lnTo>
                    <a:lnTo>
                      <a:pt x="170" y="1282"/>
                    </a:lnTo>
                    <a:lnTo>
                      <a:pt x="170" y="1311"/>
                    </a:lnTo>
                    <a:lnTo>
                      <a:pt x="186" y="1311"/>
                    </a:lnTo>
                    <a:lnTo>
                      <a:pt x="186" y="1387"/>
                    </a:lnTo>
                    <a:lnTo>
                      <a:pt x="203" y="1387"/>
                    </a:lnTo>
                    <a:lnTo>
                      <a:pt x="203" y="1442"/>
                    </a:lnTo>
                    <a:lnTo>
                      <a:pt x="220" y="1442"/>
                    </a:lnTo>
                    <a:lnTo>
                      <a:pt x="220" y="1345"/>
                    </a:lnTo>
                    <a:lnTo>
                      <a:pt x="237" y="1345"/>
                    </a:lnTo>
                    <a:lnTo>
                      <a:pt x="237" y="1233"/>
                    </a:lnTo>
                    <a:lnTo>
                      <a:pt x="271" y="1233"/>
                    </a:lnTo>
                    <a:lnTo>
                      <a:pt x="271" y="1345"/>
                    </a:lnTo>
                    <a:lnTo>
                      <a:pt x="288" y="1345"/>
                    </a:lnTo>
                    <a:lnTo>
                      <a:pt x="288" y="1442"/>
                    </a:lnTo>
                    <a:lnTo>
                      <a:pt x="305" y="1442"/>
                    </a:lnTo>
                    <a:lnTo>
                      <a:pt x="305" y="1256"/>
                    </a:lnTo>
                    <a:lnTo>
                      <a:pt x="322" y="1256"/>
                    </a:lnTo>
                    <a:lnTo>
                      <a:pt x="322" y="1311"/>
                    </a:lnTo>
                    <a:lnTo>
                      <a:pt x="338" y="1311"/>
                    </a:lnTo>
                    <a:lnTo>
                      <a:pt x="338" y="1125"/>
                    </a:lnTo>
                    <a:lnTo>
                      <a:pt x="356" y="1125"/>
                    </a:lnTo>
                    <a:lnTo>
                      <a:pt x="356" y="1012"/>
                    </a:lnTo>
                    <a:lnTo>
                      <a:pt x="372" y="1012"/>
                    </a:lnTo>
                    <a:lnTo>
                      <a:pt x="372" y="887"/>
                    </a:lnTo>
                    <a:lnTo>
                      <a:pt x="390" y="887"/>
                    </a:lnTo>
                    <a:lnTo>
                      <a:pt x="390" y="819"/>
                    </a:lnTo>
                    <a:lnTo>
                      <a:pt x="406" y="819"/>
                    </a:lnTo>
                    <a:lnTo>
                      <a:pt x="406" y="641"/>
                    </a:lnTo>
                    <a:lnTo>
                      <a:pt x="424" y="641"/>
                    </a:lnTo>
                    <a:lnTo>
                      <a:pt x="424" y="558"/>
                    </a:lnTo>
                    <a:lnTo>
                      <a:pt x="440" y="558"/>
                    </a:lnTo>
                    <a:lnTo>
                      <a:pt x="440" y="429"/>
                    </a:lnTo>
                    <a:lnTo>
                      <a:pt x="458" y="429"/>
                    </a:lnTo>
                    <a:lnTo>
                      <a:pt x="458" y="312"/>
                    </a:lnTo>
                    <a:lnTo>
                      <a:pt x="474" y="312"/>
                    </a:lnTo>
                    <a:lnTo>
                      <a:pt x="474" y="218"/>
                    </a:lnTo>
                    <a:lnTo>
                      <a:pt x="492" y="218"/>
                    </a:lnTo>
                    <a:lnTo>
                      <a:pt x="492" y="153"/>
                    </a:lnTo>
                    <a:lnTo>
                      <a:pt x="508" y="153"/>
                    </a:lnTo>
                    <a:lnTo>
                      <a:pt x="508" y="98"/>
                    </a:lnTo>
                    <a:lnTo>
                      <a:pt x="526" y="98"/>
                    </a:lnTo>
                    <a:lnTo>
                      <a:pt x="526" y="58"/>
                    </a:lnTo>
                    <a:lnTo>
                      <a:pt x="542" y="58"/>
                    </a:lnTo>
                    <a:lnTo>
                      <a:pt x="542" y="29"/>
                    </a:lnTo>
                    <a:lnTo>
                      <a:pt x="560" y="29"/>
                    </a:lnTo>
                    <a:lnTo>
                      <a:pt x="560" y="13"/>
                    </a:lnTo>
                    <a:lnTo>
                      <a:pt x="576" y="13"/>
                    </a:lnTo>
                    <a:lnTo>
                      <a:pt x="576" y="0"/>
                    </a:lnTo>
                    <a:lnTo>
                      <a:pt x="592" y="0"/>
                    </a:lnTo>
                    <a:lnTo>
                      <a:pt x="592" y="6"/>
                    </a:lnTo>
                    <a:lnTo>
                      <a:pt x="610" y="6"/>
                    </a:lnTo>
                    <a:lnTo>
                      <a:pt x="610" y="8"/>
                    </a:lnTo>
                    <a:lnTo>
                      <a:pt x="628" y="8"/>
                    </a:lnTo>
                    <a:lnTo>
                      <a:pt x="628" y="14"/>
                    </a:lnTo>
                    <a:lnTo>
                      <a:pt x="644" y="14"/>
                    </a:lnTo>
                    <a:lnTo>
                      <a:pt x="644" y="16"/>
                    </a:lnTo>
                    <a:lnTo>
                      <a:pt x="660" y="16"/>
                    </a:lnTo>
                    <a:lnTo>
                      <a:pt x="660" y="32"/>
                    </a:lnTo>
                    <a:lnTo>
                      <a:pt x="678" y="32"/>
                    </a:lnTo>
                    <a:lnTo>
                      <a:pt x="678" y="43"/>
                    </a:lnTo>
                    <a:lnTo>
                      <a:pt x="694" y="43"/>
                    </a:lnTo>
                    <a:lnTo>
                      <a:pt x="694" y="55"/>
                    </a:lnTo>
                    <a:lnTo>
                      <a:pt x="712" y="55"/>
                    </a:lnTo>
                    <a:lnTo>
                      <a:pt x="712" y="69"/>
                    </a:lnTo>
                    <a:lnTo>
                      <a:pt x="728" y="69"/>
                    </a:lnTo>
                    <a:lnTo>
                      <a:pt x="728" y="84"/>
                    </a:lnTo>
                    <a:lnTo>
                      <a:pt x="746" y="84"/>
                    </a:lnTo>
                    <a:lnTo>
                      <a:pt x="746" y="106"/>
                    </a:lnTo>
                    <a:lnTo>
                      <a:pt x="762" y="106"/>
                    </a:lnTo>
                    <a:lnTo>
                      <a:pt x="762" y="124"/>
                    </a:lnTo>
                    <a:lnTo>
                      <a:pt x="780" y="124"/>
                    </a:lnTo>
                    <a:lnTo>
                      <a:pt x="780" y="139"/>
                    </a:lnTo>
                    <a:lnTo>
                      <a:pt x="796" y="139"/>
                    </a:lnTo>
                    <a:lnTo>
                      <a:pt x="796" y="173"/>
                    </a:lnTo>
                    <a:lnTo>
                      <a:pt x="812" y="173"/>
                    </a:lnTo>
                    <a:lnTo>
                      <a:pt x="812" y="207"/>
                    </a:lnTo>
                    <a:lnTo>
                      <a:pt x="830" y="207"/>
                    </a:lnTo>
                    <a:lnTo>
                      <a:pt x="830" y="246"/>
                    </a:lnTo>
                    <a:lnTo>
                      <a:pt x="848" y="246"/>
                    </a:lnTo>
                    <a:lnTo>
                      <a:pt x="848" y="298"/>
                    </a:lnTo>
                    <a:lnTo>
                      <a:pt x="864" y="298"/>
                    </a:lnTo>
                    <a:lnTo>
                      <a:pt x="864" y="333"/>
                    </a:lnTo>
                    <a:lnTo>
                      <a:pt x="880" y="333"/>
                    </a:lnTo>
                    <a:lnTo>
                      <a:pt x="880" y="383"/>
                    </a:lnTo>
                    <a:lnTo>
                      <a:pt x="898" y="383"/>
                    </a:lnTo>
                    <a:lnTo>
                      <a:pt x="898" y="416"/>
                    </a:lnTo>
                    <a:lnTo>
                      <a:pt x="914" y="416"/>
                    </a:lnTo>
                    <a:lnTo>
                      <a:pt x="914" y="453"/>
                    </a:lnTo>
                    <a:lnTo>
                      <a:pt x="932" y="453"/>
                    </a:lnTo>
                    <a:lnTo>
                      <a:pt x="932" y="469"/>
                    </a:lnTo>
                    <a:lnTo>
                      <a:pt x="948" y="469"/>
                    </a:lnTo>
                    <a:lnTo>
                      <a:pt x="948" y="489"/>
                    </a:lnTo>
                    <a:lnTo>
                      <a:pt x="966" y="489"/>
                    </a:lnTo>
                    <a:lnTo>
                      <a:pt x="966" y="526"/>
                    </a:lnTo>
                    <a:lnTo>
                      <a:pt x="982" y="526"/>
                    </a:lnTo>
                    <a:lnTo>
                      <a:pt x="982" y="542"/>
                    </a:lnTo>
                    <a:lnTo>
                      <a:pt x="1000" y="542"/>
                    </a:lnTo>
                    <a:lnTo>
                      <a:pt x="1000" y="581"/>
                    </a:lnTo>
                    <a:lnTo>
                      <a:pt x="1016" y="581"/>
                    </a:lnTo>
                    <a:lnTo>
                      <a:pt x="1016" y="605"/>
                    </a:lnTo>
                    <a:lnTo>
                      <a:pt x="1032" y="605"/>
                    </a:lnTo>
                    <a:lnTo>
                      <a:pt x="1032" y="586"/>
                    </a:lnTo>
                    <a:lnTo>
                      <a:pt x="1050" y="586"/>
                    </a:lnTo>
                    <a:lnTo>
                      <a:pt x="1050" y="620"/>
                    </a:lnTo>
                    <a:lnTo>
                      <a:pt x="1068" y="620"/>
                    </a:lnTo>
                    <a:lnTo>
                      <a:pt x="1068" y="655"/>
                    </a:lnTo>
                    <a:lnTo>
                      <a:pt x="1084" y="655"/>
                    </a:lnTo>
                    <a:lnTo>
                      <a:pt x="1084" y="709"/>
                    </a:lnTo>
                    <a:lnTo>
                      <a:pt x="1100" y="709"/>
                    </a:lnTo>
                    <a:lnTo>
                      <a:pt x="1100" y="720"/>
                    </a:lnTo>
                    <a:lnTo>
                      <a:pt x="1118" y="720"/>
                    </a:lnTo>
                    <a:lnTo>
                      <a:pt x="1118" y="722"/>
                    </a:lnTo>
                    <a:lnTo>
                      <a:pt x="1134" y="722"/>
                    </a:lnTo>
                    <a:lnTo>
                      <a:pt x="1134" y="740"/>
                    </a:lnTo>
                    <a:lnTo>
                      <a:pt x="1152" y="740"/>
                    </a:lnTo>
                    <a:lnTo>
                      <a:pt x="1152" y="809"/>
                    </a:lnTo>
                    <a:lnTo>
                      <a:pt x="1168" y="809"/>
                    </a:lnTo>
                    <a:lnTo>
                      <a:pt x="1168" y="840"/>
                    </a:lnTo>
                    <a:lnTo>
                      <a:pt x="1186" y="840"/>
                    </a:lnTo>
                    <a:lnTo>
                      <a:pt x="1186" y="913"/>
                    </a:lnTo>
                    <a:lnTo>
                      <a:pt x="1202" y="913"/>
                    </a:lnTo>
                    <a:lnTo>
                      <a:pt x="1202" y="932"/>
                    </a:lnTo>
                    <a:lnTo>
                      <a:pt x="1220" y="932"/>
                    </a:lnTo>
                    <a:lnTo>
                      <a:pt x="1220" y="937"/>
                    </a:lnTo>
                    <a:lnTo>
                      <a:pt x="1236" y="937"/>
                    </a:lnTo>
                    <a:lnTo>
                      <a:pt x="1236" y="1114"/>
                    </a:lnTo>
                    <a:lnTo>
                      <a:pt x="1254" y="1114"/>
                    </a:lnTo>
                    <a:lnTo>
                      <a:pt x="1254" y="1214"/>
                    </a:lnTo>
                    <a:lnTo>
                      <a:pt x="1270" y="1214"/>
                    </a:lnTo>
                    <a:lnTo>
                      <a:pt x="1270" y="1180"/>
                    </a:lnTo>
                    <a:lnTo>
                      <a:pt x="1288" y="1180"/>
                    </a:lnTo>
                    <a:lnTo>
                      <a:pt x="1288" y="1214"/>
                    </a:lnTo>
                    <a:lnTo>
                      <a:pt x="1304" y="1214"/>
                    </a:lnTo>
                    <a:lnTo>
                      <a:pt x="1304" y="1520"/>
                    </a:lnTo>
                    <a:lnTo>
                      <a:pt x="1322" y="1520"/>
                    </a:lnTo>
                    <a:lnTo>
                      <a:pt x="1322" y="1651"/>
                    </a:lnTo>
                    <a:lnTo>
                      <a:pt x="1338" y="1651"/>
                    </a:lnTo>
                    <a:lnTo>
                      <a:pt x="1338" y="1520"/>
                    </a:lnTo>
                    <a:lnTo>
                      <a:pt x="1354" y="1520"/>
                    </a:lnTo>
                    <a:lnTo>
                      <a:pt x="1354" y="1651"/>
                    </a:lnTo>
                    <a:lnTo>
                      <a:pt x="1406" y="1651"/>
                    </a:lnTo>
                    <a:lnTo>
                      <a:pt x="1406" y="1442"/>
                    </a:lnTo>
                    <a:lnTo>
                      <a:pt x="1422" y="1442"/>
                    </a:lnTo>
                    <a:lnTo>
                      <a:pt x="1422" y="1651"/>
                    </a:lnTo>
                    <a:lnTo>
                      <a:pt x="1474" y="1651"/>
                    </a:lnTo>
                    <a:lnTo>
                      <a:pt x="1474" y="1520"/>
                    </a:lnTo>
                    <a:lnTo>
                      <a:pt x="1490" y="1520"/>
                    </a:lnTo>
                    <a:lnTo>
                      <a:pt x="1490" y="1651"/>
                    </a:lnTo>
                    <a:lnTo>
                      <a:pt x="1542" y="1651"/>
                    </a:lnTo>
                    <a:lnTo>
                      <a:pt x="0" y="1651"/>
                    </a:lnTo>
                    <a:close/>
                  </a:path>
                </a:pathLst>
              </a:custGeom>
              <a:solidFill>
                <a:srgbClr val="FFFFFF"/>
              </a:solidFill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pic>
            <p:nvPicPr>
              <p:cNvPr id="609255" name="Picture 999"/>
              <p:cNvPicPr>
                <a:picLocks noChangeAspect="1" noChangeArrowheads="1"/>
              </p:cNvPicPr>
              <p:nvPr/>
            </p:nvPicPr>
            <p:blipFill>
              <a:blip r:embed="rId646"/>
              <a:srcRect/>
              <a:stretch>
                <a:fillRect/>
              </a:stretch>
            </p:blipFill>
            <p:spPr bwMode="auto">
              <a:xfrm>
                <a:off x="3895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56" name="Picture 1000"/>
              <p:cNvPicPr>
                <a:picLocks noChangeAspect="1" noChangeArrowheads="1"/>
              </p:cNvPicPr>
              <p:nvPr/>
            </p:nvPicPr>
            <p:blipFill>
              <a:blip r:embed="rId647"/>
              <a:srcRect/>
              <a:stretch>
                <a:fillRect/>
              </a:stretch>
            </p:blipFill>
            <p:spPr bwMode="auto">
              <a:xfrm>
                <a:off x="3895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57" name="Picture 1001"/>
              <p:cNvPicPr>
                <a:picLocks noChangeAspect="1" noChangeArrowheads="1"/>
              </p:cNvPicPr>
              <p:nvPr/>
            </p:nvPicPr>
            <p:blipFill>
              <a:blip r:embed="rId648"/>
              <a:srcRect/>
              <a:stretch>
                <a:fillRect/>
              </a:stretch>
            </p:blipFill>
            <p:spPr bwMode="auto">
              <a:xfrm>
                <a:off x="4020" y="3274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58" name="Picture 1002"/>
              <p:cNvPicPr>
                <a:picLocks noChangeAspect="1" noChangeArrowheads="1"/>
              </p:cNvPicPr>
              <p:nvPr/>
            </p:nvPicPr>
            <p:blipFill>
              <a:blip r:embed="rId649"/>
              <a:srcRect/>
              <a:stretch>
                <a:fillRect/>
              </a:stretch>
            </p:blipFill>
            <p:spPr bwMode="auto">
              <a:xfrm>
                <a:off x="4020" y="3274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59" name="Picture 1003"/>
              <p:cNvPicPr>
                <a:picLocks noChangeAspect="1" noChangeArrowheads="1"/>
              </p:cNvPicPr>
              <p:nvPr/>
            </p:nvPicPr>
            <p:blipFill>
              <a:blip r:embed="rId650"/>
              <a:srcRect/>
              <a:stretch>
                <a:fillRect/>
              </a:stretch>
            </p:blipFill>
            <p:spPr bwMode="auto">
              <a:xfrm>
                <a:off x="4146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60" name="Picture 1004"/>
              <p:cNvPicPr>
                <a:picLocks noChangeAspect="1" noChangeArrowheads="1"/>
              </p:cNvPicPr>
              <p:nvPr/>
            </p:nvPicPr>
            <p:blipFill>
              <a:blip r:embed="rId651"/>
              <a:srcRect/>
              <a:stretch>
                <a:fillRect/>
              </a:stretch>
            </p:blipFill>
            <p:spPr bwMode="auto">
              <a:xfrm>
                <a:off x="4146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61" name="Picture 1005"/>
              <p:cNvPicPr>
                <a:picLocks noChangeAspect="1" noChangeArrowheads="1"/>
              </p:cNvPicPr>
              <p:nvPr/>
            </p:nvPicPr>
            <p:blipFill>
              <a:blip r:embed="rId652"/>
              <a:srcRect/>
              <a:stretch>
                <a:fillRect/>
              </a:stretch>
            </p:blipFill>
            <p:spPr bwMode="auto">
              <a:xfrm>
                <a:off x="4270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62" name="Picture 1006"/>
              <p:cNvPicPr>
                <a:picLocks noChangeAspect="1" noChangeArrowheads="1"/>
              </p:cNvPicPr>
              <p:nvPr/>
            </p:nvPicPr>
            <p:blipFill>
              <a:blip r:embed="rId653"/>
              <a:srcRect/>
              <a:stretch>
                <a:fillRect/>
              </a:stretch>
            </p:blipFill>
            <p:spPr bwMode="auto">
              <a:xfrm>
                <a:off x="4270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63" name="Picture 1007"/>
              <p:cNvPicPr>
                <a:picLocks noChangeAspect="1" noChangeArrowheads="1"/>
              </p:cNvPicPr>
              <p:nvPr/>
            </p:nvPicPr>
            <p:blipFill>
              <a:blip r:embed="rId654"/>
              <a:srcRect/>
              <a:stretch>
                <a:fillRect/>
              </a:stretch>
            </p:blipFill>
            <p:spPr bwMode="auto">
              <a:xfrm>
                <a:off x="4397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64" name="Picture 1008"/>
              <p:cNvPicPr>
                <a:picLocks noChangeAspect="1" noChangeArrowheads="1"/>
              </p:cNvPicPr>
              <p:nvPr/>
            </p:nvPicPr>
            <p:blipFill>
              <a:blip r:embed="rId655"/>
              <a:srcRect/>
              <a:stretch>
                <a:fillRect/>
              </a:stretch>
            </p:blipFill>
            <p:spPr bwMode="auto">
              <a:xfrm>
                <a:off x="4397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09466" name="Group 1210"/>
            <p:cNvGrpSpPr>
              <a:grpSpLocks/>
            </p:cNvGrpSpPr>
            <p:nvPr/>
          </p:nvGrpSpPr>
          <p:grpSpPr bwMode="auto">
            <a:xfrm>
              <a:off x="3895" y="2271"/>
              <a:ext cx="1630" cy="1131"/>
              <a:chOff x="3895" y="2271"/>
              <a:chExt cx="1630" cy="1131"/>
            </a:xfrm>
          </p:grpSpPr>
          <p:pic>
            <p:nvPicPr>
              <p:cNvPr id="609266" name="Picture 1010"/>
              <p:cNvPicPr>
                <a:picLocks noChangeAspect="1" noChangeArrowheads="1"/>
              </p:cNvPicPr>
              <p:nvPr/>
            </p:nvPicPr>
            <p:blipFill>
              <a:blip r:embed="rId656"/>
              <a:srcRect/>
              <a:stretch>
                <a:fillRect/>
              </a:stretch>
            </p:blipFill>
            <p:spPr bwMode="auto">
              <a:xfrm>
                <a:off x="4521" y="3274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67" name="Picture 1011"/>
              <p:cNvPicPr>
                <a:picLocks noChangeAspect="1" noChangeArrowheads="1"/>
              </p:cNvPicPr>
              <p:nvPr/>
            </p:nvPicPr>
            <p:blipFill>
              <a:blip r:embed="rId657"/>
              <a:srcRect/>
              <a:stretch>
                <a:fillRect/>
              </a:stretch>
            </p:blipFill>
            <p:spPr bwMode="auto">
              <a:xfrm>
                <a:off x="4521" y="3274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68" name="Picture 1012"/>
              <p:cNvPicPr>
                <a:picLocks noChangeAspect="1" noChangeArrowheads="1"/>
              </p:cNvPicPr>
              <p:nvPr/>
            </p:nvPicPr>
            <p:blipFill>
              <a:blip r:embed="rId658"/>
              <a:srcRect/>
              <a:stretch>
                <a:fillRect/>
              </a:stretch>
            </p:blipFill>
            <p:spPr bwMode="auto">
              <a:xfrm>
                <a:off x="4646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69" name="Picture 1013"/>
              <p:cNvPicPr>
                <a:picLocks noChangeAspect="1" noChangeArrowheads="1"/>
              </p:cNvPicPr>
              <p:nvPr/>
            </p:nvPicPr>
            <p:blipFill>
              <a:blip r:embed="rId659"/>
              <a:srcRect/>
              <a:stretch>
                <a:fillRect/>
              </a:stretch>
            </p:blipFill>
            <p:spPr bwMode="auto">
              <a:xfrm>
                <a:off x="4646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70" name="Picture 1014"/>
              <p:cNvPicPr>
                <a:picLocks noChangeAspect="1" noChangeArrowheads="1"/>
              </p:cNvPicPr>
              <p:nvPr/>
            </p:nvPicPr>
            <p:blipFill>
              <a:blip r:embed="rId660"/>
              <a:srcRect/>
              <a:stretch>
                <a:fillRect/>
              </a:stretch>
            </p:blipFill>
            <p:spPr bwMode="auto">
              <a:xfrm>
                <a:off x="4772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71" name="Picture 1015"/>
              <p:cNvPicPr>
                <a:picLocks noChangeAspect="1" noChangeArrowheads="1"/>
              </p:cNvPicPr>
              <p:nvPr/>
            </p:nvPicPr>
            <p:blipFill>
              <a:blip r:embed="rId661"/>
              <a:srcRect/>
              <a:stretch>
                <a:fillRect/>
              </a:stretch>
            </p:blipFill>
            <p:spPr bwMode="auto">
              <a:xfrm>
                <a:off x="4772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72" name="Picture 1016"/>
              <p:cNvPicPr>
                <a:picLocks noChangeAspect="1" noChangeArrowheads="1"/>
              </p:cNvPicPr>
              <p:nvPr/>
            </p:nvPicPr>
            <p:blipFill>
              <a:blip r:embed="rId662"/>
              <a:srcRect/>
              <a:stretch>
                <a:fillRect/>
              </a:stretch>
            </p:blipFill>
            <p:spPr bwMode="auto">
              <a:xfrm>
                <a:off x="4897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73" name="Picture 1017"/>
              <p:cNvPicPr>
                <a:picLocks noChangeAspect="1" noChangeArrowheads="1"/>
              </p:cNvPicPr>
              <p:nvPr/>
            </p:nvPicPr>
            <p:blipFill>
              <a:blip r:embed="rId663"/>
              <a:srcRect/>
              <a:stretch>
                <a:fillRect/>
              </a:stretch>
            </p:blipFill>
            <p:spPr bwMode="auto">
              <a:xfrm>
                <a:off x="4897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74" name="Picture 1018"/>
              <p:cNvPicPr>
                <a:picLocks noChangeAspect="1" noChangeArrowheads="1"/>
              </p:cNvPicPr>
              <p:nvPr/>
            </p:nvPicPr>
            <p:blipFill>
              <a:blip r:embed="rId664"/>
              <a:srcRect/>
              <a:stretch>
                <a:fillRect/>
              </a:stretch>
            </p:blipFill>
            <p:spPr bwMode="auto">
              <a:xfrm>
                <a:off x="5023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75" name="Picture 1019"/>
              <p:cNvPicPr>
                <a:picLocks noChangeAspect="1" noChangeArrowheads="1"/>
              </p:cNvPicPr>
              <p:nvPr/>
            </p:nvPicPr>
            <p:blipFill>
              <a:blip r:embed="rId665"/>
              <a:srcRect/>
              <a:stretch>
                <a:fillRect/>
              </a:stretch>
            </p:blipFill>
            <p:spPr bwMode="auto">
              <a:xfrm>
                <a:off x="5023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76" name="Picture 1020"/>
              <p:cNvPicPr>
                <a:picLocks noChangeAspect="1" noChangeArrowheads="1"/>
              </p:cNvPicPr>
              <p:nvPr/>
            </p:nvPicPr>
            <p:blipFill>
              <a:blip r:embed="rId666"/>
              <a:srcRect/>
              <a:stretch>
                <a:fillRect/>
              </a:stretch>
            </p:blipFill>
            <p:spPr bwMode="auto">
              <a:xfrm>
                <a:off x="5148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77" name="Picture 1021"/>
              <p:cNvPicPr>
                <a:picLocks noChangeAspect="1" noChangeArrowheads="1"/>
              </p:cNvPicPr>
              <p:nvPr/>
            </p:nvPicPr>
            <p:blipFill>
              <a:blip r:embed="rId667"/>
              <a:srcRect/>
              <a:stretch>
                <a:fillRect/>
              </a:stretch>
            </p:blipFill>
            <p:spPr bwMode="auto">
              <a:xfrm>
                <a:off x="5148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78" name="Picture 1022"/>
              <p:cNvPicPr>
                <a:picLocks noChangeAspect="1" noChangeArrowheads="1"/>
              </p:cNvPicPr>
              <p:nvPr/>
            </p:nvPicPr>
            <p:blipFill>
              <a:blip r:embed="rId668"/>
              <a:srcRect/>
              <a:stretch>
                <a:fillRect/>
              </a:stretch>
            </p:blipFill>
            <p:spPr bwMode="auto">
              <a:xfrm>
                <a:off x="5272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79" name="Picture 1023"/>
              <p:cNvPicPr>
                <a:picLocks noChangeAspect="1" noChangeArrowheads="1"/>
              </p:cNvPicPr>
              <p:nvPr/>
            </p:nvPicPr>
            <p:blipFill>
              <a:blip r:embed="rId669"/>
              <a:srcRect/>
              <a:stretch>
                <a:fillRect/>
              </a:stretch>
            </p:blipFill>
            <p:spPr bwMode="auto">
              <a:xfrm>
                <a:off x="5272" y="3274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80" name="Picture 1024"/>
              <p:cNvPicPr>
                <a:picLocks noChangeAspect="1" noChangeArrowheads="1"/>
              </p:cNvPicPr>
              <p:nvPr/>
            </p:nvPicPr>
            <p:blipFill>
              <a:blip r:embed="rId670"/>
              <a:srcRect/>
              <a:stretch>
                <a:fillRect/>
              </a:stretch>
            </p:blipFill>
            <p:spPr bwMode="auto">
              <a:xfrm>
                <a:off x="5399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81" name="Picture 1025"/>
              <p:cNvPicPr>
                <a:picLocks noChangeAspect="1" noChangeArrowheads="1"/>
              </p:cNvPicPr>
              <p:nvPr/>
            </p:nvPicPr>
            <p:blipFill>
              <a:blip r:embed="rId671"/>
              <a:srcRect/>
              <a:stretch>
                <a:fillRect/>
              </a:stretch>
            </p:blipFill>
            <p:spPr bwMode="auto">
              <a:xfrm>
                <a:off x="5399" y="3274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82" name="Picture 1026"/>
              <p:cNvPicPr>
                <a:picLocks noChangeAspect="1" noChangeArrowheads="1"/>
              </p:cNvPicPr>
              <p:nvPr/>
            </p:nvPicPr>
            <p:blipFill>
              <a:blip r:embed="rId672"/>
              <a:srcRect/>
              <a:stretch>
                <a:fillRect/>
              </a:stretch>
            </p:blipFill>
            <p:spPr bwMode="auto">
              <a:xfrm>
                <a:off x="3895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83" name="Picture 1027"/>
              <p:cNvPicPr>
                <a:picLocks noChangeAspect="1" noChangeArrowheads="1"/>
              </p:cNvPicPr>
              <p:nvPr/>
            </p:nvPicPr>
            <p:blipFill>
              <a:blip r:embed="rId673"/>
              <a:srcRect/>
              <a:stretch>
                <a:fillRect/>
              </a:stretch>
            </p:blipFill>
            <p:spPr bwMode="auto">
              <a:xfrm>
                <a:off x="3895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84" name="Picture 1028"/>
              <p:cNvPicPr>
                <a:picLocks noChangeAspect="1" noChangeArrowheads="1"/>
              </p:cNvPicPr>
              <p:nvPr/>
            </p:nvPicPr>
            <p:blipFill>
              <a:blip r:embed="rId674"/>
              <a:srcRect/>
              <a:stretch>
                <a:fillRect/>
              </a:stretch>
            </p:blipFill>
            <p:spPr bwMode="auto">
              <a:xfrm>
                <a:off x="4020" y="3149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85" name="Picture 1029"/>
              <p:cNvPicPr>
                <a:picLocks noChangeAspect="1" noChangeArrowheads="1"/>
              </p:cNvPicPr>
              <p:nvPr/>
            </p:nvPicPr>
            <p:blipFill>
              <a:blip r:embed="rId675"/>
              <a:srcRect/>
              <a:stretch>
                <a:fillRect/>
              </a:stretch>
            </p:blipFill>
            <p:spPr bwMode="auto">
              <a:xfrm>
                <a:off x="4020" y="3149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86" name="Picture 1030"/>
              <p:cNvPicPr>
                <a:picLocks noChangeAspect="1" noChangeArrowheads="1"/>
              </p:cNvPicPr>
              <p:nvPr/>
            </p:nvPicPr>
            <p:blipFill>
              <a:blip r:embed="rId676"/>
              <a:srcRect/>
              <a:stretch>
                <a:fillRect/>
              </a:stretch>
            </p:blipFill>
            <p:spPr bwMode="auto">
              <a:xfrm>
                <a:off x="4146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87" name="Picture 1031"/>
              <p:cNvPicPr>
                <a:picLocks noChangeAspect="1" noChangeArrowheads="1"/>
              </p:cNvPicPr>
              <p:nvPr/>
            </p:nvPicPr>
            <p:blipFill>
              <a:blip r:embed="rId677"/>
              <a:srcRect/>
              <a:stretch>
                <a:fillRect/>
              </a:stretch>
            </p:blipFill>
            <p:spPr bwMode="auto">
              <a:xfrm>
                <a:off x="4146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88" name="Picture 1032"/>
              <p:cNvPicPr>
                <a:picLocks noChangeAspect="1" noChangeArrowheads="1"/>
              </p:cNvPicPr>
              <p:nvPr/>
            </p:nvPicPr>
            <p:blipFill>
              <a:blip r:embed="rId678"/>
              <a:srcRect/>
              <a:stretch>
                <a:fillRect/>
              </a:stretch>
            </p:blipFill>
            <p:spPr bwMode="auto">
              <a:xfrm>
                <a:off x="4270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89" name="Picture 1033"/>
              <p:cNvPicPr>
                <a:picLocks noChangeAspect="1" noChangeArrowheads="1"/>
              </p:cNvPicPr>
              <p:nvPr/>
            </p:nvPicPr>
            <p:blipFill>
              <a:blip r:embed="rId679"/>
              <a:srcRect/>
              <a:stretch>
                <a:fillRect/>
              </a:stretch>
            </p:blipFill>
            <p:spPr bwMode="auto">
              <a:xfrm>
                <a:off x="4270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90" name="Picture 1034"/>
              <p:cNvPicPr>
                <a:picLocks noChangeAspect="1" noChangeArrowheads="1"/>
              </p:cNvPicPr>
              <p:nvPr/>
            </p:nvPicPr>
            <p:blipFill>
              <a:blip r:embed="rId680"/>
              <a:srcRect/>
              <a:stretch>
                <a:fillRect/>
              </a:stretch>
            </p:blipFill>
            <p:spPr bwMode="auto">
              <a:xfrm>
                <a:off x="4397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91" name="Picture 1035"/>
              <p:cNvPicPr>
                <a:picLocks noChangeAspect="1" noChangeArrowheads="1"/>
              </p:cNvPicPr>
              <p:nvPr/>
            </p:nvPicPr>
            <p:blipFill>
              <a:blip r:embed="rId681"/>
              <a:srcRect/>
              <a:stretch>
                <a:fillRect/>
              </a:stretch>
            </p:blipFill>
            <p:spPr bwMode="auto">
              <a:xfrm>
                <a:off x="4397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92" name="Picture 1036"/>
              <p:cNvPicPr>
                <a:picLocks noChangeAspect="1" noChangeArrowheads="1"/>
              </p:cNvPicPr>
              <p:nvPr/>
            </p:nvPicPr>
            <p:blipFill>
              <a:blip r:embed="rId682"/>
              <a:srcRect/>
              <a:stretch>
                <a:fillRect/>
              </a:stretch>
            </p:blipFill>
            <p:spPr bwMode="auto">
              <a:xfrm>
                <a:off x="4521" y="3149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93" name="Picture 1037"/>
              <p:cNvPicPr>
                <a:picLocks noChangeAspect="1" noChangeArrowheads="1"/>
              </p:cNvPicPr>
              <p:nvPr/>
            </p:nvPicPr>
            <p:blipFill>
              <a:blip r:embed="rId683"/>
              <a:srcRect/>
              <a:stretch>
                <a:fillRect/>
              </a:stretch>
            </p:blipFill>
            <p:spPr bwMode="auto">
              <a:xfrm>
                <a:off x="4521" y="3149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94" name="Picture 1038"/>
              <p:cNvPicPr>
                <a:picLocks noChangeAspect="1" noChangeArrowheads="1"/>
              </p:cNvPicPr>
              <p:nvPr/>
            </p:nvPicPr>
            <p:blipFill>
              <a:blip r:embed="rId684"/>
              <a:srcRect/>
              <a:stretch>
                <a:fillRect/>
              </a:stretch>
            </p:blipFill>
            <p:spPr bwMode="auto">
              <a:xfrm>
                <a:off x="4646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95" name="Picture 1039"/>
              <p:cNvPicPr>
                <a:picLocks noChangeAspect="1" noChangeArrowheads="1"/>
              </p:cNvPicPr>
              <p:nvPr/>
            </p:nvPicPr>
            <p:blipFill>
              <a:blip r:embed="rId685"/>
              <a:srcRect/>
              <a:stretch>
                <a:fillRect/>
              </a:stretch>
            </p:blipFill>
            <p:spPr bwMode="auto">
              <a:xfrm>
                <a:off x="4646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96" name="Picture 1040"/>
              <p:cNvPicPr>
                <a:picLocks noChangeAspect="1" noChangeArrowheads="1"/>
              </p:cNvPicPr>
              <p:nvPr/>
            </p:nvPicPr>
            <p:blipFill>
              <a:blip r:embed="rId686"/>
              <a:srcRect/>
              <a:stretch>
                <a:fillRect/>
              </a:stretch>
            </p:blipFill>
            <p:spPr bwMode="auto">
              <a:xfrm>
                <a:off x="4772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97" name="Picture 1041"/>
              <p:cNvPicPr>
                <a:picLocks noChangeAspect="1" noChangeArrowheads="1"/>
              </p:cNvPicPr>
              <p:nvPr/>
            </p:nvPicPr>
            <p:blipFill>
              <a:blip r:embed="rId687"/>
              <a:srcRect/>
              <a:stretch>
                <a:fillRect/>
              </a:stretch>
            </p:blipFill>
            <p:spPr bwMode="auto">
              <a:xfrm>
                <a:off x="4772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98" name="Picture 1042"/>
              <p:cNvPicPr>
                <a:picLocks noChangeAspect="1" noChangeArrowheads="1"/>
              </p:cNvPicPr>
              <p:nvPr/>
            </p:nvPicPr>
            <p:blipFill>
              <a:blip r:embed="rId688"/>
              <a:srcRect/>
              <a:stretch>
                <a:fillRect/>
              </a:stretch>
            </p:blipFill>
            <p:spPr bwMode="auto">
              <a:xfrm>
                <a:off x="4897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299" name="Picture 1043"/>
              <p:cNvPicPr>
                <a:picLocks noChangeAspect="1" noChangeArrowheads="1"/>
              </p:cNvPicPr>
              <p:nvPr/>
            </p:nvPicPr>
            <p:blipFill>
              <a:blip r:embed="rId689"/>
              <a:srcRect/>
              <a:stretch>
                <a:fillRect/>
              </a:stretch>
            </p:blipFill>
            <p:spPr bwMode="auto">
              <a:xfrm>
                <a:off x="4897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00" name="Picture 1044"/>
              <p:cNvPicPr>
                <a:picLocks noChangeAspect="1" noChangeArrowheads="1"/>
              </p:cNvPicPr>
              <p:nvPr/>
            </p:nvPicPr>
            <p:blipFill>
              <a:blip r:embed="rId690"/>
              <a:srcRect/>
              <a:stretch>
                <a:fillRect/>
              </a:stretch>
            </p:blipFill>
            <p:spPr bwMode="auto">
              <a:xfrm>
                <a:off x="5023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01" name="Picture 1045"/>
              <p:cNvPicPr>
                <a:picLocks noChangeAspect="1" noChangeArrowheads="1"/>
              </p:cNvPicPr>
              <p:nvPr/>
            </p:nvPicPr>
            <p:blipFill>
              <a:blip r:embed="rId691"/>
              <a:srcRect/>
              <a:stretch>
                <a:fillRect/>
              </a:stretch>
            </p:blipFill>
            <p:spPr bwMode="auto">
              <a:xfrm>
                <a:off x="5023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02" name="Picture 1046"/>
              <p:cNvPicPr>
                <a:picLocks noChangeAspect="1" noChangeArrowheads="1"/>
              </p:cNvPicPr>
              <p:nvPr/>
            </p:nvPicPr>
            <p:blipFill>
              <a:blip r:embed="rId692"/>
              <a:srcRect/>
              <a:stretch>
                <a:fillRect/>
              </a:stretch>
            </p:blipFill>
            <p:spPr bwMode="auto">
              <a:xfrm>
                <a:off x="5148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03" name="Picture 1047"/>
              <p:cNvPicPr>
                <a:picLocks noChangeAspect="1" noChangeArrowheads="1"/>
              </p:cNvPicPr>
              <p:nvPr/>
            </p:nvPicPr>
            <p:blipFill>
              <a:blip r:embed="rId693"/>
              <a:srcRect/>
              <a:stretch>
                <a:fillRect/>
              </a:stretch>
            </p:blipFill>
            <p:spPr bwMode="auto">
              <a:xfrm>
                <a:off x="5148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04" name="Picture 1048"/>
              <p:cNvPicPr>
                <a:picLocks noChangeAspect="1" noChangeArrowheads="1"/>
              </p:cNvPicPr>
              <p:nvPr/>
            </p:nvPicPr>
            <p:blipFill>
              <a:blip r:embed="rId694"/>
              <a:srcRect/>
              <a:stretch>
                <a:fillRect/>
              </a:stretch>
            </p:blipFill>
            <p:spPr bwMode="auto">
              <a:xfrm>
                <a:off x="5272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05" name="Picture 1049"/>
              <p:cNvPicPr>
                <a:picLocks noChangeAspect="1" noChangeArrowheads="1"/>
              </p:cNvPicPr>
              <p:nvPr/>
            </p:nvPicPr>
            <p:blipFill>
              <a:blip r:embed="rId695"/>
              <a:srcRect/>
              <a:stretch>
                <a:fillRect/>
              </a:stretch>
            </p:blipFill>
            <p:spPr bwMode="auto">
              <a:xfrm>
                <a:off x="5272" y="3149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06" name="Picture 1050"/>
              <p:cNvPicPr>
                <a:picLocks noChangeAspect="1" noChangeArrowheads="1"/>
              </p:cNvPicPr>
              <p:nvPr/>
            </p:nvPicPr>
            <p:blipFill>
              <a:blip r:embed="rId696"/>
              <a:srcRect/>
              <a:stretch>
                <a:fillRect/>
              </a:stretch>
            </p:blipFill>
            <p:spPr bwMode="auto">
              <a:xfrm>
                <a:off x="5399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07" name="Picture 1051"/>
              <p:cNvPicPr>
                <a:picLocks noChangeAspect="1" noChangeArrowheads="1"/>
              </p:cNvPicPr>
              <p:nvPr/>
            </p:nvPicPr>
            <p:blipFill>
              <a:blip r:embed="rId697"/>
              <a:srcRect/>
              <a:stretch>
                <a:fillRect/>
              </a:stretch>
            </p:blipFill>
            <p:spPr bwMode="auto">
              <a:xfrm>
                <a:off x="5399" y="3149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08" name="Picture 1052"/>
              <p:cNvPicPr>
                <a:picLocks noChangeAspect="1" noChangeArrowheads="1"/>
              </p:cNvPicPr>
              <p:nvPr/>
            </p:nvPicPr>
            <p:blipFill>
              <a:blip r:embed="rId698"/>
              <a:srcRect/>
              <a:stretch>
                <a:fillRect/>
              </a:stretch>
            </p:blipFill>
            <p:spPr bwMode="auto">
              <a:xfrm>
                <a:off x="3895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09" name="Picture 1053"/>
              <p:cNvPicPr>
                <a:picLocks noChangeAspect="1" noChangeArrowheads="1"/>
              </p:cNvPicPr>
              <p:nvPr/>
            </p:nvPicPr>
            <p:blipFill>
              <a:blip r:embed="rId699"/>
              <a:srcRect/>
              <a:stretch>
                <a:fillRect/>
              </a:stretch>
            </p:blipFill>
            <p:spPr bwMode="auto">
              <a:xfrm>
                <a:off x="3895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10" name="Picture 1054"/>
              <p:cNvPicPr>
                <a:picLocks noChangeAspect="1" noChangeArrowheads="1"/>
              </p:cNvPicPr>
              <p:nvPr/>
            </p:nvPicPr>
            <p:blipFill>
              <a:blip r:embed="rId700"/>
              <a:srcRect/>
              <a:stretch>
                <a:fillRect/>
              </a:stretch>
            </p:blipFill>
            <p:spPr bwMode="auto">
              <a:xfrm>
                <a:off x="4020" y="3024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11" name="Picture 1055"/>
              <p:cNvPicPr>
                <a:picLocks noChangeAspect="1" noChangeArrowheads="1"/>
              </p:cNvPicPr>
              <p:nvPr/>
            </p:nvPicPr>
            <p:blipFill>
              <a:blip r:embed="rId701"/>
              <a:srcRect/>
              <a:stretch>
                <a:fillRect/>
              </a:stretch>
            </p:blipFill>
            <p:spPr bwMode="auto">
              <a:xfrm>
                <a:off x="4020" y="3024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12" name="Picture 1056"/>
              <p:cNvPicPr>
                <a:picLocks noChangeAspect="1" noChangeArrowheads="1"/>
              </p:cNvPicPr>
              <p:nvPr/>
            </p:nvPicPr>
            <p:blipFill>
              <a:blip r:embed="rId702"/>
              <a:srcRect/>
              <a:stretch>
                <a:fillRect/>
              </a:stretch>
            </p:blipFill>
            <p:spPr bwMode="auto">
              <a:xfrm>
                <a:off x="4146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13" name="Picture 1057"/>
              <p:cNvPicPr>
                <a:picLocks noChangeAspect="1" noChangeArrowheads="1"/>
              </p:cNvPicPr>
              <p:nvPr/>
            </p:nvPicPr>
            <p:blipFill>
              <a:blip r:embed="rId703"/>
              <a:srcRect/>
              <a:stretch>
                <a:fillRect/>
              </a:stretch>
            </p:blipFill>
            <p:spPr bwMode="auto">
              <a:xfrm>
                <a:off x="4146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14" name="Picture 1058"/>
              <p:cNvPicPr>
                <a:picLocks noChangeAspect="1" noChangeArrowheads="1"/>
              </p:cNvPicPr>
              <p:nvPr/>
            </p:nvPicPr>
            <p:blipFill>
              <a:blip r:embed="rId704"/>
              <a:srcRect/>
              <a:stretch>
                <a:fillRect/>
              </a:stretch>
            </p:blipFill>
            <p:spPr bwMode="auto">
              <a:xfrm>
                <a:off x="4270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15" name="Picture 1059"/>
              <p:cNvPicPr>
                <a:picLocks noChangeAspect="1" noChangeArrowheads="1"/>
              </p:cNvPicPr>
              <p:nvPr/>
            </p:nvPicPr>
            <p:blipFill>
              <a:blip r:embed="rId705"/>
              <a:srcRect/>
              <a:stretch>
                <a:fillRect/>
              </a:stretch>
            </p:blipFill>
            <p:spPr bwMode="auto">
              <a:xfrm>
                <a:off x="4270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16" name="Picture 1060"/>
              <p:cNvPicPr>
                <a:picLocks noChangeAspect="1" noChangeArrowheads="1"/>
              </p:cNvPicPr>
              <p:nvPr/>
            </p:nvPicPr>
            <p:blipFill>
              <a:blip r:embed="rId706"/>
              <a:srcRect/>
              <a:stretch>
                <a:fillRect/>
              </a:stretch>
            </p:blipFill>
            <p:spPr bwMode="auto">
              <a:xfrm>
                <a:off x="4397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17" name="Picture 1061"/>
              <p:cNvPicPr>
                <a:picLocks noChangeAspect="1" noChangeArrowheads="1"/>
              </p:cNvPicPr>
              <p:nvPr/>
            </p:nvPicPr>
            <p:blipFill>
              <a:blip r:embed="rId707"/>
              <a:srcRect/>
              <a:stretch>
                <a:fillRect/>
              </a:stretch>
            </p:blipFill>
            <p:spPr bwMode="auto">
              <a:xfrm>
                <a:off x="4397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18" name="Picture 1062"/>
              <p:cNvPicPr>
                <a:picLocks noChangeAspect="1" noChangeArrowheads="1"/>
              </p:cNvPicPr>
              <p:nvPr/>
            </p:nvPicPr>
            <p:blipFill>
              <a:blip r:embed="rId708"/>
              <a:srcRect/>
              <a:stretch>
                <a:fillRect/>
              </a:stretch>
            </p:blipFill>
            <p:spPr bwMode="auto">
              <a:xfrm>
                <a:off x="4521" y="3024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19" name="Picture 1063"/>
              <p:cNvPicPr>
                <a:picLocks noChangeAspect="1" noChangeArrowheads="1"/>
              </p:cNvPicPr>
              <p:nvPr/>
            </p:nvPicPr>
            <p:blipFill>
              <a:blip r:embed="rId709"/>
              <a:srcRect/>
              <a:stretch>
                <a:fillRect/>
              </a:stretch>
            </p:blipFill>
            <p:spPr bwMode="auto">
              <a:xfrm>
                <a:off x="4521" y="3024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20" name="Picture 1064"/>
              <p:cNvPicPr>
                <a:picLocks noChangeAspect="1" noChangeArrowheads="1"/>
              </p:cNvPicPr>
              <p:nvPr/>
            </p:nvPicPr>
            <p:blipFill>
              <a:blip r:embed="rId710"/>
              <a:srcRect/>
              <a:stretch>
                <a:fillRect/>
              </a:stretch>
            </p:blipFill>
            <p:spPr bwMode="auto">
              <a:xfrm>
                <a:off x="4646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21" name="Picture 1065"/>
              <p:cNvPicPr>
                <a:picLocks noChangeAspect="1" noChangeArrowheads="1"/>
              </p:cNvPicPr>
              <p:nvPr/>
            </p:nvPicPr>
            <p:blipFill>
              <a:blip r:embed="rId711"/>
              <a:srcRect/>
              <a:stretch>
                <a:fillRect/>
              </a:stretch>
            </p:blipFill>
            <p:spPr bwMode="auto">
              <a:xfrm>
                <a:off x="4646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22" name="Picture 1066"/>
              <p:cNvPicPr>
                <a:picLocks noChangeAspect="1" noChangeArrowheads="1"/>
              </p:cNvPicPr>
              <p:nvPr/>
            </p:nvPicPr>
            <p:blipFill>
              <a:blip r:embed="rId712"/>
              <a:srcRect/>
              <a:stretch>
                <a:fillRect/>
              </a:stretch>
            </p:blipFill>
            <p:spPr bwMode="auto">
              <a:xfrm>
                <a:off x="4772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23" name="Picture 1067"/>
              <p:cNvPicPr>
                <a:picLocks noChangeAspect="1" noChangeArrowheads="1"/>
              </p:cNvPicPr>
              <p:nvPr/>
            </p:nvPicPr>
            <p:blipFill>
              <a:blip r:embed="rId713"/>
              <a:srcRect/>
              <a:stretch>
                <a:fillRect/>
              </a:stretch>
            </p:blipFill>
            <p:spPr bwMode="auto">
              <a:xfrm>
                <a:off x="4772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24" name="Picture 1068"/>
              <p:cNvPicPr>
                <a:picLocks noChangeAspect="1" noChangeArrowheads="1"/>
              </p:cNvPicPr>
              <p:nvPr/>
            </p:nvPicPr>
            <p:blipFill>
              <a:blip r:embed="rId714"/>
              <a:srcRect/>
              <a:stretch>
                <a:fillRect/>
              </a:stretch>
            </p:blipFill>
            <p:spPr bwMode="auto">
              <a:xfrm>
                <a:off x="4897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25" name="Picture 1069"/>
              <p:cNvPicPr>
                <a:picLocks noChangeAspect="1" noChangeArrowheads="1"/>
              </p:cNvPicPr>
              <p:nvPr/>
            </p:nvPicPr>
            <p:blipFill>
              <a:blip r:embed="rId715"/>
              <a:srcRect/>
              <a:stretch>
                <a:fillRect/>
              </a:stretch>
            </p:blipFill>
            <p:spPr bwMode="auto">
              <a:xfrm>
                <a:off x="4897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26" name="Picture 1070"/>
              <p:cNvPicPr>
                <a:picLocks noChangeAspect="1" noChangeArrowheads="1"/>
              </p:cNvPicPr>
              <p:nvPr/>
            </p:nvPicPr>
            <p:blipFill>
              <a:blip r:embed="rId716"/>
              <a:srcRect/>
              <a:stretch>
                <a:fillRect/>
              </a:stretch>
            </p:blipFill>
            <p:spPr bwMode="auto">
              <a:xfrm>
                <a:off x="5023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27" name="Picture 1071"/>
              <p:cNvPicPr>
                <a:picLocks noChangeAspect="1" noChangeArrowheads="1"/>
              </p:cNvPicPr>
              <p:nvPr/>
            </p:nvPicPr>
            <p:blipFill>
              <a:blip r:embed="rId717"/>
              <a:srcRect/>
              <a:stretch>
                <a:fillRect/>
              </a:stretch>
            </p:blipFill>
            <p:spPr bwMode="auto">
              <a:xfrm>
                <a:off x="5023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28" name="Picture 1072"/>
              <p:cNvPicPr>
                <a:picLocks noChangeAspect="1" noChangeArrowheads="1"/>
              </p:cNvPicPr>
              <p:nvPr/>
            </p:nvPicPr>
            <p:blipFill>
              <a:blip r:embed="rId718"/>
              <a:srcRect/>
              <a:stretch>
                <a:fillRect/>
              </a:stretch>
            </p:blipFill>
            <p:spPr bwMode="auto">
              <a:xfrm>
                <a:off x="5148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29" name="Picture 1073"/>
              <p:cNvPicPr>
                <a:picLocks noChangeAspect="1" noChangeArrowheads="1"/>
              </p:cNvPicPr>
              <p:nvPr/>
            </p:nvPicPr>
            <p:blipFill>
              <a:blip r:embed="rId719"/>
              <a:srcRect/>
              <a:stretch>
                <a:fillRect/>
              </a:stretch>
            </p:blipFill>
            <p:spPr bwMode="auto">
              <a:xfrm>
                <a:off x="5148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30" name="Picture 1074"/>
              <p:cNvPicPr>
                <a:picLocks noChangeAspect="1" noChangeArrowheads="1"/>
              </p:cNvPicPr>
              <p:nvPr/>
            </p:nvPicPr>
            <p:blipFill>
              <a:blip r:embed="rId720"/>
              <a:srcRect/>
              <a:stretch>
                <a:fillRect/>
              </a:stretch>
            </p:blipFill>
            <p:spPr bwMode="auto">
              <a:xfrm>
                <a:off x="5272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31" name="Picture 1075"/>
              <p:cNvPicPr>
                <a:picLocks noChangeAspect="1" noChangeArrowheads="1"/>
              </p:cNvPicPr>
              <p:nvPr/>
            </p:nvPicPr>
            <p:blipFill>
              <a:blip r:embed="rId721"/>
              <a:srcRect/>
              <a:stretch>
                <a:fillRect/>
              </a:stretch>
            </p:blipFill>
            <p:spPr bwMode="auto">
              <a:xfrm>
                <a:off x="5272" y="3024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32" name="Picture 1076"/>
              <p:cNvPicPr>
                <a:picLocks noChangeAspect="1" noChangeArrowheads="1"/>
              </p:cNvPicPr>
              <p:nvPr/>
            </p:nvPicPr>
            <p:blipFill>
              <a:blip r:embed="rId722"/>
              <a:srcRect/>
              <a:stretch>
                <a:fillRect/>
              </a:stretch>
            </p:blipFill>
            <p:spPr bwMode="auto">
              <a:xfrm>
                <a:off x="5399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33" name="Picture 1077"/>
              <p:cNvPicPr>
                <a:picLocks noChangeAspect="1" noChangeArrowheads="1"/>
              </p:cNvPicPr>
              <p:nvPr/>
            </p:nvPicPr>
            <p:blipFill>
              <a:blip r:embed="rId723"/>
              <a:srcRect/>
              <a:stretch>
                <a:fillRect/>
              </a:stretch>
            </p:blipFill>
            <p:spPr bwMode="auto">
              <a:xfrm>
                <a:off x="5399" y="3024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34" name="Picture 1078"/>
              <p:cNvPicPr>
                <a:picLocks noChangeAspect="1" noChangeArrowheads="1"/>
              </p:cNvPicPr>
              <p:nvPr/>
            </p:nvPicPr>
            <p:blipFill>
              <a:blip r:embed="rId724"/>
              <a:srcRect/>
              <a:stretch>
                <a:fillRect/>
              </a:stretch>
            </p:blipFill>
            <p:spPr bwMode="auto">
              <a:xfrm>
                <a:off x="3895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35" name="Picture 1079"/>
              <p:cNvPicPr>
                <a:picLocks noChangeAspect="1" noChangeArrowheads="1"/>
              </p:cNvPicPr>
              <p:nvPr/>
            </p:nvPicPr>
            <p:blipFill>
              <a:blip r:embed="rId725"/>
              <a:srcRect/>
              <a:stretch>
                <a:fillRect/>
              </a:stretch>
            </p:blipFill>
            <p:spPr bwMode="auto">
              <a:xfrm>
                <a:off x="3895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36" name="Picture 1080"/>
              <p:cNvPicPr>
                <a:picLocks noChangeAspect="1" noChangeArrowheads="1"/>
              </p:cNvPicPr>
              <p:nvPr/>
            </p:nvPicPr>
            <p:blipFill>
              <a:blip r:embed="rId726"/>
              <a:srcRect/>
              <a:stretch>
                <a:fillRect/>
              </a:stretch>
            </p:blipFill>
            <p:spPr bwMode="auto">
              <a:xfrm>
                <a:off x="4020" y="2898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37" name="Picture 1081"/>
              <p:cNvPicPr>
                <a:picLocks noChangeAspect="1" noChangeArrowheads="1"/>
              </p:cNvPicPr>
              <p:nvPr/>
            </p:nvPicPr>
            <p:blipFill>
              <a:blip r:embed="rId727"/>
              <a:srcRect/>
              <a:stretch>
                <a:fillRect/>
              </a:stretch>
            </p:blipFill>
            <p:spPr bwMode="auto">
              <a:xfrm>
                <a:off x="4020" y="2898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38" name="Picture 1082"/>
              <p:cNvPicPr>
                <a:picLocks noChangeAspect="1" noChangeArrowheads="1"/>
              </p:cNvPicPr>
              <p:nvPr/>
            </p:nvPicPr>
            <p:blipFill>
              <a:blip r:embed="rId728"/>
              <a:srcRect/>
              <a:stretch>
                <a:fillRect/>
              </a:stretch>
            </p:blipFill>
            <p:spPr bwMode="auto">
              <a:xfrm>
                <a:off x="4146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39" name="Picture 1083"/>
              <p:cNvPicPr>
                <a:picLocks noChangeAspect="1" noChangeArrowheads="1"/>
              </p:cNvPicPr>
              <p:nvPr/>
            </p:nvPicPr>
            <p:blipFill>
              <a:blip r:embed="rId729"/>
              <a:srcRect/>
              <a:stretch>
                <a:fillRect/>
              </a:stretch>
            </p:blipFill>
            <p:spPr bwMode="auto">
              <a:xfrm>
                <a:off x="4146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40" name="Picture 1084"/>
              <p:cNvPicPr>
                <a:picLocks noChangeAspect="1" noChangeArrowheads="1"/>
              </p:cNvPicPr>
              <p:nvPr/>
            </p:nvPicPr>
            <p:blipFill>
              <a:blip r:embed="rId730"/>
              <a:srcRect/>
              <a:stretch>
                <a:fillRect/>
              </a:stretch>
            </p:blipFill>
            <p:spPr bwMode="auto">
              <a:xfrm>
                <a:off x="4270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41" name="Picture 1085"/>
              <p:cNvPicPr>
                <a:picLocks noChangeAspect="1" noChangeArrowheads="1"/>
              </p:cNvPicPr>
              <p:nvPr/>
            </p:nvPicPr>
            <p:blipFill>
              <a:blip r:embed="rId731"/>
              <a:srcRect/>
              <a:stretch>
                <a:fillRect/>
              </a:stretch>
            </p:blipFill>
            <p:spPr bwMode="auto">
              <a:xfrm>
                <a:off x="4270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42" name="Picture 1086"/>
              <p:cNvPicPr>
                <a:picLocks noChangeAspect="1" noChangeArrowheads="1"/>
              </p:cNvPicPr>
              <p:nvPr/>
            </p:nvPicPr>
            <p:blipFill>
              <a:blip r:embed="rId732"/>
              <a:srcRect/>
              <a:stretch>
                <a:fillRect/>
              </a:stretch>
            </p:blipFill>
            <p:spPr bwMode="auto">
              <a:xfrm>
                <a:off x="4397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43" name="Picture 1087"/>
              <p:cNvPicPr>
                <a:picLocks noChangeAspect="1" noChangeArrowheads="1"/>
              </p:cNvPicPr>
              <p:nvPr/>
            </p:nvPicPr>
            <p:blipFill>
              <a:blip r:embed="rId733"/>
              <a:srcRect/>
              <a:stretch>
                <a:fillRect/>
              </a:stretch>
            </p:blipFill>
            <p:spPr bwMode="auto">
              <a:xfrm>
                <a:off x="4397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44" name="Picture 1088"/>
              <p:cNvPicPr>
                <a:picLocks noChangeAspect="1" noChangeArrowheads="1"/>
              </p:cNvPicPr>
              <p:nvPr/>
            </p:nvPicPr>
            <p:blipFill>
              <a:blip r:embed="rId734"/>
              <a:srcRect/>
              <a:stretch>
                <a:fillRect/>
              </a:stretch>
            </p:blipFill>
            <p:spPr bwMode="auto">
              <a:xfrm>
                <a:off x="4521" y="2898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45" name="Picture 1089"/>
              <p:cNvPicPr>
                <a:picLocks noChangeAspect="1" noChangeArrowheads="1"/>
              </p:cNvPicPr>
              <p:nvPr/>
            </p:nvPicPr>
            <p:blipFill>
              <a:blip r:embed="rId735"/>
              <a:srcRect/>
              <a:stretch>
                <a:fillRect/>
              </a:stretch>
            </p:blipFill>
            <p:spPr bwMode="auto">
              <a:xfrm>
                <a:off x="4521" y="2898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46" name="Picture 1090"/>
              <p:cNvPicPr>
                <a:picLocks noChangeAspect="1" noChangeArrowheads="1"/>
              </p:cNvPicPr>
              <p:nvPr/>
            </p:nvPicPr>
            <p:blipFill>
              <a:blip r:embed="rId736"/>
              <a:srcRect/>
              <a:stretch>
                <a:fillRect/>
              </a:stretch>
            </p:blipFill>
            <p:spPr bwMode="auto">
              <a:xfrm>
                <a:off x="4646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47" name="Picture 1091"/>
              <p:cNvPicPr>
                <a:picLocks noChangeAspect="1" noChangeArrowheads="1"/>
              </p:cNvPicPr>
              <p:nvPr/>
            </p:nvPicPr>
            <p:blipFill>
              <a:blip r:embed="rId737"/>
              <a:srcRect/>
              <a:stretch>
                <a:fillRect/>
              </a:stretch>
            </p:blipFill>
            <p:spPr bwMode="auto">
              <a:xfrm>
                <a:off x="4646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48" name="Picture 1092"/>
              <p:cNvPicPr>
                <a:picLocks noChangeAspect="1" noChangeArrowheads="1"/>
              </p:cNvPicPr>
              <p:nvPr/>
            </p:nvPicPr>
            <p:blipFill>
              <a:blip r:embed="rId738"/>
              <a:srcRect/>
              <a:stretch>
                <a:fillRect/>
              </a:stretch>
            </p:blipFill>
            <p:spPr bwMode="auto">
              <a:xfrm>
                <a:off x="4772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49" name="Picture 1093"/>
              <p:cNvPicPr>
                <a:picLocks noChangeAspect="1" noChangeArrowheads="1"/>
              </p:cNvPicPr>
              <p:nvPr/>
            </p:nvPicPr>
            <p:blipFill>
              <a:blip r:embed="rId739"/>
              <a:srcRect/>
              <a:stretch>
                <a:fillRect/>
              </a:stretch>
            </p:blipFill>
            <p:spPr bwMode="auto">
              <a:xfrm>
                <a:off x="4772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50" name="Picture 1094"/>
              <p:cNvPicPr>
                <a:picLocks noChangeAspect="1" noChangeArrowheads="1"/>
              </p:cNvPicPr>
              <p:nvPr/>
            </p:nvPicPr>
            <p:blipFill>
              <a:blip r:embed="rId740"/>
              <a:srcRect/>
              <a:stretch>
                <a:fillRect/>
              </a:stretch>
            </p:blipFill>
            <p:spPr bwMode="auto">
              <a:xfrm>
                <a:off x="4897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51" name="Picture 1095"/>
              <p:cNvPicPr>
                <a:picLocks noChangeAspect="1" noChangeArrowheads="1"/>
              </p:cNvPicPr>
              <p:nvPr/>
            </p:nvPicPr>
            <p:blipFill>
              <a:blip r:embed="rId741"/>
              <a:srcRect/>
              <a:stretch>
                <a:fillRect/>
              </a:stretch>
            </p:blipFill>
            <p:spPr bwMode="auto">
              <a:xfrm>
                <a:off x="4897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52" name="Picture 1096"/>
              <p:cNvPicPr>
                <a:picLocks noChangeAspect="1" noChangeArrowheads="1"/>
              </p:cNvPicPr>
              <p:nvPr/>
            </p:nvPicPr>
            <p:blipFill>
              <a:blip r:embed="rId742"/>
              <a:srcRect/>
              <a:stretch>
                <a:fillRect/>
              </a:stretch>
            </p:blipFill>
            <p:spPr bwMode="auto">
              <a:xfrm>
                <a:off x="5023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53" name="Picture 1097"/>
              <p:cNvPicPr>
                <a:picLocks noChangeAspect="1" noChangeArrowheads="1"/>
              </p:cNvPicPr>
              <p:nvPr/>
            </p:nvPicPr>
            <p:blipFill>
              <a:blip r:embed="rId743"/>
              <a:srcRect/>
              <a:stretch>
                <a:fillRect/>
              </a:stretch>
            </p:blipFill>
            <p:spPr bwMode="auto">
              <a:xfrm>
                <a:off x="5023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54" name="Picture 1098"/>
              <p:cNvPicPr>
                <a:picLocks noChangeAspect="1" noChangeArrowheads="1"/>
              </p:cNvPicPr>
              <p:nvPr/>
            </p:nvPicPr>
            <p:blipFill>
              <a:blip r:embed="rId744"/>
              <a:srcRect/>
              <a:stretch>
                <a:fillRect/>
              </a:stretch>
            </p:blipFill>
            <p:spPr bwMode="auto">
              <a:xfrm>
                <a:off x="5148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55" name="Picture 1099"/>
              <p:cNvPicPr>
                <a:picLocks noChangeAspect="1" noChangeArrowheads="1"/>
              </p:cNvPicPr>
              <p:nvPr/>
            </p:nvPicPr>
            <p:blipFill>
              <a:blip r:embed="rId745"/>
              <a:srcRect/>
              <a:stretch>
                <a:fillRect/>
              </a:stretch>
            </p:blipFill>
            <p:spPr bwMode="auto">
              <a:xfrm>
                <a:off x="5148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56" name="Picture 1100"/>
              <p:cNvPicPr>
                <a:picLocks noChangeAspect="1" noChangeArrowheads="1"/>
              </p:cNvPicPr>
              <p:nvPr/>
            </p:nvPicPr>
            <p:blipFill>
              <a:blip r:embed="rId746"/>
              <a:srcRect/>
              <a:stretch>
                <a:fillRect/>
              </a:stretch>
            </p:blipFill>
            <p:spPr bwMode="auto">
              <a:xfrm>
                <a:off x="5272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57" name="Picture 1101"/>
              <p:cNvPicPr>
                <a:picLocks noChangeAspect="1" noChangeArrowheads="1"/>
              </p:cNvPicPr>
              <p:nvPr/>
            </p:nvPicPr>
            <p:blipFill>
              <a:blip r:embed="rId747"/>
              <a:srcRect/>
              <a:stretch>
                <a:fillRect/>
              </a:stretch>
            </p:blipFill>
            <p:spPr bwMode="auto">
              <a:xfrm>
                <a:off x="5272" y="2898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58" name="Picture 1102"/>
              <p:cNvPicPr>
                <a:picLocks noChangeAspect="1" noChangeArrowheads="1"/>
              </p:cNvPicPr>
              <p:nvPr/>
            </p:nvPicPr>
            <p:blipFill>
              <a:blip r:embed="rId748"/>
              <a:srcRect/>
              <a:stretch>
                <a:fillRect/>
              </a:stretch>
            </p:blipFill>
            <p:spPr bwMode="auto">
              <a:xfrm>
                <a:off x="5399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59" name="Picture 1103"/>
              <p:cNvPicPr>
                <a:picLocks noChangeAspect="1" noChangeArrowheads="1"/>
              </p:cNvPicPr>
              <p:nvPr/>
            </p:nvPicPr>
            <p:blipFill>
              <a:blip r:embed="rId749"/>
              <a:srcRect/>
              <a:stretch>
                <a:fillRect/>
              </a:stretch>
            </p:blipFill>
            <p:spPr bwMode="auto">
              <a:xfrm>
                <a:off x="5399" y="2898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60" name="Picture 1104"/>
              <p:cNvPicPr>
                <a:picLocks noChangeAspect="1" noChangeArrowheads="1"/>
              </p:cNvPicPr>
              <p:nvPr/>
            </p:nvPicPr>
            <p:blipFill>
              <a:blip r:embed="rId750"/>
              <a:srcRect/>
              <a:stretch>
                <a:fillRect/>
              </a:stretch>
            </p:blipFill>
            <p:spPr bwMode="auto">
              <a:xfrm>
                <a:off x="3895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61" name="Picture 1105"/>
              <p:cNvPicPr>
                <a:picLocks noChangeAspect="1" noChangeArrowheads="1"/>
              </p:cNvPicPr>
              <p:nvPr/>
            </p:nvPicPr>
            <p:blipFill>
              <a:blip r:embed="rId751"/>
              <a:srcRect/>
              <a:stretch>
                <a:fillRect/>
              </a:stretch>
            </p:blipFill>
            <p:spPr bwMode="auto">
              <a:xfrm>
                <a:off x="3895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62" name="Picture 1106"/>
              <p:cNvPicPr>
                <a:picLocks noChangeAspect="1" noChangeArrowheads="1"/>
              </p:cNvPicPr>
              <p:nvPr/>
            </p:nvPicPr>
            <p:blipFill>
              <a:blip r:embed="rId752"/>
              <a:srcRect/>
              <a:stretch>
                <a:fillRect/>
              </a:stretch>
            </p:blipFill>
            <p:spPr bwMode="auto">
              <a:xfrm>
                <a:off x="4020" y="2773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63" name="Picture 1107"/>
              <p:cNvPicPr>
                <a:picLocks noChangeAspect="1" noChangeArrowheads="1"/>
              </p:cNvPicPr>
              <p:nvPr/>
            </p:nvPicPr>
            <p:blipFill>
              <a:blip r:embed="rId753"/>
              <a:srcRect/>
              <a:stretch>
                <a:fillRect/>
              </a:stretch>
            </p:blipFill>
            <p:spPr bwMode="auto">
              <a:xfrm>
                <a:off x="4020" y="2773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64" name="Picture 1108"/>
              <p:cNvPicPr>
                <a:picLocks noChangeAspect="1" noChangeArrowheads="1"/>
              </p:cNvPicPr>
              <p:nvPr/>
            </p:nvPicPr>
            <p:blipFill>
              <a:blip r:embed="rId754"/>
              <a:srcRect/>
              <a:stretch>
                <a:fillRect/>
              </a:stretch>
            </p:blipFill>
            <p:spPr bwMode="auto">
              <a:xfrm>
                <a:off x="4146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65" name="Picture 1109"/>
              <p:cNvPicPr>
                <a:picLocks noChangeAspect="1" noChangeArrowheads="1"/>
              </p:cNvPicPr>
              <p:nvPr/>
            </p:nvPicPr>
            <p:blipFill>
              <a:blip r:embed="rId755"/>
              <a:srcRect/>
              <a:stretch>
                <a:fillRect/>
              </a:stretch>
            </p:blipFill>
            <p:spPr bwMode="auto">
              <a:xfrm>
                <a:off x="4146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66" name="Picture 1110"/>
              <p:cNvPicPr>
                <a:picLocks noChangeAspect="1" noChangeArrowheads="1"/>
              </p:cNvPicPr>
              <p:nvPr/>
            </p:nvPicPr>
            <p:blipFill>
              <a:blip r:embed="rId756"/>
              <a:srcRect/>
              <a:stretch>
                <a:fillRect/>
              </a:stretch>
            </p:blipFill>
            <p:spPr bwMode="auto">
              <a:xfrm>
                <a:off x="4270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67" name="Picture 1111"/>
              <p:cNvPicPr>
                <a:picLocks noChangeAspect="1" noChangeArrowheads="1"/>
              </p:cNvPicPr>
              <p:nvPr/>
            </p:nvPicPr>
            <p:blipFill>
              <a:blip r:embed="rId757"/>
              <a:srcRect/>
              <a:stretch>
                <a:fillRect/>
              </a:stretch>
            </p:blipFill>
            <p:spPr bwMode="auto">
              <a:xfrm>
                <a:off x="4270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68" name="Picture 1112"/>
              <p:cNvPicPr>
                <a:picLocks noChangeAspect="1" noChangeArrowheads="1"/>
              </p:cNvPicPr>
              <p:nvPr/>
            </p:nvPicPr>
            <p:blipFill>
              <a:blip r:embed="rId758"/>
              <a:srcRect/>
              <a:stretch>
                <a:fillRect/>
              </a:stretch>
            </p:blipFill>
            <p:spPr bwMode="auto">
              <a:xfrm>
                <a:off x="4397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69" name="Picture 1113"/>
              <p:cNvPicPr>
                <a:picLocks noChangeAspect="1" noChangeArrowheads="1"/>
              </p:cNvPicPr>
              <p:nvPr/>
            </p:nvPicPr>
            <p:blipFill>
              <a:blip r:embed="rId759"/>
              <a:srcRect/>
              <a:stretch>
                <a:fillRect/>
              </a:stretch>
            </p:blipFill>
            <p:spPr bwMode="auto">
              <a:xfrm>
                <a:off x="4397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70" name="Picture 1114"/>
              <p:cNvPicPr>
                <a:picLocks noChangeAspect="1" noChangeArrowheads="1"/>
              </p:cNvPicPr>
              <p:nvPr/>
            </p:nvPicPr>
            <p:blipFill>
              <a:blip r:embed="rId760"/>
              <a:srcRect/>
              <a:stretch>
                <a:fillRect/>
              </a:stretch>
            </p:blipFill>
            <p:spPr bwMode="auto">
              <a:xfrm>
                <a:off x="4521" y="2773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71" name="Picture 1115"/>
              <p:cNvPicPr>
                <a:picLocks noChangeAspect="1" noChangeArrowheads="1"/>
              </p:cNvPicPr>
              <p:nvPr/>
            </p:nvPicPr>
            <p:blipFill>
              <a:blip r:embed="rId761"/>
              <a:srcRect/>
              <a:stretch>
                <a:fillRect/>
              </a:stretch>
            </p:blipFill>
            <p:spPr bwMode="auto">
              <a:xfrm>
                <a:off x="4521" y="2773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72" name="Picture 1116"/>
              <p:cNvPicPr>
                <a:picLocks noChangeAspect="1" noChangeArrowheads="1"/>
              </p:cNvPicPr>
              <p:nvPr/>
            </p:nvPicPr>
            <p:blipFill>
              <a:blip r:embed="rId762"/>
              <a:srcRect/>
              <a:stretch>
                <a:fillRect/>
              </a:stretch>
            </p:blipFill>
            <p:spPr bwMode="auto">
              <a:xfrm>
                <a:off x="4646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73" name="Picture 1117"/>
              <p:cNvPicPr>
                <a:picLocks noChangeAspect="1" noChangeArrowheads="1"/>
              </p:cNvPicPr>
              <p:nvPr/>
            </p:nvPicPr>
            <p:blipFill>
              <a:blip r:embed="rId763"/>
              <a:srcRect/>
              <a:stretch>
                <a:fillRect/>
              </a:stretch>
            </p:blipFill>
            <p:spPr bwMode="auto">
              <a:xfrm>
                <a:off x="4646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74" name="Picture 1118"/>
              <p:cNvPicPr>
                <a:picLocks noChangeAspect="1" noChangeArrowheads="1"/>
              </p:cNvPicPr>
              <p:nvPr/>
            </p:nvPicPr>
            <p:blipFill>
              <a:blip r:embed="rId764"/>
              <a:srcRect/>
              <a:stretch>
                <a:fillRect/>
              </a:stretch>
            </p:blipFill>
            <p:spPr bwMode="auto">
              <a:xfrm>
                <a:off x="4772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75" name="Picture 1119"/>
              <p:cNvPicPr>
                <a:picLocks noChangeAspect="1" noChangeArrowheads="1"/>
              </p:cNvPicPr>
              <p:nvPr/>
            </p:nvPicPr>
            <p:blipFill>
              <a:blip r:embed="rId765"/>
              <a:srcRect/>
              <a:stretch>
                <a:fillRect/>
              </a:stretch>
            </p:blipFill>
            <p:spPr bwMode="auto">
              <a:xfrm>
                <a:off x="4772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76" name="Picture 1120"/>
              <p:cNvPicPr>
                <a:picLocks noChangeAspect="1" noChangeArrowheads="1"/>
              </p:cNvPicPr>
              <p:nvPr/>
            </p:nvPicPr>
            <p:blipFill>
              <a:blip r:embed="rId766"/>
              <a:srcRect/>
              <a:stretch>
                <a:fillRect/>
              </a:stretch>
            </p:blipFill>
            <p:spPr bwMode="auto">
              <a:xfrm>
                <a:off x="4897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77" name="Picture 1121"/>
              <p:cNvPicPr>
                <a:picLocks noChangeAspect="1" noChangeArrowheads="1"/>
              </p:cNvPicPr>
              <p:nvPr/>
            </p:nvPicPr>
            <p:blipFill>
              <a:blip r:embed="rId767"/>
              <a:srcRect/>
              <a:stretch>
                <a:fillRect/>
              </a:stretch>
            </p:blipFill>
            <p:spPr bwMode="auto">
              <a:xfrm>
                <a:off x="4897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78" name="Picture 1122"/>
              <p:cNvPicPr>
                <a:picLocks noChangeAspect="1" noChangeArrowheads="1"/>
              </p:cNvPicPr>
              <p:nvPr/>
            </p:nvPicPr>
            <p:blipFill>
              <a:blip r:embed="rId768"/>
              <a:srcRect/>
              <a:stretch>
                <a:fillRect/>
              </a:stretch>
            </p:blipFill>
            <p:spPr bwMode="auto">
              <a:xfrm>
                <a:off x="5023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79" name="Picture 1123"/>
              <p:cNvPicPr>
                <a:picLocks noChangeAspect="1" noChangeArrowheads="1"/>
              </p:cNvPicPr>
              <p:nvPr/>
            </p:nvPicPr>
            <p:blipFill>
              <a:blip r:embed="rId769"/>
              <a:srcRect/>
              <a:stretch>
                <a:fillRect/>
              </a:stretch>
            </p:blipFill>
            <p:spPr bwMode="auto">
              <a:xfrm>
                <a:off x="5023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80" name="Picture 1124"/>
              <p:cNvPicPr>
                <a:picLocks noChangeAspect="1" noChangeArrowheads="1"/>
              </p:cNvPicPr>
              <p:nvPr/>
            </p:nvPicPr>
            <p:blipFill>
              <a:blip r:embed="rId770"/>
              <a:srcRect/>
              <a:stretch>
                <a:fillRect/>
              </a:stretch>
            </p:blipFill>
            <p:spPr bwMode="auto">
              <a:xfrm>
                <a:off x="5148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81" name="Picture 1125"/>
              <p:cNvPicPr>
                <a:picLocks noChangeAspect="1" noChangeArrowheads="1"/>
              </p:cNvPicPr>
              <p:nvPr/>
            </p:nvPicPr>
            <p:blipFill>
              <a:blip r:embed="rId771"/>
              <a:srcRect/>
              <a:stretch>
                <a:fillRect/>
              </a:stretch>
            </p:blipFill>
            <p:spPr bwMode="auto">
              <a:xfrm>
                <a:off x="5148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82" name="Picture 1126"/>
              <p:cNvPicPr>
                <a:picLocks noChangeAspect="1" noChangeArrowheads="1"/>
              </p:cNvPicPr>
              <p:nvPr/>
            </p:nvPicPr>
            <p:blipFill>
              <a:blip r:embed="rId772"/>
              <a:srcRect/>
              <a:stretch>
                <a:fillRect/>
              </a:stretch>
            </p:blipFill>
            <p:spPr bwMode="auto">
              <a:xfrm>
                <a:off x="5272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83" name="Picture 1127"/>
              <p:cNvPicPr>
                <a:picLocks noChangeAspect="1" noChangeArrowheads="1"/>
              </p:cNvPicPr>
              <p:nvPr/>
            </p:nvPicPr>
            <p:blipFill>
              <a:blip r:embed="rId773"/>
              <a:srcRect/>
              <a:stretch>
                <a:fillRect/>
              </a:stretch>
            </p:blipFill>
            <p:spPr bwMode="auto">
              <a:xfrm>
                <a:off x="5272" y="2773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84" name="Picture 1128"/>
              <p:cNvPicPr>
                <a:picLocks noChangeAspect="1" noChangeArrowheads="1"/>
              </p:cNvPicPr>
              <p:nvPr/>
            </p:nvPicPr>
            <p:blipFill>
              <a:blip r:embed="rId774"/>
              <a:srcRect/>
              <a:stretch>
                <a:fillRect/>
              </a:stretch>
            </p:blipFill>
            <p:spPr bwMode="auto">
              <a:xfrm>
                <a:off x="5399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85" name="Picture 1129"/>
              <p:cNvPicPr>
                <a:picLocks noChangeAspect="1" noChangeArrowheads="1"/>
              </p:cNvPicPr>
              <p:nvPr/>
            </p:nvPicPr>
            <p:blipFill>
              <a:blip r:embed="rId775"/>
              <a:srcRect/>
              <a:stretch>
                <a:fillRect/>
              </a:stretch>
            </p:blipFill>
            <p:spPr bwMode="auto">
              <a:xfrm>
                <a:off x="5399" y="2773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86" name="Picture 1130"/>
              <p:cNvPicPr>
                <a:picLocks noChangeAspect="1" noChangeArrowheads="1"/>
              </p:cNvPicPr>
              <p:nvPr/>
            </p:nvPicPr>
            <p:blipFill>
              <a:blip r:embed="rId776"/>
              <a:srcRect/>
              <a:stretch>
                <a:fillRect/>
              </a:stretch>
            </p:blipFill>
            <p:spPr bwMode="auto">
              <a:xfrm>
                <a:off x="3895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87" name="Picture 1131"/>
              <p:cNvPicPr>
                <a:picLocks noChangeAspect="1" noChangeArrowheads="1"/>
              </p:cNvPicPr>
              <p:nvPr/>
            </p:nvPicPr>
            <p:blipFill>
              <a:blip r:embed="rId777"/>
              <a:srcRect/>
              <a:stretch>
                <a:fillRect/>
              </a:stretch>
            </p:blipFill>
            <p:spPr bwMode="auto">
              <a:xfrm>
                <a:off x="3895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88" name="Picture 1132"/>
              <p:cNvPicPr>
                <a:picLocks noChangeAspect="1" noChangeArrowheads="1"/>
              </p:cNvPicPr>
              <p:nvPr/>
            </p:nvPicPr>
            <p:blipFill>
              <a:blip r:embed="rId778"/>
              <a:srcRect/>
              <a:stretch>
                <a:fillRect/>
              </a:stretch>
            </p:blipFill>
            <p:spPr bwMode="auto">
              <a:xfrm>
                <a:off x="4020" y="2647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89" name="Picture 1133"/>
              <p:cNvPicPr>
                <a:picLocks noChangeAspect="1" noChangeArrowheads="1"/>
              </p:cNvPicPr>
              <p:nvPr/>
            </p:nvPicPr>
            <p:blipFill>
              <a:blip r:embed="rId779"/>
              <a:srcRect/>
              <a:stretch>
                <a:fillRect/>
              </a:stretch>
            </p:blipFill>
            <p:spPr bwMode="auto">
              <a:xfrm>
                <a:off x="4020" y="2647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90" name="Picture 1134"/>
              <p:cNvPicPr>
                <a:picLocks noChangeAspect="1" noChangeArrowheads="1"/>
              </p:cNvPicPr>
              <p:nvPr/>
            </p:nvPicPr>
            <p:blipFill>
              <a:blip r:embed="rId780"/>
              <a:srcRect/>
              <a:stretch>
                <a:fillRect/>
              </a:stretch>
            </p:blipFill>
            <p:spPr bwMode="auto">
              <a:xfrm>
                <a:off x="4146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91" name="Picture 1135"/>
              <p:cNvPicPr>
                <a:picLocks noChangeAspect="1" noChangeArrowheads="1"/>
              </p:cNvPicPr>
              <p:nvPr/>
            </p:nvPicPr>
            <p:blipFill>
              <a:blip r:embed="rId781"/>
              <a:srcRect/>
              <a:stretch>
                <a:fillRect/>
              </a:stretch>
            </p:blipFill>
            <p:spPr bwMode="auto">
              <a:xfrm>
                <a:off x="4146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92" name="Picture 1136"/>
              <p:cNvPicPr>
                <a:picLocks noChangeAspect="1" noChangeArrowheads="1"/>
              </p:cNvPicPr>
              <p:nvPr/>
            </p:nvPicPr>
            <p:blipFill>
              <a:blip r:embed="rId782"/>
              <a:srcRect/>
              <a:stretch>
                <a:fillRect/>
              </a:stretch>
            </p:blipFill>
            <p:spPr bwMode="auto">
              <a:xfrm>
                <a:off x="4270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93" name="Picture 1137"/>
              <p:cNvPicPr>
                <a:picLocks noChangeAspect="1" noChangeArrowheads="1"/>
              </p:cNvPicPr>
              <p:nvPr/>
            </p:nvPicPr>
            <p:blipFill>
              <a:blip r:embed="rId783"/>
              <a:srcRect/>
              <a:stretch>
                <a:fillRect/>
              </a:stretch>
            </p:blipFill>
            <p:spPr bwMode="auto">
              <a:xfrm>
                <a:off x="4270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94" name="Picture 1138"/>
              <p:cNvPicPr>
                <a:picLocks noChangeAspect="1" noChangeArrowheads="1"/>
              </p:cNvPicPr>
              <p:nvPr/>
            </p:nvPicPr>
            <p:blipFill>
              <a:blip r:embed="rId784"/>
              <a:srcRect/>
              <a:stretch>
                <a:fillRect/>
              </a:stretch>
            </p:blipFill>
            <p:spPr bwMode="auto">
              <a:xfrm>
                <a:off x="4397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95" name="Picture 1139"/>
              <p:cNvPicPr>
                <a:picLocks noChangeAspect="1" noChangeArrowheads="1"/>
              </p:cNvPicPr>
              <p:nvPr/>
            </p:nvPicPr>
            <p:blipFill>
              <a:blip r:embed="rId785"/>
              <a:srcRect/>
              <a:stretch>
                <a:fillRect/>
              </a:stretch>
            </p:blipFill>
            <p:spPr bwMode="auto">
              <a:xfrm>
                <a:off x="4397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96" name="Picture 1140"/>
              <p:cNvPicPr>
                <a:picLocks noChangeAspect="1" noChangeArrowheads="1"/>
              </p:cNvPicPr>
              <p:nvPr/>
            </p:nvPicPr>
            <p:blipFill>
              <a:blip r:embed="rId786"/>
              <a:srcRect/>
              <a:stretch>
                <a:fillRect/>
              </a:stretch>
            </p:blipFill>
            <p:spPr bwMode="auto">
              <a:xfrm>
                <a:off x="4521" y="2647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97" name="Picture 1141"/>
              <p:cNvPicPr>
                <a:picLocks noChangeAspect="1" noChangeArrowheads="1"/>
              </p:cNvPicPr>
              <p:nvPr/>
            </p:nvPicPr>
            <p:blipFill>
              <a:blip r:embed="rId787"/>
              <a:srcRect/>
              <a:stretch>
                <a:fillRect/>
              </a:stretch>
            </p:blipFill>
            <p:spPr bwMode="auto">
              <a:xfrm>
                <a:off x="4521" y="2647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98" name="Picture 1142"/>
              <p:cNvPicPr>
                <a:picLocks noChangeAspect="1" noChangeArrowheads="1"/>
              </p:cNvPicPr>
              <p:nvPr/>
            </p:nvPicPr>
            <p:blipFill>
              <a:blip r:embed="rId788"/>
              <a:srcRect/>
              <a:stretch>
                <a:fillRect/>
              </a:stretch>
            </p:blipFill>
            <p:spPr bwMode="auto">
              <a:xfrm>
                <a:off x="4646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399" name="Picture 1143"/>
              <p:cNvPicPr>
                <a:picLocks noChangeAspect="1" noChangeArrowheads="1"/>
              </p:cNvPicPr>
              <p:nvPr/>
            </p:nvPicPr>
            <p:blipFill>
              <a:blip r:embed="rId789"/>
              <a:srcRect/>
              <a:stretch>
                <a:fillRect/>
              </a:stretch>
            </p:blipFill>
            <p:spPr bwMode="auto">
              <a:xfrm>
                <a:off x="4646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00" name="Picture 1144"/>
              <p:cNvPicPr>
                <a:picLocks noChangeAspect="1" noChangeArrowheads="1"/>
              </p:cNvPicPr>
              <p:nvPr/>
            </p:nvPicPr>
            <p:blipFill>
              <a:blip r:embed="rId790"/>
              <a:srcRect/>
              <a:stretch>
                <a:fillRect/>
              </a:stretch>
            </p:blipFill>
            <p:spPr bwMode="auto">
              <a:xfrm>
                <a:off x="4772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01" name="Picture 1145"/>
              <p:cNvPicPr>
                <a:picLocks noChangeAspect="1" noChangeArrowheads="1"/>
              </p:cNvPicPr>
              <p:nvPr/>
            </p:nvPicPr>
            <p:blipFill>
              <a:blip r:embed="rId791"/>
              <a:srcRect/>
              <a:stretch>
                <a:fillRect/>
              </a:stretch>
            </p:blipFill>
            <p:spPr bwMode="auto">
              <a:xfrm>
                <a:off x="4772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02" name="Picture 1146"/>
              <p:cNvPicPr>
                <a:picLocks noChangeAspect="1" noChangeArrowheads="1"/>
              </p:cNvPicPr>
              <p:nvPr/>
            </p:nvPicPr>
            <p:blipFill>
              <a:blip r:embed="rId792"/>
              <a:srcRect/>
              <a:stretch>
                <a:fillRect/>
              </a:stretch>
            </p:blipFill>
            <p:spPr bwMode="auto">
              <a:xfrm>
                <a:off x="4897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03" name="Picture 1147"/>
              <p:cNvPicPr>
                <a:picLocks noChangeAspect="1" noChangeArrowheads="1"/>
              </p:cNvPicPr>
              <p:nvPr/>
            </p:nvPicPr>
            <p:blipFill>
              <a:blip r:embed="rId793"/>
              <a:srcRect/>
              <a:stretch>
                <a:fillRect/>
              </a:stretch>
            </p:blipFill>
            <p:spPr bwMode="auto">
              <a:xfrm>
                <a:off x="4897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04" name="Picture 1148"/>
              <p:cNvPicPr>
                <a:picLocks noChangeAspect="1" noChangeArrowheads="1"/>
              </p:cNvPicPr>
              <p:nvPr/>
            </p:nvPicPr>
            <p:blipFill>
              <a:blip r:embed="rId794"/>
              <a:srcRect/>
              <a:stretch>
                <a:fillRect/>
              </a:stretch>
            </p:blipFill>
            <p:spPr bwMode="auto">
              <a:xfrm>
                <a:off x="5023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05" name="Picture 1149"/>
              <p:cNvPicPr>
                <a:picLocks noChangeAspect="1" noChangeArrowheads="1"/>
              </p:cNvPicPr>
              <p:nvPr/>
            </p:nvPicPr>
            <p:blipFill>
              <a:blip r:embed="rId795"/>
              <a:srcRect/>
              <a:stretch>
                <a:fillRect/>
              </a:stretch>
            </p:blipFill>
            <p:spPr bwMode="auto">
              <a:xfrm>
                <a:off x="5023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06" name="Picture 1150"/>
              <p:cNvPicPr>
                <a:picLocks noChangeAspect="1" noChangeArrowheads="1"/>
              </p:cNvPicPr>
              <p:nvPr/>
            </p:nvPicPr>
            <p:blipFill>
              <a:blip r:embed="rId796"/>
              <a:srcRect/>
              <a:stretch>
                <a:fillRect/>
              </a:stretch>
            </p:blipFill>
            <p:spPr bwMode="auto">
              <a:xfrm>
                <a:off x="5148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07" name="Picture 1151"/>
              <p:cNvPicPr>
                <a:picLocks noChangeAspect="1" noChangeArrowheads="1"/>
              </p:cNvPicPr>
              <p:nvPr/>
            </p:nvPicPr>
            <p:blipFill>
              <a:blip r:embed="rId797"/>
              <a:srcRect/>
              <a:stretch>
                <a:fillRect/>
              </a:stretch>
            </p:blipFill>
            <p:spPr bwMode="auto">
              <a:xfrm>
                <a:off x="5148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08" name="Picture 1152"/>
              <p:cNvPicPr>
                <a:picLocks noChangeAspect="1" noChangeArrowheads="1"/>
              </p:cNvPicPr>
              <p:nvPr/>
            </p:nvPicPr>
            <p:blipFill>
              <a:blip r:embed="rId798"/>
              <a:srcRect/>
              <a:stretch>
                <a:fillRect/>
              </a:stretch>
            </p:blipFill>
            <p:spPr bwMode="auto">
              <a:xfrm>
                <a:off x="5272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09" name="Picture 1153"/>
              <p:cNvPicPr>
                <a:picLocks noChangeAspect="1" noChangeArrowheads="1"/>
              </p:cNvPicPr>
              <p:nvPr/>
            </p:nvPicPr>
            <p:blipFill>
              <a:blip r:embed="rId799"/>
              <a:srcRect/>
              <a:stretch>
                <a:fillRect/>
              </a:stretch>
            </p:blipFill>
            <p:spPr bwMode="auto">
              <a:xfrm>
                <a:off x="5272" y="2647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10" name="Picture 1154"/>
              <p:cNvPicPr>
                <a:picLocks noChangeAspect="1" noChangeArrowheads="1"/>
              </p:cNvPicPr>
              <p:nvPr/>
            </p:nvPicPr>
            <p:blipFill>
              <a:blip r:embed="rId800"/>
              <a:srcRect/>
              <a:stretch>
                <a:fillRect/>
              </a:stretch>
            </p:blipFill>
            <p:spPr bwMode="auto">
              <a:xfrm>
                <a:off x="5399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11" name="Picture 1155"/>
              <p:cNvPicPr>
                <a:picLocks noChangeAspect="1" noChangeArrowheads="1"/>
              </p:cNvPicPr>
              <p:nvPr/>
            </p:nvPicPr>
            <p:blipFill>
              <a:blip r:embed="rId801"/>
              <a:srcRect/>
              <a:stretch>
                <a:fillRect/>
              </a:stretch>
            </p:blipFill>
            <p:spPr bwMode="auto">
              <a:xfrm>
                <a:off x="5399" y="2647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12" name="Picture 1156"/>
              <p:cNvPicPr>
                <a:picLocks noChangeAspect="1" noChangeArrowheads="1"/>
              </p:cNvPicPr>
              <p:nvPr/>
            </p:nvPicPr>
            <p:blipFill>
              <a:blip r:embed="rId802"/>
              <a:srcRect/>
              <a:stretch>
                <a:fillRect/>
              </a:stretch>
            </p:blipFill>
            <p:spPr bwMode="auto">
              <a:xfrm>
                <a:off x="3895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13" name="Picture 1157"/>
              <p:cNvPicPr>
                <a:picLocks noChangeAspect="1" noChangeArrowheads="1"/>
              </p:cNvPicPr>
              <p:nvPr/>
            </p:nvPicPr>
            <p:blipFill>
              <a:blip r:embed="rId803"/>
              <a:srcRect/>
              <a:stretch>
                <a:fillRect/>
              </a:stretch>
            </p:blipFill>
            <p:spPr bwMode="auto">
              <a:xfrm>
                <a:off x="3895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14" name="Picture 1158"/>
              <p:cNvPicPr>
                <a:picLocks noChangeAspect="1" noChangeArrowheads="1"/>
              </p:cNvPicPr>
              <p:nvPr/>
            </p:nvPicPr>
            <p:blipFill>
              <a:blip r:embed="rId804"/>
              <a:srcRect/>
              <a:stretch>
                <a:fillRect/>
              </a:stretch>
            </p:blipFill>
            <p:spPr bwMode="auto">
              <a:xfrm>
                <a:off x="4020" y="2522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15" name="Picture 1159"/>
              <p:cNvPicPr>
                <a:picLocks noChangeAspect="1" noChangeArrowheads="1"/>
              </p:cNvPicPr>
              <p:nvPr/>
            </p:nvPicPr>
            <p:blipFill>
              <a:blip r:embed="rId805"/>
              <a:srcRect/>
              <a:stretch>
                <a:fillRect/>
              </a:stretch>
            </p:blipFill>
            <p:spPr bwMode="auto">
              <a:xfrm>
                <a:off x="4020" y="2522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16" name="Picture 1160"/>
              <p:cNvPicPr>
                <a:picLocks noChangeAspect="1" noChangeArrowheads="1"/>
              </p:cNvPicPr>
              <p:nvPr/>
            </p:nvPicPr>
            <p:blipFill>
              <a:blip r:embed="rId806"/>
              <a:srcRect/>
              <a:stretch>
                <a:fillRect/>
              </a:stretch>
            </p:blipFill>
            <p:spPr bwMode="auto">
              <a:xfrm>
                <a:off x="4146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17" name="Picture 1161"/>
              <p:cNvPicPr>
                <a:picLocks noChangeAspect="1" noChangeArrowheads="1"/>
              </p:cNvPicPr>
              <p:nvPr/>
            </p:nvPicPr>
            <p:blipFill>
              <a:blip r:embed="rId807"/>
              <a:srcRect/>
              <a:stretch>
                <a:fillRect/>
              </a:stretch>
            </p:blipFill>
            <p:spPr bwMode="auto">
              <a:xfrm>
                <a:off x="4146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18" name="Picture 1162"/>
              <p:cNvPicPr>
                <a:picLocks noChangeAspect="1" noChangeArrowheads="1"/>
              </p:cNvPicPr>
              <p:nvPr/>
            </p:nvPicPr>
            <p:blipFill>
              <a:blip r:embed="rId808"/>
              <a:srcRect/>
              <a:stretch>
                <a:fillRect/>
              </a:stretch>
            </p:blipFill>
            <p:spPr bwMode="auto">
              <a:xfrm>
                <a:off x="4270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19" name="Picture 1163"/>
              <p:cNvPicPr>
                <a:picLocks noChangeAspect="1" noChangeArrowheads="1"/>
              </p:cNvPicPr>
              <p:nvPr/>
            </p:nvPicPr>
            <p:blipFill>
              <a:blip r:embed="rId809"/>
              <a:srcRect/>
              <a:stretch>
                <a:fillRect/>
              </a:stretch>
            </p:blipFill>
            <p:spPr bwMode="auto">
              <a:xfrm>
                <a:off x="4270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20" name="Picture 1164"/>
              <p:cNvPicPr>
                <a:picLocks noChangeAspect="1" noChangeArrowheads="1"/>
              </p:cNvPicPr>
              <p:nvPr/>
            </p:nvPicPr>
            <p:blipFill>
              <a:blip r:embed="rId810"/>
              <a:srcRect/>
              <a:stretch>
                <a:fillRect/>
              </a:stretch>
            </p:blipFill>
            <p:spPr bwMode="auto">
              <a:xfrm>
                <a:off x="4397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21" name="Picture 1165"/>
              <p:cNvPicPr>
                <a:picLocks noChangeAspect="1" noChangeArrowheads="1"/>
              </p:cNvPicPr>
              <p:nvPr/>
            </p:nvPicPr>
            <p:blipFill>
              <a:blip r:embed="rId811"/>
              <a:srcRect/>
              <a:stretch>
                <a:fillRect/>
              </a:stretch>
            </p:blipFill>
            <p:spPr bwMode="auto">
              <a:xfrm>
                <a:off x="4397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22" name="Picture 1166"/>
              <p:cNvPicPr>
                <a:picLocks noChangeAspect="1" noChangeArrowheads="1"/>
              </p:cNvPicPr>
              <p:nvPr/>
            </p:nvPicPr>
            <p:blipFill>
              <a:blip r:embed="rId812"/>
              <a:srcRect/>
              <a:stretch>
                <a:fillRect/>
              </a:stretch>
            </p:blipFill>
            <p:spPr bwMode="auto">
              <a:xfrm>
                <a:off x="4521" y="2522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23" name="Picture 1167"/>
              <p:cNvPicPr>
                <a:picLocks noChangeAspect="1" noChangeArrowheads="1"/>
              </p:cNvPicPr>
              <p:nvPr/>
            </p:nvPicPr>
            <p:blipFill>
              <a:blip r:embed="rId813"/>
              <a:srcRect/>
              <a:stretch>
                <a:fillRect/>
              </a:stretch>
            </p:blipFill>
            <p:spPr bwMode="auto">
              <a:xfrm>
                <a:off x="4521" y="2522"/>
                <a:ext cx="127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24" name="Picture 1168"/>
              <p:cNvPicPr>
                <a:picLocks noChangeAspect="1" noChangeArrowheads="1"/>
              </p:cNvPicPr>
              <p:nvPr/>
            </p:nvPicPr>
            <p:blipFill>
              <a:blip r:embed="rId814"/>
              <a:srcRect/>
              <a:stretch>
                <a:fillRect/>
              </a:stretch>
            </p:blipFill>
            <p:spPr bwMode="auto">
              <a:xfrm>
                <a:off x="4646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25" name="Picture 1169"/>
              <p:cNvPicPr>
                <a:picLocks noChangeAspect="1" noChangeArrowheads="1"/>
              </p:cNvPicPr>
              <p:nvPr/>
            </p:nvPicPr>
            <p:blipFill>
              <a:blip r:embed="rId815"/>
              <a:srcRect/>
              <a:stretch>
                <a:fillRect/>
              </a:stretch>
            </p:blipFill>
            <p:spPr bwMode="auto">
              <a:xfrm>
                <a:off x="4646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26" name="Picture 1170"/>
              <p:cNvPicPr>
                <a:picLocks noChangeAspect="1" noChangeArrowheads="1"/>
              </p:cNvPicPr>
              <p:nvPr/>
            </p:nvPicPr>
            <p:blipFill>
              <a:blip r:embed="rId816"/>
              <a:srcRect/>
              <a:stretch>
                <a:fillRect/>
              </a:stretch>
            </p:blipFill>
            <p:spPr bwMode="auto">
              <a:xfrm>
                <a:off x="4772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27" name="Picture 1171"/>
              <p:cNvPicPr>
                <a:picLocks noChangeAspect="1" noChangeArrowheads="1"/>
              </p:cNvPicPr>
              <p:nvPr/>
            </p:nvPicPr>
            <p:blipFill>
              <a:blip r:embed="rId817"/>
              <a:srcRect/>
              <a:stretch>
                <a:fillRect/>
              </a:stretch>
            </p:blipFill>
            <p:spPr bwMode="auto">
              <a:xfrm>
                <a:off x="4772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28" name="Picture 1172"/>
              <p:cNvPicPr>
                <a:picLocks noChangeAspect="1" noChangeArrowheads="1"/>
              </p:cNvPicPr>
              <p:nvPr/>
            </p:nvPicPr>
            <p:blipFill>
              <a:blip r:embed="rId818"/>
              <a:srcRect/>
              <a:stretch>
                <a:fillRect/>
              </a:stretch>
            </p:blipFill>
            <p:spPr bwMode="auto">
              <a:xfrm>
                <a:off x="4897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29" name="Picture 1173"/>
              <p:cNvPicPr>
                <a:picLocks noChangeAspect="1" noChangeArrowheads="1"/>
              </p:cNvPicPr>
              <p:nvPr/>
            </p:nvPicPr>
            <p:blipFill>
              <a:blip r:embed="rId819"/>
              <a:srcRect/>
              <a:stretch>
                <a:fillRect/>
              </a:stretch>
            </p:blipFill>
            <p:spPr bwMode="auto">
              <a:xfrm>
                <a:off x="4897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30" name="Picture 1174"/>
              <p:cNvPicPr>
                <a:picLocks noChangeAspect="1" noChangeArrowheads="1"/>
              </p:cNvPicPr>
              <p:nvPr/>
            </p:nvPicPr>
            <p:blipFill>
              <a:blip r:embed="rId820"/>
              <a:srcRect/>
              <a:stretch>
                <a:fillRect/>
              </a:stretch>
            </p:blipFill>
            <p:spPr bwMode="auto">
              <a:xfrm>
                <a:off x="5023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31" name="Picture 1175"/>
              <p:cNvPicPr>
                <a:picLocks noChangeAspect="1" noChangeArrowheads="1"/>
              </p:cNvPicPr>
              <p:nvPr/>
            </p:nvPicPr>
            <p:blipFill>
              <a:blip r:embed="rId821"/>
              <a:srcRect/>
              <a:stretch>
                <a:fillRect/>
              </a:stretch>
            </p:blipFill>
            <p:spPr bwMode="auto">
              <a:xfrm>
                <a:off x="5023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32" name="Picture 1176"/>
              <p:cNvPicPr>
                <a:picLocks noChangeAspect="1" noChangeArrowheads="1"/>
              </p:cNvPicPr>
              <p:nvPr/>
            </p:nvPicPr>
            <p:blipFill>
              <a:blip r:embed="rId822"/>
              <a:srcRect/>
              <a:stretch>
                <a:fillRect/>
              </a:stretch>
            </p:blipFill>
            <p:spPr bwMode="auto">
              <a:xfrm>
                <a:off x="5148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33" name="Picture 1177"/>
              <p:cNvPicPr>
                <a:picLocks noChangeAspect="1" noChangeArrowheads="1"/>
              </p:cNvPicPr>
              <p:nvPr/>
            </p:nvPicPr>
            <p:blipFill>
              <a:blip r:embed="rId823"/>
              <a:srcRect/>
              <a:stretch>
                <a:fillRect/>
              </a:stretch>
            </p:blipFill>
            <p:spPr bwMode="auto">
              <a:xfrm>
                <a:off x="5148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34" name="Picture 1178"/>
              <p:cNvPicPr>
                <a:picLocks noChangeAspect="1" noChangeArrowheads="1"/>
              </p:cNvPicPr>
              <p:nvPr/>
            </p:nvPicPr>
            <p:blipFill>
              <a:blip r:embed="rId824"/>
              <a:srcRect/>
              <a:stretch>
                <a:fillRect/>
              </a:stretch>
            </p:blipFill>
            <p:spPr bwMode="auto">
              <a:xfrm>
                <a:off x="5272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35" name="Picture 1179"/>
              <p:cNvPicPr>
                <a:picLocks noChangeAspect="1" noChangeArrowheads="1"/>
              </p:cNvPicPr>
              <p:nvPr/>
            </p:nvPicPr>
            <p:blipFill>
              <a:blip r:embed="rId825"/>
              <a:srcRect/>
              <a:stretch>
                <a:fillRect/>
              </a:stretch>
            </p:blipFill>
            <p:spPr bwMode="auto">
              <a:xfrm>
                <a:off x="5272" y="2522"/>
                <a:ext cx="128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36" name="Picture 1180"/>
              <p:cNvPicPr>
                <a:picLocks noChangeAspect="1" noChangeArrowheads="1"/>
              </p:cNvPicPr>
              <p:nvPr/>
            </p:nvPicPr>
            <p:blipFill>
              <a:blip r:embed="rId826"/>
              <a:srcRect/>
              <a:stretch>
                <a:fillRect/>
              </a:stretch>
            </p:blipFill>
            <p:spPr bwMode="auto">
              <a:xfrm>
                <a:off x="5399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37" name="Picture 1181"/>
              <p:cNvPicPr>
                <a:picLocks noChangeAspect="1" noChangeArrowheads="1"/>
              </p:cNvPicPr>
              <p:nvPr/>
            </p:nvPicPr>
            <p:blipFill>
              <a:blip r:embed="rId827"/>
              <a:srcRect/>
              <a:stretch>
                <a:fillRect/>
              </a:stretch>
            </p:blipFill>
            <p:spPr bwMode="auto">
              <a:xfrm>
                <a:off x="5399" y="2522"/>
                <a:ext cx="126" cy="1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38" name="Picture 1182"/>
              <p:cNvPicPr>
                <a:picLocks noChangeAspect="1" noChangeArrowheads="1"/>
              </p:cNvPicPr>
              <p:nvPr/>
            </p:nvPicPr>
            <p:blipFill>
              <a:blip r:embed="rId828"/>
              <a:srcRect/>
              <a:stretch>
                <a:fillRect/>
              </a:stretch>
            </p:blipFill>
            <p:spPr bwMode="auto">
              <a:xfrm>
                <a:off x="3895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39" name="Picture 1183"/>
              <p:cNvPicPr>
                <a:picLocks noChangeAspect="1" noChangeArrowheads="1"/>
              </p:cNvPicPr>
              <p:nvPr/>
            </p:nvPicPr>
            <p:blipFill>
              <a:blip r:embed="rId829"/>
              <a:srcRect/>
              <a:stretch>
                <a:fillRect/>
              </a:stretch>
            </p:blipFill>
            <p:spPr bwMode="auto">
              <a:xfrm>
                <a:off x="3895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40" name="Picture 1184"/>
              <p:cNvPicPr>
                <a:picLocks noChangeAspect="1" noChangeArrowheads="1"/>
              </p:cNvPicPr>
              <p:nvPr/>
            </p:nvPicPr>
            <p:blipFill>
              <a:blip r:embed="rId830"/>
              <a:srcRect/>
              <a:stretch>
                <a:fillRect/>
              </a:stretch>
            </p:blipFill>
            <p:spPr bwMode="auto">
              <a:xfrm>
                <a:off x="4020" y="2398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41" name="Picture 1185"/>
              <p:cNvPicPr>
                <a:picLocks noChangeAspect="1" noChangeArrowheads="1"/>
              </p:cNvPicPr>
              <p:nvPr/>
            </p:nvPicPr>
            <p:blipFill>
              <a:blip r:embed="rId831"/>
              <a:srcRect/>
              <a:stretch>
                <a:fillRect/>
              </a:stretch>
            </p:blipFill>
            <p:spPr bwMode="auto">
              <a:xfrm>
                <a:off x="4020" y="2398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42" name="Picture 1186"/>
              <p:cNvPicPr>
                <a:picLocks noChangeAspect="1" noChangeArrowheads="1"/>
              </p:cNvPicPr>
              <p:nvPr/>
            </p:nvPicPr>
            <p:blipFill>
              <a:blip r:embed="rId832"/>
              <a:srcRect/>
              <a:stretch>
                <a:fillRect/>
              </a:stretch>
            </p:blipFill>
            <p:spPr bwMode="auto">
              <a:xfrm>
                <a:off x="4146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43" name="Picture 1187"/>
              <p:cNvPicPr>
                <a:picLocks noChangeAspect="1" noChangeArrowheads="1"/>
              </p:cNvPicPr>
              <p:nvPr/>
            </p:nvPicPr>
            <p:blipFill>
              <a:blip r:embed="rId833"/>
              <a:srcRect/>
              <a:stretch>
                <a:fillRect/>
              </a:stretch>
            </p:blipFill>
            <p:spPr bwMode="auto">
              <a:xfrm>
                <a:off x="4146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44" name="Picture 1188"/>
              <p:cNvPicPr>
                <a:picLocks noChangeAspect="1" noChangeArrowheads="1"/>
              </p:cNvPicPr>
              <p:nvPr/>
            </p:nvPicPr>
            <p:blipFill>
              <a:blip r:embed="rId834"/>
              <a:srcRect/>
              <a:stretch>
                <a:fillRect/>
              </a:stretch>
            </p:blipFill>
            <p:spPr bwMode="auto">
              <a:xfrm>
                <a:off x="4270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45" name="Picture 1189"/>
              <p:cNvPicPr>
                <a:picLocks noChangeAspect="1" noChangeArrowheads="1"/>
              </p:cNvPicPr>
              <p:nvPr/>
            </p:nvPicPr>
            <p:blipFill>
              <a:blip r:embed="rId835"/>
              <a:srcRect/>
              <a:stretch>
                <a:fillRect/>
              </a:stretch>
            </p:blipFill>
            <p:spPr bwMode="auto">
              <a:xfrm>
                <a:off x="4270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46" name="Picture 1190"/>
              <p:cNvPicPr>
                <a:picLocks noChangeAspect="1" noChangeArrowheads="1"/>
              </p:cNvPicPr>
              <p:nvPr/>
            </p:nvPicPr>
            <p:blipFill>
              <a:blip r:embed="rId836"/>
              <a:srcRect/>
              <a:stretch>
                <a:fillRect/>
              </a:stretch>
            </p:blipFill>
            <p:spPr bwMode="auto">
              <a:xfrm>
                <a:off x="4397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47" name="Picture 1191"/>
              <p:cNvPicPr>
                <a:picLocks noChangeAspect="1" noChangeArrowheads="1"/>
              </p:cNvPicPr>
              <p:nvPr/>
            </p:nvPicPr>
            <p:blipFill>
              <a:blip r:embed="rId837"/>
              <a:srcRect/>
              <a:stretch>
                <a:fillRect/>
              </a:stretch>
            </p:blipFill>
            <p:spPr bwMode="auto">
              <a:xfrm>
                <a:off x="4397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48" name="Picture 1192"/>
              <p:cNvPicPr>
                <a:picLocks noChangeAspect="1" noChangeArrowheads="1"/>
              </p:cNvPicPr>
              <p:nvPr/>
            </p:nvPicPr>
            <p:blipFill>
              <a:blip r:embed="rId838"/>
              <a:srcRect/>
              <a:stretch>
                <a:fillRect/>
              </a:stretch>
            </p:blipFill>
            <p:spPr bwMode="auto">
              <a:xfrm>
                <a:off x="4521" y="2398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49" name="Picture 1193"/>
              <p:cNvPicPr>
                <a:picLocks noChangeAspect="1" noChangeArrowheads="1"/>
              </p:cNvPicPr>
              <p:nvPr/>
            </p:nvPicPr>
            <p:blipFill>
              <a:blip r:embed="rId839"/>
              <a:srcRect/>
              <a:stretch>
                <a:fillRect/>
              </a:stretch>
            </p:blipFill>
            <p:spPr bwMode="auto">
              <a:xfrm>
                <a:off x="4521" y="2398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50" name="Picture 1194"/>
              <p:cNvPicPr>
                <a:picLocks noChangeAspect="1" noChangeArrowheads="1"/>
              </p:cNvPicPr>
              <p:nvPr/>
            </p:nvPicPr>
            <p:blipFill>
              <a:blip r:embed="rId840"/>
              <a:srcRect/>
              <a:stretch>
                <a:fillRect/>
              </a:stretch>
            </p:blipFill>
            <p:spPr bwMode="auto">
              <a:xfrm>
                <a:off x="4646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51" name="Picture 1195"/>
              <p:cNvPicPr>
                <a:picLocks noChangeAspect="1" noChangeArrowheads="1"/>
              </p:cNvPicPr>
              <p:nvPr/>
            </p:nvPicPr>
            <p:blipFill>
              <a:blip r:embed="rId841"/>
              <a:srcRect/>
              <a:stretch>
                <a:fillRect/>
              </a:stretch>
            </p:blipFill>
            <p:spPr bwMode="auto">
              <a:xfrm>
                <a:off x="4646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52" name="Picture 1196"/>
              <p:cNvPicPr>
                <a:picLocks noChangeAspect="1" noChangeArrowheads="1"/>
              </p:cNvPicPr>
              <p:nvPr/>
            </p:nvPicPr>
            <p:blipFill>
              <a:blip r:embed="rId842"/>
              <a:srcRect/>
              <a:stretch>
                <a:fillRect/>
              </a:stretch>
            </p:blipFill>
            <p:spPr bwMode="auto">
              <a:xfrm>
                <a:off x="4772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53" name="Picture 1197"/>
              <p:cNvPicPr>
                <a:picLocks noChangeAspect="1" noChangeArrowheads="1"/>
              </p:cNvPicPr>
              <p:nvPr/>
            </p:nvPicPr>
            <p:blipFill>
              <a:blip r:embed="rId843"/>
              <a:srcRect/>
              <a:stretch>
                <a:fillRect/>
              </a:stretch>
            </p:blipFill>
            <p:spPr bwMode="auto">
              <a:xfrm>
                <a:off x="4772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54" name="Picture 1198"/>
              <p:cNvPicPr>
                <a:picLocks noChangeAspect="1" noChangeArrowheads="1"/>
              </p:cNvPicPr>
              <p:nvPr/>
            </p:nvPicPr>
            <p:blipFill>
              <a:blip r:embed="rId844"/>
              <a:srcRect/>
              <a:stretch>
                <a:fillRect/>
              </a:stretch>
            </p:blipFill>
            <p:spPr bwMode="auto">
              <a:xfrm>
                <a:off x="4897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55" name="Picture 1199"/>
              <p:cNvPicPr>
                <a:picLocks noChangeAspect="1" noChangeArrowheads="1"/>
              </p:cNvPicPr>
              <p:nvPr/>
            </p:nvPicPr>
            <p:blipFill>
              <a:blip r:embed="rId845"/>
              <a:srcRect/>
              <a:stretch>
                <a:fillRect/>
              </a:stretch>
            </p:blipFill>
            <p:spPr bwMode="auto">
              <a:xfrm>
                <a:off x="4897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56" name="Picture 1200"/>
              <p:cNvPicPr>
                <a:picLocks noChangeAspect="1" noChangeArrowheads="1"/>
              </p:cNvPicPr>
              <p:nvPr/>
            </p:nvPicPr>
            <p:blipFill>
              <a:blip r:embed="rId846"/>
              <a:srcRect/>
              <a:stretch>
                <a:fillRect/>
              </a:stretch>
            </p:blipFill>
            <p:spPr bwMode="auto">
              <a:xfrm>
                <a:off x="5023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57" name="Picture 1201"/>
              <p:cNvPicPr>
                <a:picLocks noChangeAspect="1" noChangeArrowheads="1"/>
              </p:cNvPicPr>
              <p:nvPr/>
            </p:nvPicPr>
            <p:blipFill>
              <a:blip r:embed="rId847"/>
              <a:srcRect/>
              <a:stretch>
                <a:fillRect/>
              </a:stretch>
            </p:blipFill>
            <p:spPr bwMode="auto">
              <a:xfrm>
                <a:off x="5023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58" name="Picture 1202"/>
              <p:cNvPicPr>
                <a:picLocks noChangeAspect="1" noChangeArrowheads="1"/>
              </p:cNvPicPr>
              <p:nvPr/>
            </p:nvPicPr>
            <p:blipFill>
              <a:blip r:embed="rId848"/>
              <a:srcRect/>
              <a:stretch>
                <a:fillRect/>
              </a:stretch>
            </p:blipFill>
            <p:spPr bwMode="auto">
              <a:xfrm>
                <a:off x="5148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59" name="Picture 1203"/>
              <p:cNvPicPr>
                <a:picLocks noChangeAspect="1" noChangeArrowheads="1"/>
              </p:cNvPicPr>
              <p:nvPr/>
            </p:nvPicPr>
            <p:blipFill>
              <a:blip r:embed="rId849"/>
              <a:srcRect/>
              <a:stretch>
                <a:fillRect/>
              </a:stretch>
            </p:blipFill>
            <p:spPr bwMode="auto">
              <a:xfrm>
                <a:off x="5148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60" name="Picture 1204"/>
              <p:cNvPicPr>
                <a:picLocks noChangeAspect="1" noChangeArrowheads="1"/>
              </p:cNvPicPr>
              <p:nvPr/>
            </p:nvPicPr>
            <p:blipFill>
              <a:blip r:embed="rId850"/>
              <a:srcRect/>
              <a:stretch>
                <a:fillRect/>
              </a:stretch>
            </p:blipFill>
            <p:spPr bwMode="auto">
              <a:xfrm>
                <a:off x="5272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61" name="Picture 1205"/>
              <p:cNvPicPr>
                <a:picLocks noChangeAspect="1" noChangeArrowheads="1"/>
              </p:cNvPicPr>
              <p:nvPr/>
            </p:nvPicPr>
            <p:blipFill>
              <a:blip r:embed="rId851"/>
              <a:srcRect/>
              <a:stretch>
                <a:fillRect/>
              </a:stretch>
            </p:blipFill>
            <p:spPr bwMode="auto">
              <a:xfrm>
                <a:off x="5272" y="2398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62" name="Picture 1206"/>
              <p:cNvPicPr>
                <a:picLocks noChangeAspect="1" noChangeArrowheads="1"/>
              </p:cNvPicPr>
              <p:nvPr/>
            </p:nvPicPr>
            <p:blipFill>
              <a:blip r:embed="rId852"/>
              <a:srcRect/>
              <a:stretch>
                <a:fillRect/>
              </a:stretch>
            </p:blipFill>
            <p:spPr bwMode="auto">
              <a:xfrm>
                <a:off x="5399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63" name="Picture 1207"/>
              <p:cNvPicPr>
                <a:picLocks noChangeAspect="1" noChangeArrowheads="1"/>
              </p:cNvPicPr>
              <p:nvPr/>
            </p:nvPicPr>
            <p:blipFill>
              <a:blip r:embed="rId853"/>
              <a:srcRect/>
              <a:stretch>
                <a:fillRect/>
              </a:stretch>
            </p:blipFill>
            <p:spPr bwMode="auto">
              <a:xfrm>
                <a:off x="5399" y="2398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64" name="Picture 1208"/>
              <p:cNvPicPr>
                <a:picLocks noChangeAspect="1" noChangeArrowheads="1"/>
              </p:cNvPicPr>
              <p:nvPr/>
            </p:nvPicPr>
            <p:blipFill>
              <a:blip r:embed="rId854"/>
              <a:srcRect/>
              <a:stretch>
                <a:fillRect/>
              </a:stretch>
            </p:blipFill>
            <p:spPr bwMode="auto">
              <a:xfrm>
                <a:off x="3895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65" name="Picture 1209"/>
              <p:cNvPicPr>
                <a:picLocks noChangeAspect="1" noChangeArrowheads="1"/>
              </p:cNvPicPr>
              <p:nvPr/>
            </p:nvPicPr>
            <p:blipFill>
              <a:blip r:embed="rId855"/>
              <a:srcRect/>
              <a:stretch>
                <a:fillRect/>
              </a:stretch>
            </p:blipFill>
            <p:spPr bwMode="auto">
              <a:xfrm>
                <a:off x="3895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609667" name="Group 1411"/>
            <p:cNvGrpSpPr>
              <a:grpSpLocks/>
            </p:cNvGrpSpPr>
            <p:nvPr/>
          </p:nvGrpSpPr>
          <p:grpSpPr bwMode="auto">
            <a:xfrm>
              <a:off x="3801" y="1370"/>
              <a:ext cx="1724" cy="2069"/>
              <a:chOff x="3801" y="1370"/>
              <a:chExt cx="1724" cy="2069"/>
            </a:xfrm>
          </p:grpSpPr>
          <p:pic>
            <p:nvPicPr>
              <p:cNvPr id="609467" name="Picture 1211"/>
              <p:cNvPicPr>
                <a:picLocks noChangeAspect="1" noChangeArrowheads="1"/>
              </p:cNvPicPr>
              <p:nvPr/>
            </p:nvPicPr>
            <p:blipFill>
              <a:blip r:embed="rId856"/>
              <a:srcRect/>
              <a:stretch>
                <a:fillRect/>
              </a:stretch>
            </p:blipFill>
            <p:spPr bwMode="auto">
              <a:xfrm>
                <a:off x="4020" y="2271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68" name="Picture 1212"/>
              <p:cNvPicPr>
                <a:picLocks noChangeAspect="1" noChangeArrowheads="1"/>
              </p:cNvPicPr>
              <p:nvPr/>
            </p:nvPicPr>
            <p:blipFill>
              <a:blip r:embed="rId857"/>
              <a:srcRect/>
              <a:stretch>
                <a:fillRect/>
              </a:stretch>
            </p:blipFill>
            <p:spPr bwMode="auto">
              <a:xfrm>
                <a:off x="4020" y="2271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69" name="Picture 1213"/>
              <p:cNvPicPr>
                <a:picLocks noChangeAspect="1" noChangeArrowheads="1"/>
              </p:cNvPicPr>
              <p:nvPr/>
            </p:nvPicPr>
            <p:blipFill>
              <a:blip r:embed="rId858"/>
              <a:srcRect/>
              <a:stretch>
                <a:fillRect/>
              </a:stretch>
            </p:blipFill>
            <p:spPr bwMode="auto">
              <a:xfrm>
                <a:off x="4146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70" name="Picture 1214"/>
              <p:cNvPicPr>
                <a:picLocks noChangeAspect="1" noChangeArrowheads="1"/>
              </p:cNvPicPr>
              <p:nvPr/>
            </p:nvPicPr>
            <p:blipFill>
              <a:blip r:embed="rId859"/>
              <a:srcRect/>
              <a:stretch>
                <a:fillRect/>
              </a:stretch>
            </p:blipFill>
            <p:spPr bwMode="auto">
              <a:xfrm>
                <a:off x="4146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71" name="Picture 1215"/>
              <p:cNvPicPr>
                <a:picLocks noChangeAspect="1" noChangeArrowheads="1"/>
              </p:cNvPicPr>
              <p:nvPr/>
            </p:nvPicPr>
            <p:blipFill>
              <a:blip r:embed="rId860"/>
              <a:srcRect/>
              <a:stretch>
                <a:fillRect/>
              </a:stretch>
            </p:blipFill>
            <p:spPr bwMode="auto">
              <a:xfrm>
                <a:off x="4270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72" name="Picture 1216"/>
              <p:cNvPicPr>
                <a:picLocks noChangeAspect="1" noChangeArrowheads="1"/>
              </p:cNvPicPr>
              <p:nvPr/>
            </p:nvPicPr>
            <p:blipFill>
              <a:blip r:embed="rId861"/>
              <a:srcRect/>
              <a:stretch>
                <a:fillRect/>
              </a:stretch>
            </p:blipFill>
            <p:spPr bwMode="auto">
              <a:xfrm>
                <a:off x="4270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73" name="Picture 1217"/>
              <p:cNvPicPr>
                <a:picLocks noChangeAspect="1" noChangeArrowheads="1"/>
              </p:cNvPicPr>
              <p:nvPr/>
            </p:nvPicPr>
            <p:blipFill>
              <a:blip r:embed="rId862"/>
              <a:srcRect/>
              <a:stretch>
                <a:fillRect/>
              </a:stretch>
            </p:blipFill>
            <p:spPr bwMode="auto">
              <a:xfrm>
                <a:off x="4397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74" name="Picture 1218"/>
              <p:cNvPicPr>
                <a:picLocks noChangeAspect="1" noChangeArrowheads="1"/>
              </p:cNvPicPr>
              <p:nvPr/>
            </p:nvPicPr>
            <p:blipFill>
              <a:blip r:embed="rId863"/>
              <a:srcRect/>
              <a:stretch>
                <a:fillRect/>
              </a:stretch>
            </p:blipFill>
            <p:spPr bwMode="auto">
              <a:xfrm>
                <a:off x="4397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75" name="Picture 1219"/>
              <p:cNvPicPr>
                <a:picLocks noChangeAspect="1" noChangeArrowheads="1"/>
              </p:cNvPicPr>
              <p:nvPr/>
            </p:nvPicPr>
            <p:blipFill>
              <a:blip r:embed="rId864"/>
              <a:srcRect/>
              <a:stretch>
                <a:fillRect/>
              </a:stretch>
            </p:blipFill>
            <p:spPr bwMode="auto">
              <a:xfrm>
                <a:off x="4521" y="2271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76" name="Picture 1220"/>
              <p:cNvPicPr>
                <a:picLocks noChangeAspect="1" noChangeArrowheads="1"/>
              </p:cNvPicPr>
              <p:nvPr/>
            </p:nvPicPr>
            <p:blipFill>
              <a:blip r:embed="rId865"/>
              <a:srcRect/>
              <a:stretch>
                <a:fillRect/>
              </a:stretch>
            </p:blipFill>
            <p:spPr bwMode="auto">
              <a:xfrm>
                <a:off x="4521" y="2271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77" name="Picture 1221"/>
              <p:cNvPicPr>
                <a:picLocks noChangeAspect="1" noChangeArrowheads="1"/>
              </p:cNvPicPr>
              <p:nvPr/>
            </p:nvPicPr>
            <p:blipFill>
              <a:blip r:embed="rId866"/>
              <a:srcRect/>
              <a:stretch>
                <a:fillRect/>
              </a:stretch>
            </p:blipFill>
            <p:spPr bwMode="auto">
              <a:xfrm>
                <a:off x="4646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78" name="Picture 1222"/>
              <p:cNvPicPr>
                <a:picLocks noChangeAspect="1" noChangeArrowheads="1"/>
              </p:cNvPicPr>
              <p:nvPr/>
            </p:nvPicPr>
            <p:blipFill>
              <a:blip r:embed="rId867"/>
              <a:srcRect/>
              <a:stretch>
                <a:fillRect/>
              </a:stretch>
            </p:blipFill>
            <p:spPr bwMode="auto">
              <a:xfrm>
                <a:off x="4646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79" name="Picture 1223"/>
              <p:cNvPicPr>
                <a:picLocks noChangeAspect="1" noChangeArrowheads="1"/>
              </p:cNvPicPr>
              <p:nvPr/>
            </p:nvPicPr>
            <p:blipFill>
              <a:blip r:embed="rId868"/>
              <a:srcRect/>
              <a:stretch>
                <a:fillRect/>
              </a:stretch>
            </p:blipFill>
            <p:spPr bwMode="auto">
              <a:xfrm>
                <a:off x="4772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80" name="Picture 1224"/>
              <p:cNvPicPr>
                <a:picLocks noChangeAspect="1" noChangeArrowheads="1"/>
              </p:cNvPicPr>
              <p:nvPr/>
            </p:nvPicPr>
            <p:blipFill>
              <a:blip r:embed="rId869"/>
              <a:srcRect/>
              <a:stretch>
                <a:fillRect/>
              </a:stretch>
            </p:blipFill>
            <p:spPr bwMode="auto">
              <a:xfrm>
                <a:off x="4772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81" name="Picture 1225"/>
              <p:cNvPicPr>
                <a:picLocks noChangeAspect="1" noChangeArrowheads="1"/>
              </p:cNvPicPr>
              <p:nvPr/>
            </p:nvPicPr>
            <p:blipFill>
              <a:blip r:embed="rId870"/>
              <a:srcRect/>
              <a:stretch>
                <a:fillRect/>
              </a:stretch>
            </p:blipFill>
            <p:spPr bwMode="auto">
              <a:xfrm>
                <a:off x="4897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82" name="Picture 1226"/>
              <p:cNvPicPr>
                <a:picLocks noChangeAspect="1" noChangeArrowheads="1"/>
              </p:cNvPicPr>
              <p:nvPr/>
            </p:nvPicPr>
            <p:blipFill>
              <a:blip r:embed="rId871"/>
              <a:srcRect/>
              <a:stretch>
                <a:fillRect/>
              </a:stretch>
            </p:blipFill>
            <p:spPr bwMode="auto">
              <a:xfrm>
                <a:off x="4897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83" name="Picture 1227"/>
              <p:cNvPicPr>
                <a:picLocks noChangeAspect="1" noChangeArrowheads="1"/>
              </p:cNvPicPr>
              <p:nvPr/>
            </p:nvPicPr>
            <p:blipFill>
              <a:blip r:embed="rId872"/>
              <a:srcRect/>
              <a:stretch>
                <a:fillRect/>
              </a:stretch>
            </p:blipFill>
            <p:spPr bwMode="auto">
              <a:xfrm>
                <a:off x="5023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84" name="Picture 1228"/>
              <p:cNvPicPr>
                <a:picLocks noChangeAspect="1" noChangeArrowheads="1"/>
              </p:cNvPicPr>
              <p:nvPr/>
            </p:nvPicPr>
            <p:blipFill>
              <a:blip r:embed="rId873"/>
              <a:srcRect/>
              <a:stretch>
                <a:fillRect/>
              </a:stretch>
            </p:blipFill>
            <p:spPr bwMode="auto">
              <a:xfrm>
                <a:off x="5023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85" name="Picture 1229"/>
              <p:cNvPicPr>
                <a:picLocks noChangeAspect="1" noChangeArrowheads="1"/>
              </p:cNvPicPr>
              <p:nvPr/>
            </p:nvPicPr>
            <p:blipFill>
              <a:blip r:embed="rId874"/>
              <a:srcRect/>
              <a:stretch>
                <a:fillRect/>
              </a:stretch>
            </p:blipFill>
            <p:spPr bwMode="auto">
              <a:xfrm>
                <a:off x="5148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86" name="Picture 1230"/>
              <p:cNvPicPr>
                <a:picLocks noChangeAspect="1" noChangeArrowheads="1"/>
              </p:cNvPicPr>
              <p:nvPr/>
            </p:nvPicPr>
            <p:blipFill>
              <a:blip r:embed="rId875"/>
              <a:srcRect/>
              <a:stretch>
                <a:fillRect/>
              </a:stretch>
            </p:blipFill>
            <p:spPr bwMode="auto">
              <a:xfrm>
                <a:off x="5148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87" name="Picture 1231"/>
              <p:cNvPicPr>
                <a:picLocks noChangeAspect="1" noChangeArrowheads="1"/>
              </p:cNvPicPr>
              <p:nvPr/>
            </p:nvPicPr>
            <p:blipFill>
              <a:blip r:embed="rId876"/>
              <a:srcRect/>
              <a:stretch>
                <a:fillRect/>
              </a:stretch>
            </p:blipFill>
            <p:spPr bwMode="auto">
              <a:xfrm>
                <a:off x="5272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88" name="Picture 1232"/>
              <p:cNvPicPr>
                <a:picLocks noChangeAspect="1" noChangeArrowheads="1"/>
              </p:cNvPicPr>
              <p:nvPr/>
            </p:nvPicPr>
            <p:blipFill>
              <a:blip r:embed="rId877"/>
              <a:srcRect/>
              <a:stretch>
                <a:fillRect/>
              </a:stretch>
            </p:blipFill>
            <p:spPr bwMode="auto">
              <a:xfrm>
                <a:off x="5272" y="2271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89" name="Picture 1233"/>
              <p:cNvPicPr>
                <a:picLocks noChangeAspect="1" noChangeArrowheads="1"/>
              </p:cNvPicPr>
              <p:nvPr/>
            </p:nvPicPr>
            <p:blipFill>
              <a:blip r:embed="rId878"/>
              <a:srcRect/>
              <a:stretch>
                <a:fillRect/>
              </a:stretch>
            </p:blipFill>
            <p:spPr bwMode="auto">
              <a:xfrm>
                <a:off x="5399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90" name="Picture 1234"/>
              <p:cNvPicPr>
                <a:picLocks noChangeAspect="1" noChangeArrowheads="1"/>
              </p:cNvPicPr>
              <p:nvPr/>
            </p:nvPicPr>
            <p:blipFill>
              <a:blip r:embed="rId879"/>
              <a:srcRect/>
              <a:stretch>
                <a:fillRect/>
              </a:stretch>
            </p:blipFill>
            <p:spPr bwMode="auto">
              <a:xfrm>
                <a:off x="5399" y="2271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91" name="Picture 1235"/>
              <p:cNvPicPr>
                <a:picLocks noChangeAspect="1" noChangeArrowheads="1"/>
              </p:cNvPicPr>
              <p:nvPr/>
            </p:nvPicPr>
            <p:blipFill>
              <a:blip r:embed="rId880"/>
              <a:srcRect/>
              <a:stretch>
                <a:fillRect/>
              </a:stretch>
            </p:blipFill>
            <p:spPr bwMode="auto">
              <a:xfrm>
                <a:off x="3895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92" name="Picture 1236"/>
              <p:cNvPicPr>
                <a:picLocks noChangeAspect="1" noChangeArrowheads="1"/>
              </p:cNvPicPr>
              <p:nvPr/>
            </p:nvPicPr>
            <p:blipFill>
              <a:blip r:embed="rId881"/>
              <a:srcRect/>
              <a:stretch>
                <a:fillRect/>
              </a:stretch>
            </p:blipFill>
            <p:spPr bwMode="auto">
              <a:xfrm>
                <a:off x="3895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93" name="Picture 1237"/>
              <p:cNvPicPr>
                <a:picLocks noChangeAspect="1" noChangeArrowheads="1"/>
              </p:cNvPicPr>
              <p:nvPr/>
            </p:nvPicPr>
            <p:blipFill>
              <a:blip r:embed="rId882"/>
              <a:srcRect/>
              <a:stretch>
                <a:fillRect/>
              </a:stretch>
            </p:blipFill>
            <p:spPr bwMode="auto">
              <a:xfrm>
                <a:off x="4020" y="2147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94" name="Picture 1238"/>
              <p:cNvPicPr>
                <a:picLocks noChangeAspect="1" noChangeArrowheads="1"/>
              </p:cNvPicPr>
              <p:nvPr/>
            </p:nvPicPr>
            <p:blipFill>
              <a:blip r:embed="rId883"/>
              <a:srcRect/>
              <a:stretch>
                <a:fillRect/>
              </a:stretch>
            </p:blipFill>
            <p:spPr bwMode="auto">
              <a:xfrm>
                <a:off x="4020" y="2147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95" name="Picture 1239"/>
              <p:cNvPicPr>
                <a:picLocks noChangeAspect="1" noChangeArrowheads="1"/>
              </p:cNvPicPr>
              <p:nvPr/>
            </p:nvPicPr>
            <p:blipFill>
              <a:blip r:embed="rId884"/>
              <a:srcRect/>
              <a:stretch>
                <a:fillRect/>
              </a:stretch>
            </p:blipFill>
            <p:spPr bwMode="auto">
              <a:xfrm>
                <a:off x="4146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96" name="Picture 1240"/>
              <p:cNvPicPr>
                <a:picLocks noChangeAspect="1" noChangeArrowheads="1"/>
              </p:cNvPicPr>
              <p:nvPr/>
            </p:nvPicPr>
            <p:blipFill>
              <a:blip r:embed="rId885"/>
              <a:srcRect/>
              <a:stretch>
                <a:fillRect/>
              </a:stretch>
            </p:blipFill>
            <p:spPr bwMode="auto">
              <a:xfrm>
                <a:off x="4146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97" name="Picture 1241"/>
              <p:cNvPicPr>
                <a:picLocks noChangeAspect="1" noChangeArrowheads="1"/>
              </p:cNvPicPr>
              <p:nvPr/>
            </p:nvPicPr>
            <p:blipFill>
              <a:blip r:embed="rId886"/>
              <a:srcRect/>
              <a:stretch>
                <a:fillRect/>
              </a:stretch>
            </p:blipFill>
            <p:spPr bwMode="auto">
              <a:xfrm>
                <a:off x="4270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98" name="Picture 1242"/>
              <p:cNvPicPr>
                <a:picLocks noChangeAspect="1" noChangeArrowheads="1"/>
              </p:cNvPicPr>
              <p:nvPr/>
            </p:nvPicPr>
            <p:blipFill>
              <a:blip r:embed="rId887"/>
              <a:srcRect/>
              <a:stretch>
                <a:fillRect/>
              </a:stretch>
            </p:blipFill>
            <p:spPr bwMode="auto">
              <a:xfrm>
                <a:off x="4270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499" name="Picture 1243"/>
              <p:cNvPicPr>
                <a:picLocks noChangeAspect="1" noChangeArrowheads="1"/>
              </p:cNvPicPr>
              <p:nvPr/>
            </p:nvPicPr>
            <p:blipFill>
              <a:blip r:embed="rId888"/>
              <a:srcRect/>
              <a:stretch>
                <a:fillRect/>
              </a:stretch>
            </p:blipFill>
            <p:spPr bwMode="auto">
              <a:xfrm>
                <a:off x="4397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00" name="Picture 1244"/>
              <p:cNvPicPr>
                <a:picLocks noChangeAspect="1" noChangeArrowheads="1"/>
              </p:cNvPicPr>
              <p:nvPr/>
            </p:nvPicPr>
            <p:blipFill>
              <a:blip r:embed="rId889"/>
              <a:srcRect/>
              <a:stretch>
                <a:fillRect/>
              </a:stretch>
            </p:blipFill>
            <p:spPr bwMode="auto">
              <a:xfrm>
                <a:off x="4397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01" name="Picture 1245"/>
              <p:cNvPicPr>
                <a:picLocks noChangeAspect="1" noChangeArrowheads="1"/>
              </p:cNvPicPr>
              <p:nvPr/>
            </p:nvPicPr>
            <p:blipFill>
              <a:blip r:embed="rId890"/>
              <a:srcRect/>
              <a:stretch>
                <a:fillRect/>
              </a:stretch>
            </p:blipFill>
            <p:spPr bwMode="auto">
              <a:xfrm>
                <a:off x="4521" y="2147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02" name="Picture 1246"/>
              <p:cNvPicPr>
                <a:picLocks noChangeAspect="1" noChangeArrowheads="1"/>
              </p:cNvPicPr>
              <p:nvPr/>
            </p:nvPicPr>
            <p:blipFill>
              <a:blip r:embed="rId891"/>
              <a:srcRect/>
              <a:stretch>
                <a:fillRect/>
              </a:stretch>
            </p:blipFill>
            <p:spPr bwMode="auto">
              <a:xfrm>
                <a:off x="4521" y="2147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03" name="Picture 1247"/>
              <p:cNvPicPr>
                <a:picLocks noChangeAspect="1" noChangeArrowheads="1"/>
              </p:cNvPicPr>
              <p:nvPr/>
            </p:nvPicPr>
            <p:blipFill>
              <a:blip r:embed="rId892"/>
              <a:srcRect/>
              <a:stretch>
                <a:fillRect/>
              </a:stretch>
            </p:blipFill>
            <p:spPr bwMode="auto">
              <a:xfrm>
                <a:off x="4646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04" name="Picture 1248"/>
              <p:cNvPicPr>
                <a:picLocks noChangeAspect="1" noChangeArrowheads="1"/>
              </p:cNvPicPr>
              <p:nvPr/>
            </p:nvPicPr>
            <p:blipFill>
              <a:blip r:embed="rId893"/>
              <a:srcRect/>
              <a:stretch>
                <a:fillRect/>
              </a:stretch>
            </p:blipFill>
            <p:spPr bwMode="auto">
              <a:xfrm>
                <a:off x="4646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05" name="Picture 1249"/>
              <p:cNvPicPr>
                <a:picLocks noChangeAspect="1" noChangeArrowheads="1"/>
              </p:cNvPicPr>
              <p:nvPr/>
            </p:nvPicPr>
            <p:blipFill>
              <a:blip r:embed="rId894"/>
              <a:srcRect/>
              <a:stretch>
                <a:fillRect/>
              </a:stretch>
            </p:blipFill>
            <p:spPr bwMode="auto">
              <a:xfrm>
                <a:off x="4772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06" name="Picture 1250"/>
              <p:cNvPicPr>
                <a:picLocks noChangeAspect="1" noChangeArrowheads="1"/>
              </p:cNvPicPr>
              <p:nvPr/>
            </p:nvPicPr>
            <p:blipFill>
              <a:blip r:embed="rId895"/>
              <a:srcRect/>
              <a:stretch>
                <a:fillRect/>
              </a:stretch>
            </p:blipFill>
            <p:spPr bwMode="auto">
              <a:xfrm>
                <a:off x="4772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07" name="Picture 1251"/>
              <p:cNvPicPr>
                <a:picLocks noChangeAspect="1" noChangeArrowheads="1"/>
              </p:cNvPicPr>
              <p:nvPr/>
            </p:nvPicPr>
            <p:blipFill>
              <a:blip r:embed="rId896"/>
              <a:srcRect/>
              <a:stretch>
                <a:fillRect/>
              </a:stretch>
            </p:blipFill>
            <p:spPr bwMode="auto">
              <a:xfrm>
                <a:off x="4897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08" name="Picture 1252"/>
              <p:cNvPicPr>
                <a:picLocks noChangeAspect="1" noChangeArrowheads="1"/>
              </p:cNvPicPr>
              <p:nvPr/>
            </p:nvPicPr>
            <p:blipFill>
              <a:blip r:embed="rId897"/>
              <a:srcRect/>
              <a:stretch>
                <a:fillRect/>
              </a:stretch>
            </p:blipFill>
            <p:spPr bwMode="auto">
              <a:xfrm>
                <a:off x="4897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09" name="Picture 1253"/>
              <p:cNvPicPr>
                <a:picLocks noChangeAspect="1" noChangeArrowheads="1"/>
              </p:cNvPicPr>
              <p:nvPr/>
            </p:nvPicPr>
            <p:blipFill>
              <a:blip r:embed="rId898"/>
              <a:srcRect/>
              <a:stretch>
                <a:fillRect/>
              </a:stretch>
            </p:blipFill>
            <p:spPr bwMode="auto">
              <a:xfrm>
                <a:off x="5023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10" name="Picture 1254"/>
              <p:cNvPicPr>
                <a:picLocks noChangeAspect="1" noChangeArrowheads="1"/>
              </p:cNvPicPr>
              <p:nvPr/>
            </p:nvPicPr>
            <p:blipFill>
              <a:blip r:embed="rId899"/>
              <a:srcRect/>
              <a:stretch>
                <a:fillRect/>
              </a:stretch>
            </p:blipFill>
            <p:spPr bwMode="auto">
              <a:xfrm>
                <a:off x="5023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11" name="Picture 1255"/>
              <p:cNvPicPr>
                <a:picLocks noChangeAspect="1" noChangeArrowheads="1"/>
              </p:cNvPicPr>
              <p:nvPr/>
            </p:nvPicPr>
            <p:blipFill>
              <a:blip r:embed="rId900"/>
              <a:srcRect/>
              <a:stretch>
                <a:fillRect/>
              </a:stretch>
            </p:blipFill>
            <p:spPr bwMode="auto">
              <a:xfrm>
                <a:off x="5148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12" name="Picture 1256"/>
              <p:cNvPicPr>
                <a:picLocks noChangeAspect="1" noChangeArrowheads="1"/>
              </p:cNvPicPr>
              <p:nvPr/>
            </p:nvPicPr>
            <p:blipFill>
              <a:blip r:embed="rId901"/>
              <a:srcRect/>
              <a:stretch>
                <a:fillRect/>
              </a:stretch>
            </p:blipFill>
            <p:spPr bwMode="auto">
              <a:xfrm>
                <a:off x="5148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13" name="Picture 1257"/>
              <p:cNvPicPr>
                <a:picLocks noChangeAspect="1" noChangeArrowheads="1"/>
              </p:cNvPicPr>
              <p:nvPr/>
            </p:nvPicPr>
            <p:blipFill>
              <a:blip r:embed="rId902"/>
              <a:srcRect/>
              <a:stretch>
                <a:fillRect/>
              </a:stretch>
            </p:blipFill>
            <p:spPr bwMode="auto">
              <a:xfrm>
                <a:off x="5272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14" name="Picture 1258"/>
              <p:cNvPicPr>
                <a:picLocks noChangeAspect="1" noChangeArrowheads="1"/>
              </p:cNvPicPr>
              <p:nvPr/>
            </p:nvPicPr>
            <p:blipFill>
              <a:blip r:embed="rId903"/>
              <a:srcRect/>
              <a:stretch>
                <a:fillRect/>
              </a:stretch>
            </p:blipFill>
            <p:spPr bwMode="auto">
              <a:xfrm>
                <a:off x="5272" y="2147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15" name="Picture 1259"/>
              <p:cNvPicPr>
                <a:picLocks noChangeAspect="1" noChangeArrowheads="1"/>
              </p:cNvPicPr>
              <p:nvPr/>
            </p:nvPicPr>
            <p:blipFill>
              <a:blip r:embed="rId904"/>
              <a:srcRect/>
              <a:stretch>
                <a:fillRect/>
              </a:stretch>
            </p:blipFill>
            <p:spPr bwMode="auto">
              <a:xfrm>
                <a:off x="5399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16" name="Picture 1260"/>
              <p:cNvPicPr>
                <a:picLocks noChangeAspect="1" noChangeArrowheads="1"/>
              </p:cNvPicPr>
              <p:nvPr/>
            </p:nvPicPr>
            <p:blipFill>
              <a:blip r:embed="rId905"/>
              <a:srcRect/>
              <a:stretch>
                <a:fillRect/>
              </a:stretch>
            </p:blipFill>
            <p:spPr bwMode="auto">
              <a:xfrm>
                <a:off x="5399" y="2147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17" name="Picture 1261"/>
              <p:cNvPicPr>
                <a:picLocks noChangeAspect="1" noChangeArrowheads="1"/>
              </p:cNvPicPr>
              <p:nvPr/>
            </p:nvPicPr>
            <p:blipFill>
              <a:blip r:embed="rId906"/>
              <a:srcRect/>
              <a:stretch>
                <a:fillRect/>
              </a:stretch>
            </p:blipFill>
            <p:spPr bwMode="auto">
              <a:xfrm>
                <a:off x="3895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18" name="Picture 1262"/>
              <p:cNvPicPr>
                <a:picLocks noChangeAspect="1" noChangeArrowheads="1"/>
              </p:cNvPicPr>
              <p:nvPr/>
            </p:nvPicPr>
            <p:blipFill>
              <a:blip r:embed="rId907"/>
              <a:srcRect/>
              <a:stretch>
                <a:fillRect/>
              </a:stretch>
            </p:blipFill>
            <p:spPr bwMode="auto">
              <a:xfrm>
                <a:off x="3895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19" name="Picture 1263"/>
              <p:cNvPicPr>
                <a:picLocks noChangeAspect="1" noChangeArrowheads="1"/>
              </p:cNvPicPr>
              <p:nvPr/>
            </p:nvPicPr>
            <p:blipFill>
              <a:blip r:embed="rId908"/>
              <a:srcRect/>
              <a:stretch>
                <a:fillRect/>
              </a:stretch>
            </p:blipFill>
            <p:spPr bwMode="auto">
              <a:xfrm>
                <a:off x="4020" y="2020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20" name="Picture 1264"/>
              <p:cNvPicPr>
                <a:picLocks noChangeAspect="1" noChangeArrowheads="1"/>
              </p:cNvPicPr>
              <p:nvPr/>
            </p:nvPicPr>
            <p:blipFill>
              <a:blip r:embed="rId909"/>
              <a:srcRect/>
              <a:stretch>
                <a:fillRect/>
              </a:stretch>
            </p:blipFill>
            <p:spPr bwMode="auto">
              <a:xfrm>
                <a:off x="4020" y="2020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21" name="Picture 1265"/>
              <p:cNvPicPr>
                <a:picLocks noChangeAspect="1" noChangeArrowheads="1"/>
              </p:cNvPicPr>
              <p:nvPr/>
            </p:nvPicPr>
            <p:blipFill>
              <a:blip r:embed="rId910"/>
              <a:srcRect/>
              <a:stretch>
                <a:fillRect/>
              </a:stretch>
            </p:blipFill>
            <p:spPr bwMode="auto">
              <a:xfrm>
                <a:off x="4146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22" name="Picture 1266"/>
              <p:cNvPicPr>
                <a:picLocks noChangeAspect="1" noChangeArrowheads="1"/>
              </p:cNvPicPr>
              <p:nvPr/>
            </p:nvPicPr>
            <p:blipFill>
              <a:blip r:embed="rId911"/>
              <a:srcRect/>
              <a:stretch>
                <a:fillRect/>
              </a:stretch>
            </p:blipFill>
            <p:spPr bwMode="auto">
              <a:xfrm>
                <a:off x="4146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23" name="Picture 1267"/>
              <p:cNvPicPr>
                <a:picLocks noChangeAspect="1" noChangeArrowheads="1"/>
              </p:cNvPicPr>
              <p:nvPr/>
            </p:nvPicPr>
            <p:blipFill>
              <a:blip r:embed="rId912"/>
              <a:srcRect/>
              <a:stretch>
                <a:fillRect/>
              </a:stretch>
            </p:blipFill>
            <p:spPr bwMode="auto">
              <a:xfrm>
                <a:off x="4270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24" name="Picture 1268"/>
              <p:cNvPicPr>
                <a:picLocks noChangeAspect="1" noChangeArrowheads="1"/>
              </p:cNvPicPr>
              <p:nvPr/>
            </p:nvPicPr>
            <p:blipFill>
              <a:blip r:embed="rId913"/>
              <a:srcRect/>
              <a:stretch>
                <a:fillRect/>
              </a:stretch>
            </p:blipFill>
            <p:spPr bwMode="auto">
              <a:xfrm>
                <a:off x="4270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25" name="Picture 1269"/>
              <p:cNvPicPr>
                <a:picLocks noChangeAspect="1" noChangeArrowheads="1"/>
              </p:cNvPicPr>
              <p:nvPr/>
            </p:nvPicPr>
            <p:blipFill>
              <a:blip r:embed="rId914"/>
              <a:srcRect/>
              <a:stretch>
                <a:fillRect/>
              </a:stretch>
            </p:blipFill>
            <p:spPr bwMode="auto">
              <a:xfrm>
                <a:off x="4397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26" name="Picture 1270"/>
              <p:cNvPicPr>
                <a:picLocks noChangeAspect="1" noChangeArrowheads="1"/>
              </p:cNvPicPr>
              <p:nvPr/>
            </p:nvPicPr>
            <p:blipFill>
              <a:blip r:embed="rId915"/>
              <a:srcRect/>
              <a:stretch>
                <a:fillRect/>
              </a:stretch>
            </p:blipFill>
            <p:spPr bwMode="auto">
              <a:xfrm>
                <a:off x="4397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27" name="Picture 1271"/>
              <p:cNvPicPr>
                <a:picLocks noChangeAspect="1" noChangeArrowheads="1"/>
              </p:cNvPicPr>
              <p:nvPr/>
            </p:nvPicPr>
            <p:blipFill>
              <a:blip r:embed="rId916"/>
              <a:srcRect/>
              <a:stretch>
                <a:fillRect/>
              </a:stretch>
            </p:blipFill>
            <p:spPr bwMode="auto">
              <a:xfrm>
                <a:off x="4521" y="2020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28" name="Picture 1272"/>
              <p:cNvPicPr>
                <a:picLocks noChangeAspect="1" noChangeArrowheads="1"/>
              </p:cNvPicPr>
              <p:nvPr/>
            </p:nvPicPr>
            <p:blipFill>
              <a:blip r:embed="rId917"/>
              <a:srcRect/>
              <a:stretch>
                <a:fillRect/>
              </a:stretch>
            </p:blipFill>
            <p:spPr bwMode="auto">
              <a:xfrm>
                <a:off x="4521" y="2020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29" name="Picture 1273"/>
              <p:cNvPicPr>
                <a:picLocks noChangeAspect="1" noChangeArrowheads="1"/>
              </p:cNvPicPr>
              <p:nvPr/>
            </p:nvPicPr>
            <p:blipFill>
              <a:blip r:embed="rId918"/>
              <a:srcRect/>
              <a:stretch>
                <a:fillRect/>
              </a:stretch>
            </p:blipFill>
            <p:spPr bwMode="auto">
              <a:xfrm>
                <a:off x="4646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30" name="Picture 1274"/>
              <p:cNvPicPr>
                <a:picLocks noChangeAspect="1" noChangeArrowheads="1"/>
              </p:cNvPicPr>
              <p:nvPr/>
            </p:nvPicPr>
            <p:blipFill>
              <a:blip r:embed="rId919"/>
              <a:srcRect/>
              <a:stretch>
                <a:fillRect/>
              </a:stretch>
            </p:blipFill>
            <p:spPr bwMode="auto">
              <a:xfrm>
                <a:off x="4646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31" name="Picture 1275"/>
              <p:cNvPicPr>
                <a:picLocks noChangeAspect="1" noChangeArrowheads="1"/>
              </p:cNvPicPr>
              <p:nvPr/>
            </p:nvPicPr>
            <p:blipFill>
              <a:blip r:embed="rId920"/>
              <a:srcRect/>
              <a:stretch>
                <a:fillRect/>
              </a:stretch>
            </p:blipFill>
            <p:spPr bwMode="auto">
              <a:xfrm>
                <a:off x="4772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32" name="Picture 1276"/>
              <p:cNvPicPr>
                <a:picLocks noChangeAspect="1" noChangeArrowheads="1"/>
              </p:cNvPicPr>
              <p:nvPr/>
            </p:nvPicPr>
            <p:blipFill>
              <a:blip r:embed="rId921"/>
              <a:srcRect/>
              <a:stretch>
                <a:fillRect/>
              </a:stretch>
            </p:blipFill>
            <p:spPr bwMode="auto">
              <a:xfrm>
                <a:off x="4772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33" name="Picture 1277"/>
              <p:cNvPicPr>
                <a:picLocks noChangeAspect="1" noChangeArrowheads="1"/>
              </p:cNvPicPr>
              <p:nvPr/>
            </p:nvPicPr>
            <p:blipFill>
              <a:blip r:embed="rId922"/>
              <a:srcRect/>
              <a:stretch>
                <a:fillRect/>
              </a:stretch>
            </p:blipFill>
            <p:spPr bwMode="auto">
              <a:xfrm>
                <a:off x="4897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34" name="Picture 1278"/>
              <p:cNvPicPr>
                <a:picLocks noChangeAspect="1" noChangeArrowheads="1"/>
              </p:cNvPicPr>
              <p:nvPr/>
            </p:nvPicPr>
            <p:blipFill>
              <a:blip r:embed="rId923"/>
              <a:srcRect/>
              <a:stretch>
                <a:fillRect/>
              </a:stretch>
            </p:blipFill>
            <p:spPr bwMode="auto">
              <a:xfrm>
                <a:off x="4897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35" name="Picture 1279"/>
              <p:cNvPicPr>
                <a:picLocks noChangeAspect="1" noChangeArrowheads="1"/>
              </p:cNvPicPr>
              <p:nvPr/>
            </p:nvPicPr>
            <p:blipFill>
              <a:blip r:embed="rId924"/>
              <a:srcRect/>
              <a:stretch>
                <a:fillRect/>
              </a:stretch>
            </p:blipFill>
            <p:spPr bwMode="auto">
              <a:xfrm>
                <a:off x="5023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36" name="Picture 1280"/>
              <p:cNvPicPr>
                <a:picLocks noChangeAspect="1" noChangeArrowheads="1"/>
              </p:cNvPicPr>
              <p:nvPr/>
            </p:nvPicPr>
            <p:blipFill>
              <a:blip r:embed="rId925"/>
              <a:srcRect/>
              <a:stretch>
                <a:fillRect/>
              </a:stretch>
            </p:blipFill>
            <p:spPr bwMode="auto">
              <a:xfrm>
                <a:off x="5023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37" name="Picture 1281"/>
              <p:cNvPicPr>
                <a:picLocks noChangeAspect="1" noChangeArrowheads="1"/>
              </p:cNvPicPr>
              <p:nvPr/>
            </p:nvPicPr>
            <p:blipFill>
              <a:blip r:embed="rId926"/>
              <a:srcRect/>
              <a:stretch>
                <a:fillRect/>
              </a:stretch>
            </p:blipFill>
            <p:spPr bwMode="auto">
              <a:xfrm>
                <a:off x="5148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38" name="Picture 1282"/>
              <p:cNvPicPr>
                <a:picLocks noChangeAspect="1" noChangeArrowheads="1"/>
              </p:cNvPicPr>
              <p:nvPr/>
            </p:nvPicPr>
            <p:blipFill>
              <a:blip r:embed="rId927"/>
              <a:srcRect/>
              <a:stretch>
                <a:fillRect/>
              </a:stretch>
            </p:blipFill>
            <p:spPr bwMode="auto">
              <a:xfrm>
                <a:off x="5148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39" name="Picture 1283"/>
              <p:cNvPicPr>
                <a:picLocks noChangeAspect="1" noChangeArrowheads="1"/>
              </p:cNvPicPr>
              <p:nvPr/>
            </p:nvPicPr>
            <p:blipFill>
              <a:blip r:embed="rId928"/>
              <a:srcRect/>
              <a:stretch>
                <a:fillRect/>
              </a:stretch>
            </p:blipFill>
            <p:spPr bwMode="auto">
              <a:xfrm>
                <a:off x="5272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40" name="Picture 1284"/>
              <p:cNvPicPr>
                <a:picLocks noChangeAspect="1" noChangeArrowheads="1"/>
              </p:cNvPicPr>
              <p:nvPr/>
            </p:nvPicPr>
            <p:blipFill>
              <a:blip r:embed="rId929"/>
              <a:srcRect/>
              <a:stretch>
                <a:fillRect/>
              </a:stretch>
            </p:blipFill>
            <p:spPr bwMode="auto">
              <a:xfrm>
                <a:off x="5272" y="2020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41" name="Picture 1285"/>
              <p:cNvPicPr>
                <a:picLocks noChangeAspect="1" noChangeArrowheads="1"/>
              </p:cNvPicPr>
              <p:nvPr/>
            </p:nvPicPr>
            <p:blipFill>
              <a:blip r:embed="rId930"/>
              <a:srcRect/>
              <a:stretch>
                <a:fillRect/>
              </a:stretch>
            </p:blipFill>
            <p:spPr bwMode="auto">
              <a:xfrm>
                <a:off x="5399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42" name="Picture 1286"/>
              <p:cNvPicPr>
                <a:picLocks noChangeAspect="1" noChangeArrowheads="1"/>
              </p:cNvPicPr>
              <p:nvPr/>
            </p:nvPicPr>
            <p:blipFill>
              <a:blip r:embed="rId931"/>
              <a:srcRect/>
              <a:stretch>
                <a:fillRect/>
              </a:stretch>
            </p:blipFill>
            <p:spPr bwMode="auto">
              <a:xfrm>
                <a:off x="5399" y="2020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43" name="Picture 1287"/>
              <p:cNvPicPr>
                <a:picLocks noChangeAspect="1" noChangeArrowheads="1"/>
              </p:cNvPicPr>
              <p:nvPr/>
            </p:nvPicPr>
            <p:blipFill>
              <a:blip r:embed="rId932"/>
              <a:srcRect/>
              <a:stretch>
                <a:fillRect/>
              </a:stretch>
            </p:blipFill>
            <p:spPr bwMode="auto">
              <a:xfrm>
                <a:off x="3895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44" name="Picture 1288"/>
              <p:cNvPicPr>
                <a:picLocks noChangeAspect="1" noChangeArrowheads="1"/>
              </p:cNvPicPr>
              <p:nvPr/>
            </p:nvPicPr>
            <p:blipFill>
              <a:blip r:embed="rId933"/>
              <a:srcRect/>
              <a:stretch>
                <a:fillRect/>
              </a:stretch>
            </p:blipFill>
            <p:spPr bwMode="auto">
              <a:xfrm>
                <a:off x="3895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45" name="Picture 1289"/>
              <p:cNvPicPr>
                <a:picLocks noChangeAspect="1" noChangeArrowheads="1"/>
              </p:cNvPicPr>
              <p:nvPr/>
            </p:nvPicPr>
            <p:blipFill>
              <a:blip r:embed="rId934"/>
              <a:srcRect/>
              <a:stretch>
                <a:fillRect/>
              </a:stretch>
            </p:blipFill>
            <p:spPr bwMode="auto">
              <a:xfrm>
                <a:off x="4020" y="1896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46" name="Picture 1290"/>
              <p:cNvPicPr>
                <a:picLocks noChangeAspect="1" noChangeArrowheads="1"/>
              </p:cNvPicPr>
              <p:nvPr/>
            </p:nvPicPr>
            <p:blipFill>
              <a:blip r:embed="rId935"/>
              <a:srcRect/>
              <a:stretch>
                <a:fillRect/>
              </a:stretch>
            </p:blipFill>
            <p:spPr bwMode="auto">
              <a:xfrm>
                <a:off x="4020" y="1896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47" name="Picture 1291"/>
              <p:cNvPicPr>
                <a:picLocks noChangeAspect="1" noChangeArrowheads="1"/>
              </p:cNvPicPr>
              <p:nvPr/>
            </p:nvPicPr>
            <p:blipFill>
              <a:blip r:embed="rId936"/>
              <a:srcRect/>
              <a:stretch>
                <a:fillRect/>
              </a:stretch>
            </p:blipFill>
            <p:spPr bwMode="auto">
              <a:xfrm>
                <a:off x="4146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48" name="Picture 1292"/>
              <p:cNvPicPr>
                <a:picLocks noChangeAspect="1" noChangeArrowheads="1"/>
              </p:cNvPicPr>
              <p:nvPr/>
            </p:nvPicPr>
            <p:blipFill>
              <a:blip r:embed="rId937"/>
              <a:srcRect/>
              <a:stretch>
                <a:fillRect/>
              </a:stretch>
            </p:blipFill>
            <p:spPr bwMode="auto">
              <a:xfrm>
                <a:off x="4146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49" name="Picture 1293"/>
              <p:cNvPicPr>
                <a:picLocks noChangeAspect="1" noChangeArrowheads="1"/>
              </p:cNvPicPr>
              <p:nvPr/>
            </p:nvPicPr>
            <p:blipFill>
              <a:blip r:embed="rId938"/>
              <a:srcRect/>
              <a:stretch>
                <a:fillRect/>
              </a:stretch>
            </p:blipFill>
            <p:spPr bwMode="auto">
              <a:xfrm>
                <a:off x="4270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50" name="Picture 1294"/>
              <p:cNvPicPr>
                <a:picLocks noChangeAspect="1" noChangeArrowheads="1"/>
              </p:cNvPicPr>
              <p:nvPr/>
            </p:nvPicPr>
            <p:blipFill>
              <a:blip r:embed="rId939"/>
              <a:srcRect/>
              <a:stretch>
                <a:fillRect/>
              </a:stretch>
            </p:blipFill>
            <p:spPr bwMode="auto">
              <a:xfrm>
                <a:off x="4270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51" name="Picture 1295"/>
              <p:cNvPicPr>
                <a:picLocks noChangeAspect="1" noChangeArrowheads="1"/>
              </p:cNvPicPr>
              <p:nvPr/>
            </p:nvPicPr>
            <p:blipFill>
              <a:blip r:embed="rId940"/>
              <a:srcRect/>
              <a:stretch>
                <a:fillRect/>
              </a:stretch>
            </p:blipFill>
            <p:spPr bwMode="auto">
              <a:xfrm>
                <a:off x="4397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52" name="Picture 1296"/>
              <p:cNvPicPr>
                <a:picLocks noChangeAspect="1" noChangeArrowheads="1"/>
              </p:cNvPicPr>
              <p:nvPr/>
            </p:nvPicPr>
            <p:blipFill>
              <a:blip r:embed="rId941"/>
              <a:srcRect/>
              <a:stretch>
                <a:fillRect/>
              </a:stretch>
            </p:blipFill>
            <p:spPr bwMode="auto">
              <a:xfrm>
                <a:off x="4397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53" name="Picture 1297"/>
              <p:cNvPicPr>
                <a:picLocks noChangeAspect="1" noChangeArrowheads="1"/>
              </p:cNvPicPr>
              <p:nvPr/>
            </p:nvPicPr>
            <p:blipFill>
              <a:blip r:embed="rId942"/>
              <a:srcRect/>
              <a:stretch>
                <a:fillRect/>
              </a:stretch>
            </p:blipFill>
            <p:spPr bwMode="auto">
              <a:xfrm>
                <a:off x="4521" y="1896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54" name="Picture 1298"/>
              <p:cNvPicPr>
                <a:picLocks noChangeAspect="1" noChangeArrowheads="1"/>
              </p:cNvPicPr>
              <p:nvPr/>
            </p:nvPicPr>
            <p:blipFill>
              <a:blip r:embed="rId943"/>
              <a:srcRect/>
              <a:stretch>
                <a:fillRect/>
              </a:stretch>
            </p:blipFill>
            <p:spPr bwMode="auto">
              <a:xfrm>
                <a:off x="4521" y="1896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55" name="Picture 1299"/>
              <p:cNvPicPr>
                <a:picLocks noChangeAspect="1" noChangeArrowheads="1"/>
              </p:cNvPicPr>
              <p:nvPr/>
            </p:nvPicPr>
            <p:blipFill>
              <a:blip r:embed="rId944"/>
              <a:srcRect/>
              <a:stretch>
                <a:fillRect/>
              </a:stretch>
            </p:blipFill>
            <p:spPr bwMode="auto">
              <a:xfrm>
                <a:off x="4646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56" name="Picture 1300"/>
              <p:cNvPicPr>
                <a:picLocks noChangeAspect="1" noChangeArrowheads="1"/>
              </p:cNvPicPr>
              <p:nvPr/>
            </p:nvPicPr>
            <p:blipFill>
              <a:blip r:embed="rId945"/>
              <a:srcRect/>
              <a:stretch>
                <a:fillRect/>
              </a:stretch>
            </p:blipFill>
            <p:spPr bwMode="auto">
              <a:xfrm>
                <a:off x="4646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57" name="Picture 1301"/>
              <p:cNvPicPr>
                <a:picLocks noChangeAspect="1" noChangeArrowheads="1"/>
              </p:cNvPicPr>
              <p:nvPr/>
            </p:nvPicPr>
            <p:blipFill>
              <a:blip r:embed="rId946"/>
              <a:srcRect/>
              <a:stretch>
                <a:fillRect/>
              </a:stretch>
            </p:blipFill>
            <p:spPr bwMode="auto">
              <a:xfrm>
                <a:off x="4772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58" name="Picture 1302"/>
              <p:cNvPicPr>
                <a:picLocks noChangeAspect="1" noChangeArrowheads="1"/>
              </p:cNvPicPr>
              <p:nvPr/>
            </p:nvPicPr>
            <p:blipFill>
              <a:blip r:embed="rId947"/>
              <a:srcRect/>
              <a:stretch>
                <a:fillRect/>
              </a:stretch>
            </p:blipFill>
            <p:spPr bwMode="auto">
              <a:xfrm>
                <a:off x="4772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59" name="Picture 1303"/>
              <p:cNvPicPr>
                <a:picLocks noChangeAspect="1" noChangeArrowheads="1"/>
              </p:cNvPicPr>
              <p:nvPr/>
            </p:nvPicPr>
            <p:blipFill>
              <a:blip r:embed="rId948"/>
              <a:srcRect/>
              <a:stretch>
                <a:fillRect/>
              </a:stretch>
            </p:blipFill>
            <p:spPr bwMode="auto">
              <a:xfrm>
                <a:off x="4897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60" name="Picture 1304"/>
              <p:cNvPicPr>
                <a:picLocks noChangeAspect="1" noChangeArrowheads="1"/>
              </p:cNvPicPr>
              <p:nvPr/>
            </p:nvPicPr>
            <p:blipFill>
              <a:blip r:embed="rId949"/>
              <a:srcRect/>
              <a:stretch>
                <a:fillRect/>
              </a:stretch>
            </p:blipFill>
            <p:spPr bwMode="auto">
              <a:xfrm>
                <a:off x="4897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61" name="Picture 1305"/>
              <p:cNvPicPr>
                <a:picLocks noChangeAspect="1" noChangeArrowheads="1"/>
              </p:cNvPicPr>
              <p:nvPr/>
            </p:nvPicPr>
            <p:blipFill>
              <a:blip r:embed="rId950"/>
              <a:srcRect/>
              <a:stretch>
                <a:fillRect/>
              </a:stretch>
            </p:blipFill>
            <p:spPr bwMode="auto">
              <a:xfrm>
                <a:off x="5023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62" name="Picture 1306"/>
              <p:cNvPicPr>
                <a:picLocks noChangeAspect="1" noChangeArrowheads="1"/>
              </p:cNvPicPr>
              <p:nvPr/>
            </p:nvPicPr>
            <p:blipFill>
              <a:blip r:embed="rId951"/>
              <a:srcRect/>
              <a:stretch>
                <a:fillRect/>
              </a:stretch>
            </p:blipFill>
            <p:spPr bwMode="auto">
              <a:xfrm>
                <a:off x="5023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63" name="Picture 1307"/>
              <p:cNvPicPr>
                <a:picLocks noChangeAspect="1" noChangeArrowheads="1"/>
              </p:cNvPicPr>
              <p:nvPr/>
            </p:nvPicPr>
            <p:blipFill>
              <a:blip r:embed="rId952"/>
              <a:srcRect/>
              <a:stretch>
                <a:fillRect/>
              </a:stretch>
            </p:blipFill>
            <p:spPr bwMode="auto">
              <a:xfrm>
                <a:off x="5148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64" name="Picture 1308"/>
              <p:cNvPicPr>
                <a:picLocks noChangeAspect="1" noChangeArrowheads="1"/>
              </p:cNvPicPr>
              <p:nvPr/>
            </p:nvPicPr>
            <p:blipFill>
              <a:blip r:embed="rId953"/>
              <a:srcRect/>
              <a:stretch>
                <a:fillRect/>
              </a:stretch>
            </p:blipFill>
            <p:spPr bwMode="auto">
              <a:xfrm>
                <a:off x="5148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65" name="Picture 1309"/>
              <p:cNvPicPr>
                <a:picLocks noChangeAspect="1" noChangeArrowheads="1"/>
              </p:cNvPicPr>
              <p:nvPr/>
            </p:nvPicPr>
            <p:blipFill>
              <a:blip r:embed="rId954"/>
              <a:srcRect/>
              <a:stretch>
                <a:fillRect/>
              </a:stretch>
            </p:blipFill>
            <p:spPr bwMode="auto">
              <a:xfrm>
                <a:off x="5272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66" name="Picture 1310"/>
              <p:cNvPicPr>
                <a:picLocks noChangeAspect="1" noChangeArrowheads="1"/>
              </p:cNvPicPr>
              <p:nvPr/>
            </p:nvPicPr>
            <p:blipFill>
              <a:blip r:embed="rId955"/>
              <a:srcRect/>
              <a:stretch>
                <a:fillRect/>
              </a:stretch>
            </p:blipFill>
            <p:spPr bwMode="auto">
              <a:xfrm>
                <a:off x="5272" y="1896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67" name="Picture 1311"/>
              <p:cNvPicPr>
                <a:picLocks noChangeAspect="1" noChangeArrowheads="1"/>
              </p:cNvPicPr>
              <p:nvPr/>
            </p:nvPicPr>
            <p:blipFill>
              <a:blip r:embed="rId956"/>
              <a:srcRect/>
              <a:stretch>
                <a:fillRect/>
              </a:stretch>
            </p:blipFill>
            <p:spPr bwMode="auto">
              <a:xfrm>
                <a:off x="5399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68" name="Picture 1312"/>
              <p:cNvPicPr>
                <a:picLocks noChangeAspect="1" noChangeArrowheads="1"/>
              </p:cNvPicPr>
              <p:nvPr/>
            </p:nvPicPr>
            <p:blipFill>
              <a:blip r:embed="rId957"/>
              <a:srcRect/>
              <a:stretch>
                <a:fillRect/>
              </a:stretch>
            </p:blipFill>
            <p:spPr bwMode="auto">
              <a:xfrm>
                <a:off x="5399" y="1896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69" name="Picture 1313"/>
              <p:cNvPicPr>
                <a:picLocks noChangeAspect="1" noChangeArrowheads="1"/>
              </p:cNvPicPr>
              <p:nvPr/>
            </p:nvPicPr>
            <p:blipFill>
              <a:blip r:embed="rId958"/>
              <a:srcRect/>
              <a:stretch>
                <a:fillRect/>
              </a:stretch>
            </p:blipFill>
            <p:spPr bwMode="auto">
              <a:xfrm>
                <a:off x="3895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70" name="Picture 1314"/>
              <p:cNvPicPr>
                <a:picLocks noChangeAspect="1" noChangeArrowheads="1"/>
              </p:cNvPicPr>
              <p:nvPr/>
            </p:nvPicPr>
            <p:blipFill>
              <a:blip r:embed="rId959"/>
              <a:srcRect/>
              <a:stretch>
                <a:fillRect/>
              </a:stretch>
            </p:blipFill>
            <p:spPr bwMode="auto">
              <a:xfrm>
                <a:off x="3895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71" name="Picture 1315"/>
              <p:cNvPicPr>
                <a:picLocks noChangeAspect="1" noChangeArrowheads="1"/>
              </p:cNvPicPr>
              <p:nvPr/>
            </p:nvPicPr>
            <p:blipFill>
              <a:blip r:embed="rId960"/>
              <a:srcRect/>
              <a:stretch>
                <a:fillRect/>
              </a:stretch>
            </p:blipFill>
            <p:spPr bwMode="auto">
              <a:xfrm>
                <a:off x="4020" y="1771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72" name="Picture 1316"/>
              <p:cNvPicPr>
                <a:picLocks noChangeAspect="1" noChangeArrowheads="1"/>
              </p:cNvPicPr>
              <p:nvPr/>
            </p:nvPicPr>
            <p:blipFill>
              <a:blip r:embed="rId961"/>
              <a:srcRect/>
              <a:stretch>
                <a:fillRect/>
              </a:stretch>
            </p:blipFill>
            <p:spPr bwMode="auto">
              <a:xfrm>
                <a:off x="4020" y="1771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73" name="Picture 1317"/>
              <p:cNvPicPr>
                <a:picLocks noChangeAspect="1" noChangeArrowheads="1"/>
              </p:cNvPicPr>
              <p:nvPr/>
            </p:nvPicPr>
            <p:blipFill>
              <a:blip r:embed="rId962"/>
              <a:srcRect/>
              <a:stretch>
                <a:fillRect/>
              </a:stretch>
            </p:blipFill>
            <p:spPr bwMode="auto">
              <a:xfrm>
                <a:off x="4146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74" name="Picture 1318"/>
              <p:cNvPicPr>
                <a:picLocks noChangeAspect="1" noChangeArrowheads="1"/>
              </p:cNvPicPr>
              <p:nvPr/>
            </p:nvPicPr>
            <p:blipFill>
              <a:blip r:embed="rId963"/>
              <a:srcRect/>
              <a:stretch>
                <a:fillRect/>
              </a:stretch>
            </p:blipFill>
            <p:spPr bwMode="auto">
              <a:xfrm>
                <a:off x="4146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75" name="Picture 1319"/>
              <p:cNvPicPr>
                <a:picLocks noChangeAspect="1" noChangeArrowheads="1"/>
              </p:cNvPicPr>
              <p:nvPr/>
            </p:nvPicPr>
            <p:blipFill>
              <a:blip r:embed="rId964"/>
              <a:srcRect/>
              <a:stretch>
                <a:fillRect/>
              </a:stretch>
            </p:blipFill>
            <p:spPr bwMode="auto">
              <a:xfrm>
                <a:off x="4270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76" name="Picture 1320"/>
              <p:cNvPicPr>
                <a:picLocks noChangeAspect="1" noChangeArrowheads="1"/>
              </p:cNvPicPr>
              <p:nvPr/>
            </p:nvPicPr>
            <p:blipFill>
              <a:blip r:embed="rId965"/>
              <a:srcRect/>
              <a:stretch>
                <a:fillRect/>
              </a:stretch>
            </p:blipFill>
            <p:spPr bwMode="auto">
              <a:xfrm>
                <a:off x="4270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77" name="Picture 1321"/>
              <p:cNvPicPr>
                <a:picLocks noChangeAspect="1" noChangeArrowheads="1"/>
              </p:cNvPicPr>
              <p:nvPr/>
            </p:nvPicPr>
            <p:blipFill>
              <a:blip r:embed="rId966"/>
              <a:srcRect/>
              <a:stretch>
                <a:fillRect/>
              </a:stretch>
            </p:blipFill>
            <p:spPr bwMode="auto">
              <a:xfrm>
                <a:off x="4397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78" name="Picture 1322"/>
              <p:cNvPicPr>
                <a:picLocks noChangeAspect="1" noChangeArrowheads="1"/>
              </p:cNvPicPr>
              <p:nvPr/>
            </p:nvPicPr>
            <p:blipFill>
              <a:blip r:embed="rId967"/>
              <a:srcRect/>
              <a:stretch>
                <a:fillRect/>
              </a:stretch>
            </p:blipFill>
            <p:spPr bwMode="auto">
              <a:xfrm>
                <a:off x="4397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79" name="Picture 1323"/>
              <p:cNvPicPr>
                <a:picLocks noChangeAspect="1" noChangeArrowheads="1"/>
              </p:cNvPicPr>
              <p:nvPr/>
            </p:nvPicPr>
            <p:blipFill>
              <a:blip r:embed="rId968"/>
              <a:srcRect/>
              <a:stretch>
                <a:fillRect/>
              </a:stretch>
            </p:blipFill>
            <p:spPr bwMode="auto">
              <a:xfrm>
                <a:off x="4521" y="1771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80" name="Picture 1324"/>
              <p:cNvPicPr>
                <a:picLocks noChangeAspect="1" noChangeArrowheads="1"/>
              </p:cNvPicPr>
              <p:nvPr/>
            </p:nvPicPr>
            <p:blipFill>
              <a:blip r:embed="rId969"/>
              <a:srcRect/>
              <a:stretch>
                <a:fillRect/>
              </a:stretch>
            </p:blipFill>
            <p:spPr bwMode="auto">
              <a:xfrm>
                <a:off x="4521" y="1771"/>
                <a:ext cx="127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81" name="Picture 1325"/>
              <p:cNvPicPr>
                <a:picLocks noChangeAspect="1" noChangeArrowheads="1"/>
              </p:cNvPicPr>
              <p:nvPr/>
            </p:nvPicPr>
            <p:blipFill>
              <a:blip r:embed="rId970"/>
              <a:srcRect/>
              <a:stretch>
                <a:fillRect/>
              </a:stretch>
            </p:blipFill>
            <p:spPr bwMode="auto">
              <a:xfrm>
                <a:off x="4646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82" name="Picture 1326"/>
              <p:cNvPicPr>
                <a:picLocks noChangeAspect="1" noChangeArrowheads="1"/>
              </p:cNvPicPr>
              <p:nvPr/>
            </p:nvPicPr>
            <p:blipFill>
              <a:blip r:embed="rId971"/>
              <a:srcRect/>
              <a:stretch>
                <a:fillRect/>
              </a:stretch>
            </p:blipFill>
            <p:spPr bwMode="auto">
              <a:xfrm>
                <a:off x="4646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83" name="Picture 1327"/>
              <p:cNvPicPr>
                <a:picLocks noChangeAspect="1" noChangeArrowheads="1"/>
              </p:cNvPicPr>
              <p:nvPr/>
            </p:nvPicPr>
            <p:blipFill>
              <a:blip r:embed="rId972"/>
              <a:srcRect/>
              <a:stretch>
                <a:fillRect/>
              </a:stretch>
            </p:blipFill>
            <p:spPr bwMode="auto">
              <a:xfrm>
                <a:off x="4772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84" name="Picture 1328"/>
              <p:cNvPicPr>
                <a:picLocks noChangeAspect="1" noChangeArrowheads="1"/>
              </p:cNvPicPr>
              <p:nvPr/>
            </p:nvPicPr>
            <p:blipFill>
              <a:blip r:embed="rId973"/>
              <a:srcRect/>
              <a:stretch>
                <a:fillRect/>
              </a:stretch>
            </p:blipFill>
            <p:spPr bwMode="auto">
              <a:xfrm>
                <a:off x="4772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85" name="Picture 1329"/>
              <p:cNvPicPr>
                <a:picLocks noChangeAspect="1" noChangeArrowheads="1"/>
              </p:cNvPicPr>
              <p:nvPr/>
            </p:nvPicPr>
            <p:blipFill>
              <a:blip r:embed="rId974"/>
              <a:srcRect/>
              <a:stretch>
                <a:fillRect/>
              </a:stretch>
            </p:blipFill>
            <p:spPr bwMode="auto">
              <a:xfrm>
                <a:off x="4897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86" name="Picture 1330"/>
              <p:cNvPicPr>
                <a:picLocks noChangeAspect="1" noChangeArrowheads="1"/>
              </p:cNvPicPr>
              <p:nvPr/>
            </p:nvPicPr>
            <p:blipFill>
              <a:blip r:embed="rId975"/>
              <a:srcRect/>
              <a:stretch>
                <a:fillRect/>
              </a:stretch>
            </p:blipFill>
            <p:spPr bwMode="auto">
              <a:xfrm>
                <a:off x="4897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87" name="Picture 1331"/>
              <p:cNvPicPr>
                <a:picLocks noChangeAspect="1" noChangeArrowheads="1"/>
              </p:cNvPicPr>
              <p:nvPr/>
            </p:nvPicPr>
            <p:blipFill>
              <a:blip r:embed="rId976"/>
              <a:srcRect/>
              <a:stretch>
                <a:fillRect/>
              </a:stretch>
            </p:blipFill>
            <p:spPr bwMode="auto">
              <a:xfrm>
                <a:off x="5023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88" name="Picture 1332"/>
              <p:cNvPicPr>
                <a:picLocks noChangeAspect="1" noChangeArrowheads="1"/>
              </p:cNvPicPr>
              <p:nvPr/>
            </p:nvPicPr>
            <p:blipFill>
              <a:blip r:embed="rId977"/>
              <a:srcRect/>
              <a:stretch>
                <a:fillRect/>
              </a:stretch>
            </p:blipFill>
            <p:spPr bwMode="auto">
              <a:xfrm>
                <a:off x="5023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89" name="Picture 1333"/>
              <p:cNvPicPr>
                <a:picLocks noChangeAspect="1" noChangeArrowheads="1"/>
              </p:cNvPicPr>
              <p:nvPr/>
            </p:nvPicPr>
            <p:blipFill>
              <a:blip r:embed="rId978"/>
              <a:srcRect/>
              <a:stretch>
                <a:fillRect/>
              </a:stretch>
            </p:blipFill>
            <p:spPr bwMode="auto">
              <a:xfrm>
                <a:off x="5148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90" name="Picture 1334"/>
              <p:cNvPicPr>
                <a:picLocks noChangeAspect="1" noChangeArrowheads="1"/>
              </p:cNvPicPr>
              <p:nvPr/>
            </p:nvPicPr>
            <p:blipFill>
              <a:blip r:embed="rId979"/>
              <a:srcRect/>
              <a:stretch>
                <a:fillRect/>
              </a:stretch>
            </p:blipFill>
            <p:spPr bwMode="auto">
              <a:xfrm>
                <a:off x="5148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91" name="Picture 1335"/>
              <p:cNvPicPr>
                <a:picLocks noChangeAspect="1" noChangeArrowheads="1"/>
              </p:cNvPicPr>
              <p:nvPr/>
            </p:nvPicPr>
            <p:blipFill>
              <a:blip r:embed="rId980"/>
              <a:srcRect/>
              <a:stretch>
                <a:fillRect/>
              </a:stretch>
            </p:blipFill>
            <p:spPr bwMode="auto">
              <a:xfrm>
                <a:off x="5272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92" name="Picture 1336"/>
              <p:cNvPicPr>
                <a:picLocks noChangeAspect="1" noChangeArrowheads="1"/>
              </p:cNvPicPr>
              <p:nvPr/>
            </p:nvPicPr>
            <p:blipFill>
              <a:blip r:embed="rId981"/>
              <a:srcRect/>
              <a:stretch>
                <a:fillRect/>
              </a:stretch>
            </p:blipFill>
            <p:spPr bwMode="auto">
              <a:xfrm>
                <a:off x="5272" y="1771"/>
                <a:ext cx="128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93" name="Picture 1337"/>
              <p:cNvPicPr>
                <a:picLocks noChangeAspect="1" noChangeArrowheads="1"/>
              </p:cNvPicPr>
              <p:nvPr/>
            </p:nvPicPr>
            <p:blipFill>
              <a:blip r:embed="rId982"/>
              <a:srcRect/>
              <a:stretch>
                <a:fillRect/>
              </a:stretch>
            </p:blipFill>
            <p:spPr bwMode="auto">
              <a:xfrm>
                <a:off x="5399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94" name="Picture 1338"/>
              <p:cNvPicPr>
                <a:picLocks noChangeAspect="1" noChangeArrowheads="1"/>
              </p:cNvPicPr>
              <p:nvPr/>
            </p:nvPicPr>
            <p:blipFill>
              <a:blip r:embed="rId983"/>
              <a:srcRect/>
              <a:stretch>
                <a:fillRect/>
              </a:stretch>
            </p:blipFill>
            <p:spPr bwMode="auto">
              <a:xfrm>
                <a:off x="5399" y="1771"/>
                <a:ext cx="126" cy="1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95" name="Picture 1339"/>
              <p:cNvPicPr>
                <a:picLocks noChangeAspect="1" noChangeArrowheads="1"/>
              </p:cNvPicPr>
              <p:nvPr/>
            </p:nvPicPr>
            <p:blipFill>
              <a:blip r:embed="rId984"/>
              <a:srcRect/>
              <a:stretch>
                <a:fillRect/>
              </a:stretch>
            </p:blipFill>
            <p:spPr bwMode="auto">
              <a:xfrm>
                <a:off x="3895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96" name="Picture 1340"/>
              <p:cNvPicPr>
                <a:picLocks noChangeAspect="1" noChangeArrowheads="1"/>
              </p:cNvPicPr>
              <p:nvPr/>
            </p:nvPicPr>
            <p:blipFill>
              <a:blip r:embed="rId985"/>
              <a:srcRect/>
              <a:stretch>
                <a:fillRect/>
              </a:stretch>
            </p:blipFill>
            <p:spPr bwMode="auto">
              <a:xfrm>
                <a:off x="3895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97" name="Picture 1341"/>
              <p:cNvPicPr>
                <a:picLocks noChangeAspect="1" noChangeArrowheads="1"/>
              </p:cNvPicPr>
              <p:nvPr/>
            </p:nvPicPr>
            <p:blipFill>
              <a:blip r:embed="rId986"/>
              <a:srcRect/>
              <a:stretch>
                <a:fillRect/>
              </a:stretch>
            </p:blipFill>
            <p:spPr bwMode="auto">
              <a:xfrm>
                <a:off x="4020" y="1645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98" name="Picture 1342"/>
              <p:cNvPicPr>
                <a:picLocks noChangeAspect="1" noChangeArrowheads="1"/>
              </p:cNvPicPr>
              <p:nvPr/>
            </p:nvPicPr>
            <p:blipFill>
              <a:blip r:embed="rId987"/>
              <a:srcRect/>
              <a:stretch>
                <a:fillRect/>
              </a:stretch>
            </p:blipFill>
            <p:spPr bwMode="auto">
              <a:xfrm>
                <a:off x="4020" y="1645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599" name="Picture 1343"/>
              <p:cNvPicPr>
                <a:picLocks noChangeAspect="1" noChangeArrowheads="1"/>
              </p:cNvPicPr>
              <p:nvPr/>
            </p:nvPicPr>
            <p:blipFill>
              <a:blip r:embed="rId988"/>
              <a:srcRect/>
              <a:stretch>
                <a:fillRect/>
              </a:stretch>
            </p:blipFill>
            <p:spPr bwMode="auto">
              <a:xfrm>
                <a:off x="4146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600" name="Picture 1344"/>
              <p:cNvPicPr>
                <a:picLocks noChangeAspect="1" noChangeArrowheads="1"/>
              </p:cNvPicPr>
              <p:nvPr/>
            </p:nvPicPr>
            <p:blipFill>
              <a:blip r:embed="rId989"/>
              <a:srcRect/>
              <a:stretch>
                <a:fillRect/>
              </a:stretch>
            </p:blipFill>
            <p:spPr bwMode="auto">
              <a:xfrm>
                <a:off x="4146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601" name="Picture 1345"/>
              <p:cNvPicPr>
                <a:picLocks noChangeAspect="1" noChangeArrowheads="1"/>
              </p:cNvPicPr>
              <p:nvPr/>
            </p:nvPicPr>
            <p:blipFill>
              <a:blip r:embed="rId990"/>
              <a:srcRect/>
              <a:stretch>
                <a:fillRect/>
              </a:stretch>
            </p:blipFill>
            <p:spPr bwMode="auto">
              <a:xfrm>
                <a:off x="4270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602" name="Picture 1346"/>
              <p:cNvPicPr>
                <a:picLocks noChangeAspect="1" noChangeArrowheads="1"/>
              </p:cNvPicPr>
              <p:nvPr/>
            </p:nvPicPr>
            <p:blipFill>
              <a:blip r:embed="rId991"/>
              <a:srcRect/>
              <a:stretch>
                <a:fillRect/>
              </a:stretch>
            </p:blipFill>
            <p:spPr bwMode="auto">
              <a:xfrm>
                <a:off x="4270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603" name="Picture 1347"/>
              <p:cNvPicPr>
                <a:picLocks noChangeAspect="1" noChangeArrowheads="1"/>
              </p:cNvPicPr>
              <p:nvPr/>
            </p:nvPicPr>
            <p:blipFill>
              <a:blip r:embed="rId992"/>
              <a:srcRect/>
              <a:stretch>
                <a:fillRect/>
              </a:stretch>
            </p:blipFill>
            <p:spPr bwMode="auto">
              <a:xfrm>
                <a:off x="4397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604" name="Picture 1348"/>
              <p:cNvPicPr>
                <a:picLocks noChangeAspect="1" noChangeArrowheads="1"/>
              </p:cNvPicPr>
              <p:nvPr/>
            </p:nvPicPr>
            <p:blipFill>
              <a:blip r:embed="rId993"/>
              <a:srcRect/>
              <a:stretch>
                <a:fillRect/>
              </a:stretch>
            </p:blipFill>
            <p:spPr bwMode="auto">
              <a:xfrm>
                <a:off x="4397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605" name="Picture 1349"/>
              <p:cNvPicPr>
                <a:picLocks noChangeAspect="1" noChangeArrowheads="1"/>
              </p:cNvPicPr>
              <p:nvPr/>
            </p:nvPicPr>
            <p:blipFill>
              <a:blip r:embed="rId994"/>
              <a:srcRect/>
              <a:stretch>
                <a:fillRect/>
              </a:stretch>
            </p:blipFill>
            <p:spPr bwMode="auto">
              <a:xfrm>
                <a:off x="4521" y="1645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606" name="Picture 1350"/>
              <p:cNvPicPr>
                <a:picLocks noChangeAspect="1" noChangeArrowheads="1"/>
              </p:cNvPicPr>
              <p:nvPr/>
            </p:nvPicPr>
            <p:blipFill>
              <a:blip r:embed="rId995"/>
              <a:srcRect/>
              <a:stretch>
                <a:fillRect/>
              </a:stretch>
            </p:blipFill>
            <p:spPr bwMode="auto">
              <a:xfrm>
                <a:off x="4521" y="1645"/>
                <a:ext cx="127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607" name="Picture 1351"/>
              <p:cNvPicPr>
                <a:picLocks noChangeAspect="1" noChangeArrowheads="1"/>
              </p:cNvPicPr>
              <p:nvPr/>
            </p:nvPicPr>
            <p:blipFill>
              <a:blip r:embed="rId996"/>
              <a:srcRect/>
              <a:stretch>
                <a:fillRect/>
              </a:stretch>
            </p:blipFill>
            <p:spPr bwMode="auto">
              <a:xfrm>
                <a:off x="4646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608" name="Picture 1352"/>
              <p:cNvPicPr>
                <a:picLocks noChangeAspect="1" noChangeArrowheads="1"/>
              </p:cNvPicPr>
              <p:nvPr/>
            </p:nvPicPr>
            <p:blipFill>
              <a:blip r:embed="rId997"/>
              <a:srcRect/>
              <a:stretch>
                <a:fillRect/>
              </a:stretch>
            </p:blipFill>
            <p:spPr bwMode="auto">
              <a:xfrm>
                <a:off x="4646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609" name="Picture 1353"/>
              <p:cNvPicPr>
                <a:picLocks noChangeAspect="1" noChangeArrowheads="1"/>
              </p:cNvPicPr>
              <p:nvPr/>
            </p:nvPicPr>
            <p:blipFill>
              <a:blip r:embed="rId998"/>
              <a:srcRect/>
              <a:stretch>
                <a:fillRect/>
              </a:stretch>
            </p:blipFill>
            <p:spPr bwMode="auto">
              <a:xfrm>
                <a:off x="4772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610" name="Picture 1354"/>
              <p:cNvPicPr>
                <a:picLocks noChangeAspect="1" noChangeArrowheads="1"/>
              </p:cNvPicPr>
              <p:nvPr/>
            </p:nvPicPr>
            <p:blipFill>
              <a:blip r:embed="rId999"/>
              <a:srcRect/>
              <a:stretch>
                <a:fillRect/>
              </a:stretch>
            </p:blipFill>
            <p:spPr bwMode="auto">
              <a:xfrm>
                <a:off x="4772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611" name="Picture 1355"/>
              <p:cNvPicPr>
                <a:picLocks noChangeAspect="1" noChangeArrowheads="1"/>
              </p:cNvPicPr>
              <p:nvPr/>
            </p:nvPicPr>
            <p:blipFill>
              <a:blip r:embed="rId1000"/>
              <a:srcRect/>
              <a:stretch>
                <a:fillRect/>
              </a:stretch>
            </p:blipFill>
            <p:spPr bwMode="auto">
              <a:xfrm>
                <a:off x="4897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612" name="Picture 1356"/>
              <p:cNvPicPr>
                <a:picLocks noChangeAspect="1" noChangeArrowheads="1"/>
              </p:cNvPicPr>
              <p:nvPr/>
            </p:nvPicPr>
            <p:blipFill>
              <a:blip r:embed="rId1001"/>
              <a:srcRect/>
              <a:stretch>
                <a:fillRect/>
              </a:stretch>
            </p:blipFill>
            <p:spPr bwMode="auto">
              <a:xfrm>
                <a:off x="4897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613" name="Picture 1357"/>
              <p:cNvPicPr>
                <a:picLocks noChangeAspect="1" noChangeArrowheads="1"/>
              </p:cNvPicPr>
              <p:nvPr/>
            </p:nvPicPr>
            <p:blipFill>
              <a:blip r:embed="rId1002"/>
              <a:srcRect/>
              <a:stretch>
                <a:fillRect/>
              </a:stretch>
            </p:blipFill>
            <p:spPr bwMode="auto">
              <a:xfrm>
                <a:off x="5023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614" name="Picture 1358"/>
              <p:cNvPicPr>
                <a:picLocks noChangeAspect="1" noChangeArrowheads="1"/>
              </p:cNvPicPr>
              <p:nvPr/>
            </p:nvPicPr>
            <p:blipFill>
              <a:blip r:embed="rId1003"/>
              <a:srcRect/>
              <a:stretch>
                <a:fillRect/>
              </a:stretch>
            </p:blipFill>
            <p:spPr bwMode="auto">
              <a:xfrm>
                <a:off x="5023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615" name="Picture 1359"/>
              <p:cNvPicPr>
                <a:picLocks noChangeAspect="1" noChangeArrowheads="1"/>
              </p:cNvPicPr>
              <p:nvPr/>
            </p:nvPicPr>
            <p:blipFill>
              <a:blip r:embed="rId1004"/>
              <a:srcRect/>
              <a:stretch>
                <a:fillRect/>
              </a:stretch>
            </p:blipFill>
            <p:spPr bwMode="auto">
              <a:xfrm>
                <a:off x="5148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616" name="Picture 1360"/>
              <p:cNvPicPr>
                <a:picLocks noChangeAspect="1" noChangeArrowheads="1"/>
              </p:cNvPicPr>
              <p:nvPr/>
            </p:nvPicPr>
            <p:blipFill>
              <a:blip r:embed="rId1005"/>
              <a:srcRect/>
              <a:stretch>
                <a:fillRect/>
              </a:stretch>
            </p:blipFill>
            <p:spPr bwMode="auto">
              <a:xfrm>
                <a:off x="5148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617" name="Picture 1361"/>
              <p:cNvPicPr>
                <a:picLocks noChangeAspect="1" noChangeArrowheads="1"/>
              </p:cNvPicPr>
              <p:nvPr/>
            </p:nvPicPr>
            <p:blipFill>
              <a:blip r:embed="rId1006"/>
              <a:srcRect/>
              <a:stretch>
                <a:fillRect/>
              </a:stretch>
            </p:blipFill>
            <p:spPr bwMode="auto">
              <a:xfrm>
                <a:off x="5272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618" name="Picture 1362"/>
              <p:cNvPicPr>
                <a:picLocks noChangeAspect="1" noChangeArrowheads="1"/>
              </p:cNvPicPr>
              <p:nvPr/>
            </p:nvPicPr>
            <p:blipFill>
              <a:blip r:embed="rId1007"/>
              <a:srcRect/>
              <a:stretch>
                <a:fillRect/>
              </a:stretch>
            </p:blipFill>
            <p:spPr bwMode="auto">
              <a:xfrm>
                <a:off x="5272" y="1645"/>
                <a:ext cx="12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619" name="Picture 1363"/>
              <p:cNvPicPr>
                <a:picLocks noChangeAspect="1" noChangeArrowheads="1"/>
              </p:cNvPicPr>
              <p:nvPr/>
            </p:nvPicPr>
            <p:blipFill>
              <a:blip r:embed="rId1008"/>
              <a:srcRect/>
              <a:stretch>
                <a:fillRect/>
              </a:stretch>
            </p:blipFill>
            <p:spPr bwMode="auto">
              <a:xfrm>
                <a:off x="5399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9620" name="Picture 1364"/>
              <p:cNvPicPr>
                <a:picLocks noChangeAspect="1" noChangeArrowheads="1"/>
              </p:cNvPicPr>
              <p:nvPr/>
            </p:nvPicPr>
            <p:blipFill>
              <a:blip r:embed="rId1009"/>
              <a:srcRect/>
              <a:stretch>
                <a:fillRect/>
              </a:stretch>
            </p:blipFill>
            <p:spPr bwMode="auto">
              <a:xfrm>
                <a:off x="5399" y="1645"/>
                <a:ext cx="126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09621" name="Freeform 1365"/>
              <p:cNvSpPr>
                <a:spLocks/>
              </p:cNvSpPr>
              <p:nvPr/>
            </p:nvSpPr>
            <p:spPr bwMode="auto">
              <a:xfrm>
                <a:off x="3944" y="1676"/>
                <a:ext cx="1388" cy="1651"/>
              </a:xfrm>
              <a:custGeom>
                <a:avLst/>
                <a:gdLst/>
                <a:ahLst/>
                <a:cxnLst>
                  <a:cxn ang="0">
                    <a:pos x="17" y="1387"/>
                  </a:cxn>
                  <a:cxn ang="0">
                    <a:pos x="51" y="1282"/>
                  </a:cxn>
                  <a:cxn ang="0">
                    <a:pos x="68" y="1233"/>
                  </a:cxn>
                  <a:cxn ang="0">
                    <a:pos x="102" y="1282"/>
                  </a:cxn>
                  <a:cxn ang="0">
                    <a:pos x="118" y="1520"/>
                  </a:cxn>
                  <a:cxn ang="0">
                    <a:pos x="152" y="1256"/>
                  </a:cxn>
                  <a:cxn ang="0">
                    <a:pos x="170" y="1311"/>
                  </a:cxn>
                  <a:cxn ang="0">
                    <a:pos x="203" y="1387"/>
                  </a:cxn>
                  <a:cxn ang="0">
                    <a:pos x="220" y="1345"/>
                  </a:cxn>
                  <a:cxn ang="0">
                    <a:pos x="271" y="1233"/>
                  </a:cxn>
                  <a:cxn ang="0">
                    <a:pos x="288" y="1442"/>
                  </a:cxn>
                  <a:cxn ang="0">
                    <a:pos x="322" y="1256"/>
                  </a:cxn>
                  <a:cxn ang="0">
                    <a:pos x="338" y="1125"/>
                  </a:cxn>
                  <a:cxn ang="0">
                    <a:pos x="372" y="1012"/>
                  </a:cxn>
                  <a:cxn ang="0">
                    <a:pos x="390" y="819"/>
                  </a:cxn>
                  <a:cxn ang="0">
                    <a:pos x="424" y="641"/>
                  </a:cxn>
                  <a:cxn ang="0">
                    <a:pos x="440" y="429"/>
                  </a:cxn>
                  <a:cxn ang="0">
                    <a:pos x="474" y="312"/>
                  </a:cxn>
                  <a:cxn ang="0">
                    <a:pos x="492" y="153"/>
                  </a:cxn>
                  <a:cxn ang="0">
                    <a:pos x="526" y="98"/>
                  </a:cxn>
                  <a:cxn ang="0">
                    <a:pos x="542" y="29"/>
                  </a:cxn>
                  <a:cxn ang="0">
                    <a:pos x="576" y="13"/>
                  </a:cxn>
                  <a:cxn ang="0">
                    <a:pos x="592" y="6"/>
                  </a:cxn>
                  <a:cxn ang="0">
                    <a:pos x="628" y="8"/>
                  </a:cxn>
                  <a:cxn ang="0">
                    <a:pos x="644" y="16"/>
                  </a:cxn>
                  <a:cxn ang="0">
                    <a:pos x="678" y="32"/>
                  </a:cxn>
                  <a:cxn ang="0">
                    <a:pos x="694" y="55"/>
                  </a:cxn>
                  <a:cxn ang="0">
                    <a:pos x="728" y="69"/>
                  </a:cxn>
                  <a:cxn ang="0">
                    <a:pos x="746" y="106"/>
                  </a:cxn>
                  <a:cxn ang="0">
                    <a:pos x="780" y="124"/>
                  </a:cxn>
                  <a:cxn ang="0">
                    <a:pos x="796" y="173"/>
                  </a:cxn>
                  <a:cxn ang="0">
                    <a:pos x="830" y="207"/>
                  </a:cxn>
                  <a:cxn ang="0">
                    <a:pos x="848" y="298"/>
                  </a:cxn>
                  <a:cxn ang="0">
                    <a:pos x="880" y="333"/>
                  </a:cxn>
                  <a:cxn ang="0">
                    <a:pos x="898" y="416"/>
                  </a:cxn>
                  <a:cxn ang="0">
                    <a:pos x="932" y="453"/>
                  </a:cxn>
                  <a:cxn ang="0">
                    <a:pos x="948" y="489"/>
                  </a:cxn>
                  <a:cxn ang="0">
                    <a:pos x="982" y="526"/>
                  </a:cxn>
                  <a:cxn ang="0">
                    <a:pos x="1000" y="581"/>
                  </a:cxn>
                  <a:cxn ang="0">
                    <a:pos x="1032" y="605"/>
                  </a:cxn>
                  <a:cxn ang="0">
                    <a:pos x="1050" y="620"/>
                  </a:cxn>
                  <a:cxn ang="0">
                    <a:pos x="1084" y="655"/>
                  </a:cxn>
                  <a:cxn ang="0">
                    <a:pos x="1100" y="720"/>
                  </a:cxn>
                  <a:cxn ang="0">
                    <a:pos x="1134" y="722"/>
                  </a:cxn>
                  <a:cxn ang="0">
                    <a:pos x="1152" y="809"/>
                  </a:cxn>
                  <a:cxn ang="0">
                    <a:pos x="1186" y="840"/>
                  </a:cxn>
                  <a:cxn ang="0">
                    <a:pos x="1202" y="932"/>
                  </a:cxn>
                  <a:cxn ang="0">
                    <a:pos x="1236" y="937"/>
                  </a:cxn>
                  <a:cxn ang="0">
                    <a:pos x="1254" y="1214"/>
                  </a:cxn>
                  <a:cxn ang="0">
                    <a:pos x="1288" y="1180"/>
                  </a:cxn>
                  <a:cxn ang="0">
                    <a:pos x="1304" y="1520"/>
                  </a:cxn>
                  <a:cxn ang="0">
                    <a:pos x="1338" y="1651"/>
                  </a:cxn>
                  <a:cxn ang="0">
                    <a:pos x="1354" y="1651"/>
                  </a:cxn>
                </a:cxnLst>
                <a:rect l="0" t="0" r="r" b="b"/>
                <a:pathLst>
                  <a:path w="1388" h="1651">
                    <a:moveTo>
                      <a:pt x="0" y="1651"/>
                    </a:moveTo>
                    <a:lnTo>
                      <a:pt x="17" y="1651"/>
                    </a:lnTo>
                    <a:lnTo>
                      <a:pt x="17" y="1387"/>
                    </a:lnTo>
                    <a:lnTo>
                      <a:pt x="34" y="1387"/>
                    </a:lnTo>
                    <a:lnTo>
                      <a:pt x="34" y="1282"/>
                    </a:lnTo>
                    <a:lnTo>
                      <a:pt x="51" y="1282"/>
                    </a:lnTo>
                    <a:lnTo>
                      <a:pt x="51" y="1196"/>
                    </a:lnTo>
                    <a:lnTo>
                      <a:pt x="68" y="1196"/>
                    </a:lnTo>
                    <a:lnTo>
                      <a:pt x="68" y="1233"/>
                    </a:lnTo>
                    <a:lnTo>
                      <a:pt x="85" y="1233"/>
                    </a:lnTo>
                    <a:lnTo>
                      <a:pt x="85" y="1282"/>
                    </a:lnTo>
                    <a:lnTo>
                      <a:pt x="102" y="1282"/>
                    </a:lnTo>
                    <a:lnTo>
                      <a:pt x="102" y="1442"/>
                    </a:lnTo>
                    <a:lnTo>
                      <a:pt x="118" y="1442"/>
                    </a:lnTo>
                    <a:lnTo>
                      <a:pt x="118" y="1520"/>
                    </a:lnTo>
                    <a:lnTo>
                      <a:pt x="136" y="1520"/>
                    </a:lnTo>
                    <a:lnTo>
                      <a:pt x="136" y="1256"/>
                    </a:lnTo>
                    <a:lnTo>
                      <a:pt x="152" y="1256"/>
                    </a:lnTo>
                    <a:lnTo>
                      <a:pt x="152" y="1282"/>
                    </a:lnTo>
                    <a:lnTo>
                      <a:pt x="170" y="1282"/>
                    </a:lnTo>
                    <a:lnTo>
                      <a:pt x="170" y="1311"/>
                    </a:lnTo>
                    <a:lnTo>
                      <a:pt x="186" y="1311"/>
                    </a:lnTo>
                    <a:lnTo>
                      <a:pt x="186" y="1387"/>
                    </a:lnTo>
                    <a:lnTo>
                      <a:pt x="203" y="1387"/>
                    </a:lnTo>
                    <a:lnTo>
                      <a:pt x="203" y="1442"/>
                    </a:lnTo>
                    <a:lnTo>
                      <a:pt x="220" y="1442"/>
                    </a:lnTo>
                    <a:lnTo>
                      <a:pt x="220" y="1345"/>
                    </a:lnTo>
                    <a:lnTo>
                      <a:pt x="237" y="1345"/>
                    </a:lnTo>
                    <a:lnTo>
                      <a:pt x="237" y="1233"/>
                    </a:lnTo>
                    <a:lnTo>
                      <a:pt x="271" y="1233"/>
                    </a:lnTo>
                    <a:lnTo>
                      <a:pt x="271" y="1345"/>
                    </a:lnTo>
                    <a:lnTo>
                      <a:pt x="288" y="1345"/>
                    </a:lnTo>
                    <a:lnTo>
                      <a:pt x="288" y="1442"/>
                    </a:lnTo>
                    <a:lnTo>
                      <a:pt x="305" y="1442"/>
                    </a:lnTo>
                    <a:lnTo>
                      <a:pt x="305" y="1256"/>
                    </a:lnTo>
                    <a:lnTo>
                      <a:pt x="322" y="1256"/>
                    </a:lnTo>
                    <a:lnTo>
                      <a:pt x="322" y="1311"/>
                    </a:lnTo>
                    <a:lnTo>
                      <a:pt x="338" y="1311"/>
                    </a:lnTo>
                    <a:lnTo>
                      <a:pt x="338" y="1125"/>
                    </a:lnTo>
                    <a:lnTo>
                      <a:pt x="356" y="1125"/>
                    </a:lnTo>
                    <a:lnTo>
                      <a:pt x="356" y="1012"/>
                    </a:lnTo>
                    <a:lnTo>
                      <a:pt x="372" y="1012"/>
                    </a:lnTo>
                    <a:lnTo>
                      <a:pt x="372" y="887"/>
                    </a:lnTo>
                    <a:lnTo>
                      <a:pt x="390" y="887"/>
                    </a:lnTo>
                    <a:lnTo>
                      <a:pt x="390" y="819"/>
                    </a:lnTo>
                    <a:lnTo>
                      <a:pt x="406" y="819"/>
                    </a:lnTo>
                    <a:lnTo>
                      <a:pt x="406" y="641"/>
                    </a:lnTo>
                    <a:lnTo>
                      <a:pt x="424" y="641"/>
                    </a:lnTo>
                    <a:lnTo>
                      <a:pt x="424" y="558"/>
                    </a:lnTo>
                    <a:lnTo>
                      <a:pt x="440" y="558"/>
                    </a:lnTo>
                    <a:lnTo>
                      <a:pt x="440" y="429"/>
                    </a:lnTo>
                    <a:lnTo>
                      <a:pt x="458" y="429"/>
                    </a:lnTo>
                    <a:lnTo>
                      <a:pt x="458" y="312"/>
                    </a:lnTo>
                    <a:lnTo>
                      <a:pt x="474" y="312"/>
                    </a:lnTo>
                    <a:lnTo>
                      <a:pt x="474" y="218"/>
                    </a:lnTo>
                    <a:lnTo>
                      <a:pt x="492" y="218"/>
                    </a:lnTo>
                    <a:lnTo>
                      <a:pt x="492" y="153"/>
                    </a:lnTo>
                    <a:lnTo>
                      <a:pt x="508" y="153"/>
                    </a:lnTo>
                    <a:lnTo>
                      <a:pt x="508" y="98"/>
                    </a:lnTo>
                    <a:lnTo>
                      <a:pt x="526" y="98"/>
                    </a:lnTo>
                    <a:lnTo>
                      <a:pt x="526" y="58"/>
                    </a:lnTo>
                    <a:lnTo>
                      <a:pt x="542" y="58"/>
                    </a:lnTo>
                    <a:lnTo>
                      <a:pt x="542" y="29"/>
                    </a:lnTo>
                    <a:lnTo>
                      <a:pt x="560" y="29"/>
                    </a:lnTo>
                    <a:lnTo>
                      <a:pt x="560" y="13"/>
                    </a:lnTo>
                    <a:lnTo>
                      <a:pt x="576" y="13"/>
                    </a:lnTo>
                    <a:lnTo>
                      <a:pt x="576" y="0"/>
                    </a:lnTo>
                    <a:lnTo>
                      <a:pt x="592" y="0"/>
                    </a:lnTo>
                    <a:lnTo>
                      <a:pt x="592" y="6"/>
                    </a:lnTo>
                    <a:lnTo>
                      <a:pt x="610" y="6"/>
                    </a:lnTo>
                    <a:lnTo>
                      <a:pt x="610" y="8"/>
                    </a:lnTo>
                    <a:lnTo>
                      <a:pt x="628" y="8"/>
                    </a:lnTo>
                    <a:lnTo>
                      <a:pt x="628" y="14"/>
                    </a:lnTo>
                    <a:lnTo>
                      <a:pt x="644" y="14"/>
                    </a:lnTo>
                    <a:lnTo>
                      <a:pt x="644" y="16"/>
                    </a:lnTo>
                    <a:lnTo>
                      <a:pt x="660" y="16"/>
                    </a:lnTo>
                    <a:lnTo>
                      <a:pt x="660" y="32"/>
                    </a:lnTo>
                    <a:lnTo>
                      <a:pt x="678" y="32"/>
                    </a:lnTo>
                    <a:lnTo>
                      <a:pt x="678" y="43"/>
                    </a:lnTo>
                    <a:lnTo>
                      <a:pt x="694" y="43"/>
                    </a:lnTo>
                    <a:lnTo>
                      <a:pt x="694" y="55"/>
                    </a:lnTo>
                    <a:lnTo>
                      <a:pt x="712" y="55"/>
                    </a:lnTo>
                    <a:lnTo>
                      <a:pt x="712" y="69"/>
                    </a:lnTo>
                    <a:lnTo>
                      <a:pt x="728" y="69"/>
                    </a:lnTo>
                    <a:lnTo>
                      <a:pt x="728" y="84"/>
                    </a:lnTo>
                    <a:lnTo>
                      <a:pt x="746" y="84"/>
                    </a:lnTo>
                    <a:lnTo>
                      <a:pt x="746" y="106"/>
                    </a:lnTo>
                    <a:lnTo>
                      <a:pt x="762" y="106"/>
                    </a:lnTo>
                    <a:lnTo>
                      <a:pt x="762" y="124"/>
                    </a:lnTo>
                    <a:lnTo>
                      <a:pt x="780" y="124"/>
                    </a:lnTo>
                    <a:lnTo>
                      <a:pt x="780" y="139"/>
                    </a:lnTo>
                    <a:lnTo>
                      <a:pt x="796" y="139"/>
                    </a:lnTo>
                    <a:lnTo>
                      <a:pt x="796" y="173"/>
                    </a:lnTo>
                    <a:lnTo>
                      <a:pt x="812" y="173"/>
                    </a:lnTo>
                    <a:lnTo>
                      <a:pt x="812" y="207"/>
                    </a:lnTo>
                    <a:lnTo>
                      <a:pt x="830" y="207"/>
                    </a:lnTo>
                    <a:lnTo>
                      <a:pt x="830" y="246"/>
                    </a:lnTo>
                    <a:lnTo>
                      <a:pt x="848" y="246"/>
                    </a:lnTo>
                    <a:lnTo>
                      <a:pt x="848" y="298"/>
                    </a:lnTo>
                    <a:lnTo>
                      <a:pt x="864" y="298"/>
                    </a:lnTo>
                    <a:lnTo>
                      <a:pt x="864" y="333"/>
                    </a:lnTo>
                    <a:lnTo>
                      <a:pt x="880" y="333"/>
                    </a:lnTo>
                    <a:lnTo>
                      <a:pt x="880" y="383"/>
                    </a:lnTo>
                    <a:lnTo>
                      <a:pt x="898" y="383"/>
                    </a:lnTo>
                    <a:lnTo>
                      <a:pt x="898" y="416"/>
                    </a:lnTo>
                    <a:lnTo>
                      <a:pt x="914" y="416"/>
                    </a:lnTo>
                    <a:lnTo>
                      <a:pt x="914" y="453"/>
                    </a:lnTo>
                    <a:lnTo>
                      <a:pt x="932" y="453"/>
                    </a:lnTo>
                    <a:lnTo>
                      <a:pt x="932" y="469"/>
                    </a:lnTo>
                    <a:lnTo>
                      <a:pt x="948" y="469"/>
                    </a:lnTo>
                    <a:lnTo>
                      <a:pt x="948" y="489"/>
                    </a:lnTo>
                    <a:lnTo>
                      <a:pt x="966" y="489"/>
                    </a:lnTo>
                    <a:lnTo>
                      <a:pt x="966" y="526"/>
                    </a:lnTo>
                    <a:lnTo>
                      <a:pt x="982" y="526"/>
                    </a:lnTo>
                    <a:lnTo>
                      <a:pt x="982" y="542"/>
                    </a:lnTo>
                    <a:lnTo>
                      <a:pt x="1000" y="542"/>
                    </a:lnTo>
                    <a:lnTo>
                      <a:pt x="1000" y="581"/>
                    </a:lnTo>
                    <a:lnTo>
                      <a:pt x="1016" y="581"/>
                    </a:lnTo>
                    <a:lnTo>
                      <a:pt x="1016" y="605"/>
                    </a:lnTo>
                    <a:lnTo>
                      <a:pt x="1032" y="605"/>
                    </a:lnTo>
                    <a:lnTo>
                      <a:pt x="1032" y="586"/>
                    </a:lnTo>
                    <a:lnTo>
                      <a:pt x="1050" y="586"/>
                    </a:lnTo>
                    <a:lnTo>
                      <a:pt x="1050" y="620"/>
                    </a:lnTo>
                    <a:lnTo>
                      <a:pt x="1068" y="620"/>
                    </a:lnTo>
                    <a:lnTo>
                      <a:pt x="1068" y="655"/>
                    </a:lnTo>
                    <a:lnTo>
                      <a:pt x="1084" y="655"/>
                    </a:lnTo>
                    <a:lnTo>
                      <a:pt x="1084" y="709"/>
                    </a:lnTo>
                    <a:lnTo>
                      <a:pt x="1100" y="709"/>
                    </a:lnTo>
                    <a:lnTo>
                      <a:pt x="1100" y="720"/>
                    </a:lnTo>
                    <a:lnTo>
                      <a:pt x="1118" y="720"/>
                    </a:lnTo>
                    <a:lnTo>
                      <a:pt x="1118" y="722"/>
                    </a:lnTo>
                    <a:lnTo>
                      <a:pt x="1134" y="722"/>
                    </a:lnTo>
                    <a:lnTo>
                      <a:pt x="1134" y="740"/>
                    </a:lnTo>
                    <a:lnTo>
                      <a:pt x="1152" y="740"/>
                    </a:lnTo>
                    <a:lnTo>
                      <a:pt x="1152" y="809"/>
                    </a:lnTo>
                    <a:lnTo>
                      <a:pt x="1168" y="809"/>
                    </a:lnTo>
                    <a:lnTo>
                      <a:pt x="1168" y="840"/>
                    </a:lnTo>
                    <a:lnTo>
                      <a:pt x="1186" y="840"/>
                    </a:lnTo>
                    <a:lnTo>
                      <a:pt x="1186" y="913"/>
                    </a:lnTo>
                    <a:lnTo>
                      <a:pt x="1202" y="913"/>
                    </a:lnTo>
                    <a:lnTo>
                      <a:pt x="1202" y="932"/>
                    </a:lnTo>
                    <a:lnTo>
                      <a:pt x="1220" y="932"/>
                    </a:lnTo>
                    <a:lnTo>
                      <a:pt x="1220" y="937"/>
                    </a:lnTo>
                    <a:lnTo>
                      <a:pt x="1236" y="937"/>
                    </a:lnTo>
                    <a:lnTo>
                      <a:pt x="1236" y="1114"/>
                    </a:lnTo>
                    <a:lnTo>
                      <a:pt x="1254" y="1114"/>
                    </a:lnTo>
                    <a:lnTo>
                      <a:pt x="1254" y="1214"/>
                    </a:lnTo>
                    <a:lnTo>
                      <a:pt x="1270" y="1214"/>
                    </a:lnTo>
                    <a:lnTo>
                      <a:pt x="1270" y="1180"/>
                    </a:lnTo>
                    <a:lnTo>
                      <a:pt x="1288" y="1180"/>
                    </a:lnTo>
                    <a:lnTo>
                      <a:pt x="1288" y="1214"/>
                    </a:lnTo>
                    <a:lnTo>
                      <a:pt x="1304" y="1214"/>
                    </a:lnTo>
                    <a:lnTo>
                      <a:pt x="1304" y="1520"/>
                    </a:lnTo>
                    <a:lnTo>
                      <a:pt x="1322" y="1520"/>
                    </a:lnTo>
                    <a:lnTo>
                      <a:pt x="1322" y="1651"/>
                    </a:lnTo>
                    <a:lnTo>
                      <a:pt x="1338" y="1651"/>
                    </a:lnTo>
                    <a:lnTo>
                      <a:pt x="1338" y="1520"/>
                    </a:lnTo>
                    <a:lnTo>
                      <a:pt x="1354" y="1520"/>
                    </a:lnTo>
                    <a:lnTo>
                      <a:pt x="1354" y="1651"/>
                    </a:lnTo>
                    <a:lnTo>
                      <a:pt x="1388" y="1651"/>
                    </a:lnTo>
                  </a:path>
                </a:pathLst>
              </a:custGeom>
              <a:noFill/>
              <a:ln w="8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22" name="Freeform 1366"/>
              <p:cNvSpPr>
                <a:spLocks/>
              </p:cNvSpPr>
              <p:nvPr/>
            </p:nvSpPr>
            <p:spPr bwMode="auto">
              <a:xfrm>
                <a:off x="5350" y="3118"/>
                <a:ext cx="16" cy="209"/>
              </a:xfrm>
              <a:custGeom>
                <a:avLst/>
                <a:gdLst/>
                <a:ahLst/>
                <a:cxnLst>
                  <a:cxn ang="0">
                    <a:pos x="0" y="209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209"/>
                  </a:cxn>
                </a:cxnLst>
                <a:rect l="0" t="0" r="r" b="b"/>
                <a:pathLst>
                  <a:path w="16" h="209">
                    <a:moveTo>
                      <a:pt x="0" y="209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16" y="209"/>
                    </a:lnTo>
                  </a:path>
                </a:pathLst>
              </a:custGeom>
              <a:noFill/>
              <a:ln w="8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23" name="Freeform 1367"/>
              <p:cNvSpPr>
                <a:spLocks/>
              </p:cNvSpPr>
              <p:nvPr/>
            </p:nvSpPr>
            <p:spPr bwMode="auto">
              <a:xfrm>
                <a:off x="5418" y="3196"/>
                <a:ext cx="34" cy="131"/>
              </a:xfrm>
              <a:custGeom>
                <a:avLst/>
                <a:gdLst/>
                <a:ahLst/>
                <a:cxnLst>
                  <a:cxn ang="0">
                    <a:pos x="0" y="131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131"/>
                  </a:cxn>
                  <a:cxn ang="0">
                    <a:pos x="34" y="131"/>
                  </a:cxn>
                </a:cxnLst>
                <a:rect l="0" t="0" r="r" b="b"/>
                <a:pathLst>
                  <a:path w="34" h="131">
                    <a:moveTo>
                      <a:pt x="0" y="131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16" y="131"/>
                    </a:lnTo>
                    <a:lnTo>
                      <a:pt x="34" y="131"/>
                    </a:lnTo>
                  </a:path>
                </a:pathLst>
              </a:custGeom>
              <a:noFill/>
              <a:ln w="8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24" name="Line 1368"/>
              <p:cNvSpPr>
                <a:spLocks noChangeShapeType="1"/>
              </p:cNvSpPr>
              <p:nvPr/>
            </p:nvSpPr>
            <p:spPr bwMode="auto">
              <a:xfrm>
                <a:off x="5468" y="3327"/>
                <a:ext cx="18" cy="1"/>
              </a:xfrm>
              <a:prstGeom prst="line">
                <a:avLst/>
              </a:prstGeom>
              <a:noFill/>
              <a:ln w="8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25" name="Freeform 1369"/>
              <p:cNvSpPr>
                <a:spLocks/>
              </p:cNvSpPr>
              <p:nvPr/>
            </p:nvSpPr>
            <p:spPr bwMode="auto">
              <a:xfrm>
                <a:off x="3801" y="1621"/>
                <a:ext cx="1301" cy="1713"/>
              </a:xfrm>
              <a:custGeom>
                <a:avLst/>
                <a:gdLst/>
                <a:ahLst/>
                <a:cxnLst>
                  <a:cxn ang="0">
                    <a:pos x="36" y="1504"/>
                  </a:cxn>
                  <a:cxn ang="0">
                    <a:pos x="99" y="929"/>
                  </a:cxn>
                  <a:cxn ang="0">
                    <a:pos x="126" y="727"/>
                  </a:cxn>
                  <a:cxn ang="0">
                    <a:pos x="177" y="722"/>
                  </a:cxn>
                  <a:cxn ang="0">
                    <a:pos x="211" y="1144"/>
                  </a:cxn>
                  <a:cxn ang="0">
                    <a:pos x="267" y="702"/>
                  </a:cxn>
                  <a:cxn ang="0">
                    <a:pos x="295" y="424"/>
                  </a:cxn>
                  <a:cxn ang="0">
                    <a:pos x="353" y="90"/>
                  </a:cxn>
                  <a:cxn ang="0">
                    <a:pos x="380" y="16"/>
                  </a:cxn>
                  <a:cxn ang="0">
                    <a:pos x="431" y="14"/>
                  </a:cxn>
                  <a:cxn ang="0">
                    <a:pos x="460" y="102"/>
                  </a:cxn>
                  <a:cxn ang="0">
                    <a:pos x="515" y="152"/>
                  </a:cxn>
                  <a:cxn ang="0">
                    <a:pos x="544" y="221"/>
                  </a:cxn>
                  <a:cxn ang="0">
                    <a:pos x="601" y="254"/>
                  </a:cxn>
                  <a:cxn ang="0">
                    <a:pos x="630" y="325"/>
                  </a:cxn>
                  <a:cxn ang="0">
                    <a:pos x="685" y="362"/>
                  </a:cxn>
                  <a:cxn ang="0">
                    <a:pos x="714" y="409"/>
                  </a:cxn>
                  <a:cxn ang="0">
                    <a:pos x="771" y="437"/>
                  </a:cxn>
                  <a:cxn ang="0">
                    <a:pos x="798" y="513"/>
                  </a:cxn>
                  <a:cxn ang="0">
                    <a:pos x="855" y="519"/>
                  </a:cxn>
                  <a:cxn ang="0">
                    <a:pos x="884" y="566"/>
                  </a:cxn>
                  <a:cxn ang="0">
                    <a:pos x="939" y="586"/>
                  </a:cxn>
                  <a:cxn ang="0">
                    <a:pos x="968" y="662"/>
                  </a:cxn>
                  <a:cxn ang="0">
                    <a:pos x="1023" y="668"/>
                  </a:cxn>
                  <a:cxn ang="0">
                    <a:pos x="1052" y="728"/>
                  </a:cxn>
                  <a:cxn ang="0">
                    <a:pos x="1125" y="764"/>
                  </a:cxn>
                  <a:cxn ang="0">
                    <a:pos x="1159" y="825"/>
                  </a:cxn>
                  <a:cxn ang="0">
                    <a:pos x="1211" y="888"/>
                  </a:cxn>
                  <a:cxn ang="0">
                    <a:pos x="1238" y="1275"/>
                  </a:cxn>
                  <a:cxn ang="0">
                    <a:pos x="1301" y="1492"/>
                  </a:cxn>
                  <a:cxn ang="0">
                    <a:pos x="1227" y="1157"/>
                  </a:cxn>
                  <a:cxn ang="0">
                    <a:pos x="1199" y="830"/>
                  </a:cxn>
                  <a:cxn ang="0">
                    <a:pos x="1143" y="832"/>
                  </a:cxn>
                  <a:cxn ang="0">
                    <a:pos x="1115" y="743"/>
                  </a:cxn>
                  <a:cxn ang="0">
                    <a:pos x="1041" y="720"/>
                  </a:cxn>
                  <a:cxn ang="0">
                    <a:pos x="1013" y="659"/>
                  </a:cxn>
                  <a:cxn ang="0">
                    <a:pos x="950" y="626"/>
                  </a:cxn>
                  <a:cxn ang="0">
                    <a:pos x="923" y="582"/>
                  </a:cxn>
                  <a:cxn ang="0">
                    <a:pos x="871" y="537"/>
                  </a:cxn>
                  <a:cxn ang="0">
                    <a:pos x="843" y="505"/>
                  </a:cxn>
                  <a:cxn ang="0">
                    <a:pos x="787" y="479"/>
                  </a:cxn>
                  <a:cxn ang="0">
                    <a:pos x="759" y="421"/>
                  </a:cxn>
                  <a:cxn ang="0">
                    <a:pos x="703" y="378"/>
                  </a:cxn>
                  <a:cxn ang="0">
                    <a:pos x="675" y="333"/>
                  </a:cxn>
                  <a:cxn ang="0">
                    <a:pos x="617" y="294"/>
                  </a:cxn>
                  <a:cxn ang="0">
                    <a:pos x="589" y="234"/>
                  </a:cxn>
                  <a:cxn ang="0">
                    <a:pos x="533" y="199"/>
                  </a:cxn>
                  <a:cxn ang="0">
                    <a:pos x="505" y="114"/>
                  </a:cxn>
                  <a:cxn ang="0">
                    <a:pos x="448" y="68"/>
                  </a:cxn>
                  <a:cxn ang="0">
                    <a:pos x="421" y="0"/>
                  </a:cxn>
                  <a:cxn ang="0">
                    <a:pos x="358" y="90"/>
                  </a:cxn>
                  <a:cxn ang="0">
                    <a:pos x="329" y="278"/>
                  </a:cxn>
                  <a:cxn ang="0">
                    <a:pos x="274" y="702"/>
                  </a:cxn>
                  <a:cxn ang="0">
                    <a:pos x="245" y="955"/>
                  </a:cxn>
                  <a:cxn ang="0">
                    <a:pos x="194" y="1204"/>
                  </a:cxn>
                  <a:cxn ang="0">
                    <a:pos x="167" y="647"/>
                  </a:cxn>
                  <a:cxn ang="0">
                    <a:pos x="104" y="929"/>
                  </a:cxn>
                  <a:cxn ang="0">
                    <a:pos x="76" y="1186"/>
                  </a:cxn>
                  <a:cxn ang="0">
                    <a:pos x="2" y="1706"/>
                  </a:cxn>
                </a:cxnLst>
                <a:rect l="0" t="0" r="r" b="b"/>
                <a:pathLst>
                  <a:path w="1301" h="1713">
                    <a:moveTo>
                      <a:pt x="0" y="1701"/>
                    </a:moveTo>
                    <a:lnTo>
                      <a:pt x="0" y="1713"/>
                    </a:lnTo>
                    <a:lnTo>
                      <a:pt x="13" y="1713"/>
                    </a:lnTo>
                    <a:lnTo>
                      <a:pt x="13" y="1442"/>
                    </a:lnTo>
                    <a:lnTo>
                      <a:pt x="7" y="1442"/>
                    </a:lnTo>
                    <a:lnTo>
                      <a:pt x="7" y="1449"/>
                    </a:lnTo>
                    <a:lnTo>
                      <a:pt x="41" y="1449"/>
                    </a:lnTo>
                    <a:lnTo>
                      <a:pt x="41" y="1442"/>
                    </a:lnTo>
                    <a:lnTo>
                      <a:pt x="36" y="1442"/>
                    </a:lnTo>
                    <a:lnTo>
                      <a:pt x="36" y="1504"/>
                    </a:lnTo>
                    <a:lnTo>
                      <a:pt x="65" y="1504"/>
                    </a:lnTo>
                    <a:lnTo>
                      <a:pt x="65" y="1191"/>
                    </a:lnTo>
                    <a:lnTo>
                      <a:pt x="58" y="1191"/>
                    </a:lnTo>
                    <a:lnTo>
                      <a:pt x="58" y="1198"/>
                    </a:lnTo>
                    <a:lnTo>
                      <a:pt x="83" y="1198"/>
                    </a:lnTo>
                    <a:lnTo>
                      <a:pt x="83" y="1042"/>
                    </a:lnTo>
                    <a:lnTo>
                      <a:pt x="76" y="1042"/>
                    </a:lnTo>
                    <a:lnTo>
                      <a:pt x="76" y="1049"/>
                    </a:lnTo>
                    <a:lnTo>
                      <a:pt x="99" y="1049"/>
                    </a:lnTo>
                    <a:lnTo>
                      <a:pt x="99" y="929"/>
                    </a:lnTo>
                    <a:lnTo>
                      <a:pt x="92" y="929"/>
                    </a:lnTo>
                    <a:lnTo>
                      <a:pt x="92" y="935"/>
                    </a:lnTo>
                    <a:lnTo>
                      <a:pt x="115" y="935"/>
                    </a:lnTo>
                    <a:lnTo>
                      <a:pt x="115" y="788"/>
                    </a:lnTo>
                    <a:lnTo>
                      <a:pt x="109" y="788"/>
                    </a:lnTo>
                    <a:lnTo>
                      <a:pt x="109" y="795"/>
                    </a:lnTo>
                    <a:lnTo>
                      <a:pt x="133" y="795"/>
                    </a:lnTo>
                    <a:lnTo>
                      <a:pt x="133" y="720"/>
                    </a:lnTo>
                    <a:lnTo>
                      <a:pt x="126" y="720"/>
                    </a:lnTo>
                    <a:lnTo>
                      <a:pt x="126" y="727"/>
                    </a:lnTo>
                    <a:lnTo>
                      <a:pt x="149" y="727"/>
                    </a:lnTo>
                    <a:lnTo>
                      <a:pt x="149" y="652"/>
                    </a:lnTo>
                    <a:lnTo>
                      <a:pt x="143" y="652"/>
                    </a:lnTo>
                    <a:lnTo>
                      <a:pt x="143" y="659"/>
                    </a:lnTo>
                    <a:lnTo>
                      <a:pt x="160" y="659"/>
                    </a:lnTo>
                    <a:lnTo>
                      <a:pt x="160" y="652"/>
                    </a:lnTo>
                    <a:lnTo>
                      <a:pt x="156" y="652"/>
                    </a:lnTo>
                    <a:lnTo>
                      <a:pt x="156" y="728"/>
                    </a:lnTo>
                    <a:lnTo>
                      <a:pt x="177" y="728"/>
                    </a:lnTo>
                    <a:lnTo>
                      <a:pt x="177" y="722"/>
                    </a:lnTo>
                    <a:lnTo>
                      <a:pt x="172" y="722"/>
                    </a:lnTo>
                    <a:lnTo>
                      <a:pt x="172" y="1033"/>
                    </a:lnTo>
                    <a:lnTo>
                      <a:pt x="194" y="1033"/>
                    </a:lnTo>
                    <a:lnTo>
                      <a:pt x="194" y="1026"/>
                    </a:lnTo>
                    <a:lnTo>
                      <a:pt x="189" y="1026"/>
                    </a:lnTo>
                    <a:lnTo>
                      <a:pt x="189" y="1211"/>
                    </a:lnTo>
                    <a:lnTo>
                      <a:pt x="217" y="1211"/>
                    </a:lnTo>
                    <a:lnTo>
                      <a:pt x="217" y="1138"/>
                    </a:lnTo>
                    <a:lnTo>
                      <a:pt x="211" y="1138"/>
                    </a:lnTo>
                    <a:lnTo>
                      <a:pt x="211" y="1144"/>
                    </a:lnTo>
                    <a:lnTo>
                      <a:pt x="235" y="1144"/>
                    </a:lnTo>
                    <a:lnTo>
                      <a:pt x="235" y="960"/>
                    </a:lnTo>
                    <a:lnTo>
                      <a:pt x="228" y="960"/>
                    </a:lnTo>
                    <a:lnTo>
                      <a:pt x="228" y="966"/>
                    </a:lnTo>
                    <a:lnTo>
                      <a:pt x="251" y="966"/>
                    </a:lnTo>
                    <a:lnTo>
                      <a:pt x="251" y="842"/>
                    </a:lnTo>
                    <a:lnTo>
                      <a:pt x="245" y="842"/>
                    </a:lnTo>
                    <a:lnTo>
                      <a:pt x="245" y="848"/>
                    </a:lnTo>
                    <a:lnTo>
                      <a:pt x="267" y="848"/>
                    </a:lnTo>
                    <a:lnTo>
                      <a:pt x="267" y="702"/>
                    </a:lnTo>
                    <a:lnTo>
                      <a:pt x="261" y="702"/>
                    </a:lnTo>
                    <a:lnTo>
                      <a:pt x="261" y="709"/>
                    </a:lnTo>
                    <a:lnTo>
                      <a:pt x="285" y="709"/>
                    </a:lnTo>
                    <a:lnTo>
                      <a:pt x="285" y="566"/>
                    </a:lnTo>
                    <a:lnTo>
                      <a:pt x="279" y="566"/>
                    </a:lnTo>
                    <a:lnTo>
                      <a:pt x="279" y="573"/>
                    </a:lnTo>
                    <a:lnTo>
                      <a:pt x="301" y="573"/>
                    </a:lnTo>
                    <a:lnTo>
                      <a:pt x="301" y="417"/>
                    </a:lnTo>
                    <a:lnTo>
                      <a:pt x="295" y="417"/>
                    </a:lnTo>
                    <a:lnTo>
                      <a:pt x="295" y="424"/>
                    </a:lnTo>
                    <a:lnTo>
                      <a:pt x="319" y="424"/>
                    </a:lnTo>
                    <a:lnTo>
                      <a:pt x="319" y="283"/>
                    </a:lnTo>
                    <a:lnTo>
                      <a:pt x="313" y="283"/>
                    </a:lnTo>
                    <a:lnTo>
                      <a:pt x="313" y="289"/>
                    </a:lnTo>
                    <a:lnTo>
                      <a:pt x="335" y="289"/>
                    </a:lnTo>
                    <a:lnTo>
                      <a:pt x="335" y="176"/>
                    </a:lnTo>
                    <a:lnTo>
                      <a:pt x="329" y="176"/>
                    </a:lnTo>
                    <a:lnTo>
                      <a:pt x="329" y="183"/>
                    </a:lnTo>
                    <a:lnTo>
                      <a:pt x="353" y="183"/>
                    </a:lnTo>
                    <a:lnTo>
                      <a:pt x="353" y="90"/>
                    </a:lnTo>
                    <a:lnTo>
                      <a:pt x="346" y="90"/>
                    </a:lnTo>
                    <a:lnTo>
                      <a:pt x="346" y="97"/>
                    </a:lnTo>
                    <a:lnTo>
                      <a:pt x="369" y="97"/>
                    </a:lnTo>
                    <a:lnTo>
                      <a:pt x="369" y="32"/>
                    </a:lnTo>
                    <a:lnTo>
                      <a:pt x="363" y="32"/>
                    </a:lnTo>
                    <a:lnTo>
                      <a:pt x="363" y="38"/>
                    </a:lnTo>
                    <a:lnTo>
                      <a:pt x="387" y="38"/>
                    </a:lnTo>
                    <a:lnTo>
                      <a:pt x="387" y="9"/>
                    </a:lnTo>
                    <a:lnTo>
                      <a:pt x="380" y="9"/>
                    </a:lnTo>
                    <a:lnTo>
                      <a:pt x="380" y="16"/>
                    </a:lnTo>
                    <a:lnTo>
                      <a:pt x="403" y="16"/>
                    </a:lnTo>
                    <a:lnTo>
                      <a:pt x="403" y="4"/>
                    </a:lnTo>
                    <a:lnTo>
                      <a:pt x="397" y="4"/>
                    </a:lnTo>
                    <a:lnTo>
                      <a:pt x="397" y="11"/>
                    </a:lnTo>
                    <a:lnTo>
                      <a:pt x="414" y="11"/>
                    </a:lnTo>
                    <a:lnTo>
                      <a:pt x="414" y="4"/>
                    </a:lnTo>
                    <a:lnTo>
                      <a:pt x="410" y="4"/>
                    </a:lnTo>
                    <a:lnTo>
                      <a:pt x="410" y="21"/>
                    </a:lnTo>
                    <a:lnTo>
                      <a:pt x="431" y="21"/>
                    </a:lnTo>
                    <a:lnTo>
                      <a:pt x="431" y="14"/>
                    </a:lnTo>
                    <a:lnTo>
                      <a:pt x="426" y="14"/>
                    </a:lnTo>
                    <a:lnTo>
                      <a:pt x="426" y="43"/>
                    </a:lnTo>
                    <a:lnTo>
                      <a:pt x="448" y="43"/>
                    </a:lnTo>
                    <a:lnTo>
                      <a:pt x="448" y="37"/>
                    </a:lnTo>
                    <a:lnTo>
                      <a:pt x="444" y="37"/>
                    </a:lnTo>
                    <a:lnTo>
                      <a:pt x="444" y="74"/>
                    </a:lnTo>
                    <a:lnTo>
                      <a:pt x="465" y="74"/>
                    </a:lnTo>
                    <a:lnTo>
                      <a:pt x="465" y="68"/>
                    </a:lnTo>
                    <a:lnTo>
                      <a:pt x="460" y="68"/>
                    </a:lnTo>
                    <a:lnTo>
                      <a:pt x="460" y="102"/>
                    </a:lnTo>
                    <a:lnTo>
                      <a:pt x="481" y="102"/>
                    </a:lnTo>
                    <a:lnTo>
                      <a:pt x="481" y="95"/>
                    </a:lnTo>
                    <a:lnTo>
                      <a:pt x="476" y="95"/>
                    </a:lnTo>
                    <a:lnTo>
                      <a:pt x="476" y="126"/>
                    </a:lnTo>
                    <a:lnTo>
                      <a:pt x="499" y="126"/>
                    </a:lnTo>
                    <a:lnTo>
                      <a:pt x="499" y="119"/>
                    </a:lnTo>
                    <a:lnTo>
                      <a:pt x="494" y="119"/>
                    </a:lnTo>
                    <a:lnTo>
                      <a:pt x="494" y="158"/>
                    </a:lnTo>
                    <a:lnTo>
                      <a:pt x="515" y="158"/>
                    </a:lnTo>
                    <a:lnTo>
                      <a:pt x="515" y="152"/>
                    </a:lnTo>
                    <a:lnTo>
                      <a:pt x="510" y="152"/>
                    </a:lnTo>
                    <a:lnTo>
                      <a:pt x="510" y="181"/>
                    </a:lnTo>
                    <a:lnTo>
                      <a:pt x="533" y="181"/>
                    </a:lnTo>
                    <a:lnTo>
                      <a:pt x="533" y="174"/>
                    </a:lnTo>
                    <a:lnTo>
                      <a:pt x="528" y="174"/>
                    </a:lnTo>
                    <a:lnTo>
                      <a:pt x="528" y="205"/>
                    </a:lnTo>
                    <a:lnTo>
                      <a:pt x="549" y="205"/>
                    </a:lnTo>
                    <a:lnTo>
                      <a:pt x="549" y="199"/>
                    </a:lnTo>
                    <a:lnTo>
                      <a:pt x="544" y="199"/>
                    </a:lnTo>
                    <a:lnTo>
                      <a:pt x="544" y="221"/>
                    </a:lnTo>
                    <a:lnTo>
                      <a:pt x="567" y="221"/>
                    </a:lnTo>
                    <a:lnTo>
                      <a:pt x="567" y="215"/>
                    </a:lnTo>
                    <a:lnTo>
                      <a:pt x="562" y="215"/>
                    </a:lnTo>
                    <a:lnTo>
                      <a:pt x="562" y="246"/>
                    </a:lnTo>
                    <a:lnTo>
                      <a:pt x="583" y="246"/>
                    </a:lnTo>
                    <a:lnTo>
                      <a:pt x="583" y="239"/>
                    </a:lnTo>
                    <a:lnTo>
                      <a:pt x="578" y="239"/>
                    </a:lnTo>
                    <a:lnTo>
                      <a:pt x="578" y="260"/>
                    </a:lnTo>
                    <a:lnTo>
                      <a:pt x="601" y="260"/>
                    </a:lnTo>
                    <a:lnTo>
                      <a:pt x="601" y="254"/>
                    </a:lnTo>
                    <a:lnTo>
                      <a:pt x="596" y="254"/>
                    </a:lnTo>
                    <a:lnTo>
                      <a:pt x="596" y="291"/>
                    </a:lnTo>
                    <a:lnTo>
                      <a:pt x="617" y="291"/>
                    </a:lnTo>
                    <a:lnTo>
                      <a:pt x="617" y="285"/>
                    </a:lnTo>
                    <a:lnTo>
                      <a:pt x="612" y="285"/>
                    </a:lnTo>
                    <a:lnTo>
                      <a:pt x="612" y="301"/>
                    </a:lnTo>
                    <a:lnTo>
                      <a:pt x="635" y="301"/>
                    </a:lnTo>
                    <a:lnTo>
                      <a:pt x="635" y="294"/>
                    </a:lnTo>
                    <a:lnTo>
                      <a:pt x="630" y="294"/>
                    </a:lnTo>
                    <a:lnTo>
                      <a:pt x="630" y="325"/>
                    </a:lnTo>
                    <a:lnTo>
                      <a:pt x="651" y="325"/>
                    </a:lnTo>
                    <a:lnTo>
                      <a:pt x="651" y="319"/>
                    </a:lnTo>
                    <a:lnTo>
                      <a:pt x="646" y="319"/>
                    </a:lnTo>
                    <a:lnTo>
                      <a:pt x="646" y="344"/>
                    </a:lnTo>
                    <a:lnTo>
                      <a:pt x="669" y="344"/>
                    </a:lnTo>
                    <a:lnTo>
                      <a:pt x="669" y="338"/>
                    </a:lnTo>
                    <a:lnTo>
                      <a:pt x="664" y="338"/>
                    </a:lnTo>
                    <a:lnTo>
                      <a:pt x="664" y="369"/>
                    </a:lnTo>
                    <a:lnTo>
                      <a:pt x="685" y="369"/>
                    </a:lnTo>
                    <a:lnTo>
                      <a:pt x="685" y="362"/>
                    </a:lnTo>
                    <a:lnTo>
                      <a:pt x="680" y="362"/>
                    </a:lnTo>
                    <a:lnTo>
                      <a:pt x="680" y="374"/>
                    </a:lnTo>
                    <a:lnTo>
                      <a:pt x="703" y="374"/>
                    </a:lnTo>
                    <a:lnTo>
                      <a:pt x="703" y="367"/>
                    </a:lnTo>
                    <a:lnTo>
                      <a:pt x="698" y="367"/>
                    </a:lnTo>
                    <a:lnTo>
                      <a:pt x="698" y="385"/>
                    </a:lnTo>
                    <a:lnTo>
                      <a:pt x="719" y="385"/>
                    </a:lnTo>
                    <a:lnTo>
                      <a:pt x="719" y="378"/>
                    </a:lnTo>
                    <a:lnTo>
                      <a:pt x="714" y="378"/>
                    </a:lnTo>
                    <a:lnTo>
                      <a:pt x="714" y="409"/>
                    </a:lnTo>
                    <a:lnTo>
                      <a:pt x="735" y="409"/>
                    </a:lnTo>
                    <a:lnTo>
                      <a:pt x="735" y="403"/>
                    </a:lnTo>
                    <a:lnTo>
                      <a:pt x="730" y="403"/>
                    </a:lnTo>
                    <a:lnTo>
                      <a:pt x="730" y="432"/>
                    </a:lnTo>
                    <a:lnTo>
                      <a:pt x="753" y="432"/>
                    </a:lnTo>
                    <a:lnTo>
                      <a:pt x="753" y="425"/>
                    </a:lnTo>
                    <a:lnTo>
                      <a:pt x="748" y="425"/>
                    </a:lnTo>
                    <a:lnTo>
                      <a:pt x="748" y="443"/>
                    </a:lnTo>
                    <a:lnTo>
                      <a:pt x="771" y="443"/>
                    </a:lnTo>
                    <a:lnTo>
                      <a:pt x="771" y="437"/>
                    </a:lnTo>
                    <a:lnTo>
                      <a:pt x="766" y="437"/>
                    </a:lnTo>
                    <a:lnTo>
                      <a:pt x="766" y="466"/>
                    </a:lnTo>
                    <a:lnTo>
                      <a:pt x="787" y="466"/>
                    </a:lnTo>
                    <a:lnTo>
                      <a:pt x="787" y="459"/>
                    </a:lnTo>
                    <a:lnTo>
                      <a:pt x="782" y="459"/>
                    </a:lnTo>
                    <a:lnTo>
                      <a:pt x="782" y="485"/>
                    </a:lnTo>
                    <a:lnTo>
                      <a:pt x="803" y="485"/>
                    </a:lnTo>
                    <a:lnTo>
                      <a:pt x="803" y="479"/>
                    </a:lnTo>
                    <a:lnTo>
                      <a:pt x="798" y="479"/>
                    </a:lnTo>
                    <a:lnTo>
                      <a:pt x="798" y="513"/>
                    </a:lnTo>
                    <a:lnTo>
                      <a:pt x="821" y="513"/>
                    </a:lnTo>
                    <a:lnTo>
                      <a:pt x="821" y="506"/>
                    </a:lnTo>
                    <a:lnTo>
                      <a:pt x="816" y="506"/>
                    </a:lnTo>
                    <a:lnTo>
                      <a:pt x="816" y="516"/>
                    </a:lnTo>
                    <a:lnTo>
                      <a:pt x="837" y="516"/>
                    </a:lnTo>
                    <a:lnTo>
                      <a:pt x="837" y="510"/>
                    </a:lnTo>
                    <a:lnTo>
                      <a:pt x="832" y="510"/>
                    </a:lnTo>
                    <a:lnTo>
                      <a:pt x="832" y="526"/>
                    </a:lnTo>
                    <a:lnTo>
                      <a:pt x="855" y="526"/>
                    </a:lnTo>
                    <a:lnTo>
                      <a:pt x="855" y="519"/>
                    </a:lnTo>
                    <a:lnTo>
                      <a:pt x="850" y="519"/>
                    </a:lnTo>
                    <a:lnTo>
                      <a:pt x="850" y="542"/>
                    </a:lnTo>
                    <a:lnTo>
                      <a:pt x="871" y="542"/>
                    </a:lnTo>
                    <a:lnTo>
                      <a:pt x="871" y="536"/>
                    </a:lnTo>
                    <a:lnTo>
                      <a:pt x="866" y="536"/>
                    </a:lnTo>
                    <a:lnTo>
                      <a:pt x="866" y="544"/>
                    </a:lnTo>
                    <a:lnTo>
                      <a:pt x="889" y="544"/>
                    </a:lnTo>
                    <a:lnTo>
                      <a:pt x="889" y="537"/>
                    </a:lnTo>
                    <a:lnTo>
                      <a:pt x="884" y="537"/>
                    </a:lnTo>
                    <a:lnTo>
                      <a:pt x="884" y="566"/>
                    </a:lnTo>
                    <a:lnTo>
                      <a:pt x="905" y="566"/>
                    </a:lnTo>
                    <a:lnTo>
                      <a:pt x="905" y="560"/>
                    </a:lnTo>
                    <a:lnTo>
                      <a:pt x="900" y="560"/>
                    </a:lnTo>
                    <a:lnTo>
                      <a:pt x="900" y="594"/>
                    </a:lnTo>
                    <a:lnTo>
                      <a:pt x="929" y="594"/>
                    </a:lnTo>
                    <a:lnTo>
                      <a:pt x="929" y="586"/>
                    </a:lnTo>
                    <a:lnTo>
                      <a:pt x="923" y="586"/>
                    </a:lnTo>
                    <a:lnTo>
                      <a:pt x="923" y="592"/>
                    </a:lnTo>
                    <a:lnTo>
                      <a:pt x="939" y="592"/>
                    </a:lnTo>
                    <a:lnTo>
                      <a:pt x="939" y="586"/>
                    </a:lnTo>
                    <a:lnTo>
                      <a:pt x="934" y="586"/>
                    </a:lnTo>
                    <a:lnTo>
                      <a:pt x="934" y="633"/>
                    </a:lnTo>
                    <a:lnTo>
                      <a:pt x="962" y="633"/>
                    </a:lnTo>
                    <a:lnTo>
                      <a:pt x="962" y="616"/>
                    </a:lnTo>
                    <a:lnTo>
                      <a:pt x="955" y="616"/>
                    </a:lnTo>
                    <a:lnTo>
                      <a:pt x="955" y="623"/>
                    </a:lnTo>
                    <a:lnTo>
                      <a:pt x="973" y="623"/>
                    </a:lnTo>
                    <a:lnTo>
                      <a:pt x="973" y="616"/>
                    </a:lnTo>
                    <a:lnTo>
                      <a:pt x="968" y="616"/>
                    </a:lnTo>
                    <a:lnTo>
                      <a:pt x="968" y="662"/>
                    </a:lnTo>
                    <a:lnTo>
                      <a:pt x="991" y="662"/>
                    </a:lnTo>
                    <a:lnTo>
                      <a:pt x="991" y="655"/>
                    </a:lnTo>
                    <a:lnTo>
                      <a:pt x="986" y="655"/>
                    </a:lnTo>
                    <a:lnTo>
                      <a:pt x="986" y="670"/>
                    </a:lnTo>
                    <a:lnTo>
                      <a:pt x="1007" y="670"/>
                    </a:lnTo>
                    <a:lnTo>
                      <a:pt x="1007" y="663"/>
                    </a:lnTo>
                    <a:lnTo>
                      <a:pt x="1002" y="663"/>
                    </a:lnTo>
                    <a:lnTo>
                      <a:pt x="1002" y="675"/>
                    </a:lnTo>
                    <a:lnTo>
                      <a:pt x="1023" y="675"/>
                    </a:lnTo>
                    <a:lnTo>
                      <a:pt x="1023" y="668"/>
                    </a:lnTo>
                    <a:lnTo>
                      <a:pt x="1018" y="668"/>
                    </a:lnTo>
                    <a:lnTo>
                      <a:pt x="1018" y="694"/>
                    </a:lnTo>
                    <a:lnTo>
                      <a:pt x="1041" y="694"/>
                    </a:lnTo>
                    <a:lnTo>
                      <a:pt x="1041" y="688"/>
                    </a:lnTo>
                    <a:lnTo>
                      <a:pt x="1036" y="688"/>
                    </a:lnTo>
                    <a:lnTo>
                      <a:pt x="1036" y="727"/>
                    </a:lnTo>
                    <a:lnTo>
                      <a:pt x="1057" y="727"/>
                    </a:lnTo>
                    <a:lnTo>
                      <a:pt x="1057" y="720"/>
                    </a:lnTo>
                    <a:lnTo>
                      <a:pt x="1052" y="720"/>
                    </a:lnTo>
                    <a:lnTo>
                      <a:pt x="1052" y="728"/>
                    </a:lnTo>
                    <a:lnTo>
                      <a:pt x="1075" y="728"/>
                    </a:lnTo>
                    <a:lnTo>
                      <a:pt x="1075" y="722"/>
                    </a:lnTo>
                    <a:lnTo>
                      <a:pt x="1070" y="722"/>
                    </a:lnTo>
                    <a:lnTo>
                      <a:pt x="1070" y="754"/>
                    </a:lnTo>
                    <a:lnTo>
                      <a:pt x="1109" y="754"/>
                    </a:lnTo>
                    <a:lnTo>
                      <a:pt x="1109" y="748"/>
                    </a:lnTo>
                    <a:lnTo>
                      <a:pt x="1104" y="748"/>
                    </a:lnTo>
                    <a:lnTo>
                      <a:pt x="1104" y="770"/>
                    </a:lnTo>
                    <a:lnTo>
                      <a:pt x="1125" y="770"/>
                    </a:lnTo>
                    <a:lnTo>
                      <a:pt x="1125" y="764"/>
                    </a:lnTo>
                    <a:lnTo>
                      <a:pt x="1120" y="764"/>
                    </a:lnTo>
                    <a:lnTo>
                      <a:pt x="1120" y="801"/>
                    </a:lnTo>
                    <a:lnTo>
                      <a:pt x="1143" y="801"/>
                    </a:lnTo>
                    <a:lnTo>
                      <a:pt x="1143" y="795"/>
                    </a:lnTo>
                    <a:lnTo>
                      <a:pt x="1138" y="795"/>
                    </a:lnTo>
                    <a:lnTo>
                      <a:pt x="1138" y="838"/>
                    </a:lnTo>
                    <a:lnTo>
                      <a:pt x="1165" y="838"/>
                    </a:lnTo>
                    <a:lnTo>
                      <a:pt x="1165" y="819"/>
                    </a:lnTo>
                    <a:lnTo>
                      <a:pt x="1159" y="819"/>
                    </a:lnTo>
                    <a:lnTo>
                      <a:pt x="1159" y="825"/>
                    </a:lnTo>
                    <a:lnTo>
                      <a:pt x="1175" y="825"/>
                    </a:lnTo>
                    <a:lnTo>
                      <a:pt x="1175" y="819"/>
                    </a:lnTo>
                    <a:lnTo>
                      <a:pt x="1170" y="819"/>
                    </a:lnTo>
                    <a:lnTo>
                      <a:pt x="1170" y="842"/>
                    </a:lnTo>
                    <a:lnTo>
                      <a:pt x="1193" y="842"/>
                    </a:lnTo>
                    <a:lnTo>
                      <a:pt x="1193" y="835"/>
                    </a:lnTo>
                    <a:lnTo>
                      <a:pt x="1188" y="835"/>
                    </a:lnTo>
                    <a:lnTo>
                      <a:pt x="1188" y="895"/>
                    </a:lnTo>
                    <a:lnTo>
                      <a:pt x="1211" y="895"/>
                    </a:lnTo>
                    <a:lnTo>
                      <a:pt x="1211" y="888"/>
                    </a:lnTo>
                    <a:lnTo>
                      <a:pt x="1206" y="888"/>
                    </a:lnTo>
                    <a:lnTo>
                      <a:pt x="1206" y="1042"/>
                    </a:lnTo>
                    <a:lnTo>
                      <a:pt x="1227" y="1042"/>
                    </a:lnTo>
                    <a:lnTo>
                      <a:pt x="1227" y="1036"/>
                    </a:lnTo>
                    <a:lnTo>
                      <a:pt x="1222" y="1036"/>
                    </a:lnTo>
                    <a:lnTo>
                      <a:pt x="1222" y="1164"/>
                    </a:lnTo>
                    <a:lnTo>
                      <a:pt x="1243" y="1164"/>
                    </a:lnTo>
                    <a:lnTo>
                      <a:pt x="1243" y="1157"/>
                    </a:lnTo>
                    <a:lnTo>
                      <a:pt x="1238" y="1157"/>
                    </a:lnTo>
                    <a:lnTo>
                      <a:pt x="1238" y="1275"/>
                    </a:lnTo>
                    <a:lnTo>
                      <a:pt x="1261" y="1275"/>
                    </a:lnTo>
                    <a:lnTo>
                      <a:pt x="1261" y="1269"/>
                    </a:lnTo>
                    <a:lnTo>
                      <a:pt x="1256" y="1269"/>
                    </a:lnTo>
                    <a:lnTo>
                      <a:pt x="1256" y="1504"/>
                    </a:lnTo>
                    <a:lnTo>
                      <a:pt x="1295" y="1504"/>
                    </a:lnTo>
                    <a:lnTo>
                      <a:pt x="1295" y="1497"/>
                    </a:lnTo>
                    <a:lnTo>
                      <a:pt x="1290" y="1497"/>
                    </a:lnTo>
                    <a:lnTo>
                      <a:pt x="1290" y="1706"/>
                    </a:lnTo>
                    <a:lnTo>
                      <a:pt x="1301" y="1706"/>
                    </a:lnTo>
                    <a:lnTo>
                      <a:pt x="1301" y="1492"/>
                    </a:lnTo>
                    <a:lnTo>
                      <a:pt x="1261" y="1492"/>
                    </a:lnTo>
                    <a:lnTo>
                      <a:pt x="1261" y="1497"/>
                    </a:lnTo>
                    <a:lnTo>
                      <a:pt x="1267" y="1497"/>
                    </a:lnTo>
                    <a:lnTo>
                      <a:pt x="1267" y="1264"/>
                    </a:lnTo>
                    <a:lnTo>
                      <a:pt x="1243" y="1264"/>
                    </a:lnTo>
                    <a:lnTo>
                      <a:pt x="1243" y="1269"/>
                    </a:lnTo>
                    <a:lnTo>
                      <a:pt x="1250" y="1269"/>
                    </a:lnTo>
                    <a:lnTo>
                      <a:pt x="1250" y="1152"/>
                    </a:lnTo>
                    <a:lnTo>
                      <a:pt x="1227" y="1152"/>
                    </a:lnTo>
                    <a:lnTo>
                      <a:pt x="1227" y="1157"/>
                    </a:lnTo>
                    <a:lnTo>
                      <a:pt x="1233" y="1157"/>
                    </a:lnTo>
                    <a:lnTo>
                      <a:pt x="1233" y="1031"/>
                    </a:lnTo>
                    <a:lnTo>
                      <a:pt x="1211" y="1031"/>
                    </a:lnTo>
                    <a:lnTo>
                      <a:pt x="1211" y="1036"/>
                    </a:lnTo>
                    <a:lnTo>
                      <a:pt x="1217" y="1036"/>
                    </a:lnTo>
                    <a:lnTo>
                      <a:pt x="1217" y="884"/>
                    </a:lnTo>
                    <a:lnTo>
                      <a:pt x="1193" y="884"/>
                    </a:lnTo>
                    <a:lnTo>
                      <a:pt x="1193" y="888"/>
                    </a:lnTo>
                    <a:lnTo>
                      <a:pt x="1199" y="888"/>
                    </a:lnTo>
                    <a:lnTo>
                      <a:pt x="1199" y="830"/>
                    </a:lnTo>
                    <a:lnTo>
                      <a:pt x="1175" y="830"/>
                    </a:lnTo>
                    <a:lnTo>
                      <a:pt x="1175" y="835"/>
                    </a:lnTo>
                    <a:lnTo>
                      <a:pt x="1182" y="835"/>
                    </a:lnTo>
                    <a:lnTo>
                      <a:pt x="1182" y="814"/>
                    </a:lnTo>
                    <a:lnTo>
                      <a:pt x="1154" y="814"/>
                    </a:lnTo>
                    <a:lnTo>
                      <a:pt x="1154" y="832"/>
                    </a:lnTo>
                    <a:lnTo>
                      <a:pt x="1159" y="832"/>
                    </a:lnTo>
                    <a:lnTo>
                      <a:pt x="1159" y="827"/>
                    </a:lnTo>
                    <a:lnTo>
                      <a:pt x="1143" y="827"/>
                    </a:lnTo>
                    <a:lnTo>
                      <a:pt x="1143" y="832"/>
                    </a:lnTo>
                    <a:lnTo>
                      <a:pt x="1149" y="832"/>
                    </a:lnTo>
                    <a:lnTo>
                      <a:pt x="1149" y="790"/>
                    </a:lnTo>
                    <a:lnTo>
                      <a:pt x="1125" y="790"/>
                    </a:lnTo>
                    <a:lnTo>
                      <a:pt x="1125" y="795"/>
                    </a:lnTo>
                    <a:lnTo>
                      <a:pt x="1131" y="795"/>
                    </a:lnTo>
                    <a:lnTo>
                      <a:pt x="1131" y="759"/>
                    </a:lnTo>
                    <a:lnTo>
                      <a:pt x="1109" y="759"/>
                    </a:lnTo>
                    <a:lnTo>
                      <a:pt x="1109" y="764"/>
                    </a:lnTo>
                    <a:lnTo>
                      <a:pt x="1115" y="764"/>
                    </a:lnTo>
                    <a:lnTo>
                      <a:pt x="1115" y="743"/>
                    </a:lnTo>
                    <a:lnTo>
                      <a:pt x="1075" y="743"/>
                    </a:lnTo>
                    <a:lnTo>
                      <a:pt x="1075" y="748"/>
                    </a:lnTo>
                    <a:lnTo>
                      <a:pt x="1081" y="748"/>
                    </a:lnTo>
                    <a:lnTo>
                      <a:pt x="1081" y="717"/>
                    </a:lnTo>
                    <a:lnTo>
                      <a:pt x="1057" y="717"/>
                    </a:lnTo>
                    <a:lnTo>
                      <a:pt x="1057" y="722"/>
                    </a:lnTo>
                    <a:lnTo>
                      <a:pt x="1063" y="722"/>
                    </a:lnTo>
                    <a:lnTo>
                      <a:pt x="1063" y="715"/>
                    </a:lnTo>
                    <a:lnTo>
                      <a:pt x="1041" y="715"/>
                    </a:lnTo>
                    <a:lnTo>
                      <a:pt x="1041" y="720"/>
                    </a:lnTo>
                    <a:lnTo>
                      <a:pt x="1047" y="720"/>
                    </a:lnTo>
                    <a:lnTo>
                      <a:pt x="1047" y="683"/>
                    </a:lnTo>
                    <a:lnTo>
                      <a:pt x="1023" y="683"/>
                    </a:lnTo>
                    <a:lnTo>
                      <a:pt x="1023" y="688"/>
                    </a:lnTo>
                    <a:lnTo>
                      <a:pt x="1029" y="688"/>
                    </a:lnTo>
                    <a:lnTo>
                      <a:pt x="1029" y="663"/>
                    </a:lnTo>
                    <a:lnTo>
                      <a:pt x="1007" y="663"/>
                    </a:lnTo>
                    <a:lnTo>
                      <a:pt x="1007" y="668"/>
                    </a:lnTo>
                    <a:lnTo>
                      <a:pt x="1013" y="668"/>
                    </a:lnTo>
                    <a:lnTo>
                      <a:pt x="1013" y="659"/>
                    </a:lnTo>
                    <a:lnTo>
                      <a:pt x="991" y="659"/>
                    </a:lnTo>
                    <a:lnTo>
                      <a:pt x="991" y="663"/>
                    </a:lnTo>
                    <a:lnTo>
                      <a:pt x="997" y="663"/>
                    </a:lnTo>
                    <a:lnTo>
                      <a:pt x="997" y="650"/>
                    </a:lnTo>
                    <a:lnTo>
                      <a:pt x="973" y="650"/>
                    </a:lnTo>
                    <a:lnTo>
                      <a:pt x="973" y="655"/>
                    </a:lnTo>
                    <a:lnTo>
                      <a:pt x="979" y="655"/>
                    </a:lnTo>
                    <a:lnTo>
                      <a:pt x="979" y="612"/>
                    </a:lnTo>
                    <a:lnTo>
                      <a:pt x="950" y="612"/>
                    </a:lnTo>
                    <a:lnTo>
                      <a:pt x="950" y="626"/>
                    </a:lnTo>
                    <a:lnTo>
                      <a:pt x="955" y="626"/>
                    </a:lnTo>
                    <a:lnTo>
                      <a:pt x="955" y="621"/>
                    </a:lnTo>
                    <a:lnTo>
                      <a:pt x="939" y="621"/>
                    </a:lnTo>
                    <a:lnTo>
                      <a:pt x="939" y="626"/>
                    </a:lnTo>
                    <a:lnTo>
                      <a:pt x="945" y="626"/>
                    </a:lnTo>
                    <a:lnTo>
                      <a:pt x="945" y="581"/>
                    </a:lnTo>
                    <a:lnTo>
                      <a:pt x="918" y="581"/>
                    </a:lnTo>
                    <a:lnTo>
                      <a:pt x="918" y="587"/>
                    </a:lnTo>
                    <a:lnTo>
                      <a:pt x="923" y="587"/>
                    </a:lnTo>
                    <a:lnTo>
                      <a:pt x="923" y="582"/>
                    </a:lnTo>
                    <a:lnTo>
                      <a:pt x="905" y="582"/>
                    </a:lnTo>
                    <a:lnTo>
                      <a:pt x="905" y="587"/>
                    </a:lnTo>
                    <a:lnTo>
                      <a:pt x="911" y="587"/>
                    </a:lnTo>
                    <a:lnTo>
                      <a:pt x="911" y="555"/>
                    </a:lnTo>
                    <a:lnTo>
                      <a:pt x="889" y="555"/>
                    </a:lnTo>
                    <a:lnTo>
                      <a:pt x="889" y="560"/>
                    </a:lnTo>
                    <a:lnTo>
                      <a:pt x="895" y="560"/>
                    </a:lnTo>
                    <a:lnTo>
                      <a:pt x="895" y="532"/>
                    </a:lnTo>
                    <a:lnTo>
                      <a:pt x="871" y="532"/>
                    </a:lnTo>
                    <a:lnTo>
                      <a:pt x="871" y="537"/>
                    </a:lnTo>
                    <a:lnTo>
                      <a:pt x="877" y="537"/>
                    </a:lnTo>
                    <a:lnTo>
                      <a:pt x="877" y="531"/>
                    </a:lnTo>
                    <a:lnTo>
                      <a:pt x="855" y="531"/>
                    </a:lnTo>
                    <a:lnTo>
                      <a:pt x="855" y="536"/>
                    </a:lnTo>
                    <a:lnTo>
                      <a:pt x="861" y="536"/>
                    </a:lnTo>
                    <a:lnTo>
                      <a:pt x="861" y="514"/>
                    </a:lnTo>
                    <a:lnTo>
                      <a:pt x="837" y="514"/>
                    </a:lnTo>
                    <a:lnTo>
                      <a:pt x="837" y="519"/>
                    </a:lnTo>
                    <a:lnTo>
                      <a:pt x="843" y="519"/>
                    </a:lnTo>
                    <a:lnTo>
                      <a:pt x="843" y="505"/>
                    </a:lnTo>
                    <a:lnTo>
                      <a:pt x="821" y="505"/>
                    </a:lnTo>
                    <a:lnTo>
                      <a:pt x="821" y="510"/>
                    </a:lnTo>
                    <a:lnTo>
                      <a:pt x="827" y="510"/>
                    </a:lnTo>
                    <a:lnTo>
                      <a:pt x="827" y="501"/>
                    </a:lnTo>
                    <a:lnTo>
                      <a:pt x="803" y="501"/>
                    </a:lnTo>
                    <a:lnTo>
                      <a:pt x="803" y="506"/>
                    </a:lnTo>
                    <a:lnTo>
                      <a:pt x="809" y="506"/>
                    </a:lnTo>
                    <a:lnTo>
                      <a:pt x="809" y="474"/>
                    </a:lnTo>
                    <a:lnTo>
                      <a:pt x="787" y="474"/>
                    </a:lnTo>
                    <a:lnTo>
                      <a:pt x="787" y="479"/>
                    </a:lnTo>
                    <a:lnTo>
                      <a:pt x="793" y="479"/>
                    </a:lnTo>
                    <a:lnTo>
                      <a:pt x="793" y="455"/>
                    </a:lnTo>
                    <a:lnTo>
                      <a:pt x="771" y="455"/>
                    </a:lnTo>
                    <a:lnTo>
                      <a:pt x="771" y="459"/>
                    </a:lnTo>
                    <a:lnTo>
                      <a:pt x="777" y="459"/>
                    </a:lnTo>
                    <a:lnTo>
                      <a:pt x="777" y="432"/>
                    </a:lnTo>
                    <a:lnTo>
                      <a:pt x="753" y="432"/>
                    </a:lnTo>
                    <a:lnTo>
                      <a:pt x="753" y="437"/>
                    </a:lnTo>
                    <a:lnTo>
                      <a:pt x="759" y="437"/>
                    </a:lnTo>
                    <a:lnTo>
                      <a:pt x="759" y="421"/>
                    </a:lnTo>
                    <a:lnTo>
                      <a:pt x="735" y="421"/>
                    </a:lnTo>
                    <a:lnTo>
                      <a:pt x="735" y="425"/>
                    </a:lnTo>
                    <a:lnTo>
                      <a:pt x="741" y="425"/>
                    </a:lnTo>
                    <a:lnTo>
                      <a:pt x="741" y="398"/>
                    </a:lnTo>
                    <a:lnTo>
                      <a:pt x="719" y="398"/>
                    </a:lnTo>
                    <a:lnTo>
                      <a:pt x="719" y="403"/>
                    </a:lnTo>
                    <a:lnTo>
                      <a:pt x="725" y="403"/>
                    </a:lnTo>
                    <a:lnTo>
                      <a:pt x="725" y="374"/>
                    </a:lnTo>
                    <a:lnTo>
                      <a:pt x="703" y="374"/>
                    </a:lnTo>
                    <a:lnTo>
                      <a:pt x="703" y="378"/>
                    </a:lnTo>
                    <a:lnTo>
                      <a:pt x="709" y="378"/>
                    </a:lnTo>
                    <a:lnTo>
                      <a:pt x="709" y="362"/>
                    </a:lnTo>
                    <a:lnTo>
                      <a:pt x="685" y="362"/>
                    </a:lnTo>
                    <a:lnTo>
                      <a:pt x="685" y="367"/>
                    </a:lnTo>
                    <a:lnTo>
                      <a:pt x="691" y="367"/>
                    </a:lnTo>
                    <a:lnTo>
                      <a:pt x="691" y="357"/>
                    </a:lnTo>
                    <a:lnTo>
                      <a:pt x="669" y="357"/>
                    </a:lnTo>
                    <a:lnTo>
                      <a:pt x="669" y="362"/>
                    </a:lnTo>
                    <a:lnTo>
                      <a:pt x="675" y="362"/>
                    </a:lnTo>
                    <a:lnTo>
                      <a:pt x="675" y="333"/>
                    </a:lnTo>
                    <a:lnTo>
                      <a:pt x="651" y="333"/>
                    </a:lnTo>
                    <a:lnTo>
                      <a:pt x="651" y="338"/>
                    </a:lnTo>
                    <a:lnTo>
                      <a:pt x="657" y="338"/>
                    </a:lnTo>
                    <a:lnTo>
                      <a:pt x="657" y="314"/>
                    </a:lnTo>
                    <a:lnTo>
                      <a:pt x="635" y="314"/>
                    </a:lnTo>
                    <a:lnTo>
                      <a:pt x="635" y="319"/>
                    </a:lnTo>
                    <a:lnTo>
                      <a:pt x="641" y="319"/>
                    </a:lnTo>
                    <a:lnTo>
                      <a:pt x="641" y="289"/>
                    </a:lnTo>
                    <a:lnTo>
                      <a:pt x="617" y="289"/>
                    </a:lnTo>
                    <a:lnTo>
                      <a:pt x="617" y="294"/>
                    </a:lnTo>
                    <a:lnTo>
                      <a:pt x="623" y="294"/>
                    </a:lnTo>
                    <a:lnTo>
                      <a:pt x="623" y="280"/>
                    </a:lnTo>
                    <a:lnTo>
                      <a:pt x="601" y="280"/>
                    </a:lnTo>
                    <a:lnTo>
                      <a:pt x="601" y="285"/>
                    </a:lnTo>
                    <a:lnTo>
                      <a:pt x="607" y="285"/>
                    </a:lnTo>
                    <a:lnTo>
                      <a:pt x="607" y="249"/>
                    </a:lnTo>
                    <a:lnTo>
                      <a:pt x="583" y="249"/>
                    </a:lnTo>
                    <a:lnTo>
                      <a:pt x="583" y="254"/>
                    </a:lnTo>
                    <a:lnTo>
                      <a:pt x="589" y="254"/>
                    </a:lnTo>
                    <a:lnTo>
                      <a:pt x="589" y="234"/>
                    </a:lnTo>
                    <a:lnTo>
                      <a:pt x="567" y="234"/>
                    </a:lnTo>
                    <a:lnTo>
                      <a:pt x="567" y="239"/>
                    </a:lnTo>
                    <a:lnTo>
                      <a:pt x="573" y="239"/>
                    </a:lnTo>
                    <a:lnTo>
                      <a:pt x="573" y="210"/>
                    </a:lnTo>
                    <a:lnTo>
                      <a:pt x="549" y="210"/>
                    </a:lnTo>
                    <a:lnTo>
                      <a:pt x="549" y="215"/>
                    </a:lnTo>
                    <a:lnTo>
                      <a:pt x="555" y="215"/>
                    </a:lnTo>
                    <a:lnTo>
                      <a:pt x="555" y="194"/>
                    </a:lnTo>
                    <a:lnTo>
                      <a:pt x="533" y="194"/>
                    </a:lnTo>
                    <a:lnTo>
                      <a:pt x="533" y="199"/>
                    </a:lnTo>
                    <a:lnTo>
                      <a:pt x="539" y="199"/>
                    </a:lnTo>
                    <a:lnTo>
                      <a:pt x="539" y="170"/>
                    </a:lnTo>
                    <a:lnTo>
                      <a:pt x="515" y="170"/>
                    </a:lnTo>
                    <a:lnTo>
                      <a:pt x="515" y="174"/>
                    </a:lnTo>
                    <a:lnTo>
                      <a:pt x="521" y="174"/>
                    </a:lnTo>
                    <a:lnTo>
                      <a:pt x="521" y="147"/>
                    </a:lnTo>
                    <a:lnTo>
                      <a:pt x="499" y="147"/>
                    </a:lnTo>
                    <a:lnTo>
                      <a:pt x="499" y="152"/>
                    </a:lnTo>
                    <a:lnTo>
                      <a:pt x="505" y="152"/>
                    </a:lnTo>
                    <a:lnTo>
                      <a:pt x="505" y="114"/>
                    </a:lnTo>
                    <a:lnTo>
                      <a:pt x="481" y="114"/>
                    </a:lnTo>
                    <a:lnTo>
                      <a:pt x="481" y="119"/>
                    </a:lnTo>
                    <a:lnTo>
                      <a:pt x="487" y="119"/>
                    </a:lnTo>
                    <a:lnTo>
                      <a:pt x="487" y="90"/>
                    </a:lnTo>
                    <a:lnTo>
                      <a:pt x="465" y="90"/>
                    </a:lnTo>
                    <a:lnTo>
                      <a:pt x="465" y="95"/>
                    </a:lnTo>
                    <a:lnTo>
                      <a:pt x="471" y="95"/>
                    </a:lnTo>
                    <a:lnTo>
                      <a:pt x="471" y="63"/>
                    </a:lnTo>
                    <a:lnTo>
                      <a:pt x="448" y="63"/>
                    </a:lnTo>
                    <a:lnTo>
                      <a:pt x="448" y="68"/>
                    </a:lnTo>
                    <a:lnTo>
                      <a:pt x="455" y="68"/>
                    </a:lnTo>
                    <a:lnTo>
                      <a:pt x="455" y="32"/>
                    </a:lnTo>
                    <a:lnTo>
                      <a:pt x="431" y="32"/>
                    </a:lnTo>
                    <a:lnTo>
                      <a:pt x="431" y="37"/>
                    </a:lnTo>
                    <a:lnTo>
                      <a:pt x="437" y="37"/>
                    </a:lnTo>
                    <a:lnTo>
                      <a:pt x="437" y="9"/>
                    </a:lnTo>
                    <a:lnTo>
                      <a:pt x="414" y="9"/>
                    </a:lnTo>
                    <a:lnTo>
                      <a:pt x="414" y="14"/>
                    </a:lnTo>
                    <a:lnTo>
                      <a:pt x="421" y="14"/>
                    </a:lnTo>
                    <a:lnTo>
                      <a:pt x="421" y="0"/>
                    </a:lnTo>
                    <a:lnTo>
                      <a:pt x="392" y="0"/>
                    </a:lnTo>
                    <a:lnTo>
                      <a:pt x="392" y="9"/>
                    </a:lnTo>
                    <a:lnTo>
                      <a:pt x="397" y="9"/>
                    </a:lnTo>
                    <a:lnTo>
                      <a:pt x="397" y="4"/>
                    </a:lnTo>
                    <a:lnTo>
                      <a:pt x="376" y="4"/>
                    </a:lnTo>
                    <a:lnTo>
                      <a:pt x="376" y="32"/>
                    </a:lnTo>
                    <a:lnTo>
                      <a:pt x="380" y="32"/>
                    </a:lnTo>
                    <a:lnTo>
                      <a:pt x="380" y="27"/>
                    </a:lnTo>
                    <a:lnTo>
                      <a:pt x="358" y="27"/>
                    </a:lnTo>
                    <a:lnTo>
                      <a:pt x="358" y="90"/>
                    </a:lnTo>
                    <a:lnTo>
                      <a:pt x="363" y="90"/>
                    </a:lnTo>
                    <a:lnTo>
                      <a:pt x="363" y="85"/>
                    </a:lnTo>
                    <a:lnTo>
                      <a:pt x="342" y="85"/>
                    </a:lnTo>
                    <a:lnTo>
                      <a:pt x="342" y="176"/>
                    </a:lnTo>
                    <a:lnTo>
                      <a:pt x="346" y="176"/>
                    </a:lnTo>
                    <a:lnTo>
                      <a:pt x="346" y="171"/>
                    </a:lnTo>
                    <a:lnTo>
                      <a:pt x="324" y="171"/>
                    </a:lnTo>
                    <a:lnTo>
                      <a:pt x="324" y="283"/>
                    </a:lnTo>
                    <a:lnTo>
                      <a:pt x="329" y="283"/>
                    </a:lnTo>
                    <a:lnTo>
                      <a:pt x="329" y="278"/>
                    </a:lnTo>
                    <a:lnTo>
                      <a:pt x="308" y="278"/>
                    </a:lnTo>
                    <a:lnTo>
                      <a:pt x="308" y="417"/>
                    </a:lnTo>
                    <a:lnTo>
                      <a:pt x="313" y="417"/>
                    </a:lnTo>
                    <a:lnTo>
                      <a:pt x="313" y="412"/>
                    </a:lnTo>
                    <a:lnTo>
                      <a:pt x="290" y="412"/>
                    </a:lnTo>
                    <a:lnTo>
                      <a:pt x="290" y="566"/>
                    </a:lnTo>
                    <a:lnTo>
                      <a:pt x="295" y="566"/>
                    </a:lnTo>
                    <a:lnTo>
                      <a:pt x="295" y="561"/>
                    </a:lnTo>
                    <a:lnTo>
                      <a:pt x="274" y="561"/>
                    </a:lnTo>
                    <a:lnTo>
                      <a:pt x="274" y="702"/>
                    </a:lnTo>
                    <a:lnTo>
                      <a:pt x="279" y="702"/>
                    </a:lnTo>
                    <a:lnTo>
                      <a:pt x="279" y="697"/>
                    </a:lnTo>
                    <a:lnTo>
                      <a:pt x="256" y="697"/>
                    </a:lnTo>
                    <a:lnTo>
                      <a:pt x="256" y="842"/>
                    </a:lnTo>
                    <a:lnTo>
                      <a:pt x="261" y="842"/>
                    </a:lnTo>
                    <a:lnTo>
                      <a:pt x="261" y="837"/>
                    </a:lnTo>
                    <a:lnTo>
                      <a:pt x="240" y="837"/>
                    </a:lnTo>
                    <a:lnTo>
                      <a:pt x="240" y="960"/>
                    </a:lnTo>
                    <a:lnTo>
                      <a:pt x="245" y="960"/>
                    </a:lnTo>
                    <a:lnTo>
                      <a:pt x="245" y="955"/>
                    </a:lnTo>
                    <a:lnTo>
                      <a:pt x="223" y="955"/>
                    </a:lnTo>
                    <a:lnTo>
                      <a:pt x="223" y="1138"/>
                    </a:lnTo>
                    <a:lnTo>
                      <a:pt x="228" y="1138"/>
                    </a:lnTo>
                    <a:lnTo>
                      <a:pt x="228" y="1133"/>
                    </a:lnTo>
                    <a:lnTo>
                      <a:pt x="206" y="1133"/>
                    </a:lnTo>
                    <a:lnTo>
                      <a:pt x="206" y="1204"/>
                    </a:lnTo>
                    <a:lnTo>
                      <a:pt x="211" y="1204"/>
                    </a:lnTo>
                    <a:lnTo>
                      <a:pt x="211" y="1199"/>
                    </a:lnTo>
                    <a:lnTo>
                      <a:pt x="194" y="1199"/>
                    </a:lnTo>
                    <a:lnTo>
                      <a:pt x="194" y="1204"/>
                    </a:lnTo>
                    <a:lnTo>
                      <a:pt x="201" y="1204"/>
                    </a:lnTo>
                    <a:lnTo>
                      <a:pt x="201" y="1021"/>
                    </a:lnTo>
                    <a:lnTo>
                      <a:pt x="177" y="1021"/>
                    </a:lnTo>
                    <a:lnTo>
                      <a:pt x="177" y="1026"/>
                    </a:lnTo>
                    <a:lnTo>
                      <a:pt x="183" y="1026"/>
                    </a:lnTo>
                    <a:lnTo>
                      <a:pt x="183" y="717"/>
                    </a:lnTo>
                    <a:lnTo>
                      <a:pt x="160" y="717"/>
                    </a:lnTo>
                    <a:lnTo>
                      <a:pt x="160" y="722"/>
                    </a:lnTo>
                    <a:lnTo>
                      <a:pt x="167" y="722"/>
                    </a:lnTo>
                    <a:lnTo>
                      <a:pt x="167" y="647"/>
                    </a:lnTo>
                    <a:lnTo>
                      <a:pt x="138" y="647"/>
                    </a:lnTo>
                    <a:lnTo>
                      <a:pt x="138" y="720"/>
                    </a:lnTo>
                    <a:lnTo>
                      <a:pt x="143" y="720"/>
                    </a:lnTo>
                    <a:lnTo>
                      <a:pt x="143" y="715"/>
                    </a:lnTo>
                    <a:lnTo>
                      <a:pt x="122" y="715"/>
                    </a:lnTo>
                    <a:lnTo>
                      <a:pt x="122" y="788"/>
                    </a:lnTo>
                    <a:lnTo>
                      <a:pt x="126" y="788"/>
                    </a:lnTo>
                    <a:lnTo>
                      <a:pt x="126" y="783"/>
                    </a:lnTo>
                    <a:lnTo>
                      <a:pt x="104" y="783"/>
                    </a:lnTo>
                    <a:lnTo>
                      <a:pt x="104" y="929"/>
                    </a:lnTo>
                    <a:lnTo>
                      <a:pt x="109" y="929"/>
                    </a:lnTo>
                    <a:lnTo>
                      <a:pt x="109" y="924"/>
                    </a:lnTo>
                    <a:lnTo>
                      <a:pt x="88" y="924"/>
                    </a:lnTo>
                    <a:lnTo>
                      <a:pt x="88" y="1042"/>
                    </a:lnTo>
                    <a:lnTo>
                      <a:pt x="92" y="1042"/>
                    </a:lnTo>
                    <a:lnTo>
                      <a:pt x="92" y="1037"/>
                    </a:lnTo>
                    <a:lnTo>
                      <a:pt x="71" y="1037"/>
                    </a:lnTo>
                    <a:lnTo>
                      <a:pt x="71" y="1191"/>
                    </a:lnTo>
                    <a:lnTo>
                      <a:pt x="76" y="1191"/>
                    </a:lnTo>
                    <a:lnTo>
                      <a:pt x="76" y="1186"/>
                    </a:lnTo>
                    <a:lnTo>
                      <a:pt x="54" y="1186"/>
                    </a:lnTo>
                    <a:lnTo>
                      <a:pt x="54" y="1497"/>
                    </a:lnTo>
                    <a:lnTo>
                      <a:pt x="58" y="1497"/>
                    </a:lnTo>
                    <a:lnTo>
                      <a:pt x="58" y="1492"/>
                    </a:lnTo>
                    <a:lnTo>
                      <a:pt x="41" y="1492"/>
                    </a:lnTo>
                    <a:lnTo>
                      <a:pt x="41" y="1497"/>
                    </a:lnTo>
                    <a:lnTo>
                      <a:pt x="47" y="1497"/>
                    </a:lnTo>
                    <a:lnTo>
                      <a:pt x="47" y="1437"/>
                    </a:lnTo>
                    <a:lnTo>
                      <a:pt x="2" y="1437"/>
                    </a:lnTo>
                    <a:lnTo>
                      <a:pt x="2" y="1706"/>
                    </a:lnTo>
                    <a:lnTo>
                      <a:pt x="7" y="1706"/>
                    </a:lnTo>
                    <a:lnTo>
                      <a:pt x="7" y="1701"/>
                    </a:lnTo>
                    <a:lnTo>
                      <a:pt x="0" y="1701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26" name="Freeform 1370"/>
              <p:cNvSpPr>
                <a:spLocks/>
              </p:cNvSpPr>
              <p:nvPr/>
            </p:nvSpPr>
            <p:spPr bwMode="auto">
              <a:xfrm>
                <a:off x="5107" y="3113"/>
                <a:ext cx="29" cy="214"/>
              </a:xfrm>
              <a:custGeom>
                <a:avLst/>
                <a:gdLst/>
                <a:ahLst/>
                <a:cxnLst>
                  <a:cxn ang="0">
                    <a:pos x="0" y="214"/>
                  </a:cxn>
                  <a:cxn ang="0">
                    <a:pos x="12" y="214"/>
                  </a:cxn>
                  <a:cxn ang="0">
                    <a:pos x="12" y="5"/>
                  </a:cxn>
                  <a:cxn ang="0">
                    <a:pos x="5" y="5"/>
                  </a:cxn>
                  <a:cxn ang="0">
                    <a:pos x="5" y="12"/>
                  </a:cxn>
                  <a:cxn ang="0">
                    <a:pos x="23" y="12"/>
                  </a:cxn>
                  <a:cxn ang="0">
                    <a:pos x="23" y="5"/>
                  </a:cxn>
                  <a:cxn ang="0">
                    <a:pos x="18" y="5"/>
                  </a:cxn>
                  <a:cxn ang="0">
                    <a:pos x="18" y="214"/>
                  </a:cxn>
                  <a:cxn ang="0">
                    <a:pos x="29" y="214"/>
                  </a:cxn>
                  <a:cxn ang="0">
                    <a:pos x="29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214"/>
                  </a:cxn>
                </a:cxnLst>
                <a:rect l="0" t="0" r="r" b="b"/>
                <a:pathLst>
                  <a:path w="29" h="214">
                    <a:moveTo>
                      <a:pt x="0" y="214"/>
                    </a:moveTo>
                    <a:lnTo>
                      <a:pt x="12" y="214"/>
                    </a:lnTo>
                    <a:lnTo>
                      <a:pt x="12" y="5"/>
                    </a:lnTo>
                    <a:lnTo>
                      <a:pt x="5" y="5"/>
                    </a:lnTo>
                    <a:lnTo>
                      <a:pt x="5" y="12"/>
                    </a:lnTo>
                    <a:lnTo>
                      <a:pt x="23" y="12"/>
                    </a:lnTo>
                    <a:lnTo>
                      <a:pt x="23" y="5"/>
                    </a:lnTo>
                    <a:lnTo>
                      <a:pt x="18" y="5"/>
                    </a:lnTo>
                    <a:lnTo>
                      <a:pt x="18" y="214"/>
                    </a:lnTo>
                    <a:lnTo>
                      <a:pt x="29" y="214"/>
                    </a:lnTo>
                    <a:lnTo>
                      <a:pt x="29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214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27" name="Freeform 1371"/>
              <p:cNvSpPr>
                <a:spLocks/>
              </p:cNvSpPr>
              <p:nvPr/>
            </p:nvSpPr>
            <p:spPr bwMode="auto">
              <a:xfrm>
                <a:off x="5141" y="3058"/>
                <a:ext cx="29" cy="269"/>
              </a:xfrm>
              <a:custGeom>
                <a:avLst/>
                <a:gdLst/>
                <a:ahLst/>
                <a:cxnLst>
                  <a:cxn ang="0">
                    <a:pos x="0" y="269"/>
                  </a:cxn>
                  <a:cxn ang="0">
                    <a:pos x="12" y="269"/>
                  </a:cxn>
                  <a:cxn ang="0">
                    <a:pos x="12" y="5"/>
                  </a:cxn>
                  <a:cxn ang="0">
                    <a:pos x="5" y="5"/>
                  </a:cxn>
                  <a:cxn ang="0">
                    <a:pos x="5" y="12"/>
                  </a:cxn>
                  <a:cxn ang="0">
                    <a:pos x="23" y="12"/>
                  </a:cxn>
                  <a:cxn ang="0">
                    <a:pos x="23" y="5"/>
                  </a:cxn>
                  <a:cxn ang="0">
                    <a:pos x="18" y="5"/>
                  </a:cxn>
                  <a:cxn ang="0">
                    <a:pos x="18" y="269"/>
                  </a:cxn>
                  <a:cxn ang="0">
                    <a:pos x="29" y="269"/>
                  </a:cxn>
                  <a:cxn ang="0">
                    <a:pos x="29" y="0"/>
                  </a:cxn>
                  <a:cxn ang="0">
                    <a:pos x="0" y="0"/>
                  </a:cxn>
                  <a:cxn ang="0">
                    <a:pos x="0" y="5"/>
                  </a:cxn>
                  <a:cxn ang="0">
                    <a:pos x="0" y="269"/>
                  </a:cxn>
                </a:cxnLst>
                <a:rect l="0" t="0" r="r" b="b"/>
                <a:pathLst>
                  <a:path w="29" h="269">
                    <a:moveTo>
                      <a:pt x="0" y="269"/>
                    </a:moveTo>
                    <a:lnTo>
                      <a:pt x="12" y="269"/>
                    </a:lnTo>
                    <a:lnTo>
                      <a:pt x="12" y="5"/>
                    </a:lnTo>
                    <a:lnTo>
                      <a:pt x="5" y="5"/>
                    </a:lnTo>
                    <a:lnTo>
                      <a:pt x="5" y="12"/>
                    </a:lnTo>
                    <a:lnTo>
                      <a:pt x="23" y="12"/>
                    </a:lnTo>
                    <a:lnTo>
                      <a:pt x="23" y="5"/>
                    </a:lnTo>
                    <a:lnTo>
                      <a:pt x="18" y="5"/>
                    </a:lnTo>
                    <a:lnTo>
                      <a:pt x="18" y="269"/>
                    </a:lnTo>
                    <a:lnTo>
                      <a:pt x="29" y="269"/>
                    </a:lnTo>
                    <a:lnTo>
                      <a:pt x="29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0" y="269"/>
                    </a:lnTo>
                    <a:close/>
                  </a:path>
                </a:pathLst>
              </a:custGeom>
              <a:solidFill>
                <a:srgbClr val="FF0000"/>
              </a:solidFill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28" name="Freeform 1372"/>
              <p:cNvSpPr>
                <a:spLocks noEditPoints="1"/>
              </p:cNvSpPr>
              <p:nvPr/>
            </p:nvSpPr>
            <p:spPr bwMode="auto">
              <a:xfrm>
                <a:off x="3801" y="1499"/>
                <a:ext cx="719" cy="1836"/>
              </a:xfrm>
              <a:custGeom>
                <a:avLst/>
                <a:gdLst/>
                <a:ahLst/>
                <a:cxnLst>
                  <a:cxn ang="0">
                    <a:pos x="15" y="1631"/>
                  </a:cxn>
                  <a:cxn ang="0">
                    <a:pos x="33" y="1705"/>
                  </a:cxn>
                  <a:cxn ang="0">
                    <a:pos x="7" y="1697"/>
                  </a:cxn>
                  <a:cxn ang="0">
                    <a:pos x="18" y="1619"/>
                  </a:cxn>
                  <a:cxn ang="0">
                    <a:pos x="49" y="1444"/>
                  </a:cxn>
                  <a:cxn ang="0">
                    <a:pos x="18" y="1503"/>
                  </a:cxn>
                  <a:cxn ang="0">
                    <a:pos x="66" y="1346"/>
                  </a:cxn>
                  <a:cxn ang="0">
                    <a:pos x="34" y="1401"/>
                  </a:cxn>
                  <a:cxn ang="0">
                    <a:pos x="76" y="1313"/>
                  </a:cxn>
                  <a:cxn ang="0">
                    <a:pos x="76" y="1197"/>
                  </a:cxn>
                  <a:cxn ang="0">
                    <a:pos x="70" y="1182"/>
                  </a:cxn>
                  <a:cxn ang="0">
                    <a:pos x="86" y="1101"/>
                  </a:cxn>
                  <a:cxn ang="0">
                    <a:pos x="117" y="899"/>
                  </a:cxn>
                  <a:cxn ang="0">
                    <a:pos x="117" y="884"/>
                  </a:cxn>
                  <a:cxn ang="0">
                    <a:pos x="143" y="789"/>
                  </a:cxn>
                  <a:cxn ang="0">
                    <a:pos x="177" y="732"/>
                  </a:cxn>
                  <a:cxn ang="0">
                    <a:pos x="194" y="738"/>
                  </a:cxn>
                  <a:cxn ang="0">
                    <a:pos x="160" y="732"/>
                  </a:cxn>
                  <a:cxn ang="0">
                    <a:pos x="188" y="680"/>
                  </a:cxn>
                  <a:cxn ang="0">
                    <a:pos x="219" y="462"/>
                  </a:cxn>
                  <a:cxn ang="0">
                    <a:pos x="222" y="444"/>
                  </a:cxn>
                  <a:cxn ang="0">
                    <a:pos x="236" y="363"/>
                  </a:cxn>
                  <a:cxn ang="0">
                    <a:pos x="222" y="301"/>
                  </a:cxn>
                  <a:cxn ang="0">
                    <a:pos x="254" y="160"/>
                  </a:cxn>
                  <a:cxn ang="0">
                    <a:pos x="287" y="7"/>
                  </a:cxn>
                  <a:cxn ang="0">
                    <a:pos x="295" y="7"/>
                  </a:cxn>
                  <a:cxn ang="0">
                    <a:pos x="306" y="20"/>
                  </a:cxn>
                  <a:cxn ang="0">
                    <a:pos x="313" y="5"/>
                  </a:cxn>
                  <a:cxn ang="0">
                    <a:pos x="363" y="139"/>
                  </a:cxn>
                  <a:cxn ang="0">
                    <a:pos x="346" y="131"/>
                  </a:cxn>
                  <a:cxn ang="0">
                    <a:pos x="380" y="215"/>
                  </a:cxn>
                  <a:cxn ang="0">
                    <a:pos x="371" y="215"/>
                  </a:cxn>
                  <a:cxn ang="0">
                    <a:pos x="390" y="298"/>
                  </a:cxn>
                  <a:cxn ang="0">
                    <a:pos x="389" y="285"/>
                  </a:cxn>
                  <a:cxn ang="0">
                    <a:pos x="423" y="442"/>
                  </a:cxn>
                  <a:cxn ang="0">
                    <a:pos x="431" y="496"/>
                  </a:cxn>
                  <a:cxn ang="0">
                    <a:pos x="414" y="487"/>
                  </a:cxn>
                  <a:cxn ang="0">
                    <a:pos x="442" y="575"/>
                  </a:cxn>
                  <a:cxn ang="0">
                    <a:pos x="458" y="670"/>
                  </a:cxn>
                  <a:cxn ang="0">
                    <a:pos x="473" y="670"/>
                  </a:cxn>
                  <a:cxn ang="0">
                    <a:pos x="481" y="836"/>
                  </a:cxn>
                  <a:cxn ang="0">
                    <a:pos x="507" y="871"/>
                  </a:cxn>
                  <a:cxn ang="0">
                    <a:pos x="526" y="1028"/>
                  </a:cxn>
                  <a:cxn ang="0">
                    <a:pos x="541" y="1072"/>
                  </a:cxn>
                  <a:cxn ang="0">
                    <a:pos x="557" y="1129"/>
                  </a:cxn>
                  <a:cxn ang="0">
                    <a:pos x="542" y="1172"/>
                  </a:cxn>
                  <a:cxn ang="0">
                    <a:pos x="575" y="1346"/>
                  </a:cxn>
                  <a:cxn ang="0">
                    <a:pos x="601" y="1334"/>
                  </a:cxn>
                  <a:cxn ang="0">
                    <a:pos x="576" y="1326"/>
                  </a:cxn>
                  <a:cxn ang="0">
                    <a:pos x="625" y="1480"/>
                  </a:cxn>
                  <a:cxn ang="0">
                    <a:pos x="610" y="1671"/>
                  </a:cxn>
                  <a:cxn ang="0">
                    <a:pos x="628" y="1697"/>
                  </a:cxn>
                  <a:cxn ang="0">
                    <a:pos x="644" y="1760"/>
                  </a:cxn>
                  <a:cxn ang="0">
                    <a:pos x="659" y="1760"/>
                  </a:cxn>
                  <a:cxn ang="0">
                    <a:pos x="686" y="1705"/>
                  </a:cxn>
                  <a:cxn ang="0">
                    <a:pos x="703" y="1691"/>
                  </a:cxn>
                  <a:cxn ang="0">
                    <a:pos x="703" y="1822"/>
                  </a:cxn>
                </a:cxnLst>
                <a:rect l="0" t="0" r="r" b="b"/>
                <a:pathLst>
                  <a:path w="719" h="1836">
                    <a:moveTo>
                      <a:pt x="0" y="1558"/>
                    </a:moveTo>
                    <a:lnTo>
                      <a:pt x="0" y="1572"/>
                    </a:lnTo>
                    <a:lnTo>
                      <a:pt x="7" y="1572"/>
                    </a:lnTo>
                    <a:lnTo>
                      <a:pt x="7" y="1564"/>
                    </a:lnTo>
                    <a:lnTo>
                      <a:pt x="0" y="1564"/>
                    </a:lnTo>
                    <a:lnTo>
                      <a:pt x="0" y="1631"/>
                    </a:lnTo>
                    <a:lnTo>
                      <a:pt x="15" y="1631"/>
                    </a:lnTo>
                    <a:lnTo>
                      <a:pt x="15" y="1558"/>
                    </a:lnTo>
                    <a:lnTo>
                      <a:pt x="7" y="1558"/>
                    </a:lnTo>
                    <a:lnTo>
                      <a:pt x="0" y="1558"/>
                    </a:lnTo>
                    <a:close/>
                    <a:moveTo>
                      <a:pt x="15" y="1676"/>
                    </a:moveTo>
                    <a:lnTo>
                      <a:pt x="0" y="1676"/>
                    </a:lnTo>
                    <a:lnTo>
                      <a:pt x="0" y="1705"/>
                    </a:lnTo>
                    <a:lnTo>
                      <a:pt x="33" y="1705"/>
                    </a:lnTo>
                    <a:lnTo>
                      <a:pt x="33" y="1663"/>
                    </a:lnTo>
                    <a:lnTo>
                      <a:pt x="18" y="1663"/>
                    </a:lnTo>
                    <a:lnTo>
                      <a:pt x="18" y="1697"/>
                    </a:lnTo>
                    <a:lnTo>
                      <a:pt x="24" y="1697"/>
                    </a:lnTo>
                    <a:lnTo>
                      <a:pt x="24" y="1691"/>
                    </a:lnTo>
                    <a:lnTo>
                      <a:pt x="7" y="1691"/>
                    </a:lnTo>
                    <a:lnTo>
                      <a:pt x="7" y="1697"/>
                    </a:lnTo>
                    <a:lnTo>
                      <a:pt x="15" y="1697"/>
                    </a:lnTo>
                    <a:lnTo>
                      <a:pt x="15" y="1676"/>
                    </a:lnTo>
                    <a:close/>
                    <a:moveTo>
                      <a:pt x="18" y="1619"/>
                    </a:moveTo>
                    <a:lnTo>
                      <a:pt x="33" y="1619"/>
                    </a:lnTo>
                    <a:lnTo>
                      <a:pt x="33" y="1546"/>
                    </a:lnTo>
                    <a:lnTo>
                      <a:pt x="18" y="1546"/>
                    </a:lnTo>
                    <a:lnTo>
                      <a:pt x="18" y="1619"/>
                    </a:lnTo>
                    <a:close/>
                    <a:moveTo>
                      <a:pt x="18" y="1503"/>
                    </a:moveTo>
                    <a:lnTo>
                      <a:pt x="33" y="1503"/>
                    </a:lnTo>
                    <a:lnTo>
                      <a:pt x="33" y="1488"/>
                    </a:lnTo>
                    <a:lnTo>
                      <a:pt x="24" y="1488"/>
                    </a:lnTo>
                    <a:lnTo>
                      <a:pt x="24" y="1496"/>
                    </a:lnTo>
                    <a:lnTo>
                      <a:pt x="49" y="1496"/>
                    </a:lnTo>
                    <a:lnTo>
                      <a:pt x="49" y="1444"/>
                    </a:lnTo>
                    <a:lnTo>
                      <a:pt x="34" y="1444"/>
                    </a:lnTo>
                    <a:lnTo>
                      <a:pt x="34" y="1488"/>
                    </a:lnTo>
                    <a:lnTo>
                      <a:pt x="41" y="1488"/>
                    </a:lnTo>
                    <a:lnTo>
                      <a:pt x="41" y="1482"/>
                    </a:lnTo>
                    <a:lnTo>
                      <a:pt x="18" y="1482"/>
                    </a:lnTo>
                    <a:lnTo>
                      <a:pt x="18" y="1488"/>
                    </a:lnTo>
                    <a:lnTo>
                      <a:pt x="18" y="1503"/>
                    </a:lnTo>
                    <a:close/>
                    <a:moveTo>
                      <a:pt x="34" y="1401"/>
                    </a:moveTo>
                    <a:lnTo>
                      <a:pt x="49" y="1401"/>
                    </a:lnTo>
                    <a:lnTo>
                      <a:pt x="49" y="1391"/>
                    </a:lnTo>
                    <a:lnTo>
                      <a:pt x="41" y="1391"/>
                    </a:lnTo>
                    <a:lnTo>
                      <a:pt x="41" y="1399"/>
                    </a:lnTo>
                    <a:lnTo>
                      <a:pt x="66" y="1399"/>
                    </a:lnTo>
                    <a:lnTo>
                      <a:pt x="66" y="1346"/>
                    </a:lnTo>
                    <a:lnTo>
                      <a:pt x="52" y="1346"/>
                    </a:lnTo>
                    <a:lnTo>
                      <a:pt x="52" y="1391"/>
                    </a:lnTo>
                    <a:lnTo>
                      <a:pt x="58" y="1391"/>
                    </a:lnTo>
                    <a:lnTo>
                      <a:pt x="58" y="1385"/>
                    </a:lnTo>
                    <a:lnTo>
                      <a:pt x="34" y="1385"/>
                    </a:lnTo>
                    <a:lnTo>
                      <a:pt x="34" y="1391"/>
                    </a:lnTo>
                    <a:lnTo>
                      <a:pt x="34" y="1401"/>
                    </a:lnTo>
                    <a:close/>
                    <a:moveTo>
                      <a:pt x="70" y="1307"/>
                    </a:moveTo>
                    <a:lnTo>
                      <a:pt x="70" y="1321"/>
                    </a:lnTo>
                    <a:lnTo>
                      <a:pt x="84" y="1321"/>
                    </a:lnTo>
                    <a:lnTo>
                      <a:pt x="84" y="1245"/>
                    </a:lnTo>
                    <a:lnTo>
                      <a:pt x="70" y="1245"/>
                    </a:lnTo>
                    <a:lnTo>
                      <a:pt x="70" y="1313"/>
                    </a:lnTo>
                    <a:lnTo>
                      <a:pt x="76" y="1313"/>
                    </a:lnTo>
                    <a:lnTo>
                      <a:pt x="76" y="1307"/>
                    </a:lnTo>
                    <a:lnTo>
                      <a:pt x="70" y="1307"/>
                    </a:lnTo>
                    <a:close/>
                    <a:moveTo>
                      <a:pt x="70" y="1202"/>
                    </a:moveTo>
                    <a:lnTo>
                      <a:pt x="84" y="1202"/>
                    </a:lnTo>
                    <a:lnTo>
                      <a:pt x="84" y="1189"/>
                    </a:lnTo>
                    <a:lnTo>
                      <a:pt x="76" y="1189"/>
                    </a:lnTo>
                    <a:lnTo>
                      <a:pt x="76" y="1197"/>
                    </a:lnTo>
                    <a:lnTo>
                      <a:pt x="100" y="1197"/>
                    </a:lnTo>
                    <a:lnTo>
                      <a:pt x="100" y="1145"/>
                    </a:lnTo>
                    <a:lnTo>
                      <a:pt x="86" y="1145"/>
                    </a:lnTo>
                    <a:lnTo>
                      <a:pt x="86" y="1189"/>
                    </a:lnTo>
                    <a:lnTo>
                      <a:pt x="92" y="1189"/>
                    </a:lnTo>
                    <a:lnTo>
                      <a:pt x="92" y="1182"/>
                    </a:lnTo>
                    <a:lnTo>
                      <a:pt x="70" y="1182"/>
                    </a:lnTo>
                    <a:lnTo>
                      <a:pt x="70" y="1189"/>
                    </a:lnTo>
                    <a:lnTo>
                      <a:pt x="70" y="1202"/>
                    </a:lnTo>
                    <a:close/>
                    <a:moveTo>
                      <a:pt x="86" y="1101"/>
                    </a:moveTo>
                    <a:lnTo>
                      <a:pt x="100" y="1101"/>
                    </a:lnTo>
                    <a:lnTo>
                      <a:pt x="100" y="1027"/>
                    </a:lnTo>
                    <a:lnTo>
                      <a:pt x="86" y="1027"/>
                    </a:lnTo>
                    <a:lnTo>
                      <a:pt x="86" y="1101"/>
                    </a:lnTo>
                    <a:close/>
                    <a:moveTo>
                      <a:pt x="102" y="999"/>
                    </a:moveTo>
                    <a:lnTo>
                      <a:pt x="117" y="999"/>
                    </a:lnTo>
                    <a:lnTo>
                      <a:pt x="117" y="926"/>
                    </a:lnTo>
                    <a:lnTo>
                      <a:pt x="102" y="926"/>
                    </a:lnTo>
                    <a:lnTo>
                      <a:pt x="102" y="999"/>
                    </a:lnTo>
                    <a:close/>
                    <a:moveTo>
                      <a:pt x="117" y="884"/>
                    </a:moveTo>
                    <a:lnTo>
                      <a:pt x="117" y="899"/>
                    </a:lnTo>
                    <a:lnTo>
                      <a:pt x="134" y="899"/>
                    </a:lnTo>
                    <a:lnTo>
                      <a:pt x="134" y="826"/>
                    </a:lnTo>
                    <a:lnTo>
                      <a:pt x="120" y="826"/>
                    </a:lnTo>
                    <a:lnTo>
                      <a:pt x="120" y="891"/>
                    </a:lnTo>
                    <a:lnTo>
                      <a:pt x="126" y="891"/>
                    </a:lnTo>
                    <a:lnTo>
                      <a:pt x="126" y="884"/>
                    </a:lnTo>
                    <a:lnTo>
                      <a:pt x="117" y="884"/>
                    </a:lnTo>
                    <a:close/>
                    <a:moveTo>
                      <a:pt x="133" y="782"/>
                    </a:moveTo>
                    <a:lnTo>
                      <a:pt x="133" y="797"/>
                    </a:lnTo>
                    <a:lnTo>
                      <a:pt x="151" y="797"/>
                    </a:lnTo>
                    <a:lnTo>
                      <a:pt x="151" y="726"/>
                    </a:lnTo>
                    <a:lnTo>
                      <a:pt x="136" y="726"/>
                    </a:lnTo>
                    <a:lnTo>
                      <a:pt x="136" y="789"/>
                    </a:lnTo>
                    <a:lnTo>
                      <a:pt x="143" y="789"/>
                    </a:lnTo>
                    <a:lnTo>
                      <a:pt x="143" y="782"/>
                    </a:lnTo>
                    <a:lnTo>
                      <a:pt x="133" y="782"/>
                    </a:lnTo>
                    <a:close/>
                    <a:moveTo>
                      <a:pt x="168" y="713"/>
                    </a:moveTo>
                    <a:lnTo>
                      <a:pt x="154" y="713"/>
                    </a:lnTo>
                    <a:lnTo>
                      <a:pt x="154" y="740"/>
                    </a:lnTo>
                    <a:lnTo>
                      <a:pt x="177" y="740"/>
                    </a:lnTo>
                    <a:lnTo>
                      <a:pt x="177" y="732"/>
                    </a:lnTo>
                    <a:lnTo>
                      <a:pt x="170" y="732"/>
                    </a:lnTo>
                    <a:lnTo>
                      <a:pt x="170" y="747"/>
                    </a:lnTo>
                    <a:lnTo>
                      <a:pt x="202" y="747"/>
                    </a:lnTo>
                    <a:lnTo>
                      <a:pt x="202" y="724"/>
                    </a:lnTo>
                    <a:lnTo>
                      <a:pt x="188" y="724"/>
                    </a:lnTo>
                    <a:lnTo>
                      <a:pt x="188" y="738"/>
                    </a:lnTo>
                    <a:lnTo>
                      <a:pt x="194" y="738"/>
                    </a:lnTo>
                    <a:lnTo>
                      <a:pt x="194" y="732"/>
                    </a:lnTo>
                    <a:lnTo>
                      <a:pt x="177" y="732"/>
                    </a:lnTo>
                    <a:lnTo>
                      <a:pt x="177" y="738"/>
                    </a:lnTo>
                    <a:lnTo>
                      <a:pt x="185" y="738"/>
                    </a:lnTo>
                    <a:lnTo>
                      <a:pt x="185" y="726"/>
                    </a:lnTo>
                    <a:lnTo>
                      <a:pt x="160" y="726"/>
                    </a:lnTo>
                    <a:lnTo>
                      <a:pt x="160" y="732"/>
                    </a:lnTo>
                    <a:lnTo>
                      <a:pt x="168" y="732"/>
                    </a:lnTo>
                    <a:lnTo>
                      <a:pt x="168" y="713"/>
                    </a:lnTo>
                    <a:close/>
                    <a:moveTo>
                      <a:pt x="188" y="680"/>
                    </a:moveTo>
                    <a:lnTo>
                      <a:pt x="202" y="680"/>
                    </a:lnTo>
                    <a:lnTo>
                      <a:pt x="202" y="607"/>
                    </a:lnTo>
                    <a:lnTo>
                      <a:pt x="188" y="607"/>
                    </a:lnTo>
                    <a:lnTo>
                      <a:pt x="188" y="680"/>
                    </a:lnTo>
                    <a:close/>
                    <a:moveTo>
                      <a:pt x="204" y="580"/>
                    </a:moveTo>
                    <a:lnTo>
                      <a:pt x="219" y="580"/>
                    </a:lnTo>
                    <a:lnTo>
                      <a:pt x="219" y="505"/>
                    </a:lnTo>
                    <a:lnTo>
                      <a:pt x="204" y="505"/>
                    </a:lnTo>
                    <a:lnTo>
                      <a:pt x="204" y="580"/>
                    </a:lnTo>
                    <a:close/>
                    <a:moveTo>
                      <a:pt x="204" y="462"/>
                    </a:moveTo>
                    <a:lnTo>
                      <a:pt x="219" y="462"/>
                    </a:lnTo>
                    <a:lnTo>
                      <a:pt x="219" y="444"/>
                    </a:lnTo>
                    <a:lnTo>
                      <a:pt x="211" y="444"/>
                    </a:lnTo>
                    <a:lnTo>
                      <a:pt x="211" y="452"/>
                    </a:lnTo>
                    <a:lnTo>
                      <a:pt x="236" y="452"/>
                    </a:lnTo>
                    <a:lnTo>
                      <a:pt x="236" y="407"/>
                    </a:lnTo>
                    <a:lnTo>
                      <a:pt x="222" y="407"/>
                    </a:lnTo>
                    <a:lnTo>
                      <a:pt x="222" y="444"/>
                    </a:lnTo>
                    <a:lnTo>
                      <a:pt x="228" y="444"/>
                    </a:lnTo>
                    <a:lnTo>
                      <a:pt x="228" y="437"/>
                    </a:lnTo>
                    <a:lnTo>
                      <a:pt x="204" y="437"/>
                    </a:lnTo>
                    <a:lnTo>
                      <a:pt x="204" y="444"/>
                    </a:lnTo>
                    <a:lnTo>
                      <a:pt x="204" y="462"/>
                    </a:lnTo>
                    <a:close/>
                    <a:moveTo>
                      <a:pt x="222" y="363"/>
                    </a:moveTo>
                    <a:lnTo>
                      <a:pt x="236" y="363"/>
                    </a:lnTo>
                    <a:lnTo>
                      <a:pt x="236" y="301"/>
                    </a:lnTo>
                    <a:lnTo>
                      <a:pt x="228" y="301"/>
                    </a:lnTo>
                    <a:lnTo>
                      <a:pt x="228" y="309"/>
                    </a:lnTo>
                    <a:lnTo>
                      <a:pt x="241" y="309"/>
                    </a:lnTo>
                    <a:lnTo>
                      <a:pt x="241" y="295"/>
                    </a:lnTo>
                    <a:lnTo>
                      <a:pt x="222" y="295"/>
                    </a:lnTo>
                    <a:lnTo>
                      <a:pt x="222" y="301"/>
                    </a:lnTo>
                    <a:lnTo>
                      <a:pt x="222" y="363"/>
                    </a:lnTo>
                    <a:close/>
                    <a:moveTo>
                      <a:pt x="238" y="261"/>
                    </a:moveTo>
                    <a:lnTo>
                      <a:pt x="253" y="261"/>
                    </a:lnTo>
                    <a:lnTo>
                      <a:pt x="253" y="188"/>
                    </a:lnTo>
                    <a:lnTo>
                      <a:pt x="238" y="188"/>
                    </a:lnTo>
                    <a:lnTo>
                      <a:pt x="238" y="261"/>
                    </a:lnTo>
                    <a:close/>
                    <a:moveTo>
                      <a:pt x="254" y="160"/>
                    </a:moveTo>
                    <a:lnTo>
                      <a:pt x="269" y="160"/>
                    </a:lnTo>
                    <a:lnTo>
                      <a:pt x="269" y="86"/>
                    </a:lnTo>
                    <a:lnTo>
                      <a:pt x="254" y="86"/>
                    </a:lnTo>
                    <a:lnTo>
                      <a:pt x="254" y="160"/>
                    </a:lnTo>
                    <a:close/>
                    <a:moveTo>
                      <a:pt x="272" y="60"/>
                    </a:moveTo>
                    <a:lnTo>
                      <a:pt x="287" y="60"/>
                    </a:lnTo>
                    <a:lnTo>
                      <a:pt x="287" y="7"/>
                    </a:lnTo>
                    <a:lnTo>
                      <a:pt x="279" y="7"/>
                    </a:lnTo>
                    <a:lnTo>
                      <a:pt x="279" y="15"/>
                    </a:lnTo>
                    <a:lnTo>
                      <a:pt x="303" y="15"/>
                    </a:lnTo>
                    <a:lnTo>
                      <a:pt x="303" y="3"/>
                    </a:lnTo>
                    <a:lnTo>
                      <a:pt x="288" y="3"/>
                    </a:lnTo>
                    <a:lnTo>
                      <a:pt x="288" y="7"/>
                    </a:lnTo>
                    <a:lnTo>
                      <a:pt x="295" y="7"/>
                    </a:lnTo>
                    <a:lnTo>
                      <a:pt x="295" y="0"/>
                    </a:lnTo>
                    <a:lnTo>
                      <a:pt x="272" y="0"/>
                    </a:lnTo>
                    <a:lnTo>
                      <a:pt x="272" y="7"/>
                    </a:lnTo>
                    <a:lnTo>
                      <a:pt x="272" y="60"/>
                    </a:lnTo>
                    <a:close/>
                    <a:moveTo>
                      <a:pt x="321" y="0"/>
                    </a:moveTo>
                    <a:lnTo>
                      <a:pt x="306" y="0"/>
                    </a:lnTo>
                    <a:lnTo>
                      <a:pt x="306" y="20"/>
                    </a:lnTo>
                    <a:lnTo>
                      <a:pt x="329" y="20"/>
                    </a:lnTo>
                    <a:lnTo>
                      <a:pt x="329" y="11"/>
                    </a:lnTo>
                    <a:lnTo>
                      <a:pt x="322" y="11"/>
                    </a:lnTo>
                    <a:lnTo>
                      <a:pt x="322" y="58"/>
                    </a:lnTo>
                    <a:lnTo>
                      <a:pt x="337" y="58"/>
                    </a:lnTo>
                    <a:lnTo>
                      <a:pt x="337" y="5"/>
                    </a:lnTo>
                    <a:lnTo>
                      <a:pt x="313" y="5"/>
                    </a:lnTo>
                    <a:lnTo>
                      <a:pt x="313" y="11"/>
                    </a:lnTo>
                    <a:lnTo>
                      <a:pt x="321" y="11"/>
                    </a:lnTo>
                    <a:lnTo>
                      <a:pt x="321" y="0"/>
                    </a:lnTo>
                    <a:close/>
                    <a:moveTo>
                      <a:pt x="355" y="84"/>
                    </a:moveTo>
                    <a:lnTo>
                      <a:pt x="340" y="84"/>
                    </a:lnTo>
                    <a:lnTo>
                      <a:pt x="340" y="139"/>
                    </a:lnTo>
                    <a:lnTo>
                      <a:pt x="363" y="139"/>
                    </a:lnTo>
                    <a:lnTo>
                      <a:pt x="363" y="131"/>
                    </a:lnTo>
                    <a:lnTo>
                      <a:pt x="356" y="131"/>
                    </a:lnTo>
                    <a:lnTo>
                      <a:pt x="356" y="141"/>
                    </a:lnTo>
                    <a:lnTo>
                      <a:pt x="371" y="141"/>
                    </a:lnTo>
                    <a:lnTo>
                      <a:pt x="371" y="125"/>
                    </a:lnTo>
                    <a:lnTo>
                      <a:pt x="346" y="125"/>
                    </a:lnTo>
                    <a:lnTo>
                      <a:pt x="346" y="131"/>
                    </a:lnTo>
                    <a:lnTo>
                      <a:pt x="355" y="131"/>
                    </a:lnTo>
                    <a:lnTo>
                      <a:pt x="355" y="84"/>
                    </a:lnTo>
                    <a:close/>
                    <a:moveTo>
                      <a:pt x="371" y="185"/>
                    </a:moveTo>
                    <a:lnTo>
                      <a:pt x="356" y="185"/>
                    </a:lnTo>
                    <a:lnTo>
                      <a:pt x="356" y="224"/>
                    </a:lnTo>
                    <a:lnTo>
                      <a:pt x="380" y="224"/>
                    </a:lnTo>
                    <a:lnTo>
                      <a:pt x="380" y="215"/>
                    </a:lnTo>
                    <a:lnTo>
                      <a:pt x="374" y="215"/>
                    </a:lnTo>
                    <a:lnTo>
                      <a:pt x="374" y="241"/>
                    </a:lnTo>
                    <a:lnTo>
                      <a:pt x="389" y="241"/>
                    </a:lnTo>
                    <a:lnTo>
                      <a:pt x="389" y="209"/>
                    </a:lnTo>
                    <a:lnTo>
                      <a:pt x="363" y="209"/>
                    </a:lnTo>
                    <a:lnTo>
                      <a:pt x="363" y="215"/>
                    </a:lnTo>
                    <a:lnTo>
                      <a:pt x="371" y="215"/>
                    </a:lnTo>
                    <a:lnTo>
                      <a:pt x="371" y="185"/>
                    </a:lnTo>
                    <a:close/>
                    <a:moveTo>
                      <a:pt x="389" y="285"/>
                    </a:moveTo>
                    <a:lnTo>
                      <a:pt x="374" y="285"/>
                    </a:lnTo>
                    <a:lnTo>
                      <a:pt x="374" y="306"/>
                    </a:lnTo>
                    <a:lnTo>
                      <a:pt x="397" y="306"/>
                    </a:lnTo>
                    <a:lnTo>
                      <a:pt x="397" y="298"/>
                    </a:lnTo>
                    <a:lnTo>
                      <a:pt x="390" y="298"/>
                    </a:lnTo>
                    <a:lnTo>
                      <a:pt x="390" y="342"/>
                    </a:lnTo>
                    <a:lnTo>
                      <a:pt x="405" y="342"/>
                    </a:lnTo>
                    <a:lnTo>
                      <a:pt x="405" y="292"/>
                    </a:lnTo>
                    <a:lnTo>
                      <a:pt x="380" y="292"/>
                    </a:lnTo>
                    <a:lnTo>
                      <a:pt x="380" y="298"/>
                    </a:lnTo>
                    <a:lnTo>
                      <a:pt x="389" y="298"/>
                    </a:lnTo>
                    <a:lnTo>
                      <a:pt x="389" y="285"/>
                    </a:lnTo>
                    <a:close/>
                    <a:moveTo>
                      <a:pt x="403" y="373"/>
                    </a:moveTo>
                    <a:lnTo>
                      <a:pt x="403" y="387"/>
                    </a:lnTo>
                    <a:lnTo>
                      <a:pt x="414" y="387"/>
                    </a:lnTo>
                    <a:lnTo>
                      <a:pt x="414" y="379"/>
                    </a:lnTo>
                    <a:lnTo>
                      <a:pt x="408" y="379"/>
                    </a:lnTo>
                    <a:lnTo>
                      <a:pt x="408" y="442"/>
                    </a:lnTo>
                    <a:lnTo>
                      <a:pt x="423" y="442"/>
                    </a:lnTo>
                    <a:lnTo>
                      <a:pt x="423" y="373"/>
                    </a:lnTo>
                    <a:lnTo>
                      <a:pt x="414" y="373"/>
                    </a:lnTo>
                    <a:lnTo>
                      <a:pt x="403" y="373"/>
                    </a:lnTo>
                    <a:close/>
                    <a:moveTo>
                      <a:pt x="423" y="486"/>
                    </a:moveTo>
                    <a:lnTo>
                      <a:pt x="408" y="486"/>
                    </a:lnTo>
                    <a:lnTo>
                      <a:pt x="408" y="496"/>
                    </a:lnTo>
                    <a:lnTo>
                      <a:pt x="431" y="496"/>
                    </a:lnTo>
                    <a:lnTo>
                      <a:pt x="431" y="487"/>
                    </a:lnTo>
                    <a:lnTo>
                      <a:pt x="424" y="487"/>
                    </a:lnTo>
                    <a:lnTo>
                      <a:pt x="424" y="543"/>
                    </a:lnTo>
                    <a:lnTo>
                      <a:pt x="439" y="543"/>
                    </a:lnTo>
                    <a:lnTo>
                      <a:pt x="439" y="481"/>
                    </a:lnTo>
                    <a:lnTo>
                      <a:pt x="414" y="481"/>
                    </a:lnTo>
                    <a:lnTo>
                      <a:pt x="414" y="487"/>
                    </a:lnTo>
                    <a:lnTo>
                      <a:pt x="423" y="487"/>
                    </a:lnTo>
                    <a:lnTo>
                      <a:pt x="423" y="486"/>
                    </a:lnTo>
                    <a:close/>
                    <a:moveTo>
                      <a:pt x="442" y="568"/>
                    </a:moveTo>
                    <a:lnTo>
                      <a:pt x="442" y="583"/>
                    </a:lnTo>
                    <a:lnTo>
                      <a:pt x="448" y="583"/>
                    </a:lnTo>
                    <a:lnTo>
                      <a:pt x="448" y="575"/>
                    </a:lnTo>
                    <a:lnTo>
                      <a:pt x="442" y="575"/>
                    </a:lnTo>
                    <a:lnTo>
                      <a:pt x="442" y="643"/>
                    </a:lnTo>
                    <a:lnTo>
                      <a:pt x="457" y="643"/>
                    </a:lnTo>
                    <a:lnTo>
                      <a:pt x="457" y="568"/>
                    </a:lnTo>
                    <a:lnTo>
                      <a:pt x="448" y="568"/>
                    </a:lnTo>
                    <a:lnTo>
                      <a:pt x="442" y="568"/>
                    </a:lnTo>
                    <a:close/>
                    <a:moveTo>
                      <a:pt x="473" y="670"/>
                    </a:moveTo>
                    <a:lnTo>
                      <a:pt x="458" y="670"/>
                    </a:lnTo>
                    <a:lnTo>
                      <a:pt x="458" y="747"/>
                    </a:lnTo>
                    <a:lnTo>
                      <a:pt x="469" y="747"/>
                    </a:lnTo>
                    <a:lnTo>
                      <a:pt x="469" y="732"/>
                    </a:lnTo>
                    <a:lnTo>
                      <a:pt x="465" y="732"/>
                    </a:lnTo>
                    <a:lnTo>
                      <a:pt x="465" y="738"/>
                    </a:lnTo>
                    <a:lnTo>
                      <a:pt x="473" y="738"/>
                    </a:lnTo>
                    <a:lnTo>
                      <a:pt x="473" y="670"/>
                    </a:lnTo>
                    <a:close/>
                    <a:moveTo>
                      <a:pt x="489" y="771"/>
                    </a:moveTo>
                    <a:lnTo>
                      <a:pt x="474" y="771"/>
                    </a:lnTo>
                    <a:lnTo>
                      <a:pt x="474" y="844"/>
                    </a:lnTo>
                    <a:lnTo>
                      <a:pt x="491" y="844"/>
                    </a:lnTo>
                    <a:lnTo>
                      <a:pt x="491" y="829"/>
                    </a:lnTo>
                    <a:lnTo>
                      <a:pt x="481" y="829"/>
                    </a:lnTo>
                    <a:lnTo>
                      <a:pt x="481" y="836"/>
                    </a:lnTo>
                    <a:lnTo>
                      <a:pt x="489" y="836"/>
                    </a:lnTo>
                    <a:lnTo>
                      <a:pt x="489" y="771"/>
                    </a:lnTo>
                    <a:close/>
                    <a:moveTo>
                      <a:pt x="507" y="871"/>
                    </a:moveTo>
                    <a:lnTo>
                      <a:pt x="492" y="871"/>
                    </a:lnTo>
                    <a:lnTo>
                      <a:pt x="492" y="944"/>
                    </a:lnTo>
                    <a:lnTo>
                      <a:pt x="507" y="944"/>
                    </a:lnTo>
                    <a:lnTo>
                      <a:pt x="507" y="871"/>
                    </a:lnTo>
                    <a:close/>
                    <a:moveTo>
                      <a:pt x="523" y="972"/>
                    </a:moveTo>
                    <a:lnTo>
                      <a:pt x="508" y="972"/>
                    </a:lnTo>
                    <a:lnTo>
                      <a:pt x="508" y="1017"/>
                    </a:lnTo>
                    <a:lnTo>
                      <a:pt x="533" y="1017"/>
                    </a:lnTo>
                    <a:lnTo>
                      <a:pt x="533" y="1009"/>
                    </a:lnTo>
                    <a:lnTo>
                      <a:pt x="526" y="1009"/>
                    </a:lnTo>
                    <a:lnTo>
                      <a:pt x="526" y="1028"/>
                    </a:lnTo>
                    <a:lnTo>
                      <a:pt x="541" y="1028"/>
                    </a:lnTo>
                    <a:lnTo>
                      <a:pt x="541" y="1002"/>
                    </a:lnTo>
                    <a:lnTo>
                      <a:pt x="515" y="1002"/>
                    </a:lnTo>
                    <a:lnTo>
                      <a:pt x="515" y="1009"/>
                    </a:lnTo>
                    <a:lnTo>
                      <a:pt x="523" y="1009"/>
                    </a:lnTo>
                    <a:lnTo>
                      <a:pt x="523" y="972"/>
                    </a:lnTo>
                    <a:close/>
                    <a:moveTo>
                      <a:pt x="541" y="1072"/>
                    </a:moveTo>
                    <a:lnTo>
                      <a:pt x="526" y="1072"/>
                    </a:lnTo>
                    <a:lnTo>
                      <a:pt x="526" y="1127"/>
                    </a:lnTo>
                    <a:lnTo>
                      <a:pt x="549" y="1127"/>
                    </a:lnTo>
                    <a:lnTo>
                      <a:pt x="549" y="1119"/>
                    </a:lnTo>
                    <a:lnTo>
                      <a:pt x="542" y="1119"/>
                    </a:lnTo>
                    <a:lnTo>
                      <a:pt x="542" y="1129"/>
                    </a:lnTo>
                    <a:lnTo>
                      <a:pt x="557" y="1129"/>
                    </a:lnTo>
                    <a:lnTo>
                      <a:pt x="557" y="1113"/>
                    </a:lnTo>
                    <a:lnTo>
                      <a:pt x="533" y="1113"/>
                    </a:lnTo>
                    <a:lnTo>
                      <a:pt x="533" y="1119"/>
                    </a:lnTo>
                    <a:lnTo>
                      <a:pt x="541" y="1119"/>
                    </a:lnTo>
                    <a:lnTo>
                      <a:pt x="541" y="1072"/>
                    </a:lnTo>
                    <a:close/>
                    <a:moveTo>
                      <a:pt x="557" y="1172"/>
                    </a:moveTo>
                    <a:lnTo>
                      <a:pt x="542" y="1172"/>
                    </a:lnTo>
                    <a:lnTo>
                      <a:pt x="542" y="1247"/>
                    </a:lnTo>
                    <a:lnTo>
                      <a:pt x="557" y="1247"/>
                    </a:lnTo>
                    <a:lnTo>
                      <a:pt x="557" y="1172"/>
                    </a:lnTo>
                    <a:close/>
                    <a:moveTo>
                      <a:pt x="575" y="1273"/>
                    </a:moveTo>
                    <a:lnTo>
                      <a:pt x="560" y="1273"/>
                    </a:lnTo>
                    <a:lnTo>
                      <a:pt x="560" y="1346"/>
                    </a:lnTo>
                    <a:lnTo>
                      <a:pt x="575" y="1346"/>
                    </a:lnTo>
                    <a:lnTo>
                      <a:pt x="575" y="1273"/>
                    </a:lnTo>
                    <a:close/>
                    <a:moveTo>
                      <a:pt x="576" y="1373"/>
                    </a:moveTo>
                    <a:lnTo>
                      <a:pt x="591" y="1373"/>
                    </a:lnTo>
                    <a:lnTo>
                      <a:pt x="591" y="1326"/>
                    </a:lnTo>
                    <a:lnTo>
                      <a:pt x="583" y="1326"/>
                    </a:lnTo>
                    <a:lnTo>
                      <a:pt x="583" y="1334"/>
                    </a:lnTo>
                    <a:lnTo>
                      <a:pt x="601" y="1334"/>
                    </a:lnTo>
                    <a:lnTo>
                      <a:pt x="601" y="1326"/>
                    </a:lnTo>
                    <a:lnTo>
                      <a:pt x="594" y="1326"/>
                    </a:lnTo>
                    <a:lnTo>
                      <a:pt x="594" y="1336"/>
                    </a:lnTo>
                    <a:lnTo>
                      <a:pt x="609" y="1336"/>
                    </a:lnTo>
                    <a:lnTo>
                      <a:pt x="609" y="1320"/>
                    </a:lnTo>
                    <a:lnTo>
                      <a:pt x="576" y="1320"/>
                    </a:lnTo>
                    <a:lnTo>
                      <a:pt x="576" y="1326"/>
                    </a:lnTo>
                    <a:lnTo>
                      <a:pt x="576" y="1373"/>
                    </a:lnTo>
                    <a:close/>
                    <a:moveTo>
                      <a:pt x="609" y="1380"/>
                    </a:moveTo>
                    <a:lnTo>
                      <a:pt x="594" y="1380"/>
                    </a:lnTo>
                    <a:lnTo>
                      <a:pt x="594" y="1453"/>
                    </a:lnTo>
                    <a:lnTo>
                      <a:pt x="609" y="1453"/>
                    </a:lnTo>
                    <a:lnTo>
                      <a:pt x="609" y="1380"/>
                    </a:lnTo>
                    <a:close/>
                    <a:moveTo>
                      <a:pt x="625" y="1480"/>
                    </a:moveTo>
                    <a:lnTo>
                      <a:pt x="610" y="1480"/>
                    </a:lnTo>
                    <a:lnTo>
                      <a:pt x="610" y="1555"/>
                    </a:lnTo>
                    <a:lnTo>
                      <a:pt x="625" y="1555"/>
                    </a:lnTo>
                    <a:lnTo>
                      <a:pt x="625" y="1480"/>
                    </a:lnTo>
                    <a:close/>
                    <a:moveTo>
                      <a:pt x="625" y="1598"/>
                    </a:moveTo>
                    <a:lnTo>
                      <a:pt x="610" y="1598"/>
                    </a:lnTo>
                    <a:lnTo>
                      <a:pt x="610" y="1671"/>
                    </a:lnTo>
                    <a:lnTo>
                      <a:pt x="625" y="1671"/>
                    </a:lnTo>
                    <a:lnTo>
                      <a:pt x="625" y="1598"/>
                    </a:lnTo>
                    <a:close/>
                    <a:moveTo>
                      <a:pt x="628" y="1697"/>
                    </a:moveTo>
                    <a:lnTo>
                      <a:pt x="643" y="1697"/>
                    </a:lnTo>
                    <a:lnTo>
                      <a:pt x="643" y="1624"/>
                    </a:lnTo>
                    <a:lnTo>
                      <a:pt x="628" y="1624"/>
                    </a:lnTo>
                    <a:lnTo>
                      <a:pt x="628" y="1697"/>
                    </a:lnTo>
                    <a:close/>
                    <a:moveTo>
                      <a:pt x="659" y="1644"/>
                    </a:moveTo>
                    <a:lnTo>
                      <a:pt x="644" y="1644"/>
                    </a:lnTo>
                    <a:lnTo>
                      <a:pt x="644" y="1716"/>
                    </a:lnTo>
                    <a:lnTo>
                      <a:pt x="659" y="1716"/>
                    </a:lnTo>
                    <a:lnTo>
                      <a:pt x="659" y="1644"/>
                    </a:lnTo>
                    <a:close/>
                    <a:moveTo>
                      <a:pt x="659" y="1760"/>
                    </a:moveTo>
                    <a:lnTo>
                      <a:pt x="644" y="1760"/>
                    </a:lnTo>
                    <a:lnTo>
                      <a:pt x="644" y="1836"/>
                    </a:lnTo>
                    <a:lnTo>
                      <a:pt x="657" y="1836"/>
                    </a:lnTo>
                    <a:lnTo>
                      <a:pt x="657" y="1822"/>
                    </a:lnTo>
                    <a:lnTo>
                      <a:pt x="651" y="1822"/>
                    </a:lnTo>
                    <a:lnTo>
                      <a:pt x="651" y="1828"/>
                    </a:lnTo>
                    <a:lnTo>
                      <a:pt x="659" y="1828"/>
                    </a:lnTo>
                    <a:lnTo>
                      <a:pt x="659" y="1760"/>
                    </a:lnTo>
                    <a:close/>
                    <a:moveTo>
                      <a:pt x="678" y="1812"/>
                    </a:moveTo>
                    <a:lnTo>
                      <a:pt x="693" y="1812"/>
                    </a:lnTo>
                    <a:lnTo>
                      <a:pt x="693" y="1739"/>
                    </a:lnTo>
                    <a:lnTo>
                      <a:pt x="678" y="1739"/>
                    </a:lnTo>
                    <a:lnTo>
                      <a:pt x="678" y="1812"/>
                    </a:lnTo>
                    <a:close/>
                    <a:moveTo>
                      <a:pt x="686" y="1691"/>
                    </a:moveTo>
                    <a:lnTo>
                      <a:pt x="686" y="1705"/>
                    </a:lnTo>
                    <a:lnTo>
                      <a:pt x="703" y="1705"/>
                    </a:lnTo>
                    <a:lnTo>
                      <a:pt x="703" y="1697"/>
                    </a:lnTo>
                    <a:lnTo>
                      <a:pt x="696" y="1697"/>
                    </a:lnTo>
                    <a:lnTo>
                      <a:pt x="696" y="1754"/>
                    </a:lnTo>
                    <a:lnTo>
                      <a:pt x="711" y="1754"/>
                    </a:lnTo>
                    <a:lnTo>
                      <a:pt x="711" y="1691"/>
                    </a:lnTo>
                    <a:lnTo>
                      <a:pt x="703" y="1691"/>
                    </a:lnTo>
                    <a:lnTo>
                      <a:pt x="686" y="1691"/>
                    </a:lnTo>
                    <a:close/>
                    <a:moveTo>
                      <a:pt x="711" y="1799"/>
                    </a:moveTo>
                    <a:lnTo>
                      <a:pt x="696" y="1799"/>
                    </a:lnTo>
                    <a:lnTo>
                      <a:pt x="696" y="1836"/>
                    </a:lnTo>
                    <a:lnTo>
                      <a:pt x="719" y="1836"/>
                    </a:lnTo>
                    <a:lnTo>
                      <a:pt x="719" y="1822"/>
                    </a:lnTo>
                    <a:lnTo>
                      <a:pt x="703" y="1822"/>
                    </a:lnTo>
                    <a:lnTo>
                      <a:pt x="703" y="1828"/>
                    </a:lnTo>
                    <a:lnTo>
                      <a:pt x="711" y="1828"/>
                    </a:lnTo>
                    <a:lnTo>
                      <a:pt x="711" y="1799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29" name="Line 1373"/>
              <p:cNvSpPr>
                <a:spLocks noChangeShapeType="1"/>
              </p:cNvSpPr>
              <p:nvPr/>
            </p:nvSpPr>
            <p:spPr bwMode="auto">
              <a:xfrm>
                <a:off x="3801" y="3327"/>
                <a:ext cx="171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30" name="Line 1374"/>
              <p:cNvSpPr>
                <a:spLocks noChangeShapeType="1"/>
              </p:cNvSpPr>
              <p:nvPr/>
            </p:nvSpPr>
            <p:spPr bwMode="auto">
              <a:xfrm>
                <a:off x="3801" y="1370"/>
                <a:ext cx="1712" cy="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31" name="Line 1375"/>
              <p:cNvSpPr>
                <a:spLocks noChangeShapeType="1"/>
              </p:cNvSpPr>
              <p:nvPr/>
            </p:nvSpPr>
            <p:spPr bwMode="auto">
              <a:xfrm flipV="1">
                <a:off x="3887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32" name="Line 1376"/>
              <p:cNvSpPr>
                <a:spLocks noChangeShapeType="1"/>
              </p:cNvSpPr>
              <p:nvPr/>
            </p:nvSpPr>
            <p:spPr bwMode="auto">
              <a:xfrm>
                <a:off x="3887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33" name="Line 1377"/>
              <p:cNvSpPr>
                <a:spLocks noChangeShapeType="1"/>
              </p:cNvSpPr>
              <p:nvPr/>
            </p:nvSpPr>
            <p:spPr bwMode="auto">
              <a:xfrm flipV="1">
                <a:off x="4078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34" name="Line 1378"/>
              <p:cNvSpPr>
                <a:spLocks noChangeShapeType="1"/>
              </p:cNvSpPr>
              <p:nvPr/>
            </p:nvSpPr>
            <p:spPr bwMode="auto">
              <a:xfrm>
                <a:off x="4078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35" name="Line 1379"/>
              <p:cNvSpPr>
                <a:spLocks noChangeShapeType="1"/>
              </p:cNvSpPr>
              <p:nvPr/>
            </p:nvSpPr>
            <p:spPr bwMode="auto">
              <a:xfrm flipV="1">
                <a:off x="4270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36" name="Line 1380"/>
              <p:cNvSpPr>
                <a:spLocks noChangeShapeType="1"/>
              </p:cNvSpPr>
              <p:nvPr/>
            </p:nvSpPr>
            <p:spPr bwMode="auto">
              <a:xfrm>
                <a:off x="4270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37" name="Line 1381"/>
              <p:cNvSpPr>
                <a:spLocks noChangeShapeType="1"/>
              </p:cNvSpPr>
              <p:nvPr/>
            </p:nvSpPr>
            <p:spPr bwMode="auto">
              <a:xfrm flipV="1">
                <a:off x="4461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38" name="Line 1382"/>
              <p:cNvSpPr>
                <a:spLocks noChangeShapeType="1"/>
              </p:cNvSpPr>
              <p:nvPr/>
            </p:nvSpPr>
            <p:spPr bwMode="auto">
              <a:xfrm>
                <a:off x="4461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39" name="Line 1383"/>
              <p:cNvSpPr>
                <a:spLocks noChangeShapeType="1"/>
              </p:cNvSpPr>
              <p:nvPr/>
            </p:nvSpPr>
            <p:spPr bwMode="auto">
              <a:xfrm flipV="1">
                <a:off x="4652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40" name="Line 1384"/>
              <p:cNvSpPr>
                <a:spLocks noChangeShapeType="1"/>
              </p:cNvSpPr>
              <p:nvPr/>
            </p:nvSpPr>
            <p:spPr bwMode="auto">
              <a:xfrm>
                <a:off x="4652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41" name="Line 1385"/>
              <p:cNvSpPr>
                <a:spLocks noChangeShapeType="1"/>
              </p:cNvSpPr>
              <p:nvPr/>
            </p:nvSpPr>
            <p:spPr bwMode="auto">
              <a:xfrm flipV="1">
                <a:off x="4845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42" name="Line 1386"/>
              <p:cNvSpPr>
                <a:spLocks noChangeShapeType="1"/>
              </p:cNvSpPr>
              <p:nvPr/>
            </p:nvSpPr>
            <p:spPr bwMode="auto">
              <a:xfrm>
                <a:off x="4845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43" name="Line 1387"/>
              <p:cNvSpPr>
                <a:spLocks noChangeShapeType="1"/>
              </p:cNvSpPr>
              <p:nvPr/>
            </p:nvSpPr>
            <p:spPr bwMode="auto">
              <a:xfrm flipV="1">
                <a:off x="5036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44" name="Line 1388"/>
              <p:cNvSpPr>
                <a:spLocks noChangeShapeType="1"/>
              </p:cNvSpPr>
              <p:nvPr/>
            </p:nvSpPr>
            <p:spPr bwMode="auto">
              <a:xfrm>
                <a:off x="5036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45" name="Line 1389"/>
              <p:cNvSpPr>
                <a:spLocks noChangeShapeType="1"/>
              </p:cNvSpPr>
              <p:nvPr/>
            </p:nvSpPr>
            <p:spPr bwMode="auto">
              <a:xfrm flipV="1">
                <a:off x="5227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46" name="Line 1390"/>
              <p:cNvSpPr>
                <a:spLocks noChangeShapeType="1"/>
              </p:cNvSpPr>
              <p:nvPr/>
            </p:nvSpPr>
            <p:spPr bwMode="auto">
              <a:xfrm>
                <a:off x="5227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47" name="Line 1391"/>
              <p:cNvSpPr>
                <a:spLocks noChangeShapeType="1"/>
              </p:cNvSpPr>
              <p:nvPr/>
            </p:nvSpPr>
            <p:spPr bwMode="auto">
              <a:xfrm flipV="1">
                <a:off x="5418" y="3306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48" name="Line 1392"/>
              <p:cNvSpPr>
                <a:spLocks noChangeShapeType="1"/>
              </p:cNvSpPr>
              <p:nvPr/>
            </p:nvSpPr>
            <p:spPr bwMode="auto">
              <a:xfrm>
                <a:off x="5418" y="1370"/>
                <a:ext cx="1" cy="21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49" name="Line 1393"/>
              <p:cNvSpPr>
                <a:spLocks noChangeShapeType="1"/>
              </p:cNvSpPr>
              <p:nvPr/>
            </p:nvSpPr>
            <p:spPr bwMode="auto">
              <a:xfrm flipV="1">
                <a:off x="3982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50" name="Line 1394"/>
              <p:cNvSpPr>
                <a:spLocks noChangeShapeType="1"/>
              </p:cNvSpPr>
              <p:nvPr/>
            </p:nvSpPr>
            <p:spPr bwMode="auto">
              <a:xfrm>
                <a:off x="3982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51" name="Line 1395"/>
              <p:cNvSpPr>
                <a:spLocks noChangeShapeType="1"/>
              </p:cNvSpPr>
              <p:nvPr/>
            </p:nvSpPr>
            <p:spPr bwMode="auto">
              <a:xfrm flipV="1">
                <a:off x="4175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52" name="Line 1396"/>
              <p:cNvSpPr>
                <a:spLocks noChangeShapeType="1"/>
              </p:cNvSpPr>
              <p:nvPr/>
            </p:nvSpPr>
            <p:spPr bwMode="auto">
              <a:xfrm>
                <a:off x="4175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53" name="Line 1397"/>
              <p:cNvSpPr>
                <a:spLocks noChangeShapeType="1"/>
              </p:cNvSpPr>
              <p:nvPr/>
            </p:nvSpPr>
            <p:spPr bwMode="auto">
              <a:xfrm flipV="1">
                <a:off x="4366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54" name="Line 1398"/>
              <p:cNvSpPr>
                <a:spLocks noChangeShapeType="1"/>
              </p:cNvSpPr>
              <p:nvPr/>
            </p:nvSpPr>
            <p:spPr bwMode="auto">
              <a:xfrm>
                <a:off x="4366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55" name="Line 1399"/>
              <p:cNvSpPr>
                <a:spLocks noChangeShapeType="1"/>
              </p:cNvSpPr>
              <p:nvPr/>
            </p:nvSpPr>
            <p:spPr bwMode="auto">
              <a:xfrm flipV="1">
                <a:off x="4557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56" name="Line 1400"/>
              <p:cNvSpPr>
                <a:spLocks noChangeShapeType="1"/>
              </p:cNvSpPr>
              <p:nvPr/>
            </p:nvSpPr>
            <p:spPr bwMode="auto">
              <a:xfrm>
                <a:off x="4557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57" name="Line 1401"/>
              <p:cNvSpPr>
                <a:spLocks noChangeShapeType="1"/>
              </p:cNvSpPr>
              <p:nvPr/>
            </p:nvSpPr>
            <p:spPr bwMode="auto">
              <a:xfrm flipV="1">
                <a:off x="4750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58" name="Line 1402"/>
              <p:cNvSpPr>
                <a:spLocks noChangeShapeType="1"/>
              </p:cNvSpPr>
              <p:nvPr/>
            </p:nvSpPr>
            <p:spPr bwMode="auto">
              <a:xfrm>
                <a:off x="4750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59" name="Line 1403"/>
              <p:cNvSpPr>
                <a:spLocks noChangeShapeType="1"/>
              </p:cNvSpPr>
              <p:nvPr/>
            </p:nvSpPr>
            <p:spPr bwMode="auto">
              <a:xfrm flipV="1">
                <a:off x="4941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60" name="Line 1404"/>
              <p:cNvSpPr>
                <a:spLocks noChangeShapeType="1"/>
              </p:cNvSpPr>
              <p:nvPr/>
            </p:nvSpPr>
            <p:spPr bwMode="auto">
              <a:xfrm>
                <a:off x="4941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61" name="Line 1405"/>
              <p:cNvSpPr>
                <a:spLocks noChangeShapeType="1"/>
              </p:cNvSpPr>
              <p:nvPr/>
            </p:nvSpPr>
            <p:spPr bwMode="auto">
              <a:xfrm flipV="1">
                <a:off x="5132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62" name="Line 1406"/>
              <p:cNvSpPr>
                <a:spLocks noChangeShapeType="1"/>
              </p:cNvSpPr>
              <p:nvPr/>
            </p:nvSpPr>
            <p:spPr bwMode="auto">
              <a:xfrm>
                <a:off x="5132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63" name="Line 1407"/>
              <p:cNvSpPr>
                <a:spLocks noChangeShapeType="1"/>
              </p:cNvSpPr>
              <p:nvPr/>
            </p:nvSpPr>
            <p:spPr bwMode="auto">
              <a:xfrm flipV="1">
                <a:off x="5324" y="3262"/>
                <a:ext cx="1" cy="65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64" name="Line 1408"/>
              <p:cNvSpPr>
                <a:spLocks noChangeShapeType="1"/>
              </p:cNvSpPr>
              <p:nvPr/>
            </p:nvSpPr>
            <p:spPr bwMode="auto">
              <a:xfrm>
                <a:off x="5324" y="1370"/>
                <a:ext cx="1" cy="64"/>
              </a:xfrm>
              <a:prstGeom prst="line">
                <a:avLst/>
              </a:prstGeom>
              <a:noFill/>
              <a:ln w="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65" name="Rectangle 1409"/>
              <p:cNvSpPr>
                <a:spLocks noChangeArrowheads="1"/>
              </p:cNvSpPr>
              <p:nvPr/>
            </p:nvSpPr>
            <p:spPr bwMode="auto">
              <a:xfrm>
                <a:off x="3926" y="3413"/>
                <a:ext cx="24" cy="8"/>
              </a:xfrm>
              <a:prstGeom prst="rect">
                <a:avLst/>
              </a:pr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09666" name="Freeform 1410"/>
              <p:cNvSpPr>
                <a:spLocks/>
              </p:cNvSpPr>
              <p:nvPr/>
            </p:nvSpPr>
            <p:spPr bwMode="auto">
              <a:xfrm>
                <a:off x="3965" y="3376"/>
                <a:ext cx="24" cy="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16" y="60"/>
                  </a:cxn>
                  <a:cxn ang="0">
                    <a:pos x="17" y="60"/>
                  </a:cxn>
                  <a:cxn ang="0">
                    <a:pos x="17" y="61"/>
                  </a:cxn>
                  <a:cxn ang="0">
                    <a:pos x="24" y="61"/>
                  </a:cxn>
                  <a:cxn ang="0">
                    <a:pos x="24" y="63"/>
                  </a:cxn>
                  <a:cxn ang="0">
                    <a:pos x="0" y="63"/>
                  </a:cxn>
                  <a:cxn ang="0">
                    <a:pos x="0" y="61"/>
                  </a:cxn>
                  <a:cxn ang="0">
                    <a:pos x="6" y="61"/>
                  </a:cxn>
                  <a:cxn ang="0">
                    <a:pos x="6" y="60"/>
                  </a:cxn>
                  <a:cxn ang="0">
                    <a:pos x="8" y="60"/>
                  </a:cxn>
                  <a:cxn ang="0">
                    <a:pos x="8" y="8"/>
                  </a:cxn>
                  <a:cxn ang="0">
                    <a:pos x="6" y="6"/>
                  </a:cxn>
                  <a:cxn ang="0">
                    <a:pos x="3" y="6"/>
                  </a:cxn>
                  <a:cxn ang="0">
                    <a:pos x="0" y="8"/>
                  </a:cxn>
                  <a:cxn ang="0">
                    <a:pos x="0" y="6"/>
                  </a:cxn>
                </a:cxnLst>
                <a:rect l="0" t="0" r="r" b="b"/>
                <a:pathLst>
                  <a:path w="24" h="63">
                    <a:moveTo>
                      <a:pt x="0" y="6"/>
                    </a:moveTo>
                    <a:lnTo>
                      <a:pt x="14" y="0"/>
                    </a:lnTo>
                    <a:lnTo>
                      <a:pt x="16" y="0"/>
                    </a:lnTo>
                    <a:lnTo>
                      <a:pt x="16" y="60"/>
                    </a:lnTo>
                    <a:lnTo>
                      <a:pt x="17" y="60"/>
                    </a:lnTo>
                    <a:lnTo>
                      <a:pt x="17" y="61"/>
                    </a:lnTo>
                    <a:lnTo>
                      <a:pt x="24" y="61"/>
                    </a:lnTo>
                    <a:lnTo>
                      <a:pt x="24" y="63"/>
                    </a:lnTo>
                    <a:lnTo>
                      <a:pt x="0" y="63"/>
                    </a:lnTo>
                    <a:lnTo>
                      <a:pt x="0" y="61"/>
                    </a:lnTo>
                    <a:lnTo>
                      <a:pt x="6" y="61"/>
                    </a:lnTo>
                    <a:lnTo>
                      <a:pt x="6" y="60"/>
                    </a:lnTo>
                    <a:lnTo>
                      <a:pt x="8" y="60"/>
                    </a:lnTo>
                    <a:lnTo>
                      <a:pt x="8" y="8"/>
                    </a:lnTo>
                    <a:lnTo>
                      <a:pt x="6" y="6"/>
                    </a:lnTo>
                    <a:lnTo>
                      <a:pt x="3" y="6"/>
                    </a:lnTo>
                    <a:lnTo>
                      <a:pt x="0" y="8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609668" name="Freeform 1412"/>
            <p:cNvSpPr>
              <a:spLocks noEditPoints="1"/>
            </p:cNvSpPr>
            <p:nvPr/>
          </p:nvSpPr>
          <p:spPr bwMode="auto">
            <a:xfrm>
              <a:off x="4003" y="3376"/>
              <a:ext cx="39" cy="65"/>
            </a:xfrm>
            <a:custGeom>
              <a:avLst/>
              <a:gdLst/>
              <a:ahLst/>
              <a:cxnLst>
                <a:cxn ang="0">
                  <a:pos x="39" y="0"/>
                </a:cxn>
                <a:cxn ang="0">
                  <a:pos x="39" y="1"/>
                </a:cxn>
                <a:cxn ang="0">
                  <a:pos x="33" y="3"/>
                </a:cxn>
                <a:cxn ang="0">
                  <a:pos x="30" y="3"/>
                </a:cxn>
                <a:cxn ang="0">
                  <a:pos x="26" y="6"/>
                </a:cxn>
                <a:cxn ang="0">
                  <a:pos x="23" y="8"/>
                </a:cxn>
                <a:cxn ang="0">
                  <a:pos x="21" y="10"/>
                </a:cxn>
                <a:cxn ang="0">
                  <a:pos x="18" y="14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2" y="29"/>
                </a:cxn>
                <a:cxn ang="0">
                  <a:pos x="15" y="26"/>
                </a:cxn>
                <a:cxn ang="0">
                  <a:pos x="20" y="24"/>
                </a:cxn>
                <a:cxn ang="0">
                  <a:pos x="28" y="24"/>
                </a:cxn>
                <a:cxn ang="0">
                  <a:pos x="31" y="26"/>
                </a:cxn>
                <a:cxn ang="0">
                  <a:pos x="38" y="32"/>
                </a:cxn>
                <a:cxn ang="0">
                  <a:pos x="39" y="37"/>
                </a:cxn>
                <a:cxn ang="0">
                  <a:pos x="39" y="47"/>
                </a:cxn>
                <a:cxn ang="0">
                  <a:pos x="38" y="52"/>
                </a:cxn>
                <a:cxn ang="0">
                  <a:pos x="34" y="56"/>
                </a:cxn>
                <a:cxn ang="0">
                  <a:pos x="31" y="60"/>
                </a:cxn>
                <a:cxn ang="0">
                  <a:pos x="26" y="63"/>
                </a:cxn>
                <a:cxn ang="0">
                  <a:pos x="20" y="65"/>
                </a:cxn>
                <a:cxn ang="0">
                  <a:pos x="17" y="63"/>
                </a:cxn>
                <a:cxn ang="0">
                  <a:pos x="13" y="63"/>
                </a:cxn>
                <a:cxn ang="0">
                  <a:pos x="10" y="60"/>
                </a:cxn>
                <a:cxn ang="0">
                  <a:pos x="5" y="53"/>
                </a:cxn>
                <a:cxn ang="0">
                  <a:pos x="2" y="47"/>
                </a:cxn>
                <a:cxn ang="0">
                  <a:pos x="0" y="39"/>
                </a:cxn>
                <a:cxn ang="0">
                  <a:pos x="4" y="22"/>
                </a:cxn>
                <a:cxn ang="0">
                  <a:pos x="13" y="10"/>
                </a:cxn>
                <a:cxn ang="0">
                  <a:pos x="18" y="6"/>
                </a:cxn>
                <a:cxn ang="0">
                  <a:pos x="21" y="3"/>
                </a:cxn>
                <a:cxn ang="0">
                  <a:pos x="25" y="1"/>
                </a:cxn>
                <a:cxn ang="0">
                  <a:pos x="31" y="0"/>
                </a:cxn>
                <a:cxn ang="0">
                  <a:pos x="36" y="0"/>
                </a:cxn>
                <a:cxn ang="0">
                  <a:pos x="39" y="0"/>
                </a:cxn>
                <a:cxn ang="0">
                  <a:pos x="10" y="32"/>
                </a:cxn>
                <a:cxn ang="0">
                  <a:pos x="10" y="47"/>
                </a:cxn>
                <a:cxn ang="0">
                  <a:pos x="12" y="52"/>
                </a:cxn>
                <a:cxn ang="0">
                  <a:pos x="13" y="55"/>
                </a:cxn>
                <a:cxn ang="0">
                  <a:pos x="15" y="60"/>
                </a:cxn>
                <a:cxn ang="0">
                  <a:pos x="18" y="60"/>
                </a:cxn>
                <a:cxn ang="0">
                  <a:pos x="21" y="61"/>
                </a:cxn>
                <a:cxn ang="0">
                  <a:pos x="25" y="60"/>
                </a:cxn>
                <a:cxn ang="0">
                  <a:pos x="30" y="55"/>
                </a:cxn>
                <a:cxn ang="0">
                  <a:pos x="31" y="52"/>
                </a:cxn>
                <a:cxn ang="0">
                  <a:pos x="31" y="47"/>
                </a:cxn>
                <a:cxn ang="0">
                  <a:pos x="28" y="34"/>
                </a:cxn>
                <a:cxn ang="0">
                  <a:pos x="26" y="31"/>
                </a:cxn>
                <a:cxn ang="0">
                  <a:pos x="20" y="27"/>
                </a:cxn>
                <a:cxn ang="0">
                  <a:pos x="18" y="27"/>
                </a:cxn>
                <a:cxn ang="0">
                  <a:pos x="17" y="29"/>
                </a:cxn>
                <a:cxn ang="0">
                  <a:pos x="15" y="29"/>
                </a:cxn>
                <a:cxn ang="0">
                  <a:pos x="10" y="32"/>
                </a:cxn>
              </a:cxnLst>
              <a:rect l="0" t="0" r="r" b="b"/>
              <a:pathLst>
                <a:path w="39" h="65">
                  <a:moveTo>
                    <a:pt x="39" y="0"/>
                  </a:moveTo>
                  <a:lnTo>
                    <a:pt x="39" y="1"/>
                  </a:lnTo>
                  <a:lnTo>
                    <a:pt x="33" y="3"/>
                  </a:lnTo>
                  <a:lnTo>
                    <a:pt x="30" y="3"/>
                  </a:lnTo>
                  <a:lnTo>
                    <a:pt x="26" y="6"/>
                  </a:lnTo>
                  <a:lnTo>
                    <a:pt x="23" y="8"/>
                  </a:lnTo>
                  <a:lnTo>
                    <a:pt x="21" y="10"/>
                  </a:lnTo>
                  <a:lnTo>
                    <a:pt x="18" y="14"/>
                  </a:lnTo>
                  <a:lnTo>
                    <a:pt x="15" y="18"/>
                  </a:lnTo>
                  <a:lnTo>
                    <a:pt x="13" y="22"/>
                  </a:lnTo>
                  <a:lnTo>
                    <a:pt x="12" y="29"/>
                  </a:lnTo>
                  <a:lnTo>
                    <a:pt x="15" y="26"/>
                  </a:lnTo>
                  <a:lnTo>
                    <a:pt x="20" y="24"/>
                  </a:lnTo>
                  <a:lnTo>
                    <a:pt x="28" y="24"/>
                  </a:lnTo>
                  <a:lnTo>
                    <a:pt x="31" y="26"/>
                  </a:lnTo>
                  <a:lnTo>
                    <a:pt x="38" y="32"/>
                  </a:lnTo>
                  <a:lnTo>
                    <a:pt x="39" y="37"/>
                  </a:lnTo>
                  <a:lnTo>
                    <a:pt x="39" y="47"/>
                  </a:lnTo>
                  <a:lnTo>
                    <a:pt x="38" y="52"/>
                  </a:lnTo>
                  <a:lnTo>
                    <a:pt x="34" y="56"/>
                  </a:lnTo>
                  <a:lnTo>
                    <a:pt x="31" y="60"/>
                  </a:lnTo>
                  <a:lnTo>
                    <a:pt x="26" y="63"/>
                  </a:lnTo>
                  <a:lnTo>
                    <a:pt x="20" y="65"/>
                  </a:lnTo>
                  <a:lnTo>
                    <a:pt x="17" y="63"/>
                  </a:lnTo>
                  <a:lnTo>
                    <a:pt x="13" y="63"/>
                  </a:lnTo>
                  <a:lnTo>
                    <a:pt x="10" y="60"/>
                  </a:lnTo>
                  <a:lnTo>
                    <a:pt x="5" y="53"/>
                  </a:lnTo>
                  <a:lnTo>
                    <a:pt x="2" y="47"/>
                  </a:lnTo>
                  <a:lnTo>
                    <a:pt x="0" y="39"/>
                  </a:lnTo>
                  <a:lnTo>
                    <a:pt x="4" y="22"/>
                  </a:lnTo>
                  <a:lnTo>
                    <a:pt x="13" y="10"/>
                  </a:lnTo>
                  <a:lnTo>
                    <a:pt x="18" y="6"/>
                  </a:lnTo>
                  <a:lnTo>
                    <a:pt x="21" y="3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36" y="0"/>
                  </a:lnTo>
                  <a:lnTo>
                    <a:pt x="39" y="0"/>
                  </a:lnTo>
                  <a:close/>
                  <a:moveTo>
                    <a:pt x="10" y="32"/>
                  </a:moveTo>
                  <a:lnTo>
                    <a:pt x="10" y="47"/>
                  </a:lnTo>
                  <a:lnTo>
                    <a:pt x="12" y="52"/>
                  </a:lnTo>
                  <a:lnTo>
                    <a:pt x="13" y="55"/>
                  </a:lnTo>
                  <a:lnTo>
                    <a:pt x="15" y="60"/>
                  </a:lnTo>
                  <a:lnTo>
                    <a:pt x="18" y="60"/>
                  </a:lnTo>
                  <a:lnTo>
                    <a:pt x="21" y="61"/>
                  </a:lnTo>
                  <a:lnTo>
                    <a:pt x="25" y="60"/>
                  </a:lnTo>
                  <a:lnTo>
                    <a:pt x="30" y="55"/>
                  </a:lnTo>
                  <a:lnTo>
                    <a:pt x="31" y="52"/>
                  </a:lnTo>
                  <a:lnTo>
                    <a:pt x="31" y="47"/>
                  </a:lnTo>
                  <a:lnTo>
                    <a:pt x="28" y="34"/>
                  </a:lnTo>
                  <a:lnTo>
                    <a:pt x="26" y="31"/>
                  </a:lnTo>
                  <a:lnTo>
                    <a:pt x="20" y="27"/>
                  </a:lnTo>
                  <a:lnTo>
                    <a:pt x="18" y="27"/>
                  </a:lnTo>
                  <a:lnTo>
                    <a:pt x="17" y="29"/>
                  </a:lnTo>
                  <a:lnTo>
                    <a:pt x="15" y="29"/>
                  </a:lnTo>
                  <a:lnTo>
                    <a:pt x="10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69" name="Rectangle 1413"/>
            <p:cNvSpPr>
              <a:spLocks noChangeArrowheads="1"/>
            </p:cNvSpPr>
            <p:nvPr/>
          </p:nvSpPr>
          <p:spPr bwMode="auto">
            <a:xfrm>
              <a:off x="4117" y="3413"/>
              <a:ext cx="24" cy="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70" name="Freeform 1414"/>
            <p:cNvSpPr>
              <a:spLocks/>
            </p:cNvSpPr>
            <p:nvPr/>
          </p:nvSpPr>
          <p:spPr bwMode="auto">
            <a:xfrm>
              <a:off x="4156" y="3376"/>
              <a:ext cx="24" cy="6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4" y="0"/>
                </a:cxn>
                <a:cxn ang="0">
                  <a:pos x="16" y="0"/>
                </a:cxn>
                <a:cxn ang="0">
                  <a:pos x="16" y="60"/>
                </a:cxn>
                <a:cxn ang="0">
                  <a:pos x="17" y="60"/>
                </a:cxn>
                <a:cxn ang="0">
                  <a:pos x="17" y="61"/>
                </a:cxn>
                <a:cxn ang="0">
                  <a:pos x="24" y="61"/>
                </a:cxn>
                <a:cxn ang="0">
                  <a:pos x="24" y="63"/>
                </a:cxn>
                <a:cxn ang="0">
                  <a:pos x="0" y="63"/>
                </a:cxn>
                <a:cxn ang="0">
                  <a:pos x="0" y="61"/>
                </a:cxn>
                <a:cxn ang="0">
                  <a:pos x="6" y="61"/>
                </a:cxn>
                <a:cxn ang="0">
                  <a:pos x="6" y="60"/>
                </a:cxn>
                <a:cxn ang="0">
                  <a:pos x="8" y="60"/>
                </a:cxn>
                <a:cxn ang="0">
                  <a:pos x="8" y="8"/>
                </a:cxn>
                <a:cxn ang="0">
                  <a:pos x="6" y="6"/>
                </a:cxn>
                <a:cxn ang="0">
                  <a:pos x="3" y="6"/>
                </a:cxn>
                <a:cxn ang="0">
                  <a:pos x="0" y="8"/>
                </a:cxn>
                <a:cxn ang="0">
                  <a:pos x="0" y="6"/>
                </a:cxn>
              </a:cxnLst>
              <a:rect l="0" t="0" r="r" b="b"/>
              <a:pathLst>
                <a:path w="24" h="63">
                  <a:moveTo>
                    <a:pt x="0" y="6"/>
                  </a:moveTo>
                  <a:lnTo>
                    <a:pt x="14" y="0"/>
                  </a:lnTo>
                  <a:lnTo>
                    <a:pt x="16" y="0"/>
                  </a:lnTo>
                  <a:lnTo>
                    <a:pt x="16" y="60"/>
                  </a:lnTo>
                  <a:lnTo>
                    <a:pt x="17" y="60"/>
                  </a:lnTo>
                  <a:lnTo>
                    <a:pt x="17" y="61"/>
                  </a:lnTo>
                  <a:lnTo>
                    <a:pt x="24" y="61"/>
                  </a:lnTo>
                  <a:lnTo>
                    <a:pt x="24" y="63"/>
                  </a:lnTo>
                  <a:lnTo>
                    <a:pt x="0" y="63"/>
                  </a:lnTo>
                  <a:lnTo>
                    <a:pt x="0" y="61"/>
                  </a:lnTo>
                  <a:lnTo>
                    <a:pt x="6" y="61"/>
                  </a:lnTo>
                  <a:lnTo>
                    <a:pt x="6" y="60"/>
                  </a:lnTo>
                  <a:lnTo>
                    <a:pt x="8" y="60"/>
                  </a:lnTo>
                  <a:lnTo>
                    <a:pt x="8" y="8"/>
                  </a:lnTo>
                  <a:lnTo>
                    <a:pt x="6" y="6"/>
                  </a:lnTo>
                  <a:lnTo>
                    <a:pt x="3" y="6"/>
                  </a:lnTo>
                  <a:lnTo>
                    <a:pt x="0" y="8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71" name="Freeform 1415"/>
            <p:cNvSpPr>
              <a:spLocks noEditPoints="1"/>
            </p:cNvSpPr>
            <p:nvPr/>
          </p:nvSpPr>
          <p:spPr bwMode="auto">
            <a:xfrm>
              <a:off x="4193" y="3376"/>
              <a:ext cx="40" cy="63"/>
            </a:xfrm>
            <a:custGeom>
              <a:avLst/>
              <a:gdLst/>
              <a:ahLst/>
              <a:cxnLst>
                <a:cxn ang="0">
                  <a:pos x="40" y="40"/>
                </a:cxn>
                <a:cxn ang="0">
                  <a:pos x="40" y="47"/>
                </a:cxn>
                <a:cxn ang="0">
                  <a:pos x="32" y="47"/>
                </a:cxn>
                <a:cxn ang="0">
                  <a:pos x="32" y="63"/>
                </a:cxn>
                <a:cxn ang="0">
                  <a:pos x="24" y="63"/>
                </a:cxn>
                <a:cxn ang="0">
                  <a:pos x="24" y="47"/>
                </a:cxn>
                <a:cxn ang="0">
                  <a:pos x="0" y="47"/>
                </a:cxn>
                <a:cxn ang="0">
                  <a:pos x="0" y="42"/>
                </a:cxn>
                <a:cxn ang="0">
                  <a:pos x="27" y="0"/>
                </a:cxn>
                <a:cxn ang="0">
                  <a:pos x="32" y="0"/>
                </a:cxn>
                <a:cxn ang="0">
                  <a:pos x="32" y="40"/>
                </a:cxn>
                <a:cxn ang="0">
                  <a:pos x="40" y="40"/>
                </a:cxn>
                <a:cxn ang="0">
                  <a:pos x="24" y="40"/>
                </a:cxn>
                <a:cxn ang="0">
                  <a:pos x="24" y="8"/>
                </a:cxn>
                <a:cxn ang="0">
                  <a:pos x="3" y="40"/>
                </a:cxn>
                <a:cxn ang="0">
                  <a:pos x="24" y="40"/>
                </a:cxn>
              </a:cxnLst>
              <a:rect l="0" t="0" r="r" b="b"/>
              <a:pathLst>
                <a:path w="40" h="63">
                  <a:moveTo>
                    <a:pt x="40" y="40"/>
                  </a:moveTo>
                  <a:lnTo>
                    <a:pt x="40" y="47"/>
                  </a:lnTo>
                  <a:lnTo>
                    <a:pt x="32" y="47"/>
                  </a:lnTo>
                  <a:lnTo>
                    <a:pt x="32" y="63"/>
                  </a:lnTo>
                  <a:lnTo>
                    <a:pt x="24" y="63"/>
                  </a:lnTo>
                  <a:lnTo>
                    <a:pt x="24" y="47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2" y="40"/>
                  </a:lnTo>
                  <a:lnTo>
                    <a:pt x="40" y="40"/>
                  </a:lnTo>
                  <a:close/>
                  <a:moveTo>
                    <a:pt x="24" y="40"/>
                  </a:moveTo>
                  <a:lnTo>
                    <a:pt x="24" y="8"/>
                  </a:lnTo>
                  <a:lnTo>
                    <a:pt x="3" y="40"/>
                  </a:lnTo>
                  <a:lnTo>
                    <a:pt x="24" y="4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72" name="Rectangle 1416"/>
            <p:cNvSpPr>
              <a:spLocks noChangeArrowheads="1"/>
            </p:cNvSpPr>
            <p:nvPr/>
          </p:nvSpPr>
          <p:spPr bwMode="auto">
            <a:xfrm>
              <a:off x="4309" y="3413"/>
              <a:ext cx="25" cy="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73" name="Freeform 1417"/>
            <p:cNvSpPr>
              <a:spLocks/>
            </p:cNvSpPr>
            <p:nvPr/>
          </p:nvSpPr>
          <p:spPr bwMode="auto">
            <a:xfrm>
              <a:off x="4348" y="3376"/>
              <a:ext cx="24" cy="6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5" y="0"/>
                </a:cxn>
                <a:cxn ang="0">
                  <a:pos x="16" y="0"/>
                </a:cxn>
                <a:cxn ang="0">
                  <a:pos x="16" y="60"/>
                </a:cxn>
                <a:cxn ang="0">
                  <a:pos x="18" y="60"/>
                </a:cxn>
                <a:cxn ang="0">
                  <a:pos x="18" y="61"/>
                </a:cxn>
                <a:cxn ang="0">
                  <a:pos x="24" y="61"/>
                </a:cxn>
                <a:cxn ang="0">
                  <a:pos x="24" y="63"/>
                </a:cxn>
                <a:cxn ang="0">
                  <a:pos x="0" y="63"/>
                </a:cxn>
                <a:cxn ang="0">
                  <a:pos x="0" y="61"/>
                </a:cxn>
                <a:cxn ang="0">
                  <a:pos x="7" y="61"/>
                </a:cxn>
                <a:cxn ang="0">
                  <a:pos x="7" y="60"/>
                </a:cxn>
                <a:cxn ang="0">
                  <a:pos x="8" y="60"/>
                </a:cxn>
                <a:cxn ang="0">
                  <a:pos x="8" y="8"/>
                </a:cxn>
                <a:cxn ang="0">
                  <a:pos x="7" y="6"/>
                </a:cxn>
                <a:cxn ang="0">
                  <a:pos x="3" y="6"/>
                </a:cxn>
                <a:cxn ang="0">
                  <a:pos x="0" y="8"/>
                </a:cxn>
                <a:cxn ang="0">
                  <a:pos x="0" y="6"/>
                </a:cxn>
              </a:cxnLst>
              <a:rect l="0" t="0" r="r" b="b"/>
              <a:pathLst>
                <a:path w="24" h="63">
                  <a:moveTo>
                    <a:pt x="0" y="6"/>
                  </a:moveTo>
                  <a:lnTo>
                    <a:pt x="15" y="0"/>
                  </a:lnTo>
                  <a:lnTo>
                    <a:pt x="16" y="0"/>
                  </a:lnTo>
                  <a:lnTo>
                    <a:pt x="16" y="60"/>
                  </a:lnTo>
                  <a:lnTo>
                    <a:pt x="18" y="60"/>
                  </a:lnTo>
                  <a:lnTo>
                    <a:pt x="18" y="61"/>
                  </a:lnTo>
                  <a:lnTo>
                    <a:pt x="24" y="61"/>
                  </a:lnTo>
                  <a:lnTo>
                    <a:pt x="24" y="63"/>
                  </a:lnTo>
                  <a:lnTo>
                    <a:pt x="0" y="63"/>
                  </a:lnTo>
                  <a:lnTo>
                    <a:pt x="0" y="61"/>
                  </a:lnTo>
                  <a:lnTo>
                    <a:pt x="7" y="61"/>
                  </a:lnTo>
                  <a:lnTo>
                    <a:pt x="7" y="60"/>
                  </a:lnTo>
                  <a:lnTo>
                    <a:pt x="8" y="60"/>
                  </a:lnTo>
                  <a:lnTo>
                    <a:pt x="8" y="8"/>
                  </a:lnTo>
                  <a:lnTo>
                    <a:pt x="7" y="6"/>
                  </a:lnTo>
                  <a:lnTo>
                    <a:pt x="3" y="6"/>
                  </a:lnTo>
                  <a:lnTo>
                    <a:pt x="0" y="8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74" name="Freeform 1418"/>
            <p:cNvSpPr>
              <a:spLocks/>
            </p:cNvSpPr>
            <p:nvPr/>
          </p:nvSpPr>
          <p:spPr bwMode="auto">
            <a:xfrm>
              <a:off x="4385" y="3376"/>
              <a:ext cx="41" cy="63"/>
            </a:xfrm>
            <a:custGeom>
              <a:avLst/>
              <a:gdLst/>
              <a:ahLst/>
              <a:cxnLst>
                <a:cxn ang="0">
                  <a:pos x="41" y="52"/>
                </a:cxn>
                <a:cxn ang="0">
                  <a:pos x="38" y="63"/>
                </a:cxn>
                <a:cxn ang="0">
                  <a:pos x="0" y="63"/>
                </a:cxn>
                <a:cxn ang="0">
                  <a:pos x="0" y="61"/>
                </a:cxn>
                <a:cxn ang="0">
                  <a:pos x="8" y="55"/>
                </a:cxn>
                <a:cxn ang="0">
                  <a:pos x="15" y="48"/>
                </a:cxn>
                <a:cxn ang="0">
                  <a:pos x="20" y="42"/>
                </a:cxn>
                <a:cxn ang="0">
                  <a:pos x="23" y="37"/>
                </a:cxn>
                <a:cxn ang="0">
                  <a:pos x="26" y="31"/>
                </a:cxn>
                <a:cxn ang="0">
                  <a:pos x="30" y="26"/>
                </a:cxn>
                <a:cxn ang="0">
                  <a:pos x="30" y="18"/>
                </a:cxn>
                <a:cxn ang="0">
                  <a:pos x="26" y="11"/>
                </a:cxn>
                <a:cxn ang="0">
                  <a:pos x="23" y="8"/>
                </a:cxn>
                <a:cxn ang="0">
                  <a:pos x="20" y="8"/>
                </a:cxn>
                <a:cxn ang="0">
                  <a:pos x="17" y="6"/>
                </a:cxn>
                <a:cxn ang="0">
                  <a:pos x="13" y="8"/>
                </a:cxn>
                <a:cxn ang="0">
                  <a:pos x="8" y="10"/>
                </a:cxn>
                <a:cxn ang="0">
                  <a:pos x="7" y="11"/>
                </a:cxn>
                <a:cxn ang="0">
                  <a:pos x="4" y="18"/>
                </a:cxn>
                <a:cxn ang="0">
                  <a:pos x="2" y="18"/>
                </a:cxn>
                <a:cxn ang="0">
                  <a:pos x="5" y="8"/>
                </a:cxn>
                <a:cxn ang="0">
                  <a:pos x="7" y="5"/>
                </a:cxn>
                <a:cxn ang="0">
                  <a:pos x="10" y="1"/>
                </a:cxn>
                <a:cxn ang="0">
                  <a:pos x="15" y="0"/>
                </a:cxn>
                <a:cxn ang="0">
                  <a:pos x="25" y="0"/>
                </a:cxn>
                <a:cxn ang="0">
                  <a:pos x="28" y="3"/>
                </a:cxn>
                <a:cxn ang="0">
                  <a:pos x="33" y="5"/>
                </a:cxn>
                <a:cxn ang="0">
                  <a:pos x="36" y="11"/>
                </a:cxn>
                <a:cxn ang="0">
                  <a:pos x="38" y="16"/>
                </a:cxn>
                <a:cxn ang="0">
                  <a:pos x="36" y="21"/>
                </a:cxn>
                <a:cxn ang="0">
                  <a:pos x="36" y="26"/>
                </a:cxn>
                <a:cxn ang="0">
                  <a:pos x="30" y="35"/>
                </a:cxn>
                <a:cxn ang="0">
                  <a:pos x="18" y="47"/>
                </a:cxn>
                <a:cxn ang="0">
                  <a:pos x="15" y="52"/>
                </a:cxn>
                <a:cxn ang="0">
                  <a:pos x="12" y="55"/>
                </a:cxn>
                <a:cxn ang="0">
                  <a:pos x="8" y="56"/>
                </a:cxn>
                <a:cxn ang="0">
                  <a:pos x="33" y="56"/>
                </a:cxn>
                <a:cxn ang="0">
                  <a:pos x="34" y="55"/>
                </a:cxn>
                <a:cxn ang="0">
                  <a:pos x="36" y="55"/>
                </a:cxn>
                <a:cxn ang="0">
                  <a:pos x="39" y="52"/>
                </a:cxn>
                <a:cxn ang="0">
                  <a:pos x="41" y="52"/>
                </a:cxn>
              </a:cxnLst>
              <a:rect l="0" t="0" r="r" b="b"/>
              <a:pathLst>
                <a:path w="41" h="63">
                  <a:moveTo>
                    <a:pt x="41" y="52"/>
                  </a:moveTo>
                  <a:lnTo>
                    <a:pt x="38" y="63"/>
                  </a:lnTo>
                  <a:lnTo>
                    <a:pt x="0" y="63"/>
                  </a:lnTo>
                  <a:lnTo>
                    <a:pt x="0" y="61"/>
                  </a:lnTo>
                  <a:lnTo>
                    <a:pt x="8" y="55"/>
                  </a:lnTo>
                  <a:lnTo>
                    <a:pt x="15" y="48"/>
                  </a:lnTo>
                  <a:lnTo>
                    <a:pt x="20" y="42"/>
                  </a:lnTo>
                  <a:lnTo>
                    <a:pt x="23" y="37"/>
                  </a:lnTo>
                  <a:lnTo>
                    <a:pt x="26" y="31"/>
                  </a:lnTo>
                  <a:lnTo>
                    <a:pt x="30" y="26"/>
                  </a:lnTo>
                  <a:lnTo>
                    <a:pt x="30" y="18"/>
                  </a:lnTo>
                  <a:lnTo>
                    <a:pt x="26" y="11"/>
                  </a:lnTo>
                  <a:lnTo>
                    <a:pt x="23" y="8"/>
                  </a:lnTo>
                  <a:lnTo>
                    <a:pt x="20" y="8"/>
                  </a:lnTo>
                  <a:lnTo>
                    <a:pt x="17" y="6"/>
                  </a:lnTo>
                  <a:lnTo>
                    <a:pt x="13" y="8"/>
                  </a:lnTo>
                  <a:lnTo>
                    <a:pt x="8" y="10"/>
                  </a:lnTo>
                  <a:lnTo>
                    <a:pt x="7" y="11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5" y="8"/>
                  </a:lnTo>
                  <a:lnTo>
                    <a:pt x="7" y="5"/>
                  </a:lnTo>
                  <a:lnTo>
                    <a:pt x="10" y="1"/>
                  </a:lnTo>
                  <a:lnTo>
                    <a:pt x="15" y="0"/>
                  </a:lnTo>
                  <a:lnTo>
                    <a:pt x="25" y="0"/>
                  </a:lnTo>
                  <a:lnTo>
                    <a:pt x="28" y="3"/>
                  </a:lnTo>
                  <a:lnTo>
                    <a:pt x="33" y="5"/>
                  </a:lnTo>
                  <a:lnTo>
                    <a:pt x="36" y="11"/>
                  </a:lnTo>
                  <a:lnTo>
                    <a:pt x="38" y="16"/>
                  </a:lnTo>
                  <a:lnTo>
                    <a:pt x="36" y="21"/>
                  </a:lnTo>
                  <a:lnTo>
                    <a:pt x="36" y="26"/>
                  </a:lnTo>
                  <a:lnTo>
                    <a:pt x="30" y="35"/>
                  </a:lnTo>
                  <a:lnTo>
                    <a:pt x="18" y="47"/>
                  </a:lnTo>
                  <a:lnTo>
                    <a:pt x="15" y="52"/>
                  </a:lnTo>
                  <a:lnTo>
                    <a:pt x="12" y="55"/>
                  </a:lnTo>
                  <a:lnTo>
                    <a:pt x="8" y="56"/>
                  </a:lnTo>
                  <a:lnTo>
                    <a:pt x="33" y="56"/>
                  </a:lnTo>
                  <a:lnTo>
                    <a:pt x="34" y="55"/>
                  </a:lnTo>
                  <a:lnTo>
                    <a:pt x="36" y="55"/>
                  </a:lnTo>
                  <a:lnTo>
                    <a:pt x="39" y="52"/>
                  </a:lnTo>
                  <a:lnTo>
                    <a:pt x="41" y="5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75" name="Rectangle 1419"/>
            <p:cNvSpPr>
              <a:spLocks noChangeArrowheads="1"/>
            </p:cNvSpPr>
            <p:nvPr/>
          </p:nvSpPr>
          <p:spPr bwMode="auto">
            <a:xfrm>
              <a:off x="4500" y="3413"/>
              <a:ext cx="25" cy="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76" name="Freeform 1420"/>
            <p:cNvSpPr>
              <a:spLocks/>
            </p:cNvSpPr>
            <p:nvPr/>
          </p:nvSpPr>
          <p:spPr bwMode="auto">
            <a:xfrm>
              <a:off x="4539" y="3376"/>
              <a:ext cx="24" cy="6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15" y="0"/>
                </a:cxn>
                <a:cxn ang="0">
                  <a:pos x="16" y="0"/>
                </a:cxn>
                <a:cxn ang="0">
                  <a:pos x="16" y="60"/>
                </a:cxn>
                <a:cxn ang="0">
                  <a:pos x="18" y="60"/>
                </a:cxn>
                <a:cxn ang="0">
                  <a:pos x="18" y="61"/>
                </a:cxn>
                <a:cxn ang="0">
                  <a:pos x="24" y="61"/>
                </a:cxn>
                <a:cxn ang="0">
                  <a:pos x="24" y="63"/>
                </a:cxn>
                <a:cxn ang="0">
                  <a:pos x="0" y="63"/>
                </a:cxn>
                <a:cxn ang="0">
                  <a:pos x="0" y="61"/>
                </a:cxn>
                <a:cxn ang="0">
                  <a:pos x="7" y="61"/>
                </a:cxn>
                <a:cxn ang="0">
                  <a:pos x="7" y="60"/>
                </a:cxn>
                <a:cxn ang="0">
                  <a:pos x="8" y="60"/>
                </a:cxn>
                <a:cxn ang="0">
                  <a:pos x="8" y="8"/>
                </a:cxn>
                <a:cxn ang="0">
                  <a:pos x="7" y="6"/>
                </a:cxn>
                <a:cxn ang="0">
                  <a:pos x="3" y="6"/>
                </a:cxn>
                <a:cxn ang="0">
                  <a:pos x="0" y="8"/>
                </a:cxn>
                <a:cxn ang="0">
                  <a:pos x="0" y="6"/>
                </a:cxn>
              </a:cxnLst>
              <a:rect l="0" t="0" r="r" b="b"/>
              <a:pathLst>
                <a:path w="24" h="63">
                  <a:moveTo>
                    <a:pt x="0" y="6"/>
                  </a:moveTo>
                  <a:lnTo>
                    <a:pt x="15" y="0"/>
                  </a:lnTo>
                  <a:lnTo>
                    <a:pt x="16" y="0"/>
                  </a:lnTo>
                  <a:lnTo>
                    <a:pt x="16" y="60"/>
                  </a:lnTo>
                  <a:lnTo>
                    <a:pt x="18" y="60"/>
                  </a:lnTo>
                  <a:lnTo>
                    <a:pt x="18" y="61"/>
                  </a:lnTo>
                  <a:lnTo>
                    <a:pt x="24" y="61"/>
                  </a:lnTo>
                  <a:lnTo>
                    <a:pt x="24" y="63"/>
                  </a:lnTo>
                  <a:lnTo>
                    <a:pt x="0" y="63"/>
                  </a:lnTo>
                  <a:lnTo>
                    <a:pt x="0" y="61"/>
                  </a:lnTo>
                  <a:lnTo>
                    <a:pt x="7" y="61"/>
                  </a:lnTo>
                  <a:lnTo>
                    <a:pt x="7" y="60"/>
                  </a:lnTo>
                  <a:lnTo>
                    <a:pt x="8" y="60"/>
                  </a:lnTo>
                  <a:lnTo>
                    <a:pt x="8" y="8"/>
                  </a:lnTo>
                  <a:lnTo>
                    <a:pt x="7" y="6"/>
                  </a:lnTo>
                  <a:lnTo>
                    <a:pt x="3" y="6"/>
                  </a:lnTo>
                  <a:lnTo>
                    <a:pt x="0" y="8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77" name="Freeform 1421"/>
            <p:cNvSpPr>
              <a:spLocks noEditPoints="1"/>
            </p:cNvSpPr>
            <p:nvPr/>
          </p:nvSpPr>
          <p:spPr bwMode="auto">
            <a:xfrm>
              <a:off x="4578" y="3376"/>
              <a:ext cx="39" cy="65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2" y="22"/>
                </a:cxn>
                <a:cxn ang="0">
                  <a:pos x="3" y="14"/>
                </a:cxn>
                <a:cxn ang="0">
                  <a:pos x="6" y="8"/>
                </a:cxn>
                <a:cxn ang="0">
                  <a:pos x="11" y="3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29" y="3"/>
                </a:cxn>
                <a:cxn ang="0">
                  <a:pos x="32" y="6"/>
                </a:cxn>
                <a:cxn ang="0">
                  <a:pos x="36" y="11"/>
                </a:cxn>
                <a:cxn ang="0">
                  <a:pos x="39" y="24"/>
                </a:cxn>
                <a:cxn ang="0">
                  <a:pos x="39" y="39"/>
                </a:cxn>
                <a:cxn ang="0">
                  <a:pos x="37" y="44"/>
                </a:cxn>
                <a:cxn ang="0">
                  <a:pos x="36" y="50"/>
                </a:cxn>
                <a:cxn ang="0">
                  <a:pos x="32" y="56"/>
                </a:cxn>
                <a:cxn ang="0">
                  <a:pos x="29" y="61"/>
                </a:cxn>
                <a:cxn ang="0">
                  <a:pos x="19" y="65"/>
                </a:cxn>
                <a:cxn ang="0">
                  <a:pos x="15" y="63"/>
                </a:cxn>
                <a:cxn ang="0">
                  <a:pos x="10" y="60"/>
                </a:cxn>
                <a:cxn ang="0">
                  <a:pos x="5" y="53"/>
                </a:cxn>
                <a:cxn ang="0">
                  <a:pos x="2" y="40"/>
                </a:cxn>
                <a:cxn ang="0">
                  <a:pos x="0" y="32"/>
                </a:cxn>
                <a:cxn ang="0">
                  <a:pos x="10" y="34"/>
                </a:cxn>
                <a:cxn ang="0">
                  <a:pos x="10" y="48"/>
                </a:cxn>
                <a:cxn ang="0">
                  <a:pos x="11" y="55"/>
                </a:cxn>
                <a:cxn ang="0">
                  <a:pos x="16" y="60"/>
                </a:cxn>
                <a:cxn ang="0">
                  <a:pos x="19" y="61"/>
                </a:cxn>
                <a:cxn ang="0">
                  <a:pos x="23" y="60"/>
                </a:cxn>
                <a:cxn ang="0">
                  <a:pos x="24" y="60"/>
                </a:cxn>
                <a:cxn ang="0">
                  <a:pos x="28" y="56"/>
                </a:cxn>
                <a:cxn ang="0">
                  <a:pos x="29" y="52"/>
                </a:cxn>
                <a:cxn ang="0">
                  <a:pos x="29" y="45"/>
                </a:cxn>
                <a:cxn ang="0">
                  <a:pos x="31" y="39"/>
                </a:cxn>
                <a:cxn ang="0">
                  <a:pos x="31" y="29"/>
                </a:cxn>
                <a:cxn ang="0">
                  <a:pos x="29" y="19"/>
                </a:cxn>
                <a:cxn ang="0">
                  <a:pos x="29" y="11"/>
                </a:cxn>
                <a:cxn ang="0">
                  <a:pos x="28" y="8"/>
                </a:cxn>
                <a:cxn ang="0">
                  <a:pos x="23" y="3"/>
                </a:cxn>
                <a:cxn ang="0">
                  <a:pos x="16" y="3"/>
                </a:cxn>
                <a:cxn ang="0">
                  <a:pos x="11" y="13"/>
                </a:cxn>
                <a:cxn ang="0">
                  <a:pos x="10" y="18"/>
                </a:cxn>
                <a:cxn ang="0">
                  <a:pos x="10" y="34"/>
                </a:cxn>
              </a:cxnLst>
              <a:rect l="0" t="0" r="r" b="b"/>
              <a:pathLst>
                <a:path w="39" h="65">
                  <a:moveTo>
                    <a:pt x="0" y="32"/>
                  </a:moveTo>
                  <a:lnTo>
                    <a:pt x="2" y="22"/>
                  </a:lnTo>
                  <a:lnTo>
                    <a:pt x="3" y="14"/>
                  </a:lnTo>
                  <a:lnTo>
                    <a:pt x="6" y="8"/>
                  </a:lnTo>
                  <a:lnTo>
                    <a:pt x="11" y="3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29" y="3"/>
                  </a:lnTo>
                  <a:lnTo>
                    <a:pt x="32" y="6"/>
                  </a:lnTo>
                  <a:lnTo>
                    <a:pt x="36" y="11"/>
                  </a:lnTo>
                  <a:lnTo>
                    <a:pt x="39" y="24"/>
                  </a:lnTo>
                  <a:lnTo>
                    <a:pt x="39" y="39"/>
                  </a:lnTo>
                  <a:lnTo>
                    <a:pt x="37" y="44"/>
                  </a:lnTo>
                  <a:lnTo>
                    <a:pt x="36" y="50"/>
                  </a:lnTo>
                  <a:lnTo>
                    <a:pt x="32" y="56"/>
                  </a:lnTo>
                  <a:lnTo>
                    <a:pt x="29" y="61"/>
                  </a:lnTo>
                  <a:lnTo>
                    <a:pt x="19" y="65"/>
                  </a:lnTo>
                  <a:lnTo>
                    <a:pt x="15" y="63"/>
                  </a:lnTo>
                  <a:lnTo>
                    <a:pt x="10" y="60"/>
                  </a:lnTo>
                  <a:lnTo>
                    <a:pt x="5" y="53"/>
                  </a:lnTo>
                  <a:lnTo>
                    <a:pt x="2" y="40"/>
                  </a:lnTo>
                  <a:lnTo>
                    <a:pt x="0" y="32"/>
                  </a:lnTo>
                  <a:close/>
                  <a:moveTo>
                    <a:pt x="10" y="34"/>
                  </a:moveTo>
                  <a:lnTo>
                    <a:pt x="10" y="48"/>
                  </a:lnTo>
                  <a:lnTo>
                    <a:pt x="11" y="55"/>
                  </a:lnTo>
                  <a:lnTo>
                    <a:pt x="16" y="60"/>
                  </a:lnTo>
                  <a:lnTo>
                    <a:pt x="19" y="61"/>
                  </a:lnTo>
                  <a:lnTo>
                    <a:pt x="23" y="60"/>
                  </a:lnTo>
                  <a:lnTo>
                    <a:pt x="24" y="60"/>
                  </a:lnTo>
                  <a:lnTo>
                    <a:pt x="28" y="56"/>
                  </a:lnTo>
                  <a:lnTo>
                    <a:pt x="29" y="52"/>
                  </a:lnTo>
                  <a:lnTo>
                    <a:pt x="29" y="45"/>
                  </a:lnTo>
                  <a:lnTo>
                    <a:pt x="31" y="39"/>
                  </a:lnTo>
                  <a:lnTo>
                    <a:pt x="31" y="29"/>
                  </a:lnTo>
                  <a:lnTo>
                    <a:pt x="29" y="19"/>
                  </a:lnTo>
                  <a:lnTo>
                    <a:pt x="29" y="11"/>
                  </a:lnTo>
                  <a:lnTo>
                    <a:pt x="28" y="8"/>
                  </a:lnTo>
                  <a:lnTo>
                    <a:pt x="23" y="3"/>
                  </a:lnTo>
                  <a:lnTo>
                    <a:pt x="16" y="3"/>
                  </a:lnTo>
                  <a:lnTo>
                    <a:pt x="11" y="13"/>
                  </a:lnTo>
                  <a:lnTo>
                    <a:pt x="10" y="18"/>
                  </a:lnTo>
                  <a:lnTo>
                    <a:pt x="10" y="3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78" name="Rectangle 1422"/>
            <p:cNvSpPr>
              <a:spLocks noChangeArrowheads="1"/>
            </p:cNvSpPr>
            <p:nvPr/>
          </p:nvSpPr>
          <p:spPr bwMode="auto">
            <a:xfrm>
              <a:off x="4716" y="3413"/>
              <a:ext cx="24" cy="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79" name="Freeform 1423"/>
            <p:cNvSpPr>
              <a:spLocks noEditPoints="1"/>
            </p:cNvSpPr>
            <p:nvPr/>
          </p:nvSpPr>
          <p:spPr bwMode="auto">
            <a:xfrm>
              <a:off x="4750" y="3376"/>
              <a:ext cx="35" cy="65"/>
            </a:xfrm>
            <a:custGeom>
              <a:avLst/>
              <a:gdLst/>
              <a:ahLst/>
              <a:cxnLst>
                <a:cxn ang="0">
                  <a:pos x="13" y="32"/>
                </a:cxn>
                <a:cxn ang="0">
                  <a:pos x="8" y="29"/>
                </a:cxn>
                <a:cxn ang="0">
                  <a:pos x="4" y="26"/>
                </a:cxn>
                <a:cxn ang="0">
                  <a:pos x="3" y="22"/>
                </a:cxn>
                <a:cxn ang="0">
                  <a:pos x="1" y="18"/>
                </a:cxn>
                <a:cxn ang="0">
                  <a:pos x="0" y="14"/>
                </a:cxn>
                <a:cxn ang="0">
                  <a:pos x="1" y="10"/>
                </a:cxn>
                <a:cxn ang="0">
                  <a:pos x="4" y="3"/>
                </a:cxn>
                <a:cxn ang="0">
                  <a:pos x="8" y="1"/>
                </a:cxn>
                <a:cxn ang="0">
                  <a:pos x="13" y="0"/>
                </a:cxn>
                <a:cxn ang="0">
                  <a:pos x="22" y="0"/>
                </a:cxn>
                <a:cxn ang="0">
                  <a:pos x="29" y="3"/>
                </a:cxn>
                <a:cxn ang="0">
                  <a:pos x="32" y="6"/>
                </a:cxn>
                <a:cxn ang="0">
                  <a:pos x="34" y="10"/>
                </a:cxn>
                <a:cxn ang="0">
                  <a:pos x="34" y="18"/>
                </a:cxn>
                <a:cxn ang="0">
                  <a:pos x="25" y="26"/>
                </a:cxn>
                <a:cxn ang="0">
                  <a:pos x="21" y="29"/>
                </a:cxn>
                <a:cxn ang="0">
                  <a:pos x="25" y="32"/>
                </a:cxn>
                <a:cxn ang="0">
                  <a:pos x="29" y="35"/>
                </a:cxn>
                <a:cxn ang="0">
                  <a:pos x="30" y="39"/>
                </a:cxn>
                <a:cxn ang="0">
                  <a:pos x="34" y="42"/>
                </a:cxn>
                <a:cxn ang="0">
                  <a:pos x="35" y="45"/>
                </a:cxn>
                <a:cxn ang="0">
                  <a:pos x="35" y="48"/>
                </a:cxn>
                <a:cxn ang="0">
                  <a:pos x="34" y="55"/>
                </a:cxn>
                <a:cxn ang="0">
                  <a:pos x="30" y="60"/>
                </a:cxn>
                <a:cxn ang="0">
                  <a:pos x="25" y="61"/>
                </a:cxn>
                <a:cxn ang="0">
                  <a:pos x="22" y="63"/>
                </a:cxn>
                <a:cxn ang="0">
                  <a:pos x="17" y="65"/>
                </a:cxn>
                <a:cxn ang="0">
                  <a:pos x="11" y="63"/>
                </a:cxn>
                <a:cxn ang="0">
                  <a:pos x="6" y="61"/>
                </a:cxn>
                <a:cxn ang="0">
                  <a:pos x="3" y="58"/>
                </a:cxn>
                <a:cxn ang="0">
                  <a:pos x="0" y="53"/>
                </a:cxn>
                <a:cxn ang="0">
                  <a:pos x="0" y="45"/>
                </a:cxn>
                <a:cxn ang="0">
                  <a:pos x="1" y="44"/>
                </a:cxn>
                <a:cxn ang="0">
                  <a:pos x="3" y="40"/>
                </a:cxn>
                <a:cxn ang="0">
                  <a:pos x="6" y="37"/>
                </a:cxn>
                <a:cxn ang="0">
                  <a:pos x="13" y="32"/>
                </a:cxn>
                <a:cxn ang="0">
                  <a:pos x="19" y="27"/>
                </a:cxn>
                <a:cxn ang="0">
                  <a:pos x="22" y="22"/>
                </a:cxn>
                <a:cxn ang="0">
                  <a:pos x="25" y="16"/>
                </a:cxn>
                <a:cxn ang="0">
                  <a:pos x="25" y="10"/>
                </a:cxn>
                <a:cxn ang="0">
                  <a:pos x="24" y="6"/>
                </a:cxn>
                <a:cxn ang="0">
                  <a:pos x="21" y="3"/>
                </a:cxn>
                <a:cxn ang="0">
                  <a:pos x="14" y="3"/>
                </a:cxn>
                <a:cxn ang="0">
                  <a:pos x="11" y="6"/>
                </a:cxn>
                <a:cxn ang="0">
                  <a:pos x="9" y="10"/>
                </a:cxn>
                <a:cxn ang="0">
                  <a:pos x="9" y="16"/>
                </a:cxn>
                <a:cxn ang="0">
                  <a:pos x="11" y="19"/>
                </a:cxn>
                <a:cxn ang="0">
                  <a:pos x="13" y="21"/>
                </a:cxn>
                <a:cxn ang="0">
                  <a:pos x="19" y="27"/>
                </a:cxn>
                <a:cxn ang="0">
                  <a:pos x="14" y="34"/>
                </a:cxn>
                <a:cxn ang="0">
                  <a:pos x="11" y="37"/>
                </a:cxn>
                <a:cxn ang="0">
                  <a:pos x="8" y="44"/>
                </a:cxn>
                <a:cxn ang="0">
                  <a:pos x="8" y="48"/>
                </a:cxn>
                <a:cxn ang="0">
                  <a:pos x="9" y="53"/>
                </a:cxn>
                <a:cxn ang="0">
                  <a:pos x="13" y="60"/>
                </a:cxn>
                <a:cxn ang="0">
                  <a:pos x="14" y="61"/>
                </a:cxn>
                <a:cxn ang="0">
                  <a:pos x="17" y="61"/>
                </a:cxn>
                <a:cxn ang="0">
                  <a:pos x="24" y="58"/>
                </a:cxn>
                <a:cxn ang="0">
                  <a:pos x="25" y="55"/>
                </a:cxn>
                <a:cxn ang="0">
                  <a:pos x="25" y="48"/>
                </a:cxn>
                <a:cxn ang="0">
                  <a:pos x="22" y="42"/>
                </a:cxn>
                <a:cxn ang="0">
                  <a:pos x="14" y="34"/>
                </a:cxn>
              </a:cxnLst>
              <a:rect l="0" t="0" r="r" b="b"/>
              <a:pathLst>
                <a:path w="35" h="65">
                  <a:moveTo>
                    <a:pt x="13" y="32"/>
                  </a:moveTo>
                  <a:lnTo>
                    <a:pt x="8" y="29"/>
                  </a:lnTo>
                  <a:lnTo>
                    <a:pt x="4" y="26"/>
                  </a:lnTo>
                  <a:lnTo>
                    <a:pt x="3" y="22"/>
                  </a:lnTo>
                  <a:lnTo>
                    <a:pt x="1" y="18"/>
                  </a:lnTo>
                  <a:lnTo>
                    <a:pt x="0" y="14"/>
                  </a:lnTo>
                  <a:lnTo>
                    <a:pt x="1" y="10"/>
                  </a:lnTo>
                  <a:lnTo>
                    <a:pt x="4" y="3"/>
                  </a:lnTo>
                  <a:lnTo>
                    <a:pt x="8" y="1"/>
                  </a:lnTo>
                  <a:lnTo>
                    <a:pt x="13" y="0"/>
                  </a:lnTo>
                  <a:lnTo>
                    <a:pt x="22" y="0"/>
                  </a:lnTo>
                  <a:lnTo>
                    <a:pt x="29" y="3"/>
                  </a:lnTo>
                  <a:lnTo>
                    <a:pt x="32" y="6"/>
                  </a:lnTo>
                  <a:lnTo>
                    <a:pt x="34" y="10"/>
                  </a:lnTo>
                  <a:lnTo>
                    <a:pt x="34" y="18"/>
                  </a:lnTo>
                  <a:lnTo>
                    <a:pt x="25" y="26"/>
                  </a:lnTo>
                  <a:lnTo>
                    <a:pt x="21" y="29"/>
                  </a:lnTo>
                  <a:lnTo>
                    <a:pt x="25" y="32"/>
                  </a:lnTo>
                  <a:lnTo>
                    <a:pt x="29" y="35"/>
                  </a:lnTo>
                  <a:lnTo>
                    <a:pt x="30" y="39"/>
                  </a:lnTo>
                  <a:lnTo>
                    <a:pt x="34" y="42"/>
                  </a:lnTo>
                  <a:lnTo>
                    <a:pt x="35" y="45"/>
                  </a:lnTo>
                  <a:lnTo>
                    <a:pt x="35" y="48"/>
                  </a:lnTo>
                  <a:lnTo>
                    <a:pt x="34" y="55"/>
                  </a:lnTo>
                  <a:lnTo>
                    <a:pt x="30" y="60"/>
                  </a:lnTo>
                  <a:lnTo>
                    <a:pt x="25" y="61"/>
                  </a:lnTo>
                  <a:lnTo>
                    <a:pt x="22" y="63"/>
                  </a:lnTo>
                  <a:lnTo>
                    <a:pt x="17" y="65"/>
                  </a:lnTo>
                  <a:lnTo>
                    <a:pt x="11" y="63"/>
                  </a:lnTo>
                  <a:lnTo>
                    <a:pt x="6" y="61"/>
                  </a:lnTo>
                  <a:lnTo>
                    <a:pt x="3" y="58"/>
                  </a:lnTo>
                  <a:lnTo>
                    <a:pt x="0" y="53"/>
                  </a:lnTo>
                  <a:lnTo>
                    <a:pt x="0" y="45"/>
                  </a:lnTo>
                  <a:lnTo>
                    <a:pt x="1" y="44"/>
                  </a:lnTo>
                  <a:lnTo>
                    <a:pt x="3" y="40"/>
                  </a:lnTo>
                  <a:lnTo>
                    <a:pt x="6" y="37"/>
                  </a:lnTo>
                  <a:lnTo>
                    <a:pt x="13" y="32"/>
                  </a:lnTo>
                  <a:close/>
                  <a:moveTo>
                    <a:pt x="19" y="27"/>
                  </a:moveTo>
                  <a:lnTo>
                    <a:pt x="22" y="22"/>
                  </a:lnTo>
                  <a:lnTo>
                    <a:pt x="25" y="16"/>
                  </a:lnTo>
                  <a:lnTo>
                    <a:pt x="25" y="10"/>
                  </a:lnTo>
                  <a:lnTo>
                    <a:pt x="24" y="6"/>
                  </a:lnTo>
                  <a:lnTo>
                    <a:pt x="21" y="3"/>
                  </a:lnTo>
                  <a:lnTo>
                    <a:pt x="14" y="3"/>
                  </a:lnTo>
                  <a:lnTo>
                    <a:pt x="11" y="6"/>
                  </a:lnTo>
                  <a:lnTo>
                    <a:pt x="9" y="10"/>
                  </a:lnTo>
                  <a:lnTo>
                    <a:pt x="9" y="16"/>
                  </a:lnTo>
                  <a:lnTo>
                    <a:pt x="11" y="19"/>
                  </a:lnTo>
                  <a:lnTo>
                    <a:pt x="13" y="21"/>
                  </a:lnTo>
                  <a:lnTo>
                    <a:pt x="19" y="27"/>
                  </a:lnTo>
                  <a:close/>
                  <a:moveTo>
                    <a:pt x="14" y="34"/>
                  </a:moveTo>
                  <a:lnTo>
                    <a:pt x="11" y="37"/>
                  </a:lnTo>
                  <a:lnTo>
                    <a:pt x="8" y="44"/>
                  </a:lnTo>
                  <a:lnTo>
                    <a:pt x="8" y="48"/>
                  </a:lnTo>
                  <a:lnTo>
                    <a:pt x="9" y="53"/>
                  </a:lnTo>
                  <a:lnTo>
                    <a:pt x="13" y="60"/>
                  </a:lnTo>
                  <a:lnTo>
                    <a:pt x="14" y="61"/>
                  </a:lnTo>
                  <a:lnTo>
                    <a:pt x="17" y="61"/>
                  </a:lnTo>
                  <a:lnTo>
                    <a:pt x="24" y="58"/>
                  </a:lnTo>
                  <a:lnTo>
                    <a:pt x="25" y="55"/>
                  </a:lnTo>
                  <a:lnTo>
                    <a:pt x="25" y="48"/>
                  </a:lnTo>
                  <a:lnTo>
                    <a:pt x="22" y="42"/>
                  </a:lnTo>
                  <a:lnTo>
                    <a:pt x="14" y="34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80" name="Rectangle 1424"/>
            <p:cNvSpPr>
              <a:spLocks noChangeArrowheads="1"/>
            </p:cNvSpPr>
            <p:nvPr/>
          </p:nvSpPr>
          <p:spPr bwMode="auto">
            <a:xfrm>
              <a:off x="4907" y="3413"/>
              <a:ext cx="24" cy="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81" name="Freeform 1425"/>
            <p:cNvSpPr>
              <a:spLocks noEditPoints="1"/>
            </p:cNvSpPr>
            <p:nvPr/>
          </p:nvSpPr>
          <p:spPr bwMode="auto">
            <a:xfrm>
              <a:off x="4939" y="3376"/>
              <a:ext cx="37" cy="65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37" y="1"/>
                </a:cxn>
                <a:cxn ang="0">
                  <a:pos x="32" y="3"/>
                </a:cxn>
                <a:cxn ang="0">
                  <a:pos x="27" y="3"/>
                </a:cxn>
                <a:cxn ang="0">
                  <a:pos x="24" y="6"/>
                </a:cxn>
                <a:cxn ang="0">
                  <a:pos x="19" y="10"/>
                </a:cxn>
                <a:cxn ang="0">
                  <a:pos x="16" y="14"/>
                </a:cxn>
                <a:cxn ang="0">
                  <a:pos x="11" y="24"/>
                </a:cxn>
                <a:cxn ang="0">
                  <a:pos x="10" y="29"/>
                </a:cxn>
                <a:cxn ang="0">
                  <a:pos x="14" y="26"/>
                </a:cxn>
                <a:cxn ang="0">
                  <a:pos x="18" y="24"/>
                </a:cxn>
                <a:cxn ang="0">
                  <a:pos x="23" y="24"/>
                </a:cxn>
                <a:cxn ang="0">
                  <a:pos x="27" y="26"/>
                </a:cxn>
                <a:cxn ang="0">
                  <a:pos x="32" y="29"/>
                </a:cxn>
                <a:cxn ang="0">
                  <a:pos x="36" y="32"/>
                </a:cxn>
                <a:cxn ang="0">
                  <a:pos x="37" y="37"/>
                </a:cxn>
                <a:cxn ang="0">
                  <a:pos x="37" y="47"/>
                </a:cxn>
                <a:cxn ang="0">
                  <a:pos x="36" y="52"/>
                </a:cxn>
                <a:cxn ang="0">
                  <a:pos x="32" y="56"/>
                </a:cxn>
                <a:cxn ang="0">
                  <a:pos x="29" y="60"/>
                </a:cxn>
                <a:cxn ang="0">
                  <a:pos x="24" y="63"/>
                </a:cxn>
                <a:cxn ang="0">
                  <a:pos x="19" y="65"/>
                </a:cxn>
                <a:cxn ang="0">
                  <a:pos x="14" y="63"/>
                </a:cxn>
                <a:cxn ang="0">
                  <a:pos x="11" y="63"/>
                </a:cxn>
                <a:cxn ang="0">
                  <a:pos x="8" y="60"/>
                </a:cxn>
                <a:cxn ang="0">
                  <a:pos x="3" y="53"/>
                </a:cxn>
                <a:cxn ang="0">
                  <a:pos x="0" y="47"/>
                </a:cxn>
                <a:cxn ang="0">
                  <a:pos x="0" y="27"/>
                </a:cxn>
                <a:cxn ang="0">
                  <a:pos x="2" y="22"/>
                </a:cxn>
                <a:cxn ang="0">
                  <a:pos x="11" y="10"/>
                </a:cxn>
                <a:cxn ang="0">
                  <a:pos x="16" y="6"/>
                </a:cxn>
                <a:cxn ang="0">
                  <a:pos x="19" y="3"/>
                </a:cxn>
                <a:cxn ang="0">
                  <a:pos x="29" y="0"/>
                </a:cxn>
                <a:cxn ang="0">
                  <a:pos x="34" y="0"/>
                </a:cxn>
                <a:cxn ang="0">
                  <a:pos x="37" y="0"/>
                </a:cxn>
                <a:cxn ang="0">
                  <a:pos x="10" y="32"/>
                </a:cxn>
                <a:cxn ang="0">
                  <a:pos x="8" y="35"/>
                </a:cxn>
                <a:cxn ang="0">
                  <a:pos x="8" y="47"/>
                </a:cxn>
                <a:cxn ang="0">
                  <a:pos x="10" y="52"/>
                </a:cxn>
                <a:cxn ang="0">
                  <a:pos x="11" y="55"/>
                </a:cxn>
                <a:cxn ang="0">
                  <a:pos x="14" y="60"/>
                </a:cxn>
                <a:cxn ang="0">
                  <a:pos x="16" y="60"/>
                </a:cxn>
                <a:cxn ang="0">
                  <a:pos x="19" y="61"/>
                </a:cxn>
                <a:cxn ang="0">
                  <a:pos x="23" y="60"/>
                </a:cxn>
                <a:cxn ang="0">
                  <a:pos x="27" y="55"/>
                </a:cxn>
                <a:cxn ang="0">
                  <a:pos x="29" y="52"/>
                </a:cxn>
                <a:cxn ang="0">
                  <a:pos x="29" y="42"/>
                </a:cxn>
                <a:cxn ang="0">
                  <a:pos x="27" y="37"/>
                </a:cxn>
                <a:cxn ang="0">
                  <a:pos x="24" y="31"/>
                </a:cxn>
                <a:cxn ang="0">
                  <a:pos x="18" y="27"/>
                </a:cxn>
                <a:cxn ang="0">
                  <a:pos x="16" y="27"/>
                </a:cxn>
                <a:cxn ang="0">
                  <a:pos x="14" y="29"/>
                </a:cxn>
                <a:cxn ang="0">
                  <a:pos x="13" y="29"/>
                </a:cxn>
                <a:cxn ang="0">
                  <a:pos x="10" y="32"/>
                </a:cxn>
              </a:cxnLst>
              <a:rect l="0" t="0" r="r" b="b"/>
              <a:pathLst>
                <a:path w="37" h="65">
                  <a:moveTo>
                    <a:pt x="37" y="0"/>
                  </a:moveTo>
                  <a:lnTo>
                    <a:pt x="37" y="1"/>
                  </a:lnTo>
                  <a:lnTo>
                    <a:pt x="32" y="3"/>
                  </a:lnTo>
                  <a:lnTo>
                    <a:pt x="27" y="3"/>
                  </a:lnTo>
                  <a:lnTo>
                    <a:pt x="24" y="6"/>
                  </a:lnTo>
                  <a:lnTo>
                    <a:pt x="19" y="10"/>
                  </a:lnTo>
                  <a:lnTo>
                    <a:pt x="16" y="14"/>
                  </a:lnTo>
                  <a:lnTo>
                    <a:pt x="11" y="24"/>
                  </a:lnTo>
                  <a:lnTo>
                    <a:pt x="10" y="29"/>
                  </a:lnTo>
                  <a:lnTo>
                    <a:pt x="14" y="26"/>
                  </a:lnTo>
                  <a:lnTo>
                    <a:pt x="18" y="24"/>
                  </a:lnTo>
                  <a:lnTo>
                    <a:pt x="23" y="24"/>
                  </a:lnTo>
                  <a:lnTo>
                    <a:pt x="27" y="26"/>
                  </a:lnTo>
                  <a:lnTo>
                    <a:pt x="32" y="29"/>
                  </a:lnTo>
                  <a:lnTo>
                    <a:pt x="36" y="32"/>
                  </a:lnTo>
                  <a:lnTo>
                    <a:pt x="37" y="37"/>
                  </a:lnTo>
                  <a:lnTo>
                    <a:pt x="37" y="47"/>
                  </a:lnTo>
                  <a:lnTo>
                    <a:pt x="36" y="52"/>
                  </a:lnTo>
                  <a:lnTo>
                    <a:pt x="32" y="56"/>
                  </a:lnTo>
                  <a:lnTo>
                    <a:pt x="29" y="60"/>
                  </a:lnTo>
                  <a:lnTo>
                    <a:pt x="24" y="63"/>
                  </a:lnTo>
                  <a:lnTo>
                    <a:pt x="19" y="65"/>
                  </a:lnTo>
                  <a:lnTo>
                    <a:pt x="14" y="63"/>
                  </a:lnTo>
                  <a:lnTo>
                    <a:pt x="11" y="63"/>
                  </a:lnTo>
                  <a:lnTo>
                    <a:pt x="8" y="60"/>
                  </a:lnTo>
                  <a:lnTo>
                    <a:pt x="3" y="53"/>
                  </a:lnTo>
                  <a:lnTo>
                    <a:pt x="0" y="47"/>
                  </a:lnTo>
                  <a:lnTo>
                    <a:pt x="0" y="27"/>
                  </a:lnTo>
                  <a:lnTo>
                    <a:pt x="2" y="22"/>
                  </a:lnTo>
                  <a:lnTo>
                    <a:pt x="11" y="10"/>
                  </a:lnTo>
                  <a:lnTo>
                    <a:pt x="16" y="6"/>
                  </a:lnTo>
                  <a:lnTo>
                    <a:pt x="19" y="3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7" y="0"/>
                  </a:lnTo>
                  <a:close/>
                  <a:moveTo>
                    <a:pt x="10" y="32"/>
                  </a:moveTo>
                  <a:lnTo>
                    <a:pt x="8" y="35"/>
                  </a:lnTo>
                  <a:lnTo>
                    <a:pt x="8" y="47"/>
                  </a:lnTo>
                  <a:lnTo>
                    <a:pt x="10" y="52"/>
                  </a:lnTo>
                  <a:lnTo>
                    <a:pt x="11" y="55"/>
                  </a:lnTo>
                  <a:lnTo>
                    <a:pt x="14" y="60"/>
                  </a:lnTo>
                  <a:lnTo>
                    <a:pt x="16" y="60"/>
                  </a:lnTo>
                  <a:lnTo>
                    <a:pt x="19" y="61"/>
                  </a:lnTo>
                  <a:lnTo>
                    <a:pt x="23" y="60"/>
                  </a:lnTo>
                  <a:lnTo>
                    <a:pt x="27" y="55"/>
                  </a:lnTo>
                  <a:lnTo>
                    <a:pt x="29" y="52"/>
                  </a:lnTo>
                  <a:lnTo>
                    <a:pt x="29" y="42"/>
                  </a:lnTo>
                  <a:lnTo>
                    <a:pt x="27" y="37"/>
                  </a:lnTo>
                  <a:lnTo>
                    <a:pt x="24" y="31"/>
                  </a:lnTo>
                  <a:lnTo>
                    <a:pt x="18" y="27"/>
                  </a:lnTo>
                  <a:lnTo>
                    <a:pt x="16" y="27"/>
                  </a:lnTo>
                  <a:lnTo>
                    <a:pt x="14" y="29"/>
                  </a:lnTo>
                  <a:lnTo>
                    <a:pt x="13" y="29"/>
                  </a:lnTo>
                  <a:lnTo>
                    <a:pt x="10" y="3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82" name="Rectangle 1426"/>
            <p:cNvSpPr>
              <a:spLocks noChangeArrowheads="1"/>
            </p:cNvSpPr>
            <p:nvPr/>
          </p:nvSpPr>
          <p:spPr bwMode="auto">
            <a:xfrm>
              <a:off x="5098" y="3413"/>
              <a:ext cx="24" cy="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83" name="Freeform 1427"/>
            <p:cNvSpPr>
              <a:spLocks noEditPoints="1"/>
            </p:cNvSpPr>
            <p:nvPr/>
          </p:nvSpPr>
          <p:spPr bwMode="auto">
            <a:xfrm>
              <a:off x="5127" y="3376"/>
              <a:ext cx="40" cy="63"/>
            </a:xfrm>
            <a:custGeom>
              <a:avLst/>
              <a:gdLst/>
              <a:ahLst/>
              <a:cxnLst>
                <a:cxn ang="0">
                  <a:pos x="40" y="40"/>
                </a:cxn>
                <a:cxn ang="0">
                  <a:pos x="40" y="47"/>
                </a:cxn>
                <a:cxn ang="0">
                  <a:pos x="32" y="47"/>
                </a:cxn>
                <a:cxn ang="0">
                  <a:pos x="32" y="63"/>
                </a:cxn>
                <a:cxn ang="0">
                  <a:pos x="24" y="63"/>
                </a:cxn>
                <a:cxn ang="0">
                  <a:pos x="24" y="47"/>
                </a:cxn>
                <a:cxn ang="0">
                  <a:pos x="0" y="47"/>
                </a:cxn>
                <a:cxn ang="0">
                  <a:pos x="0" y="42"/>
                </a:cxn>
                <a:cxn ang="0">
                  <a:pos x="27" y="0"/>
                </a:cxn>
                <a:cxn ang="0">
                  <a:pos x="32" y="0"/>
                </a:cxn>
                <a:cxn ang="0">
                  <a:pos x="32" y="40"/>
                </a:cxn>
                <a:cxn ang="0">
                  <a:pos x="40" y="40"/>
                </a:cxn>
                <a:cxn ang="0">
                  <a:pos x="24" y="40"/>
                </a:cxn>
                <a:cxn ang="0">
                  <a:pos x="24" y="8"/>
                </a:cxn>
                <a:cxn ang="0">
                  <a:pos x="5" y="40"/>
                </a:cxn>
                <a:cxn ang="0">
                  <a:pos x="24" y="40"/>
                </a:cxn>
              </a:cxnLst>
              <a:rect l="0" t="0" r="r" b="b"/>
              <a:pathLst>
                <a:path w="40" h="63">
                  <a:moveTo>
                    <a:pt x="40" y="40"/>
                  </a:moveTo>
                  <a:lnTo>
                    <a:pt x="40" y="47"/>
                  </a:lnTo>
                  <a:lnTo>
                    <a:pt x="32" y="47"/>
                  </a:lnTo>
                  <a:lnTo>
                    <a:pt x="32" y="63"/>
                  </a:lnTo>
                  <a:lnTo>
                    <a:pt x="24" y="63"/>
                  </a:lnTo>
                  <a:lnTo>
                    <a:pt x="24" y="47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27" y="0"/>
                  </a:lnTo>
                  <a:lnTo>
                    <a:pt x="32" y="0"/>
                  </a:lnTo>
                  <a:lnTo>
                    <a:pt x="32" y="40"/>
                  </a:lnTo>
                  <a:lnTo>
                    <a:pt x="40" y="40"/>
                  </a:lnTo>
                  <a:close/>
                  <a:moveTo>
                    <a:pt x="24" y="40"/>
                  </a:moveTo>
                  <a:lnTo>
                    <a:pt x="24" y="8"/>
                  </a:lnTo>
                  <a:lnTo>
                    <a:pt x="5" y="40"/>
                  </a:lnTo>
                  <a:lnTo>
                    <a:pt x="24" y="4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84" name="Rectangle 1428"/>
            <p:cNvSpPr>
              <a:spLocks noChangeArrowheads="1"/>
            </p:cNvSpPr>
            <p:nvPr/>
          </p:nvSpPr>
          <p:spPr bwMode="auto">
            <a:xfrm>
              <a:off x="5289" y="3413"/>
              <a:ext cx="24" cy="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85" name="Freeform 1429"/>
            <p:cNvSpPr>
              <a:spLocks/>
            </p:cNvSpPr>
            <p:nvPr/>
          </p:nvSpPr>
          <p:spPr bwMode="auto">
            <a:xfrm>
              <a:off x="5318" y="3376"/>
              <a:ext cx="40" cy="63"/>
            </a:xfrm>
            <a:custGeom>
              <a:avLst/>
              <a:gdLst/>
              <a:ahLst/>
              <a:cxnLst>
                <a:cxn ang="0">
                  <a:pos x="40" y="52"/>
                </a:cxn>
                <a:cxn ang="0">
                  <a:pos x="37" y="63"/>
                </a:cxn>
                <a:cxn ang="0">
                  <a:pos x="0" y="63"/>
                </a:cxn>
                <a:cxn ang="0">
                  <a:pos x="0" y="61"/>
                </a:cxn>
                <a:cxn ang="0">
                  <a:pos x="8" y="55"/>
                </a:cxn>
                <a:cxn ang="0">
                  <a:pos x="14" y="48"/>
                </a:cxn>
                <a:cxn ang="0">
                  <a:pos x="19" y="42"/>
                </a:cxn>
                <a:cxn ang="0">
                  <a:pos x="22" y="37"/>
                </a:cxn>
                <a:cxn ang="0">
                  <a:pos x="26" y="31"/>
                </a:cxn>
                <a:cxn ang="0">
                  <a:pos x="29" y="26"/>
                </a:cxn>
                <a:cxn ang="0">
                  <a:pos x="29" y="18"/>
                </a:cxn>
                <a:cxn ang="0">
                  <a:pos x="24" y="8"/>
                </a:cxn>
                <a:cxn ang="0">
                  <a:pos x="21" y="8"/>
                </a:cxn>
                <a:cxn ang="0">
                  <a:pos x="17" y="6"/>
                </a:cxn>
                <a:cxn ang="0">
                  <a:pos x="8" y="10"/>
                </a:cxn>
                <a:cxn ang="0">
                  <a:pos x="6" y="11"/>
                </a:cxn>
                <a:cxn ang="0">
                  <a:pos x="3" y="18"/>
                </a:cxn>
                <a:cxn ang="0">
                  <a:pos x="1" y="18"/>
                </a:cxn>
                <a:cxn ang="0">
                  <a:pos x="4" y="8"/>
                </a:cxn>
                <a:cxn ang="0">
                  <a:pos x="11" y="1"/>
                </a:cxn>
                <a:cxn ang="0">
                  <a:pos x="14" y="0"/>
                </a:cxn>
                <a:cxn ang="0">
                  <a:pos x="24" y="0"/>
                </a:cxn>
                <a:cxn ang="0">
                  <a:pos x="29" y="3"/>
                </a:cxn>
                <a:cxn ang="0">
                  <a:pos x="32" y="5"/>
                </a:cxn>
                <a:cxn ang="0">
                  <a:pos x="35" y="8"/>
                </a:cxn>
                <a:cxn ang="0">
                  <a:pos x="37" y="11"/>
                </a:cxn>
                <a:cxn ang="0">
                  <a:pos x="37" y="21"/>
                </a:cxn>
                <a:cxn ang="0">
                  <a:pos x="35" y="26"/>
                </a:cxn>
                <a:cxn ang="0">
                  <a:pos x="29" y="35"/>
                </a:cxn>
                <a:cxn ang="0">
                  <a:pos x="24" y="42"/>
                </a:cxn>
                <a:cxn ang="0">
                  <a:pos x="9" y="56"/>
                </a:cxn>
                <a:cxn ang="0">
                  <a:pos x="32" y="56"/>
                </a:cxn>
                <a:cxn ang="0">
                  <a:pos x="34" y="55"/>
                </a:cxn>
                <a:cxn ang="0">
                  <a:pos x="35" y="55"/>
                </a:cxn>
                <a:cxn ang="0">
                  <a:pos x="38" y="52"/>
                </a:cxn>
                <a:cxn ang="0">
                  <a:pos x="40" y="52"/>
                </a:cxn>
              </a:cxnLst>
              <a:rect l="0" t="0" r="r" b="b"/>
              <a:pathLst>
                <a:path w="40" h="63">
                  <a:moveTo>
                    <a:pt x="40" y="52"/>
                  </a:moveTo>
                  <a:lnTo>
                    <a:pt x="37" y="63"/>
                  </a:lnTo>
                  <a:lnTo>
                    <a:pt x="0" y="63"/>
                  </a:lnTo>
                  <a:lnTo>
                    <a:pt x="0" y="61"/>
                  </a:lnTo>
                  <a:lnTo>
                    <a:pt x="8" y="55"/>
                  </a:lnTo>
                  <a:lnTo>
                    <a:pt x="14" y="48"/>
                  </a:lnTo>
                  <a:lnTo>
                    <a:pt x="19" y="42"/>
                  </a:lnTo>
                  <a:lnTo>
                    <a:pt x="22" y="37"/>
                  </a:lnTo>
                  <a:lnTo>
                    <a:pt x="26" y="31"/>
                  </a:lnTo>
                  <a:lnTo>
                    <a:pt x="29" y="26"/>
                  </a:lnTo>
                  <a:lnTo>
                    <a:pt x="29" y="18"/>
                  </a:lnTo>
                  <a:lnTo>
                    <a:pt x="24" y="8"/>
                  </a:lnTo>
                  <a:lnTo>
                    <a:pt x="21" y="8"/>
                  </a:lnTo>
                  <a:lnTo>
                    <a:pt x="17" y="6"/>
                  </a:lnTo>
                  <a:lnTo>
                    <a:pt x="8" y="10"/>
                  </a:lnTo>
                  <a:lnTo>
                    <a:pt x="6" y="11"/>
                  </a:lnTo>
                  <a:lnTo>
                    <a:pt x="3" y="18"/>
                  </a:lnTo>
                  <a:lnTo>
                    <a:pt x="1" y="18"/>
                  </a:lnTo>
                  <a:lnTo>
                    <a:pt x="4" y="8"/>
                  </a:lnTo>
                  <a:lnTo>
                    <a:pt x="11" y="1"/>
                  </a:lnTo>
                  <a:lnTo>
                    <a:pt x="14" y="0"/>
                  </a:lnTo>
                  <a:lnTo>
                    <a:pt x="24" y="0"/>
                  </a:lnTo>
                  <a:lnTo>
                    <a:pt x="29" y="3"/>
                  </a:lnTo>
                  <a:lnTo>
                    <a:pt x="32" y="5"/>
                  </a:lnTo>
                  <a:lnTo>
                    <a:pt x="35" y="8"/>
                  </a:lnTo>
                  <a:lnTo>
                    <a:pt x="37" y="11"/>
                  </a:lnTo>
                  <a:lnTo>
                    <a:pt x="37" y="21"/>
                  </a:lnTo>
                  <a:lnTo>
                    <a:pt x="35" y="26"/>
                  </a:lnTo>
                  <a:lnTo>
                    <a:pt x="29" y="35"/>
                  </a:lnTo>
                  <a:lnTo>
                    <a:pt x="24" y="42"/>
                  </a:lnTo>
                  <a:lnTo>
                    <a:pt x="9" y="56"/>
                  </a:lnTo>
                  <a:lnTo>
                    <a:pt x="32" y="56"/>
                  </a:lnTo>
                  <a:lnTo>
                    <a:pt x="34" y="55"/>
                  </a:lnTo>
                  <a:lnTo>
                    <a:pt x="35" y="55"/>
                  </a:lnTo>
                  <a:lnTo>
                    <a:pt x="38" y="52"/>
                  </a:lnTo>
                  <a:lnTo>
                    <a:pt x="40" y="52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86" name="Line 1430"/>
            <p:cNvSpPr>
              <a:spLocks noChangeShapeType="1"/>
            </p:cNvSpPr>
            <p:nvPr/>
          </p:nvSpPr>
          <p:spPr bwMode="auto">
            <a:xfrm flipV="1">
              <a:off x="3801" y="1370"/>
              <a:ext cx="1" cy="1957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87" name="Line 1431"/>
            <p:cNvSpPr>
              <a:spLocks noChangeShapeType="1"/>
            </p:cNvSpPr>
            <p:nvPr/>
          </p:nvSpPr>
          <p:spPr bwMode="auto">
            <a:xfrm flipV="1">
              <a:off x="5513" y="1370"/>
              <a:ext cx="1" cy="1957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88" name="Line 1432"/>
            <p:cNvSpPr>
              <a:spLocks noChangeShapeType="1"/>
            </p:cNvSpPr>
            <p:nvPr/>
          </p:nvSpPr>
          <p:spPr bwMode="auto">
            <a:xfrm>
              <a:off x="3801" y="3196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89" name="Line 1433"/>
            <p:cNvSpPr>
              <a:spLocks noChangeShapeType="1"/>
            </p:cNvSpPr>
            <p:nvPr/>
          </p:nvSpPr>
          <p:spPr bwMode="auto">
            <a:xfrm flipH="1">
              <a:off x="5492" y="3196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90" name="Line 1434"/>
            <p:cNvSpPr>
              <a:spLocks noChangeShapeType="1"/>
            </p:cNvSpPr>
            <p:nvPr/>
          </p:nvSpPr>
          <p:spPr bwMode="auto">
            <a:xfrm>
              <a:off x="3801" y="3118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91" name="Line 1435"/>
            <p:cNvSpPr>
              <a:spLocks noChangeShapeType="1"/>
            </p:cNvSpPr>
            <p:nvPr/>
          </p:nvSpPr>
          <p:spPr bwMode="auto">
            <a:xfrm flipH="1">
              <a:off x="5492" y="3118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92" name="Line 1436"/>
            <p:cNvSpPr>
              <a:spLocks noChangeShapeType="1"/>
            </p:cNvSpPr>
            <p:nvPr/>
          </p:nvSpPr>
          <p:spPr bwMode="auto">
            <a:xfrm>
              <a:off x="3801" y="3063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93" name="Line 1437"/>
            <p:cNvSpPr>
              <a:spLocks noChangeShapeType="1"/>
            </p:cNvSpPr>
            <p:nvPr/>
          </p:nvSpPr>
          <p:spPr bwMode="auto">
            <a:xfrm flipH="1">
              <a:off x="5492" y="3063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94" name="Line 1438"/>
            <p:cNvSpPr>
              <a:spLocks noChangeShapeType="1"/>
            </p:cNvSpPr>
            <p:nvPr/>
          </p:nvSpPr>
          <p:spPr bwMode="auto">
            <a:xfrm>
              <a:off x="3801" y="3021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95" name="Line 1439"/>
            <p:cNvSpPr>
              <a:spLocks noChangeShapeType="1"/>
            </p:cNvSpPr>
            <p:nvPr/>
          </p:nvSpPr>
          <p:spPr bwMode="auto">
            <a:xfrm flipH="1">
              <a:off x="5492" y="3021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96" name="Line 1440"/>
            <p:cNvSpPr>
              <a:spLocks noChangeShapeType="1"/>
            </p:cNvSpPr>
            <p:nvPr/>
          </p:nvSpPr>
          <p:spPr bwMode="auto">
            <a:xfrm>
              <a:off x="3801" y="2987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97" name="Line 1441"/>
            <p:cNvSpPr>
              <a:spLocks noChangeShapeType="1"/>
            </p:cNvSpPr>
            <p:nvPr/>
          </p:nvSpPr>
          <p:spPr bwMode="auto">
            <a:xfrm flipH="1">
              <a:off x="5492" y="2987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98" name="Line 1442"/>
            <p:cNvSpPr>
              <a:spLocks noChangeShapeType="1"/>
            </p:cNvSpPr>
            <p:nvPr/>
          </p:nvSpPr>
          <p:spPr bwMode="auto">
            <a:xfrm>
              <a:off x="3801" y="2958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699" name="Line 1443"/>
            <p:cNvSpPr>
              <a:spLocks noChangeShapeType="1"/>
            </p:cNvSpPr>
            <p:nvPr/>
          </p:nvSpPr>
          <p:spPr bwMode="auto">
            <a:xfrm flipH="1">
              <a:off x="5492" y="2958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00" name="Line 1444"/>
            <p:cNvSpPr>
              <a:spLocks noChangeShapeType="1"/>
            </p:cNvSpPr>
            <p:nvPr/>
          </p:nvSpPr>
          <p:spPr bwMode="auto">
            <a:xfrm>
              <a:off x="3801" y="2932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01" name="Line 1445"/>
            <p:cNvSpPr>
              <a:spLocks noChangeShapeType="1"/>
            </p:cNvSpPr>
            <p:nvPr/>
          </p:nvSpPr>
          <p:spPr bwMode="auto">
            <a:xfrm flipH="1">
              <a:off x="5492" y="2932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02" name="Line 1446"/>
            <p:cNvSpPr>
              <a:spLocks noChangeShapeType="1"/>
            </p:cNvSpPr>
            <p:nvPr/>
          </p:nvSpPr>
          <p:spPr bwMode="auto">
            <a:xfrm>
              <a:off x="3801" y="2909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03" name="Line 1447"/>
            <p:cNvSpPr>
              <a:spLocks noChangeShapeType="1"/>
            </p:cNvSpPr>
            <p:nvPr/>
          </p:nvSpPr>
          <p:spPr bwMode="auto">
            <a:xfrm flipH="1">
              <a:off x="5492" y="2909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04" name="Line 1448"/>
            <p:cNvSpPr>
              <a:spLocks noChangeShapeType="1"/>
            </p:cNvSpPr>
            <p:nvPr/>
          </p:nvSpPr>
          <p:spPr bwMode="auto">
            <a:xfrm>
              <a:off x="3801" y="2890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05" name="Line 1449"/>
            <p:cNvSpPr>
              <a:spLocks noChangeShapeType="1"/>
            </p:cNvSpPr>
            <p:nvPr/>
          </p:nvSpPr>
          <p:spPr bwMode="auto">
            <a:xfrm flipH="1">
              <a:off x="5492" y="2890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06" name="Line 1450"/>
            <p:cNvSpPr>
              <a:spLocks noChangeShapeType="1"/>
            </p:cNvSpPr>
            <p:nvPr/>
          </p:nvSpPr>
          <p:spPr bwMode="auto">
            <a:xfrm>
              <a:off x="3801" y="2759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07" name="Line 1451"/>
            <p:cNvSpPr>
              <a:spLocks noChangeShapeType="1"/>
            </p:cNvSpPr>
            <p:nvPr/>
          </p:nvSpPr>
          <p:spPr bwMode="auto">
            <a:xfrm flipH="1">
              <a:off x="5492" y="2759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08" name="Line 1452"/>
            <p:cNvSpPr>
              <a:spLocks noChangeShapeType="1"/>
            </p:cNvSpPr>
            <p:nvPr/>
          </p:nvSpPr>
          <p:spPr bwMode="auto">
            <a:xfrm>
              <a:off x="3801" y="2681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09" name="Line 1453"/>
            <p:cNvSpPr>
              <a:spLocks noChangeShapeType="1"/>
            </p:cNvSpPr>
            <p:nvPr/>
          </p:nvSpPr>
          <p:spPr bwMode="auto">
            <a:xfrm flipH="1">
              <a:off x="5492" y="2681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10" name="Line 1454"/>
            <p:cNvSpPr>
              <a:spLocks noChangeShapeType="1"/>
            </p:cNvSpPr>
            <p:nvPr/>
          </p:nvSpPr>
          <p:spPr bwMode="auto">
            <a:xfrm>
              <a:off x="3801" y="2626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11" name="Line 1455"/>
            <p:cNvSpPr>
              <a:spLocks noChangeShapeType="1"/>
            </p:cNvSpPr>
            <p:nvPr/>
          </p:nvSpPr>
          <p:spPr bwMode="auto">
            <a:xfrm flipH="1">
              <a:off x="5492" y="2626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12" name="Line 1456"/>
            <p:cNvSpPr>
              <a:spLocks noChangeShapeType="1"/>
            </p:cNvSpPr>
            <p:nvPr/>
          </p:nvSpPr>
          <p:spPr bwMode="auto">
            <a:xfrm>
              <a:off x="3801" y="2584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13" name="Line 1457"/>
            <p:cNvSpPr>
              <a:spLocks noChangeShapeType="1"/>
            </p:cNvSpPr>
            <p:nvPr/>
          </p:nvSpPr>
          <p:spPr bwMode="auto">
            <a:xfrm flipH="1">
              <a:off x="5492" y="2584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14" name="Line 1458"/>
            <p:cNvSpPr>
              <a:spLocks noChangeShapeType="1"/>
            </p:cNvSpPr>
            <p:nvPr/>
          </p:nvSpPr>
          <p:spPr bwMode="auto">
            <a:xfrm>
              <a:off x="3801" y="2550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15" name="Line 1459"/>
            <p:cNvSpPr>
              <a:spLocks noChangeShapeType="1"/>
            </p:cNvSpPr>
            <p:nvPr/>
          </p:nvSpPr>
          <p:spPr bwMode="auto">
            <a:xfrm flipH="1">
              <a:off x="5492" y="2550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16" name="Line 1460"/>
            <p:cNvSpPr>
              <a:spLocks noChangeShapeType="1"/>
            </p:cNvSpPr>
            <p:nvPr/>
          </p:nvSpPr>
          <p:spPr bwMode="auto">
            <a:xfrm>
              <a:off x="3801" y="2521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17" name="Line 1461"/>
            <p:cNvSpPr>
              <a:spLocks noChangeShapeType="1"/>
            </p:cNvSpPr>
            <p:nvPr/>
          </p:nvSpPr>
          <p:spPr bwMode="auto">
            <a:xfrm flipH="1">
              <a:off x="5492" y="2521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18" name="Line 1462"/>
            <p:cNvSpPr>
              <a:spLocks noChangeShapeType="1"/>
            </p:cNvSpPr>
            <p:nvPr/>
          </p:nvSpPr>
          <p:spPr bwMode="auto">
            <a:xfrm>
              <a:off x="3801" y="2495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19" name="Line 1463"/>
            <p:cNvSpPr>
              <a:spLocks noChangeShapeType="1"/>
            </p:cNvSpPr>
            <p:nvPr/>
          </p:nvSpPr>
          <p:spPr bwMode="auto">
            <a:xfrm flipH="1">
              <a:off x="5492" y="2495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20" name="Line 1464"/>
            <p:cNvSpPr>
              <a:spLocks noChangeShapeType="1"/>
            </p:cNvSpPr>
            <p:nvPr/>
          </p:nvSpPr>
          <p:spPr bwMode="auto">
            <a:xfrm>
              <a:off x="3801" y="2472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21" name="Line 1465"/>
            <p:cNvSpPr>
              <a:spLocks noChangeShapeType="1"/>
            </p:cNvSpPr>
            <p:nvPr/>
          </p:nvSpPr>
          <p:spPr bwMode="auto">
            <a:xfrm flipH="1">
              <a:off x="5492" y="2472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22" name="Line 1466"/>
            <p:cNvSpPr>
              <a:spLocks noChangeShapeType="1"/>
            </p:cNvSpPr>
            <p:nvPr/>
          </p:nvSpPr>
          <p:spPr bwMode="auto">
            <a:xfrm>
              <a:off x="3801" y="2453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23" name="Line 1467"/>
            <p:cNvSpPr>
              <a:spLocks noChangeShapeType="1"/>
            </p:cNvSpPr>
            <p:nvPr/>
          </p:nvSpPr>
          <p:spPr bwMode="auto">
            <a:xfrm flipH="1">
              <a:off x="5492" y="2453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24" name="Line 1468"/>
            <p:cNvSpPr>
              <a:spLocks noChangeShapeType="1"/>
            </p:cNvSpPr>
            <p:nvPr/>
          </p:nvSpPr>
          <p:spPr bwMode="auto">
            <a:xfrm>
              <a:off x="3801" y="2320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25" name="Line 1469"/>
            <p:cNvSpPr>
              <a:spLocks noChangeShapeType="1"/>
            </p:cNvSpPr>
            <p:nvPr/>
          </p:nvSpPr>
          <p:spPr bwMode="auto">
            <a:xfrm flipH="1">
              <a:off x="5492" y="2320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26" name="Line 1470"/>
            <p:cNvSpPr>
              <a:spLocks noChangeShapeType="1"/>
            </p:cNvSpPr>
            <p:nvPr/>
          </p:nvSpPr>
          <p:spPr bwMode="auto">
            <a:xfrm>
              <a:off x="3801" y="2244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27" name="Line 1471"/>
            <p:cNvSpPr>
              <a:spLocks noChangeShapeType="1"/>
            </p:cNvSpPr>
            <p:nvPr/>
          </p:nvSpPr>
          <p:spPr bwMode="auto">
            <a:xfrm flipH="1">
              <a:off x="5492" y="2244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28" name="Line 1472"/>
            <p:cNvSpPr>
              <a:spLocks noChangeShapeType="1"/>
            </p:cNvSpPr>
            <p:nvPr/>
          </p:nvSpPr>
          <p:spPr bwMode="auto">
            <a:xfrm>
              <a:off x="3801" y="2189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29" name="Line 1473"/>
            <p:cNvSpPr>
              <a:spLocks noChangeShapeType="1"/>
            </p:cNvSpPr>
            <p:nvPr/>
          </p:nvSpPr>
          <p:spPr bwMode="auto">
            <a:xfrm flipH="1">
              <a:off x="5492" y="2189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30" name="Line 1474"/>
            <p:cNvSpPr>
              <a:spLocks noChangeShapeType="1"/>
            </p:cNvSpPr>
            <p:nvPr/>
          </p:nvSpPr>
          <p:spPr bwMode="auto">
            <a:xfrm>
              <a:off x="3801" y="2147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31" name="Line 1475"/>
            <p:cNvSpPr>
              <a:spLocks noChangeShapeType="1"/>
            </p:cNvSpPr>
            <p:nvPr/>
          </p:nvSpPr>
          <p:spPr bwMode="auto">
            <a:xfrm flipH="1">
              <a:off x="5492" y="2147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32" name="Line 1476"/>
            <p:cNvSpPr>
              <a:spLocks noChangeShapeType="1"/>
            </p:cNvSpPr>
            <p:nvPr/>
          </p:nvSpPr>
          <p:spPr bwMode="auto">
            <a:xfrm>
              <a:off x="3801" y="2113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33" name="Line 1477"/>
            <p:cNvSpPr>
              <a:spLocks noChangeShapeType="1"/>
            </p:cNvSpPr>
            <p:nvPr/>
          </p:nvSpPr>
          <p:spPr bwMode="auto">
            <a:xfrm flipH="1">
              <a:off x="5492" y="2113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34" name="Line 1478"/>
            <p:cNvSpPr>
              <a:spLocks noChangeShapeType="1"/>
            </p:cNvSpPr>
            <p:nvPr/>
          </p:nvSpPr>
          <p:spPr bwMode="auto">
            <a:xfrm>
              <a:off x="3801" y="2084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35" name="Line 1479"/>
            <p:cNvSpPr>
              <a:spLocks noChangeShapeType="1"/>
            </p:cNvSpPr>
            <p:nvPr/>
          </p:nvSpPr>
          <p:spPr bwMode="auto">
            <a:xfrm flipH="1">
              <a:off x="5492" y="2084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36" name="Line 1480"/>
            <p:cNvSpPr>
              <a:spLocks noChangeShapeType="1"/>
            </p:cNvSpPr>
            <p:nvPr/>
          </p:nvSpPr>
          <p:spPr bwMode="auto">
            <a:xfrm>
              <a:off x="3801" y="2058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37" name="Line 1481"/>
            <p:cNvSpPr>
              <a:spLocks noChangeShapeType="1"/>
            </p:cNvSpPr>
            <p:nvPr/>
          </p:nvSpPr>
          <p:spPr bwMode="auto">
            <a:xfrm flipH="1">
              <a:off x="5492" y="2058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38" name="Line 1482"/>
            <p:cNvSpPr>
              <a:spLocks noChangeShapeType="1"/>
            </p:cNvSpPr>
            <p:nvPr/>
          </p:nvSpPr>
          <p:spPr bwMode="auto">
            <a:xfrm>
              <a:off x="3801" y="2035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39" name="Line 1483"/>
            <p:cNvSpPr>
              <a:spLocks noChangeShapeType="1"/>
            </p:cNvSpPr>
            <p:nvPr/>
          </p:nvSpPr>
          <p:spPr bwMode="auto">
            <a:xfrm flipH="1">
              <a:off x="5492" y="2035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40" name="Line 1484"/>
            <p:cNvSpPr>
              <a:spLocks noChangeShapeType="1"/>
            </p:cNvSpPr>
            <p:nvPr/>
          </p:nvSpPr>
          <p:spPr bwMode="auto">
            <a:xfrm>
              <a:off x="3801" y="2016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41" name="Line 1485"/>
            <p:cNvSpPr>
              <a:spLocks noChangeShapeType="1"/>
            </p:cNvSpPr>
            <p:nvPr/>
          </p:nvSpPr>
          <p:spPr bwMode="auto">
            <a:xfrm flipH="1">
              <a:off x="5492" y="2016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42" name="Line 1486"/>
            <p:cNvSpPr>
              <a:spLocks noChangeShapeType="1"/>
            </p:cNvSpPr>
            <p:nvPr/>
          </p:nvSpPr>
          <p:spPr bwMode="auto">
            <a:xfrm>
              <a:off x="3801" y="1883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43" name="Line 1487"/>
            <p:cNvSpPr>
              <a:spLocks noChangeShapeType="1"/>
            </p:cNvSpPr>
            <p:nvPr/>
          </p:nvSpPr>
          <p:spPr bwMode="auto">
            <a:xfrm flipH="1">
              <a:off x="5492" y="1883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44" name="Line 1488"/>
            <p:cNvSpPr>
              <a:spLocks noChangeShapeType="1"/>
            </p:cNvSpPr>
            <p:nvPr/>
          </p:nvSpPr>
          <p:spPr bwMode="auto">
            <a:xfrm>
              <a:off x="3801" y="1807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45" name="Line 1489"/>
            <p:cNvSpPr>
              <a:spLocks noChangeShapeType="1"/>
            </p:cNvSpPr>
            <p:nvPr/>
          </p:nvSpPr>
          <p:spPr bwMode="auto">
            <a:xfrm flipH="1">
              <a:off x="5492" y="1807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46" name="Line 1490"/>
            <p:cNvSpPr>
              <a:spLocks noChangeShapeType="1"/>
            </p:cNvSpPr>
            <p:nvPr/>
          </p:nvSpPr>
          <p:spPr bwMode="auto">
            <a:xfrm>
              <a:off x="3801" y="1752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47" name="Line 1491"/>
            <p:cNvSpPr>
              <a:spLocks noChangeShapeType="1"/>
            </p:cNvSpPr>
            <p:nvPr/>
          </p:nvSpPr>
          <p:spPr bwMode="auto">
            <a:xfrm flipH="1">
              <a:off x="5492" y="1752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48" name="Line 1492"/>
            <p:cNvSpPr>
              <a:spLocks noChangeShapeType="1"/>
            </p:cNvSpPr>
            <p:nvPr/>
          </p:nvSpPr>
          <p:spPr bwMode="auto">
            <a:xfrm>
              <a:off x="3801" y="1710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49" name="Line 1493"/>
            <p:cNvSpPr>
              <a:spLocks noChangeShapeType="1"/>
            </p:cNvSpPr>
            <p:nvPr/>
          </p:nvSpPr>
          <p:spPr bwMode="auto">
            <a:xfrm flipH="1">
              <a:off x="5492" y="1710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50" name="Line 1494"/>
            <p:cNvSpPr>
              <a:spLocks noChangeShapeType="1"/>
            </p:cNvSpPr>
            <p:nvPr/>
          </p:nvSpPr>
          <p:spPr bwMode="auto">
            <a:xfrm>
              <a:off x="3801" y="1674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51" name="Line 1495"/>
            <p:cNvSpPr>
              <a:spLocks noChangeShapeType="1"/>
            </p:cNvSpPr>
            <p:nvPr/>
          </p:nvSpPr>
          <p:spPr bwMode="auto">
            <a:xfrm flipH="1">
              <a:off x="5492" y="1674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52" name="Line 1496"/>
            <p:cNvSpPr>
              <a:spLocks noChangeShapeType="1"/>
            </p:cNvSpPr>
            <p:nvPr/>
          </p:nvSpPr>
          <p:spPr bwMode="auto">
            <a:xfrm>
              <a:off x="3801" y="1646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53" name="Line 1497"/>
            <p:cNvSpPr>
              <a:spLocks noChangeShapeType="1"/>
            </p:cNvSpPr>
            <p:nvPr/>
          </p:nvSpPr>
          <p:spPr bwMode="auto">
            <a:xfrm flipH="1">
              <a:off x="5492" y="1646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54" name="Line 1498"/>
            <p:cNvSpPr>
              <a:spLocks noChangeShapeType="1"/>
            </p:cNvSpPr>
            <p:nvPr/>
          </p:nvSpPr>
          <p:spPr bwMode="auto">
            <a:xfrm>
              <a:off x="3801" y="1621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55" name="Line 1499"/>
            <p:cNvSpPr>
              <a:spLocks noChangeShapeType="1"/>
            </p:cNvSpPr>
            <p:nvPr/>
          </p:nvSpPr>
          <p:spPr bwMode="auto">
            <a:xfrm flipH="1">
              <a:off x="5492" y="1621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56" name="Line 1500"/>
            <p:cNvSpPr>
              <a:spLocks noChangeShapeType="1"/>
            </p:cNvSpPr>
            <p:nvPr/>
          </p:nvSpPr>
          <p:spPr bwMode="auto">
            <a:xfrm>
              <a:off x="3801" y="1598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57" name="Line 1501"/>
            <p:cNvSpPr>
              <a:spLocks noChangeShapeType="1"/>
            </p:cNvSpPr>
            <p:nvPr/>
          </p:nvSpPr>
          <p:spPr bwMode="auto">
            <a:xfrm flipH="1">
              <a:off x="5492" y="1598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58" name="Line 1502"/>
            <p:cNvSpPr>
              <a:spLocks noChangeShapeType="1"/>
            </p:cNvSpPr>
            <p:nvPr/>
          </p:nvSpPr>
          <p:spPr bwMode="auto">
            <a:xfrm>
              <a:off x="3801" y="1578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59" name="Line 1503"/>
            <p:cNvSpPr>
              <a:spLocks noChangeShapeType="1"/>
            </p:cNvSpPr>
            <p:nvPr/>
          </p:nvSpPr>
          <p:spPr bwMode="auto">
            <a:xfrm flipH="1">
              <a:off x="5492" y="1578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60" name="Line 1504"/>
            <p:cNvSpPr>
              <a:spLocks noChangeShapeType="1"/>
            </p:cNvSpPr>
            <p:nvPr/>
          </p:nvSpPr>
          <p:spPr bwMode="auto">
            <a:xfrm>
              <a:off x="3801" y="1446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61" name="Line 1505"/>
            <p:cNvSpPr>
              <a:spLocks noChangeShapeType="1"/>
            </p:cNvSpPr>
            <p:nvPr/>
          </p:nvSpPr>
          <p:spPr bwMode="auto">
            <a:xfrm flipH="1">
              <a:off x="5492" y="1446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62" name="Line 1506"/>
            <p:cNvSpPr>
              <a:spLocks noChangeShapeType="1"/>
            </p:cNvSpPr>
            <p:nvPr/>
          </p:nvSpPr>
          <p:spPr bwMode="auto">
            <a:xfrm>
              <a:off x="3801" y="1370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63" name="Line 1507"/>
            <p:cNvSpPr>
              <a:spLocks noChangeShapeType="1"/>
            </p:cNvSpPr>
            <p:nvPr/>
          </p:nvSpPr>
          <p:spPr bwMode="auto">
            <a:xfrm flipH="1">
              <a:off x="5492" y="1370"/>
              <a:ext cx="21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64" name="Line 1508"/>
            <p:cNvSpPr>
              <a:spLocks noChangeShapeType="1"/>
            </p:cNvSpPr>
            <p:nvPr/>
          </p:nvSpPr>
          <p:spPr bwMode="auto">
            <a:xfrm>
              <a:off x="3801" y="3327"/>
              <a:ext cx="58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65" name="Line 1509"/>
            <p:cNvSpPr>
              <a:spLocks noChangeShapeType="1"/>
            </p:cNvSpPr>
            <p:nvPr/>
          </p:nvSpPr>
          <p:spPr bwMode="auto">
            <a:xfrm flipH="1">
              <a:off x="5455" y="3327"/>
              <a:ext cx="58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66" name="Line 1510"/>
            <p:cNvSpPr>
              <a:spLocks noChangeShapeType="1"/>
            </p:cNvSpPr>
            <p:nvPr/>
          </p:nvSpPr>
          <p:spPr bwMode="auto">
            <a:xfrm>
              <a:off x="3801" y="2890"/>
              <a:ext cx="58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67" name="Line 1511"/>
            <p:cNvSpPr>
              <a:spLocks noChangeShapeType="1"/>
            </p:cNvSpPr>
            <p:nvPr/>
          </p:nvSpPr>
          <p:spPr bwMode="auto">
            <a:xfrm flipH="1">
              <a:off x="5455" y="2890"/>
              <a:ext cx="58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68" name="Line 1512"/>
            <p:cNvSpPr>
              <a:spLocks noChangeShapeType="1"/>
            </p:cNvSpPr>
            <p:nvPr/>
          </p:nvSpPr>
          <p:spPr bwMode="auto">
            <a:xfrm>
              <a:off x="3801" y="2453"/>
              <a:ext cx="58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69" name="Line 1513"/>
            <p:cNvSpPr>
              <a:spLocks noChangeShapeType="1"/>
            </p:cNvSpPr>
            <p:nvPr/>
          </p:nvSpPr>
          <p:spPr bwMode="auto">
            <a:xfrm flipH="1">
              <a:off x="5455" y="2453"/>
              <a:ext cx="58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70" name="Line 1514"/>
            <p:cNvSpPr>
              <a:spLocks noChangeShapeType="1"/>
            </p:cNvSpPr>
            <p:nvPr/>
          </p:nvSpPr>
          <p:spPr bwMode="auto">
            <a:xfrm>
              <a:off x="3801" y="2016"/>
              <a:ext cx="58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71" name="Line 1515"/>
            <p:cNvSpPr>
              <a:spLocks noChangeShapeType="1"/>
            </p:cNvSpPr>
            <p:nvPr/>
          </p:nvSpPr>
          <p:spPr bwMode="auto">
            <a:xfrm flipH="1">
              <a:off x="5455" y="2016"/>
              <a:ext cx="58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72" name="Line 1516"/>
            <p:cNvSpPr>
              <a:spLocks noChangeShapeType="1"/>
            </p:cNvSpPr>
            <p:nvPr/>
          </p:nvSpPr>
          <p:spPr bwMode="auto">
            <a:xfrm>
              <a:off x="3801" y="1578"/>
              <a:ext cx="58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73" name="Line 1517"/>
            <p:cNvSpPr>
              <a:spLocks noChangeShapeType="1"/>
            </p:cNvSpPr>
            <p:nvPr/>
          </p:nvSpPr>
          <p:spPr bwMode="auto">
            <a:xfrm flipH="1">
              <a:off x="5455" y="1578"/>
              <a:ext cx="58" cy="1"/>
            </a:xfrm>
            <a:prstGeom prst="line">
              <a:avLst/>
            </a:prstGeom>
            <a:noFill/>
            <a:ln w="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74" name="Rectangle 1518"/>
            <p:cNvSpPr>
              <a:spLocks noChangeArrowheads="1"/>
            </p:cNvSpPr>
            <p:nvPr/>
          </p:nvSpPr>
          <p:spPr bwMode="auto">
            <a:xfrm>
              <a:off x="3801" y="1370"/>
              <a:ext cx="1712" cy="1957"/>
            </a:xfrm>
            <a:prstGeom prst="rect">
              <a:avLst/>
            </a:prstGeom>
            <a:noFill/>
            <a:ln w="8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75" name="Rectangle 1519"/>
            <p:cNvSpPr>
              <a:spLocks noChangeArrowheads="1"/>
            </p:cNvSpPr>
            <p:nvPr/>
          </p:nvSpPr>
          <p:spPr bwMode="auto">
            <a:xfrm>
              <a:off x="3160" y="1852"/>
              <a:ext cx="172" cy="147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609776" name="Picture 1520"/>
            <p:cNvPicPr>
              <a:picLocks noChangeAspect="1" noChangeArrowheads="1"/>
            </p:cNvPicPr>
            <p:nvPr/>
          </p:nvPicPr>
          <p:blipFill>
            <a:blip r:embed="rId1010"/>
            <a:srcRect/>
            <a:stretch>
              <a:fillRect/>
            </a:stretch>
          </p:blipFill>
          <p:spPr bwMode="auto">
            <a:xfrm>
              <a:off x="3144" y="1896"/>
              <a:ext cx="12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9777" name="Picture 1521"/>
            <p:cNvPicPr>
              <a:picLocks noChangeAspect="1" noChangeArrowheads="1"/>
            </p:cNvPicPr>
            <p:nvPr/>
          </p:nvPicPr>
          <p:blipFill>
            <a:blip r:embed="rId1011"/>
            <a:srcRect/>
            <a:stretch>
              <a:fillRect/>
            </a:stretch>
          </p:blipFill>
          <p:spPr bwMode="auto">
            <a:xfrm>
              <a:off x="3144" y="1896"/>
              <a:ext cx="12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9778" name="Picture 1522"/>
            <p:cNvPicPr>
              <a:picLocks noChangeAspect="1" noChangeArrowheads="1"/>
            </p:cNvPicPr>
            <p:nvPr/>
          </p:nvPicPr>
          <p:blipFill>
            <a:blip r:embed="rId1012"/>
            <a:srcRect/>
            <a:stretch>
              <a:fillRect/>
            </a:stretch>
          </p:blipFill>
          <p:spPr bwMode="auto">
            <a:xfrm>
              <a:off x="3269" y="1896"/>
              <a:ext cx="12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9779" name="Picture 1523"/>
            <p:cNvPicPr>
              <a:picLocks noChangeAspect="1" noChangeArrowheads="1"/>
            </p:cNvPicPr>
            <p:nvPr/>
          </p:nvPicPr>
          <p:blipFill>
            <a:blip r:embed="rId1013"/>
            <a:srcRect/>
            <a:stretch>
              <a:fillRect/>
            </a:stretch>
          </p:blipFill>
          <p:spPr bwMode="auto">
            <a:xfrm>
              <a:off x="3269" y="1896"/>
              <a:ext cx="12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9780" name="Picture 1524"/>
            <p:cNvPicPr>
              <a:picLocks noChangeAspect="1" noChangeArrowheads="1"/>
            </p:cNvPicPr>
            <p:nvPr/>
          </p:nvPicPr>
          <p:blipFill>
            <a:blip r:embed="rId1014"/>
            <a:srcRect/>
            <a:stretch>
              <a:fillRect/>
            </a:stretch>
          </p:blipFill>
          <p:spPr bwMode="auto">
            <a:xfrm>
              <a:off x="3144" y="1771"/>
              <a:ext cx="12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9781" name="Picture 1525"/>
            <p:cNvPicPr>
              <a:picLocks noChangeAspect="1" noChangeArrowheads="1"/>
            </p:cNvPicPr>
            <p:nvPr/>
          </p:nvPicPr>
          <p:blipFill>
            <a:blip r:embed="rId1015"/>
            <a:srcRect/>
            <a:stretch>
              <a:fillRect/>
            </a:stretch>
          </p:blipFill>
          <p:spPr bwMode="auto">
            <a:xfrm>
              <a:off x="3144" y="1771"/>
              <a:ext cx="12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9782" name="Picture 1526"/>
            <p:cNvPicPr>
              <a:picLocks noChangeAspect="1" noChangeArrowheads="1"/>
            </p:cNvPicPr>
            <p:nvPr/>
          </p:nvPicPr>
          <p:blipFill>
            <a:blip r:embed="rId1016"/>
            <a:srcRect/>
            <a:stretch>
              <a:fillRect/>
            </a:stretch>
          </p:blipFill>
          <p:spPr bwMode="auto">
            <a:xfrm>
              <a:off x="3269" y="1771"/>
              <a:ext cx="12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09783" name="Picture 1527"/>
            <p:cNvPicPr>
              <a:picLocks noChangeAspect="1" noChangeArrowheads="1"/>
            </p:cNvPicPr>
            <p:nvPr/>
          </p:nvPicPr>
          <p:blipFill>
            <a:blip r:embed="rId1017"/>
            <a:srcRect/>
            <a:stretch>
              <a:fillRect/>
            </a:stretch>
          </p:blipFill>
          <p:spPr bwMode="auto">
            <a:xfrm>
              <a:off x="3269" y="1771"/>
              <a:ext cx="126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9784" name="Rectangle 1528"/>
            <p:cNvSpPr>
              <a:spLocks noChangeArrowheads="1"/>
            </p:cNvSpPr>
            <p:nvPr/>
          </p:nvSpPr>
          <p:spPr bwMode="auto">
            <a:xfrm>
              <a:off x="3160" y="1852"/>
              <a:ext cx="172" cy="147"/>
            </a:xfrm>
            <a:prstGeom prst="rect">
              <a:avLst/>
            </a:prstGeom>
            <a:noFill/>
            <a:ln w="8">
              <a:solidFill>
                <a:srgbClr val="00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85" name="Rectangle 1529"/>
            <p:cNvSpPr>
              <a:spLocks noChangeArrowheads="1"/>
            </p:cNvSpPr>
            <p:nvPr/>
          </p:nvSpPr>
          <p:spPr bwMode="auto">
            <a:xfrm>
              <a:off x="1534" y="2119"/>
              <a:ext cx="34" cy="12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86" name="Rectangle 1530"/>
            <p:cNvSpPr>
              <a:spLocks noChangeArrowheads="1"/>
            </p:cNvSpPr>
            <p:nvPr/>
          </p:nvSpPr>
          <p:spPr bwMode="auto">
            <a:xfrm>
              <a:off x="1579" y="2119"/>
              <a:ext cx="34" cy="12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87" name="Freeform 1531"/>
            <p:cNvSpPr>
              <a:spLocks/>
            </p:cNvSpPr>
            <p:nvPr/>
          </p:nvSpPr>
          <p:spPr bwMode="auto">
            <a:xfrm>
              <a:off x="1621" y="2076"/>
              <a:ext cx="71" cy="71"/>
            </a:xfrm>
            <a:custGeom>
              <a:avLst/>
              <a:gdLst/>
              <a:ahLst/>
              <a:cxnLst>
                <a:cxn ang="0">
                  <a:pos x="32" y="71"/>
                </a:cxn>
                <a:cxn ang="0">
                  <a:pos x="32" y="38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32" y="32"/>
                </a:cxn>
                <a:cxn ang="0">
                  <a:pos x="32" y="0"/>
                </a:cxn>
                <a:cxn ang="0">
                  <a:pos x="39" y="0"/>
                </a:cxn>
                <a:cxn ang="0">
                  <a:pos x="39" y="32"/>
                </a:cxn>
                <a:cxn ang="0">
                  <a:pos x="71" y="32"/>
                </a:cxn>
                <a:cxn ang="0">
                  <a:pos x="71" y="38"/>
                </a:cxn>
                <a:cxn ang="0">
                  <a:pos x="39" y="38"/>
                </a:cxn>
                <a:cxn ang="0">
                  <a:pos x="39" y="71"/>
                </a:cxn>
                <a:cxn ang="0">
                  <a:pos x="32" y="71"/>
                </a:cxn>
              </a:cxnLst>
              <a:rect l="0" t="0" r="r" b="b"/>
              <a:pathLst>
                <a:path w="71" h="71">
                  <a:moveTo>
                    <a:pt x="32" y="71"/>
                  </a:moveTo>
                  <a:lnTo>
                    <a:pt x="32" y="38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32" y="32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39" y="32"/>
                  </a:lnTo>
                  <a:lnTo>
                    <a:pt x="71" y="32"/>
                  </a:lnTo>
                  <a:lnTo>
                    <a:pt x="71" y="38"/>
                  </a:lnTo>
                  <a:lnTo>
                    <a:pt x="39" y="38"/>
                  </a:lnTo>
                  <a:lnTo>
                    <a:pt x="39" y="71"/>
                  </a:lnTo>
                  <a:lnTo>
                    <a:pt x="32" y="7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88" name="Freeform 1532"/>
            <p:cNvSpPr>
              <a:spLocks/>
            </p:cNvSpPr>
            <p:nvPr/>
          </p:nvSpPr>
          <p:spPr bwMode="auto">
            <a:xfrm>
              <a:off x="1699" y="2076"/>
              <a:ext cx="71" cy="71"/>
            </a:xfrm>
            <a:custGeom>
              <a:avLst/>
              <a:gdLst/>
              <a:ahLst/>
              <a:cxnLst>
                <a:cxn ang="0">
                  <a:pos x="32" y="71"/>
                </a:cxn>
                <a:cxn ang="0">
                  <a:pos x="32" y="38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32" y="32"/>
                </a:cxn>
                <a:cxn ang="0">
                  <a:pos x="32" y="0"/>
                </a:cxn>
                <a:cxn ang="0">
                  <a:pos x="39" y="0"/>
                </a:cxn>
                <a:cxn ang="0">
                  <a:pos x="39" y="32"/>
                </a:cxn>
                <a:cxn ang="0">
                  <a:pos x="71" y="32"/>
                </a:cxn>
                <a:cxn ang="0">
                  <a:pos x="71" y="38"/>
                </a:cxn>
                <a:cxn ang="0">
                  <a:pos x="39" y="38"/>
                </a:cxn>
                <a:cxn ang="0">
                  <a:pos x="39" y="71"/>
                </a:cxn>
                <a:cxn ang="0">
                  <a:pos x="32" y="71"/>
                </a:cxn>
              </a:cxnLst>
              <a:rect l="0" t="0" r="r" b="b"/>
              <a:pathLst>
                <a:path w="71" h="71">
                  <a:moveTo>
                    <a:pt x="32" y="71"/>
                  </a:moveTo>
                  <a:lnTo>
                    <a:pt x="32" y="38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32" y="32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39" y="32"/>
                  </a:lnTo>
                  <a:lnTo>
                    <a:pt x="71" y="32"/>
                  </a:lnTo>
                  <a:lnTo>
                    <a:pt x="71" y="38"/>
                  </a:lnTo>
                  <a:lnTo>
                    <a:pt x="39" y="38"/>
                  </a:lnTo>
                  <a:lnTo>
                    <a:pt x="39" y="71"/>
                  </a:lnTo>
                  <a:lnTo>
                    <a:pt x="32" y="7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89" name="Freeform 1533"/>
            <p:cNvSpPr>
              <a:spLocks/>
            </p:cNvSpPr>
            <p:nvPr/>
          </p:nvSpPr>
          <p:spPr bwMode="auto">
            <a:xfrm>
              <a:off x="1775" y="2076"/>
              <a:ext cx="73" cy="71"/>
            </a:xfrm>
            <a:custGeom>
              <a:avLst/>
              <a:gdLst/>
              <a:ahLst/>
              <a:cxnLst>
                <a:cxn ang="0">
                  <a:pos x="34" y="71"/>
                </a:cxn>
                <a:cxn ang="0">
                  <a:pos x="34" y="38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34" y="32"/>
                </a:cxn>
                <a:cxn ang="0">
                  <a:pos x="34" y="0"/>
                </a:cxn>
                <a:cxn ang="0">
                  <a:pos x="39" y="0"/>
                </a:cxn>
                <a:cxn ang="0">
                  <a:pos x="39" y="32"/>
                </a:cxn>
                <a:cxn ang="0">
                  <a:pos x="73" y="32"/>
                </a:cxn>
                <a:cxn ang="0">
                  <a:pos x="73" y="38"/>
                </a:cxn>
                <a:cxn ang="0">
                  <a:pos x="39" y="38"/>
                </a:cxn>
                <a:cxn ang="0">
                  <a:pos x="39" y="71"/>
                </a:cxn>
                <a:cxn ang="0">
                  <a:pos x="34" y="71"/>
                </a:cxn>
              </a:cxnLst>
              <a:rect l="0" t="0" r="r" b="b"/>
              <a:pathLst>
                <a:path w="73" h="71">
                  <a:moveTo>
                    <a:pt x="34" y="71"/>
                  </a:moveTo>
                  <a:lnTo>
                    <a:pt x="34" y="38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34" y="32"/>
                  </a:lnTo>
                  <a:lnTo>
                    <a:pt x="34" y="0"/>
                  </a:lnTo>
                  <a:lnTo>
                    <a:pt x="39" y="0"/>
                  </a:lnTo>
                  <a:lnTo>
                    <a:pt x="39" y="32"/>
                  </a:lnTo>
                  <a:lnTo>
                    <a:pt x="73" y="32"/>
                  </a:lnTo>
                  <a:lnTo>
                    <a:pt x="73" y="38"/>
                  </a:lnTo>
                  <a:lnTo>
                    <a:pt x="39" y="38"/>
                  </a:lnTo>
                  <a:lnTo>
                    <a:pt x="39" y="71"/>
                  </a:lnTo>
                  <a:lnTo>
                    <a:pt x="34" y="7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90" name="Freeform 1534"/>
            <p:cNvSpPr>
              <a:spLocks/>
            </p:cNvSpPr>
            <p:nvPr/>
          </p:nvSpPr>
          <p:spPr bwMode="auto">
            <a:xfrm>
              <a:off x="1853" y="2076"/>
              <a:ext cx="71" cy="71"/>
            </a:xfrm>
            <a:custGeom>
              <a:avLst/>
              <a:gdLst/>
              <a:ahLst/>
              <a:cxnLst>
                <a:cxn ang="0">
                  <a:pos x="32" y="71"/>
                </a:cxn>
                <a:cxn ang="0">
                  <a:pos x="32" y="38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32" y="32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38" y="32"/>
                </a:cxn>
                <a:cxn ang="0">
                  <a:pos x="71" y="32"/>
                </a:cxn>
                <a:cxn ang="0">
                  <a:pos x="71" y="38"/>
                </a:cxn>
                <a:cxn ang="0">
                  <a:pos x="38" y="38"/>
                </a:cxn>
                <a:cxn ang="0">
                  <a:pos x="38" y="71"/>
                </a:cxn>
                <a:cxn ang="0">
                  <a:pos x="32" y="71"/>
                </a:cxn>
              </a:cxnLst>
              <a:rect l="0" t="0" r="r" b="b"/>
              <a:pathLst>
                <a:path w="71" h="71">
                  <a:moveTo>
                    <a:pt x="32" y="71"/>
                  </a:moveTo>
                  <a:lnTo>
                    <a:pt x="32" y="38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32" y="32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32"/>
                  </a:lnTo>
                  <a:lnTo>
                    <a:pt x="71" y="32"/>
                  </a:lnTo>
                  <a:lnTo>
                    <a:pt x="71" y="38"/>
                  </a:lnTo>
                  <a:lnTo>
                    <a:pt x="38" y="38"/>
                  </a:lnTo>
                  <a:lnTo>
                    <a:pt x="38" y="71"/>
                  </a:lnTo>
                  <a:lnTo>
                    <a:pt x="32" y="7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91" name="Rectangle 1535"/>
            <p:cNvSpPr>
              <a:spLocks noChangeArrowheads="1"/>
            </p:cNvSpPr>
            <p:nvPr/>
          </p:nvSpPr>
          <p:spPr bwMode="auto">
            <a:xfrm>
              <a:off x="3231" y="2119"/>
              <a:ext cx="34" cy="12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92" name="Rectangle 1536"/>
            <p:cNvSpPr>
              <a:spLocks noChangeArrowheads="1"/>
            </p:cNvSpPr>
            <p:nvPr/>
          </p:nvSpPr>
          <p:spPr bwMode="auto">
            <a:xfrm>
              <a:off x="3277" y="2119"/>
              <a:ext cx="34" cy="12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93" name="Freeform 1537"/>
            <p:cNvSpPr>
              <a:spLocks/>
            </p:cNvSpPr>
            <p:nvPr/>
          </p:nvSpPr>
          <p:spPr bwMode="auto">
            <a:xfrm>
              <a:off x="3319" y="2076"/>
              <a:ext cx="71" cy="71"/>
            </a:xfrm>
            <a:custGeom>
              <a:avLst/>
              <a:gdLst/>
              <a:ahLst/>
              <a:cxnLst>
                <a:cxn ang="0">
                  <a:pos x="32" y="71"/>
                </a:cxn>
                <a:cxn ang="0">
                  <a:pos x="32" y="38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32" y="32"/>
                </a:cxn>
                <a:cxn ang="0">
                  <a:pos x="32" y="0"/>
                </a:cxn>
                <a:cxn ang="0">
                  <a:pos x="39" y="0"/>
                </a:cxn>
                <a:cxn ang="0">
                  <a:pos x="39" y="32"/>
                </a:cxn>
                <a:cxn ang="0">
                  <a:pos x="71" y="32"/>
                </a:cxn>
                <a:cxn ang="0">
                  <a:pos x="71" y="38"/>
                </a:cxn>
                <a:cxn ang="0">
                  <a:pos x="39" y="38"/>
                </a:cxn>
                <a:cxn ang="0">
                  <a:pos x="39" y="71"/>
                </a:cxn>
                <a:cxn ang="0">
                  <a:pos x="32" y="71"/>
                </a:cxn>
              </a:cxnLst>
              <a:rect l="0" t="0" r="r" b="b"/>
              <a:pathLst>
                <a:path w="71" h="71">
                  <a:moveTo>
                    <a:pt x="32" y="71"/>
                  </a:moveTo>
                  <a:lnTo>
                    <a:pt x="32" y="38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32" y="32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39" y="32"/>
                  </a:lnTo>
                  <a:lnTo>
                    <a:pt x="71" y="32"/>
                  </a:lnTo>
                  <a:lnTo>
                    <a:pt x="71" y="38"/>
                  </a:lnTo>
                  <a:lnTo>
                    <a:pt x="39" y="38"/>
                  </a:lnTo>
                  <a:lnTo>
                    <a:pt x="39" y="71"/>
                  </a:lnTo>
                  <a:lnTo>
                    <a:pt x="32" y="7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94" name="Freeform 1538"/>
            <p:cNvSpPr>
              <a:spLocks/>
            </p:cNvSpPr>
            <p:nvPr/>
          </p:nvSpPr>
          <p:spPr bwMode="auto">
            <a:xfrm>
              <a:off x="3397" y="2076"/>
              <a:ext cx="71" cy="71"/>
            </a:xfrm>
            <a:custGeom>
              <a:avLst/>
              <a:gdLst/>
              <a:ahLst/>
              <a:cxnLst>
                <a:cxn ang="0">
                  <a:pos x="32" y="71"/>
                </a:cxn>
                <a:cxn ang="0">
                  <a:pos x="32" y="38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32" y="32"/>
                </a:cxn>
                <a:cxn ang="0">
                  <a:pos x="32" y="0"/>
                </a:cxn>
                <a:cxn ang="0">
                  <a:pos x="38" y="0"/>
                </a:cxn>
                <a:cxn ang="0">
                  <a:pos x="38" y="32"/>
                </a:cxn>
                <a:cxn ang="0">
                  <a:pos x="71" y="32"/>
                </a:cxn>
                <a:cxn ang="0">
                  <a:pos x="71" y="38"/>
                </a:cxn>
                <a:cxn ang="0">
                  <a:pos x="38" y="38"/>
                </a:cxn>
                <a:cxn ang="0">
                  <a:pos x="38" y="71"/>
                </a:cxn>
                <a:cxn ang="0">
                  <a:pos x="32" y="71"/>
                </a:cxn>
              </a:cxnLst>
              <a:rect l="0" t="0" r="r" b="b"/>
              <a:pathLst>
                <a:path w="71" h="71">
                  <a:moveTo>
                    <a:pt x="32" y="71"/>
                  </a:moveTo>
                  <a:lnTo>
                    <a:pt x="32" y="38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32" y="32"/>
                  </a:lnTo>
                  <a:lnTo>
                    <a:pt x="32" y="0"/>
                  </a:lnTo>
                  <a:lnTo>
                    <a:pt x="38" y="0"/>
                  </a:lnTo>
                  <a:lnTo>
                    <a:pt x="38" y="32"/>
                  </a:lnTo>
                  <a:lnTo>
                    <a:pt x="71" y="32"/>
                  </a:lnTo>
                  <a:lnTo>
                    <a:pt x="71" y="38"/>
                  </a:lnTo>
                  <a:lnTo>
                    <a:pt x="38" y="38"/>
                  </a:lnTo>
                  <a:lnTo>
                    <a:pt x="38" y="71"/>
                  </a:lnTo>
                  <a:lnTo>
                    <a:pt x="32" y="7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95" name="Freeform 1539"/>
            <p:cNvSpPr>
              <a:spLocks/>
            </p:cNvSpPr>
            <p:nvPr/>
          </p:nvSpPr>
          <p:spPr bwMode="auto">
            <a:xfrm>
              <a:off x="3473" y="2076"/>
              <a:ext cx="72" cy="71"/>
            </a:xfrm>
            <a:custGeom>
              <a:avLst/>
              <a:gdLst/>
              <a:ahLst/>
              <a:cxnLst>
                <a:cxn ang="0">
                  <a:pos x="34" y="71"/>
                </a:cxn>
                <a:cxn ang="0">
                  <a:pos x="34" y="38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34" y="32"/>
                </a:cxn>
                <a:cxn ang="0">
                  <a:pos x="34" y="0"/>
                </a:cxn>
                <a:cxn ang="0">
                  <a:pos x="38" y="0"/>
                </a:cxn>
                <a:cxn ang="0">
                  <a:pos x="38" y="32"/>
                </a:cxn>
                <a:cxn ang="0">
                  <a:pos x="72" y="32"/>
                </a:cxn>
                <a:cxn ang="0">
                  <a:pos x="72" y="38"/>
                </a:cxn>
                <a:cxn ang="0">
                  <a:pos x="38" y="38"/>
                </a:cxn>
                <a:cxn ang="0">
                  <a:pos x="38" y="71"/>
                </a:cxn>
                <a:cxn ang="0">
                  <a:pos x="34" y="71"/>
                </a:cxn>
              </a:cxnLst>
              <a:rect l="0" t="0" r="r" b="b"/>
              <a:pathLst>
                <a:path w="72" h="71">
                  <a:moveTo>
                    <a:pt x="34" y="71"/>
                  </a:moveTo>
                  <a:lnTo>
                    <a:pt x="34" y="38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34" y="32"/>
                  </a:lnTo>
                  <a:lnTo>
                    <a:pt x="34" y="0"/>
                  </a:lnTo>
                  <a:lnTo>
                    <a:pt x="38" y="0"/>
                  </a:lnTo>
                  <a:lnTo>
                    <a:pt x="38" y="32"/>
                  </a:lnTo>
                  <a:lnTo>
                    <a:pt x="72" y="32"/>
                  </a:lnTo>
                  <a:lnTo>
                    <a:pt x="72" y="38"/>
                  </a:lnTo>
                  <a:lnTo>
                    <a:pt x="38" y="38"/>
                  </a:lnTo>
                  <a:lnTo>
                    <a:pt x="38" y="71"/>
                  </a:lnTo>
                  <a:lnTo>
                    <a:pt x="34" y="7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96" name="Freeform 1540"/>
            <p:cNvSpPr>
              <a:spLocks/>
            </p:cNvSpPr>
            <p:nvPr/>
          </p:nvSpPr>
          <p:spPr bwMode="auto">
            <a:xfrm>
              <a:off x="3550" y="2076"/>
              <a:ext cx="71" cy="71"/>
            </a:xfrm>
            <a:custGeom>
              <a:avLst/>
              <a:gdLst/>
              <a:ahLst/>
              <a:cxnLst>
                <a:cxn ang="0">
                  <a:pos x="33" y="71"/>
                </a:cxn>
                <a:cxn ang="0">
                  <a:pos x="33" y="38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33" y="32"/>
                </a:cxn>
                <a:cxn ang="0">
                  <a:pos x="33" y="0"/>
                </a:cxn>
                <a:cxn ang="0">
                  <a:pos x="39" y="0"/>
                </a:cxn>
                <a:cxn ang="0">
                  <a:pos x="39" y="32"/>
                </a:cxn>
                <a:cxn ang="0">
                  <a:pos x="71" y="32"/>
                </a:cxn>
                <a:cxn ang="0">
                  <a:pos x="71" y="38"/>
                </a:cxn>
                <a:cxn ang="0">
                  <a:pos x="39" y="38"/>
                </a:cxn>
                <a:cxn ang="0">
                  <a:pos x="39" y="71"/>
                </a:cxn>
                <a:cxn ang="0">
                  <a:pos x="33" y="71"/>
                </a:cxn>
              </a:cxnLst>
              <a:rect l="0" t="0" r="r" b="b"/>
              <a:pathLst>
                <a:path w="71" h="71">
                  <a:moveTo>
                    <a:pt x="33" y="71"/>
                  </a:moveTo>
                  <a:lnTo>
                    <a:pt x="33" y="38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33" y="32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39" y="32"/>
                  </a:lnTo>
                  <a:lnTo>
                    <a:pt x="71" y="32"/>
                  </a:lnTo>
                  <a:lnTo>
                    <a:pt x="71" y="38"/>
                  </a:lnTo>
                  <a:lnTo>
                    <a:pt x="39" y="38"/>
                  </a:lnTo>
                  <a:lnTo>
                    <a:pt x="39" y="71"/>
                  </a:lnTo>
                  <a:lnTo>
                    <a:pt x="33" y="7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97" name="Freeform 1541"/>
            <p:cNvSpPr>
              <a:spLocks/>
            </p:cNvSpPr>
            <p:nvPr/>
          </p:nvSpPr>
          <p:spPr bwMode="auto">
            <a:xfrm>
              <a:off x="3628" y="2076"/>
              <a:ext cx="71" cy="71"/>
            </a:xfrm>
            <a:custGeom>
              <a:avLst/>
              <a:gdLst/>
              <a:ahLst/>
              <a:cxnLst>
                <a:cxn ang="0">
                  <a:pos x="32" y="71"/>
                </a:cxn>
                <a:cxn ang="0">
                  <a:pos x="32" y="38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32" y="32"/>
                </a:cxn>
                <a:cxn ang="0">
                  <a:pos x="32" y="0"/>
                </a:cxn>
                <a:cxn ang="0">
                  <a:pos x="37" y="0"/>
                </a:cxn>
                <a:cxn ang="0">
                  <a:pos x="37" y="32"/>
                </a:cxn>
                <a:cxn ang="0">
                  <a:pos x="71" y="32"/>
                </a:cxn>
                <a:cxn ang="0">
                  <a:pos x="71" y="38"/>
                </a:cxn>
                <a:cxn ang="0">
                  <a:pos x="37" y="38"/>
                </a:cxn>
                <a:cxn ang="0">
                  <a:pos x="37" y="71"/>
                </a:cxn>
                <a:cxn ang="0">
                  <a:pos x="32" y="71"/>
                </a:cxn>
              </a:cxnLst>
              <a:rect l="0" t="0" r="r" b="b"/>
              <a:pathLst>
                <a:path w="71" h="71">
                  <a:moveTo>
                    <a:pt x="32" y="71"/>
                  </a:moveTo>
                  <a:lnTo>
                    <a:pt x="32" y="38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32" y="32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32"/>
                  </a:lnTo>
                  <a:lnTo>
                    <a:pt x="71" y="32"/>
                  </a:lnTo>
                  <a:lnTo>
                    <a:pt x="71" y="38"/>
                  </a:lnTo>
                  <a:lnTo>
                    <a:pt x="37" y="38"/>
                  </a:lnTo>
                  <a:lnTo>
                    <a:pt x="37" y="71"/>
                  </a:lnTo>
                  <a:lnTo>
                    <a:pt x="32" y="7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98" name="Rectangle 1542"/>
            <p:cNvSpPr>
              <a:spLocks noChangeArrowheads="1"/>
            </p:cNvSpPr>
            <p:nvPr/>
          </p:nvSpPr>
          <p:spPr bwMode="auto">
            <a:xfrm>
              <a:off x="4928" y="2119"/>
              <a:ext cx="34" cy="12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799" name="Rectangle 1543"/>
            <p:cNvSpPr>
              <a:spLocks noChangeArrowheads="1"/>
            </p:cNvSpPr>
            <p:nvPr/>
          </p:nvSpPr>
          <p:spPr bwMode="auto">
            <a:xfrm>
              <a:off x="4973" y="2119"/>
              <a:ext cx="34" cy="12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800" name="Freeform 1544"/>
            <p:cNvSpPr>
              <a:spLocks/>
            </p:cNvSpPr>
            <p:nvPr/>
          </p:nvSpPr>
          <p:spPr bwMode="auto">
            <a:xfrm>
              <a:off x="5015" y="2076"/>
              <a:ext cx="71" cy="71"/>
            </a:xfrm>
            <a:custGeom>
              <a:avLst/>
              <a:gdLst/>
              <a:ahLst/>
              <a:cxnLst>
                <a:cxn ang="0">
                  <a:pos x="32" y="71"/>
                </a:cxn>
                <a:cxn ang="0">
                  <a:pos x="32" y="38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32" y="32"/>
                </a:cxn>
                <a:cxn ang="0">
                  <a:pos x="32" y="0"/>
                </a:cxn>
                <a:cxn ang="0">
                  <a:pos x="39" y="0"/>
                </a:cxn>
                <a:cxn ang="0">
                  <a:pos x="39" y="32"/>
                </a:cxn>
                <a:cxn ang="0">
                  <a:pos x="71" y="32"/>
                </a:cxn>
                <a:cxn ang="0">
                  <a:pos x="71" y="38"/>
                </a:cxn>
                <a:cxn ang="0">
                  <a:pos x="39" y="38"/>
                </a:cxn>
                <a:cxn ang="0">
                  <a:pos x="39" y="71"/>
                </a:cxn>
                <a:cxn ang="0">
                  <a:pos x="32" y="71"/>
                </a:cxn>
              </a:cxnLst>
              <a:rect l="0" t="0" r="r" b="b"/>
              <a:pathLst>
                <a:path w="71" h="71">
                  <a:moveTo>
                    <a:pt x="32" y="71"/>
                  </a:moveTo>
                  <a:lnTo>
                    <a:pt x="32" y="38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32" y="32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39" y="32"/>
                  </a:lnTo>
                  <a:lnTo>
                    <a:pt x="71" y="32"/>
                  </a:lnTo>
                  <a:lnTo>
                    <a:pt x="71" y="38"/>
                  </a:lnTo>
                  <a:lnTo>
                    <a:pt x="39" y="38"/>
                  </a:lnTo>
                  <a:lnTo>
                    <a:pt x="39" y="71"/>
                  </a:lnTo>
                  <a:lnTo>
                    <a:pt x="32" y="7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801" name="Freeform 1545"/>
            <p:cNvSpPr>
              <a:spLocks/>
            </p:cNvSpPr>
            <p:nvPr/>
          </p:nvSpPr>
          <p:spPr bwMode="auto">
            <a:xfrm>
              <a:off x="5093" y="2076"/>
              <a:ext cx="71" cy="71"/>
            </a:xfrm>
            <a:custGeom>
              <a:avLst/>
              <a:gdLst/>
              <a:ahLst/>
              <a:cxnLst>
                <a:cxn ang="0">
                  <a:pos x="32" y="71"/>
                </a:cxn>
                <a:cxn ang="0">
                  <a:pos x="32" y="38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32" y="32"/>
                </a:cxn>
                <a:cxn ang="0">
                  <a:pos x="32" y="0"/>
                </a:cxn>
                <a:cxn ang="0">
                  <a:pos x="39" y="0"/>
                </a:cxn>
                <a:cxn ang="0">
                  <a:pos x="39" y="32"/>
                </a:cxn>
                <a:cxn ang="0">
                  <a:pos x="71" y="32"/>
                </a:cxn>
                <a:cxn ang="0">
                  <a:pos x="71" y="38"/>
                </a:cxn>
                <a:cxn ang="0">
                  <a:pos x="39" y="38"/>
                </a:cxn>
                <a:cxn ang="0">
                  <a:pos x="39" y="71"/>
                </a:cxn>
                <a:cxn ang="0">
                  <a:pos x="32" y="71"/>
                </a:cxn>
              </a:cxnLst>
              <a:rect l="0" t="0" r="r" b="b"/>
              <a:pathLst>
                <a:path w="71" h="71">
                  <a:moveTo>
                    <a:pt x="32" y="71"/>
                  </a:moveTo>
                  <a:lnTo>
                    <a:pt x="32" y="38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32" y="32"/>
                  </a:lnTo>
                  <a:lnTo>
                    <a:pt x="32" y="0"/>
                  </a:lnTo>
                  <a:lnTo>
                    <a:pt x="39" y="0"/>
                  </a:lnTo>
                  <a:lnTo>
                    <a:pt x="39" y="32"/>
                  </a:lnTo>
                  <a:lnTo>
                    <a:pt x="71" y="32"/>
                  </a:lnTo>
                  <a:lnTo>
                    <a:pt x="71" y="38"/>
                  </a:lnTo>
                  <a:lnTo>
                    <a:pt x="39" y="38"/>
                  </a:lnTo>
                  <a:lnTo>
                    <a:pt x="39" y="71"/>
                  </a:lnTo>
                  <a:lnTo>
                    <a:pt x="32" y="7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802" name="Freeform 1546"/>
            <p:cNvSpPr>
              <a:spLocks/>
            </p:cNvSpPr>
            <p:nvPr/>
          </p:nvSpPr>
          <p:spPr bwMode="auto">
            <a:xfrm>
              <a:off x="5169" y="2076"/>
              <a:ext cx="73" cy="71"/>
            </a:xfrm>
            <a:custGeom>
              <a:avLst/>
              <a:gdLst/>
              <a:ahLst/>
              <a:cxnLst>
                <a:cxn ang="0">
                  <a:pos x="34" y="71"/>
                </a:cxn>
                <a:cxn ang="0">
                  <a:pos x="34" y="38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34" y="32"/>
                </a:cxn>
                <a:cxn ang="0">
                  <a:pos x="34" y="0"/>
                </a:cxn>
                <a:cxn ang="0">
                  <a:pos x="39" y="0"/>
                </a:cxn>
                <a:cxn ang="0">
                  <a:pos x="39" y="32"/>
                </a:cxn>
                <a:cxn ang="0">
                  <a:pos x="73" y="32"/>
                </a:cxn>
                <a:cxn ang="0">
                  <a:pos x="73" y="38"/>
                </a:cxn>
                <a:cxn ang="0">
                  <a:pos x="39" y="38"/>
                </a:cxn>
                <a:cxn ang="0">
                  <a:pos x="39" y="71"/>
                </a:cxn>
                <a:cxn ang="0">
                  <a:pos x="34" y="71"/>
                </a:cxn>
              </a:cxnLst>
              <a:rect l="0" t="0" r="r" b="b"/>
              <a:pathLst>
                <a:path w="73" h="71">
                  <a:moveTo>
                    <a:pt x="34" y="71"/>
                  </a:moveTo>
                  <a:lnTo>
                    <a:pt x="34" y="38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34" y="32"/>
                  </a:lnTo>
                  <a:lnTo>
                    <a:pt x="34" y="0"/>
                  </a:lnTo>
                  <a:lnTo>
                    <a:pt x="39" y="0"/>
                  </a:lnTo>
                  <a:lnTo>
                    <a:pt x="39" y="32"/>
                  </a:lnTo>
                  <a:lnTo>
                    <a:pt x="73" y="32"/>
                  </a:lnTo>
                  <a:lnTo>
                    <a:pt x="73" y="38"/>
                  </a:lnTo>
                  <a:lnTo>
                    <a:pt x="39" y="38"/>
                  </a:lnTo>
                  <a:lnTo>
                    <a:pt x="39" y="71"/>
                  </a:lnTo>
                  <a:lnTo>
                    <a:pt x="34" y="7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803" name="Freeform 1547"/>
            <p:cNvSpPr>
              <a:spLocks/>
            </p:cNvSpPr>
            <p:nvPr/>
          </p:nvSpPr>
          <p:spPr bwMode="auto">
            <a:xfrm>
              <a:off x="5246" y="2076"/>
              <a:ext cx="72" cy="71"/>
            </a:xfrm>
            <a:custGeom>
              <a:avLst/>
              <a:gdLst/>
              <a:ahLst/>
              <a:cxnLst>
                <a:cxn ang="0">
                  <a:pos x="33" y="71"/>
                </a:cxn>
                <a:cxn ang="0">
                  <a:pos x="33" y="38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33" y="32"/>
                </a:cxn>
                <a:cxn ang="0">
                  <a:pos x="33" y="0"/>
                </a:cxn>
                <a:cxn ang="0">
                  <a:pos x="39" y="0"/>
                </a:cxn>
                <a:cxn ang="0">
                  <a:pos x="39" y="32"/>
                </a:cxn>
                <a:cxn ang="0">
                  <a:pos x="72" y="32"/>
                </a:cxn>
                <a:cxn ang="0">
                  <a:pos x="72" y="38"/>
                </a:cxn>
                <a:cxn ang="0">
                  <a:pos x="39" y="38"/>
                </a:cxn>
                <a:cxn ang="0">
                  <a:pos x="39" y="71"/>
                </a:cxn>
                <a:cxn ang="0">
                  <a:pos x="33" y="71"/>
                </a:cxn>
              </a:cxnLst>
              <a:rect l="0" t="0" r="r" b="b"/>
              <a:pathLst>
                <a:path w="72" h="71">
                  <a:moveTo>
                    <a:pt x="33" y="71"/>
                  </a:moveTo>
                  <a:lnTo>
                    <a:pt x="33" y="38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33" y="32"/>
                  </a:lnTo>
                  <a:lnTo>
                    <a:pt x="33" y="0"/>
                  </a:lnTo>
                  <a:lnTo>
                    <a:pt x="39" y="0"/>
                  </a:lnTo>
                  <a:lnTo>
                    <a:pt x="39" y="32"/>
                  </a:lnTo>
                  <a:lnTo>
                    <a:pt x="72" y="32"/>
                  </a:lnTo>
                  <a:lnTo>
                    <a:pt x="72" y="38"/>
                  </a:lnTo>
                  <a:lnTo>
                    <a:pt x="39" y="38"/>
                  </a:lnTo>
                  <a:lnTo>
                    <a:pt x="39" y="71"/>
                  </a:lnTo>
                  <a:lnTo>
                    <a:pt x="33" y="7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804" name="Freeform 1548"/>
            <p:cNvSpPr>
              <a:spLocks/>
            </p:cNvSpPr>
            <p:nvPr/>
          </p:nvSpPr>
          <p:spPr bwMode="auto">
            <a:xfrm>
              <a:off x="5324" y="2076"/>
              <a:ext cx="71" cy="71"/>
            </a:xfrm>
            <a:custGeom>
              <a:avLst/>
              <a:gdLst/>
              <a:ahLst/>
              <a:cxnLst>
                <a:cxn ang="0">
                  <a:pos x="32" y="71"/>
                </a:cxn>
                <a:cxn ang="0">
                  <a:pos x="32" y="38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32" y="32"/>
                </a:cxn>
                <a:cxn ang="0">
                  <a:pos x="32" y="0"/>
                </a:cxn>
                <a:cxn ang="0">
                  <a:pos x="37" y="0"/>
                </a:cxn>
                <a:cxn ang="0">
                  <a:pos x="37" y="32"/>
                </a:cxn>
                <a:cxn ang="0">
                  <a:pos x="71" y="32"/>
                </a:cxn>
                <a:cxn ang="0">
                  <a:pos x="71" y="38"/>
                </a:cxn>
                <a:cxn ang="0">
                  <a:pos x="37" y="38"/>
                </a:cxn>
                <a:cxn ang="0">
                  <a:pos x="37" y="71"/>
                </a:cxn>
                <a:cxn ang="0">
                  <a:pos x="32" y="71"/>
                </a:cxn>
              </a:cxnLst>
              <a:rect l="0" t="0" r="r" b="b"/>
              <a:pathLst>
                <a:path w="71" h="71">
                  <a:moveTo>
                    <a:pt x="32" y="71"/>
                  </a:moveTo>
                  <a:lnTo>
                    <a:pt x="32" y="38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32" y="32"/>
                  </a:lnTo>
                  <a:lnTo>
                    <a:pt x="32" y="0"/>
                  </a:lnTo>
                  <a:lnTo>
                    <a:pt x="37" y="0"/>
                  </a:lnTo>
                  <a:lnTo>
                    <a:pt x="37" y="32"/>
                  </a:lnTo>
                  <a:lnTo>
                    <a:pt x="71" y="32"/>
                  </a:lnTo>
                  <a:lnTo>
                    <a:pt x="71" y="38"/>
                  </a:lnTo>
                  <a:lnTo>
                    <a:pt x="37" y="38"/>
                  </a:lnTo>
                  <a:lnTo>
                    <a:pt x="37" y="71"/>
                  </a:lnTo>
                  <a:lnTo>
                    <a:pt x="32" y="7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09805" name="Freeform 1549"/>
            <p:cNvSpPr>
              <a:spLocks/>
            </p:cNvSpPr>
            <p:nvPr/>
          </p:nvSpPr>
          <p:spPr bwMode="auto">
            <a:xfrm>
              <a:off x="5400" y="2076"/>
              <a:ext cx="71" cy="71"/>
            </a:xfrm>
            <a:custGeom>
              <a:avLst/>
              <a:gdLst/>
              <a:ahLst/>
              <a:cxnLst>
                <a:cxn ang="0">
                  <a:pos x="34" y="71"/>
                </a:cxn>
                <a:cxn ang="0">
                  <a:pos x="34" y="38"/>
                </a:cxn>
                <a:cxn ang="0">
                  <a:pos x="0" y="38"/>
                </a:cxn>
                <a:cxn ang="0">
                  <a:pos x="0" y="32"/>
                </a:cxn>
                <a:cxn ang="0">
                  <a:pos x="34" y="32"/>
                </a:cxn>
                <a:cxn ang="0">
                  <a:pos x="34" y="0"/>
                </a:cxn>
                <a:cxn ang="0">
                  <a:pos x="39" y="0"/>
                </a:cxn>
                <a:cxn ang="0">
                  <a:pos x="39" y="32"/>
                </a:cxn>
                <a:cxn ang="0">
                  <a:pos x="71" y="32"/>
                </a:cxn>
                <a:cxn ang="0">
                  <a:pos x="71" y="38"/>
                </a:cxn>
                <a:cxn ang="0">
                  <a:pos x="39" y="38"/>
                </a:cxn>
                <a:cxn ang="0">
                  <a:pos x="39" y="71"/>
                </a:cxn>
                <a:cxn ang="0">
                  <a:pos x="34" y="71"/>
                </a:cxn>
              </a:cxnLst>
              <a:rect l="0" t="0" r="r" b="b"/>
              <a:pathLst>
                <a:path w="71" h="71">
                  <a:moveTo>
                    <a:pt x="34" y="71"/>
                  </a:moveTo>
                  <a:lnTo>
                    <a:pt x="34" y="38"/>
                  </a:lnTo>
                  <a:lnTo>
                    <a:pt x="0" y="38"/>
                  </a:lnTo>
                  <a:lnTo>
                    <a:pt x="0" y="32"/>
                  </a:lnTo>
                  <a:lnTo>
                    <a:pt x="34" y="32"/>
                  </a:lnTo>
                  <a:lnTo>
                    <a:pt x="34" y="0"/>
                  </a:lnTo>
                  <a:lnTo>
                    <a:pt x="39" y="0"/>
                  </a:lnTo>
                  <a:lnTo>
                    <a:pt x="39" y="32"/>
                  </a:lnTo>
                  <a:lnTo>
                    <a:pt x="71" y="32"/>
                  </a:lnTo>
                  <a:lnTo>
                    <a:pt x="71" y="38"/>
                  </a:lnTo>
                  <a:lnTo>
                    <a:pt x="39" y="38"/>
                  </a:lnTo>
                  <a:lnTo>
                    <a:pt x="39" y="71"/>
                  </a:lnTo>
                  <a:lnTo>
                    <a:pt x="34" y="7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549" name="TextBox 1548"/>
          <p:cNvSpPr txBox="1"/>
          <p:nvPr/>
        </p:nvSpPr>
        <p:spPr>
          <a:xfrm>
            <a:off x="4074850" y="5627534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Precision</a:t>
            </a:r>
            <a:endParaRPr lang="en-GB" dirty="0"/>
          </a:p>
        </p:txBody>
      </p:sp>
      <p:sp>
        <p:nvSpPr>
          <p:cNvPr id="1550" name="TextBox 1549"/>
          <p:cNvSpPr txBox="1"/>
          <p:nvPr/>
        </p:nvSpPr>
        <p:spPr>
          <a:xfrm rot="16200000">
            <a:off x="-1029769" y="3720316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Log</a:t>
            </a:r>
            <a:r>
              <a:rPr lang="en-GB" baseline="-25000" dirty="0" smtClean="0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dirty="0" smtClean="0"/>
              <a:t> number of points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513072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GB" sz="2600" dirty="0" smtClean="0"/>
              <a:t>On a 2.33GHz Xenon processor we have</a:t>
            </a:r>
          </a:p>
          <a:p>
            <a:pPr>
              <a:lnSpc>
                <a:spcPct val="90000"/>
              </a:lnSpc>
            </a:pPr>
            <a:endParaRPr lang="en-GB" sz="2600" dirty="0" smtClean="0">
              <a:cs typeface="Times New Roman"/>
            </a:endParaRPr>
          </a:p>
          <a:p>
            <a:pPr>
              <a:lnSpc>
                <a:spcPct val="90000"/>
              </a:lnSpc>
            </a:pPr>
            <a:endParaRPr lang="en-GB" sz="2600" dirty="0" smtClean="0">
              <a:cs typeface="Times New Roman"/>
            </a:endParaRPr>
          </a:p>
          <a:p>
            <a:pPr>
              <a:lnSpc>
                <a:spcPct val="90000"/>
              </a:lnSpc>
            </a:pPr>
            <a:endParaRPr lang="en-GB" sz="2600" dirty="0" smtClean="0">
              <a:cs typeface="Times New Roman"/>
            </a:endParaRPr>
          </a:p>
          <a:p>
            <a:pPr>
              <a:lnSpc>
                <a:spcPct val="90000"/>
              </a:lnSpc>
            </a:pPr>
            <a:endParaRPr lang="en-GB" sz="2600" dirty="0" smtClean="0">
              <a:cs typeface="Times New Roman"/>
            </a:endParaRPr>
          </a:p>
          <a:p>
            <a:pPr>
              <a:lnSpc>
                <a:spcPct val="90000"/>
              </a:lnSpc>
            </a:pPr>
            <a:endParaRPr lang="en-GB" sz="2600" dirty="0" smtClean="0">
              <a:cs typeface="Times New Roman"/>
            </a:endParaRPr>
          </a:p>
          <a:p>
            <a:pPr>
              <a:lnSpc>
                <a:spcPct val="90000"/>
              </a:lnSpc>
            </a:pPr>
            <a:endParaRPr lang="en-GB" sz="2600" dirty="0" smtClean="0">
              <a:cs typeface="Times New Roman"/>
            </a:endParaRPr>
          </a:p>
          <a:p>
            <a:pPr>
              <a:lnSpc>
                <a:spcPct val="90000"/>
              </a:lnSpc>
            </a:pPr>
            <a:endParaRPr lang="en-GB" sz="2600" dirty="0" smtClean="0">
              <a:cs typeface="Times New Roman"/>
            </a:endParaRPr>
          </a:p>
          <a:p>
            <a:pPr>
              <a:lnSpc>
                <a:spcPct val="90000"/>
              </a:lnSpc>
            </a:pPr>
            <a:endParaRPr lang="en-GB" sz="2600" dirty="0" smtClean="0">
              <a:cs typeface="Times New Roman"/>
            </a:endParaRPr>
          </a:p>
          <a:p>
            <a:pPr>
              <a:lnSpc>
                <a:spcPct val="90000"/>
              </a:lnSpc>
            </a:pPr>
            <a:endParaRPr lang="en-GB" sz="2600" dirty="0" smtClean="0">
              <a:cs typeface="Times New Roman"/>
            </a:endParaRPr>
          </a:p>
          <a:p>
            <a:pPr>
              <a:lnSpc>
                <a:spcPct val="90000"/>
              </a:lnSpc>
            </a:pPr>
            <a:endParaRPr lang="en-GB" sz="2600" dirty="0" smtClean="0">
              <a:cs typeface="Times New Roman"/>
            </a:endParaRPr>
          </a:p>
          <a:p>
            <a:pPr>
              <a:lnSpc>
                <a:spcPct val="90000"/>
              </a:lnSpc>
            </a:pPr>
            <a:r>
              <a:rPr lang="en-GB" sz="2600" dirty="0" smtClean="0">
                <a:cs typeface="Times New Roman"/>
              </a:rPr>
              <a:t>The effect of the computation of higher precision at exceptional points can be seen.</a:t>
            </a:r>
          </a:p>
          <a:p>
            <a:pPr>
              <a:lnSpc>
                <a:spcPct val="90000"/>
              </a:lnSpc>
            </a:pPr>
            <a:r>
              <a:rPr lang="en-GB" sz="2600" dirty="0" smtClean="0">
                <a:cs typeface="Times New Roman"/>
              </a:rPr>
              <a:t>Computation of spurious poles is the dominant part.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355325" y="2024109"/>
          <a:ext cx="6732232" cy="34206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8997"/>
                <a:gridCol w="1713390"/>
                <a:gridCol w="1864311"/>
                <a:gridCol w="1775534"/>
              </a:tblGrid>
              <a:tr h="453945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Helicity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Cut part Only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Full double prec.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Full</a:t>
                      </a:r>
                      <a:r>
                        <a:rPr lang="en-GB" baseline="0" dirty="0" smtClean="0"/>
                        <a:t> Multi prec.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--++++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2.4ms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6.8ms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8.3ms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--+++++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4.2ms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10.5ms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14ms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--++++++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6.1ms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43ms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-+-+++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3.1ms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17.3ms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24ms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-++-++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3.3ms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60ms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76ms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---+++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4.4ms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16ms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--+-++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5.9ms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42ms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48ms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-+-+-+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6.9ms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62ms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80ms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304800" y="1554162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56C26EF-1F9F-4EF7-A6D5-60FC6CFD92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graphicEl>
                                              <a:dgm id="{D56C26EF-1F9F-4EF7-A6D5-60FC6CFD92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D56C26EF-1F9F-4EF7-A6D5-60FC6CFD92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83E0B76-E02C-4553-9762-1ED854CBF0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graphicEl>
                                              <a:dgm id="{983E0B76-E02C-4553-9762-1ED854CBF0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983E0B76-E02C-4553-9762-1ED854CBF0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200E38E-5FA2-4691-8A52-8990C56C45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graphicEl>
                                              <a:dgm id="{8200E38E-5FA2-4691-8A52-8990C56C45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8200E38E-5FA2-4691-8A52-8990C56C45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9"/>
          <p:cNvSpPr txBox="1">
            <a:spLocks noChangeArrowheads="1"/>
          </p:cNvSpPr>
          <p:nvPr/>
        </p:nvSpPr>
        <p:spPr>
          <a:xfrm>
            <a:off x="433138" y="1428736"/>
            <a:ext cx="7996514" cy="52149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1" lang="en-US" sz="2600" dirty="0" smtClean="0">
                <a:solidFill>
                  <a:srgbClr val="FF0000"/>
                </a:solidFill>
                <a:sym typeface="Symbol"/>
              </a:rPr>
              <a:t>One-loop</a:t>
            </a: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high</a:t>
            </a:r>
            <a:r>
              <a:rPr kumimoji="0" lang="en-GB" sz="26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multiplicity processes,</a:t>
            </a: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419992"/>
            <a:ext cx="8229600" cy="867524"/>
          </a:xfrm>
        </p:spPr>
        <p:txBody>
          <a:bodyPr/>
          <a:lstStyle/>
          <a:p>
            <a:r>
              <a:rPr lang="en-GB" sz="4000" dirty="0" smtClean="0"/>
              <a:t>What do we need?</a:t>
            </a:r>
            <a:endParaRPr lang="en-GB" sz="4000" dirty="0"/>
          </a:p>
        </p:txBody>
      </p:sp>
      <p:grpSp>
        <p:nvGrpSpPr>
          <p:cNvPr id="402" name="Group 401"/>
          <p:cNvGrpSpPr/>
          <p:nvPr/>
        </p:nvGrpSpPr>
        <p:grpSpPr>
          <a:xfrm>
            <a:off x="1143000" y="1900619"/>
            <a:ext cx="6873875" cy="4387469"/>
            <a:chOff x="1143000" y="1900619"/>
            <a:chExt cx="6873875" cy="4387469"/>
          </a:xfrm>
        </p:grpSpPr>
        <p:sp>
          <p:nvSpPr>
            <p:cNvPr id="5" name="TextBox 4"/>
            <p:cNvSpPr txBox="1">
              <a:spLocks noChangeArrowheads="1"/>
            </p:cNvSpPr>
            <p:nvPr/>
          </p:nvSpPr>
          <p:spPr bwMode="auto">
            <a:xfrm>
              <a:off x="2357409" y="1900619"/>
              <a:ext cx="4618572" cy="46166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t" compatLnSpc="1">
              <a:spAutoFit/>
            </a:bodyPr>
            <a:lstStyle/>
            <a:p>
              <a:pPr algn="l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400" dirty="0" smtClean="0">
                  <a:solidFill>
                    <a:schemeClr val="tx2"/>
                  </a:solidFill>
                  <a:latin typeface="Arial"/>
                  <a:cs typeface="Arial"/>
                </a:rPr>
                <a:t>Newest Les Houches list, (2007)</a:t>
              </a:r>
              <a:endParaRPr lang="en-US" dirty="0">
                <a:solidFill>
                  <a:schemeClr val="tx2"/>
                </a:solidFill>
              </a:endParaRPr>
            </a:p>
          </p:txBody>
        </p:sp>
        <p:grpSp>
          <p:nvGrpSpPr>
            <p:cNvPr id="599043" name="Group 3"/>
            <p:cNvGrpSpPr>
              <a:grpSpLocks noChangeAspect="1"/>
            </p:cNvGrpSpPr>
            <p:nvPr/>
          </p:nvGrpSpPr>
          <p:grpSpPr bwMode="auto">
            <a:xfrm>
              <a:off x="1143000" y="2481263"/>
              <a:ext cx="6873875" cy="3806825"/>
              <a:chOff x="720" y="1563"/>
              <a:chExt cx="4330" cy="2398"/>
            </a:xfrm>
            <a:solidFill>
              <a:schemeClr val="bg1"/>
            </a:solidFill>
          </p:grpSpPr>
          <p:sp>
            <p:nvSpPr>
              <p:cNvPr id="599042" name="AutoShape 2"/>
              <p:cNvSpPr>
                <a:spLocks noChangeAspect="1" noChangeArrowheads="1" noTextEdit="1"/>
              </p:cNvSpPr>
              <p:nvPr/>
            </p:nvSpPr>
            <p:spPr bwMode="auto">
              <a:xfrm>
                <a:off x="720" y="1563"/>
                <a:ext cx="4330" cy="239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grpSp>
            <p:nvGrpSpPr>
              <p:cNvPr id="599244" name="Group 204"/>
              <p:cNvGrpSpPr>
                <a:grpSpLocks/>
              </p:cNvGrpSpPr>
              <p:nvPr/>
            </p:nvGrpSpPr>
            <p:grpSpPr bwMode="auto">
              <a:xfrm>
                <a:off x="719" y="1563"/>
                <a:ext cx="4327" cy="2391"/>
                <a:chOff x="719" y="1563"/>
                <a:chExt cx="4327" cy="2391"/>
              </a:xfrm>
              <a:grpFill/>
            </p:grpSpPr>
            <p:sp>
              <p:nvSpPr>
                <p:cNvPr id="599044" name="Rectangle 4"/>
                <p:cNvSpPr>
                  <a:spLocks noChangeArrowheads="1"/>
                </p:cNvSpPr>
                <p:nvPr/>
              </p:nvSpPr>
              <p:spPr bwMode="auto">
                <a:xfrm>
                  <a:off x="720" y="1563"/>
                  <a:ext cx="4321" cy="2391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45" name="Rectangle 5"/>
                <p:cNvSpPr>
                  <a:spLocks noChangeArrowheads="1"/>
                </p:cNvSpPr>
                <p:nvPr/>
              </p:nvSpPr>
              <p:spPr bwMode="auto">
                <a:xfrm>
                  <a:off x="719" y="1568"/>
                  <a:ext cx="4327" cy="5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46" name="Rectangle 6"/>
                <p:cNvSpPr>
                  <a:spLocks noChangeArrowheads="1"/>
                </p:cNvSpPr>
                <p:nvPr/>
              </p:nvSpPr>
              <p:spPr bwMode="auto">
                <a:xfrm>
                  <a:off x="719" y="1591"/>
                  <a:ext cx="4327" cy="5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47" name="Rectangle 7"/>
                <p:cNvSpPr>
                  <a:spLocks noChangeArrowheads="1"/>
                </p:cNvSpPr>
                <p:nvPr/>
              </p:nvSpPr>
              <p:spPr bwMode="auto">
                <a:xfrm>
                  <a:off x="719" y="1600"/>
                  <a:ext cx="5" cy="156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48" name="Freeform 8"/>
                <p:cNvSpPr>
                  <a:spLocks noEditPoints="1"/>
                </p:cNvSpPr>
                <p:nvPr/>
              </p:nvSpPr>
              <p:spPr bwMode="auto">
                <a:xfrm>
                  <a:off x="787" y="1617"/>
                  <a:ext cx="73" cy="88"/>
                </a:xfrm>
                <a:custGeom>
                  <a:avLst/>
                  <a:gdLst/>
                  <a:ahLst/>
                  <a:cxnLst>
                    <a:cxn ang="0">
                      <a:pos x="22" y="47"/>
                    </a:cxn>
                    <a:cxn ang="0">
                      <a:pos x="45" y="47"/>
                    </a:cxn>
                    <a:cxn ang="0">
                      <a:pos x="55" y="46"/>
                    </a:cxn>
                    <a:cxn ang="0">
                      <a:pos x="64" y="41"/>
                    </a:cxn>
                    <a:cxn ang="0">
                      <a:pos x="71" y="33"/>
                    </a:cxn>
                    <a:cxn ang="0">
                      <a:pos x="73" y="23"/>
                    </a:cxn>
                    <a:cxn ang="0">
                      <a:pos x="71" y="14"/>
                    </a:cxn>
                    <a:cxn ang="0">
                      <a:pos x="64" y="8"/>
                    </a:cxn>
                    <a:cxn ang="0">
                      <a:pos x="55" y="2"/>
                    </a:cxn>
                    <a:cxn ang="0">
                      <a:pos x="43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8" y="4"/>
                    </a:cxn>
                    <a:cxn ang="0">
                      <a:pos x="10" y="5"/>
                    </a:cxn>
                    <a:cxn ang="0">
                      <a:pos x="12" y="5"/>
                    </a:cxn>
                    <a:cxn ang="0">
                      <a:pos x="12" y="83"/>
                    </a:cxn>
                    <a:cxn ang="0">
                      <a:pos x="10" y="84"/>
                    </a:cxn>
                    <a:cxn ang="0">
                      <a:pos x="0" y="84"/>
                    </a:cxn>
                    <a:cxn ang="0">
                      <a:pos x="0" y="88"/>
                    </a:cxn>
                    <a:cxn ang="0">
                      <a:pos x="35" y="88"/>
                    </a:cxn>
                    <a:cxn ang="0">
                      <a:pos x="35" y="84"/>
                    </a:cxn>
                    <a:cxn ang="0">
                      <a:pos x="25" y="84"/>
                    </a:cxn>
                    <a:cxn ang="0">
                      <a:pos x="24" y="83"/>
                    </a:cxn>
                    <a:cxn ang="0">
                      <a:pos x="22" y="80"/>
                    </a:cxn>
                    <a:cxn ang="0">
                      <a:pos x="22" y="79"/>
                    </a:cxn>
                    <a:cxn ang="0">
                      <a:pos x="22" y="47"/>
                    </a:cxn>
                    <a:cxn ang="0">
                      <a:pos x="22" y="44"/>
                    </a:cxn>
                    <a:cxn ang="0">
                      <a:pos x="22" y="6"/>
                    </a:cxn>
                    <a:cxn ang="0">
                      <a:pos x="25" y="4"/>
                    </a:cxn>
                    <a:cxn ang="0">
                      <a:pos x="47" y="4"/>
                    </a:cxn>
                    <a:cxn ang="0">
                      <a:pos x="51" y="5"/>
                    </a:cxn>
                    <a:cxn ang="0">
                      <a:pos x="55" y="8"/>
                    </a:cxn>
                    <a:cxn ang="0">
                      <a:pos x="58" y="10"/>
                    </a:cxn>
                    <a:cxn ang="0">
                      <a:pos x="60" y="16"/>
                    </a:cxn>
                    <a:cxn ang="0">
                      <a:pos x="62" y="20"/>
                    </a:cxn>
                    <a:cxn ang="0">
                      <a:pos x="62" y="27"/>
                    </a:cxn>
                    <a:cxn ang="0">
                      <a:pos x="60" y="33"/>
                    </a:cxn>
                    <a:cxn ang="0">
                      <a:pos x="56" y="38"/>
                    </a:cxn>
                    <a:cxn ang="0">
                      <a:pos x="51" y="42"/>
                    </a:cxn>
                    <a:cxn ang="0">
                      <a:pos x="41" y="44"/>
                    </a:cxn>
                    <a:cxn ang="0">
                      <a:pos x="22" y="44"/>
                    </a:cxn>
                  </a:cxnLst>
                  <a:rect l="0" t="0" r="r" b="b"/>
                  <a:pathLst>
                    <a:path w="73" h="88">
                      <a:moveTo>
                        <a:pt x="22" y="47"/>
                      </a:moveTo>
                      <a:lnTo>
                        <a:pt x="45" y="47"/>
                      </a:lnTo>
                      <a:lnTo>
                        <a:pt x="55" y="46"/>
                      </a:lnTo>
                      <a:lnTo>
                        <a:pt x="64" y="41"/>
                      </a:lnTo>
                      <a:lnTo>
                        <a:pt x="71" y="33"/>
                      </a:lnTo>
                      <a:lnTo>
                        <a:pt x="73" y="23"/>
                      </a:lnTo>
                      <a:lnTo>
                        <a:pt x="71" y="14"/>
                      </a:lnTo>
                      <a:lnTo>
                        <a:pt x="64" y="8"/>
                      </a:lnTo>
                      <a:lnTo>
                        <a:pt x="55" y="2"/>
                      </a:lnTo>
                      <a:lnTo>
                        <a:pt x="43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8" y="4"/>
                      </a:lnTo>
                      <a:lnTo>
                        <a:pt x="10" y="5"/>
                      </a:lnTo>
                      <a:lnTo>
                        <a:pt x="12" y="5"/>
                      </a:lnTo>
                      <a:lnTo>
                        <a:pt x="12" y="83"/>
                      </a:lnTo>
                      <a:lnTo>
                        <a:pt x="10" y="84"/>
                      </a:lnTo>
                      <a:lnTo>
                        <a:pt x="0" y="84"/>
                      </a:lnTo>
                      <a:lnTo>
                        <a:pt x="0" y="88"/>
                      </a:lnTo>
                      <a:lnTo>
                        <a:pt x="35" y="88"/>
                      </a:lnTo>
                      <a:lnTo>
                        <a:pt x="35" y="84"/>
                      </a:lnTo>
                      <a:lnTo>
                        <a:pt x="25" y="84"/>
                      </a:lnTo>
                      <a:lnTo>
                        <a:pt x="24" y="83"/>
                      </a:lnTo>
                      <a:lnTo>
                        <a:pt x="22" y="80"/>
                      </a:lnTo>
                      <a:lnTo>
                        <a:pt x="22" y="79"/>
                      </a:lnTo>
                      <a:lnTo>
                        <a:pt x="22" y="47"/>
                      </a:lnTo>
                      <a:close/>
                      <a:moveTo>
                        <a:pt x="22" y="44"/>
                      </a:moveTo>
                      <a:lnTo>
                        <a:pt x="22" y="6"/>
                      </a:lnTo>
                      <a:lnTo>
                        <a:pt x="25" y="4"/>
                      </a:lnTo>
                      <a:lnTo>
                        <a:pt x="47" y="4"/>
                      </a:lnTo>
                      <a:lnTo>
                        <a:pt x="51" y="5"/>
                      </a:lnTo>
                      <a:lnTo>
                        <a:pt x="55" y="8"/>
                      </a:lnTo>
                      <a:lnTo>
                        <a:pt x="58" y="10"/>
                      </a:lnTo>
                      <a:lnTo>
                        <a:pt x="60" y="16"/>
                      </a:lnTo>
                      <a:lnTo>
                        <a:pt x="62" y="20"/>
                      </a:lnTo>
                      <a:lnTo>
                        <a:pt x="62" y="27"/>
                      </a:lnTo>
                      <a:lnTo>
                        <a:pt x="60" y="33"/>
                      </a:lnTo>
                      <a:lnTo>
                        <a:pt x="56" y="38"/>
                      </a:lnTo>
                      <a:lnTo>
                        <a:pt x="51" y="42"/>
                      </a:lnTo>
                      <a:lnTo>
                        <a:pt x="41" y="44"/>
                      </a:lnTo>
                      <a:lnTo>
                        <a:pt x="22" y="44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49" name="Freeform 9"/>
                <p:cNvSpPr>
                  <a:spLocks/>
                </p:cNvSpPr>
                <p:nvPr/>
              </p:nvSpPr>
              <p:spPr bwMode="auto">
                <a:xfrm>
                  <a:off x="871" y="1648"/>
                  <a:ext cx="42" cy="57"/>
                </a:xfrm>
                <a:custGeom>
                  <a:avLst/>
                  <a:gdLst/>
                  <a:ahLst/>
                  <a:cxnLst>
                    <a:cxn ang="0">
                      <a:pos x="18" y="27"/>
                    </a:cxn>
                    <a:cxn ang="0">
                      <a:pos x="18" y="17"/>
                    </a:cxn>
                    <a:cxn ang="0">
                      <a:pos x="22" y="10"/>
                    </a:cxn>
                    <a:cxn ang="0">
                      <a:pos x="26" y="4"/>
                    </a:cxn>
                    <a:cxn ang="0">
                      <a:pos x="33" y="3"/>
                    </a:cxn>
                    <a:cxn ang="0">
                      <a:pos x="34" y="3"/>
                    </a:cxn>
                    <a:cxn ang="0">
                      <a:pos x="31" y="6"/>
                    </a:cxn>
                    <a:cxn ang="0">
                      <a:pos x="31" y="11"/>
                    </a:cxn>
                    <a:cxn ang="0">
                      <a:pos x="33" y="12"/>
                    </a:cxn>
                    <a:cxn ang="0">
                      <a:pos x="38" y="12"/>
                    </a:cxn>
                    <a:cxn ang="0">
                      <a:pos x="41" y="11"/>
                    </a:cxn>
                    <a:cxn ang="0">
                      <a:pos x="41" y="10"/>
                    </a:cxn>
                    <a:cxn ang="0">
                      <a:pos x="42" y="8"/>
                    </a:cxn>
                    <a:cxn ang="0">
                      <a:pos x="39" y="3"/>
                    </a:cxn>
                    <a:cxn ang="0">
                      <a:pos x="37" y="0"/>
                    </a:cxn>
                    <a:cxn ang="0">
                      <a:pos x="29" y="0"/>
                    </a:cxn>
                    <a:cxn ang="0">
                      <a:pos x="25" y="3"/>
                    </a:cxn>
                    <a:cxn ang="0">
                      <a:pos x="20" y="8"/>
                    </a:cxn>
                    <a:cxn ang="0">
                      <a:pos x="18" y="11"/>
                    </a:cxn>
                    <a:cxn ang="0">
                      <a:pos x="18" y="13"/>
                    </a:cxn>
                    <a:cxn ang="0">
                      <a:pos x="17" y="15"/>
                    </a:cxn>
                    <a:cxn ang="0">
                      <a:pos x="17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7" y="6"/>
                    </a:cxn>
                    <a:cxn ang="0">
                      <a:pos x="9" y="7"/>
                    </a:cxn>
                    <a:cxn ang="0">
                      <a:pos x="9" y="52"/>
                    </a:cxn>
                    <a:cxn ang="0">
                      <a:pos x="7" y="53"/>
                    </a:cxn>
                    <a:cxn ang="0">
                      <a:pos x="0" y="53"/>
                    </a:cxn>
                    <a:cxn ang="0">
                      <a:pos x="0" y="57"/>
                    </a:cxn>
                    <a:cxn ang="0">
                      <a:pos x="30" y="57"/>
                    </a:cxn>
                    <a:cxn ang="0">
                      <a:pos x="30" y="53"/>
                    </a:cxn>
                    <a:cxn ang="0">
                      <a:pos x="20" y="53"/>
                    </a:cxn>
                    <a:cxn ang="0">
                      <a:pos x="18" y="52"/>
                    </a:cxn>
                    <a:cxn ang="0">
                      <a:pos x="18" y="48"/>
                    </a:cxn>
                    <a:cxn ang="0">
                      <a:pos x="18" y="27"/>
                    </a:cxn>
                  </a:cxnLst>
                  <a:rect l="0" t="0" r="r" b="b"/>
                  <a:pathLst>
                    <a:path w="42" h="57">
                      <a:moveTo>
                        <a:pt x="18" y="27"/>
                      </a:moveTo>
                      <a:lnTo>
                        <a:pt x="18" y="17"/>
                      </a:lnTo>
                      <a:lnTo>
                        <a:pt x="22" y="10"/>
                      </a:lnTo>
                      <a:lnTo>
                        <a:pt x="26" y="4"/>
                      </a:lnTo>
                      <a:lnTo>
                        <a:pt x="33" y="3"/>
                      </a:lnTo>
                      <a:lnTo>
                        <a:pt x="34" y="3"/>
                      </a:lnTo>
                      <a:lnTo>
                        <a:pt x="31" y="6"/>
                      </a:lnTo>
                      <a:lnTo>
                        <a:pt x="31" y="11"/>
                      </a:lnTo>
                      <a:lnTo>
                        <a:pt x="33" y="12"/>
                      </a:lnTo>
                      <a:lnTo>
                        <a:pt x="38" y="12"/>
                      </a:lnTo>
                      <a:lnTo>
                        <a:pt x="41" y="11"/>
                      </a:lnTo>
                      <a:lnTo>
                        <a:pt x="41" y="10"/>
                      </a:lnTo>
                      <a:lnTo>
                        <a:pt x="42" y="8"/>
                      </a:lnTo>
                      <a:lnTo>
                        <a:pt x="39" y="3"/>
                      </a:lnTo>
                      <a:lnTo>
                        <a:pt x="37" y="0"/>
                      </a:lnTo>
                      <a:lnTo>
                        <a:pt x="29" y="0"/>
                      </a:lnTo>
                      <a:lnTo>
                        <a:pt x="25" y="3"/>
                      </a:lnTo>
                      <a:lnTo>
                        <a:pt x="20" y="8"/>
                      </a:lnTo>
                      <a:lnTo>
                        <a:pt x="18" y="11"/>
                      </a:lnTo>
                      <a:lnTo>
                        <a:pt x="18" y="13"/>
                      </a:lnTo>
                      <a:lnTo>
                        <a:pt x="17" y="15"/>
                      </a:lnTo>
                      <a:lnTo>
                        <a:pt x="17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7" y="6"/>
                      </a:lnTo>
                      <a:lnTo>
                        <a:pt x="9" y="7"/>
                      </a:lnTo>
                      <a:lnTo>
                        <a:pt x="9" y="52"/>
                      </a:lnTo>
                      <a:lnTo>
                        <a:pt x="7" y="53"/>
                      </a:lnTo>
                      <a:lnTo>
                        <a:pt x="0" y="53"/>
                      </a:lnTo>
                      <a:lnTo>
                        <a:pt x="0" y="57"/>
                      </a:lnTo>
                      <a:lnTo>
                        <a:pt x="30" y="57"/>
                      </a:lnTo>
                      <a:lnTo>
                        <a:pt x="30" y="53"/>
                      </a:lnTo>
                      <a:lnTo>
                        <a:pt x="20" y="53"/>
                      </a:lnTo>
                      <a:lnTo>
                        <a:pt x="18" y="52"/>
                      </a:lnTo>
                      <a:lnTo>
                        <a:pt x="18" y="48"/>
                      </a:lnTo>
                      <a:lnTo>
                        <a:pt x="18" y="27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50" name="Freeform 10"/>
                <p:cNvSpPr>
                  <a:spLocks noEditPoints="1"/>
                </p:cNvSpPr>
                <p:nvPr/>
              </p:nvSpPr>
              <p:spPr bwMode="auto">
                <a:xfrm>
                  <a:off x="920" y="1647"/>
                  <a:ext cx="55" cy="59"/>
                </a:xfrm>
                <a:custGeom>
                  <a:avLst/>
                  <a:gdLst/>
                  <a:ahLst/>
                  <a:cxnLst>
                    <a:cxn ang="0">
                      <a:pos x="55" y="30"/>
                    </a:cxn>
                    <a:cxn ang="0">
                      <a:pos x="53" y="18"/>
                    </a:cxn>
                    <a:cxn ang="0">
                      <a:pos x="47" y="9"/>
                    </a:cxn>
                    <a:cxn ang="0">
                      <a:pos x="39" y="3"/>
                    </a:cxn>
                    <a:cxn ang="0">
                      <a:pos x="27" y="0"/>
                    </a:cxn>
                    <a:cxn ang="0">
                      <a:pos x="17" y="3"/>
                    </a:cxn>
                    <a:cxn ang="0">
                      <a:pos x="7" y="9"/>
                    </a:cxn>
                    <a:cxn ang="0">
                      <a:pos x="2" y="18"/>
                    </a:cxn>
                    <a:cxn ang="0">
                      <a:pos x="0" y="30"/>
                    </a:cxn>
                    <a:cxn ang="0">
                      <a:pos x="2" y="42"/>
                    </a:cxn>
                    <a:cxn ang="0">
                      <a:pos x="9" y="51"/>
                    </a:cxn>
                    <a:cxn ang="0">
                      <a:pos x="17" y="57"/>
                    </a:cxn>
                    <a:cxn ang="0">
                      <a:pos x="27" y="59"/>
                    </a:cxn>
                    <a:cxn ang="0">
                      <a:pos x="38" y="57"/>
                    </a:cxn>
                    <a:cxn ang="0">
                      <a:pos x="47" y="51"/>
                    </a:cxn>
                    <a:cxn ang="0">
                      <a:pos x="53" y="42"/>
                    </a:cxn>
                    <a:cxn ang="0">
                      <a:pos x="55" y="30"/>
                    </a:cxn>
                    <a:cxn ang="0">
                      <a:pos x="27" y="57"/>
                    </a:cxn>
                    <a:cxn ang="0">
                      <a:pos x="23" y="57"/>
                    </a:cxn>
                    <a:cxn ang="0">
                      <a:pos x="21" y="54"/>
                    </a:cxn>
                    <a:cxn ang="0">
                      <a:pos x="17" y="51"/>
                    </a:cxn>
                    <a:cxn ang="0">
                      <a:pos x="11" y="43"/>
                    </a:cxn>
                    <a:cxn ang="0">
                      <a:pos x="10" y="38"/>
                    </a:cxn>
                    <a:cxn ang="0">
                      <a:pos x="10" y="20"/>
                    </a:cxn>
                    <a:cxn ang="0">
                      <a:pos x="11" y="16"/>
                    </a:cxn>
                    <a:cxn ang="0">
                      <a:pos x="14" y="11"/>
                    </a:cxn>
                    <a:cxn ang="0">
                      <a:pos x="17" y="7"/>
                    </a:cxn>
                    <a:cxn ang="0">
                      <a:pos x="24" y="4"/>
                    </a:cxn>
                    <a:cxn ang="0">
                      <a:pos x="27" y="3"/>
                    </a:cxn>
                    <a:cxn ang="0">
                      <a:pos x="39" y="7"/>
                    </a:cxn>
                    <a:cxn ang="0">
                      <a:pos x="42" y="11"/>
                    </a:cxn>
                    <a:cxn ang="0">
                      <a:pos x="44" y="16"/>
                    </a:cxn>
                    <a:cxn ang="0">
                      <a:pos x="45" y="20"/>
                    </a:cxn>
                    <a:cxn ang="0">
                      <a:pos x="45" y="38"/>
                    </a:cxn>
                    <a:cxn ang="0">
                      <a:pos x="44" y="43"/>
                    </a:cxn>
                    <a:cxn ang="0">
                      <a:pos x="39" y="51"/>
                    </a:cxn>
                    <a:cxn ang="0">
                      <a:pos x="35" y="54"/>
                    </a:cxn>
                    <a:cxn ang="0">
                      <a:pos x="27" y="57"/>
                    </a:cxn>
                  </a:cxnLst>
                  <a:rect l="0" t="0" r="r" b="b"/>
                  <a:pathLst>
                    <a:path w="55" h="59">
                      <a:moveTo>
                        <a:pt x="55" y="30"/>
                      </a:moveTo>
                      <a:lnTo>
                        <a:pt x="53" y="18"/>
                      </a:lnTo>
                      <a:lnTo>
                        <a:pt x="47" y="9"/>
                      </a:lnTo>
                      <a:lnTo>
                        <a:pt x="39" y="3"/>
                      </a:lnTo>
                      <a:lnTo>
                        <a:pt x="27" y="0"/>
                      </a:lnTo>
                      <a:lnTo>
                        <a:pt x="17" y="3"/>
                      </a:lnTo>
                      <a:lnTo>
                        <a:pt x="7" y="9"/>
                      </a:lnTo>
                      <a:lnTo>
                        <a:pt x="2" y="18"/>
                      </a:lnTo>
                      <a:lnTo>
                        <a:pt x="0" y="30"/>
                      </a:lnTo>
                      <a:lnTo>
                        <a:pt x="2" y="42"/>
                      </a:lnTo>
                      <a:lnTo>
                        <a:pt x="9" y="51"/>
                      </a:lnTo>
                      <a:lnTo>
                        <a:pt x="17" y="57"/>
                      </a:lnTo>
                      <a:lnTo>
                        <a:pt x="27" y="59"/>
                      </a:lnTo>
                      <a:lnTo>
                        <a:pt x="38" y="57"/>
                      </a:lnTo>
                      <a:lnTo>
                        <a:pt x="47" y="51"/>
                      </a:lnTo>
                      <a:lnTo>
                        <a:pt x="53" y="42"/>
                      </a:lnTo>
                      <a:lnTo>
                        <a:pt x="55" y="30"/>
                      </a:lnTo>
                      <a:close/>
                      <a:moveTo>
                        <a:pt x="27" y="57"/>
                      </a:moveTo>
                      <a:lnTo>
                        <a:pt x="23" y="57"/>
                      </a:lnTo>
                      <a:lnTo>
                        <a:pt x="21" y="54"/>
                      </a:lnTo>
                      <a:lnTo>
                        <a:pt x="17" y="51"/>
                      </a:lnTo>
                      <a:lnTo>
                        <a:pt x="11" y="43"/>
                      </a:lnTo>
                      <a:lnTo>
                        <a:pt x="10" y="38"/>
                      </a:lnTo>
                      <a:lnTo>
                        <a:pt x="10" y="20"/>
                      </a:lnTo>
                      <a:lnTo>
                        <a:pt x="11" y="16"/>
                      </a:lnTo>
                      <a:lnTo>
                        <a:pt x="14" y="11"/>
                      </a:lnTo>
                      <a:lnTo>
                        <a:pt x="17" y="7"/>
                      </a:lnTo>
                      <a:lnTo>
                        <a:pt x="24" y="4"/>
                      </a:lnTo>
                      <a:lnTo>
                        <a:pt x="27" y="3"/>
                      </a:lnTo>
                      <a:lnTo>
                        <a:pt x="39" y="7"/>
                      </a:lnTo>
                      <a:lnTo>
                        <a:pt x="42" y="11"/>
                      </a:lnTo>
                      <a:lnTo>
                        <a:pt x="44" y="16"/>
                      </a:lnTo>
                      <a:lnTo>
                        <a:pt x="45" y="20"/>
                      </a:lnTo>
                      <a:lnTo>
                        <a:pt x="45" y="38"/>
                      </a:lnTo>
                      <a:lnTo>
                        <a:pt x="44" y="43"/>
                      </a:lnTo>
                      <a:lnTo>
                        <a:pt x="39" y="51"/>
                      </a:lnTo>
                      <a:lnTo>
                        <a:pt x="35" y="54"/>
                      </a:lnTo>
                      <a:lnTo>
                        <a:pt x="27" y="57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51" name="Freeform 11"/>
                <p:cNvSpPr>
                  <a:spLocks/>
                </p:cNvSpPr>
                <p:nvPr/>
              </p:nvSpPr>
              <p:spPr bwMode="auto">
                <a:xfrm>
                  <a:off x="986" y="1647"/>
                  <a:ext cx="49" cy="59"/>
                </a:xfrm>
                <a:custGeom>
                  <a:avLst/>
                  <a:gdLst/>
                  <a:ahLst/>
                  <a:cxnLst>
                    <a:cxn ang="0">
                      <a:pos x="42" y="11"/>
                    </a:cxn>
                    <a:cxn ang="0">
                      <a:pos x="40" y="11"/>
                    </a:cxn>
                    <a:cxn ang="0">
                      <a:pos x="37" y="13"/>
                    </a:cxn>
                    <a:cxn ang="0">
                      <a:pos x="37" y="18"/>
                    </a:cxn>
                    <a:cxn ang="0">
                      <a:pos x="42" y="21"/>
                    </a:cxn>
                    <a:cxn ang="0">
                      <a:pos x="44" y="21"/>
                    </a:cxn>
                    <a:cxn ang="0">
                      <a:pos x="46" y="20"/>
                    </a:cxn>
                    <a:cxn ang="0">
                      <a:pos x="46" y="17"/>
                    </a:cxn>
                    <a:cxn ang="0">
                      <a:pos x="48" y="16"/>
                    </a:cxn>
                    <a:cxn ang="0">
                      <a:pos x="45" y="8"/>
                    </a:cxn>
                    <a:cxn ang="0">
                      <a:pos x="37" y="3"/>
                    </a:cxn>
                    <a:cxn ang="0">
                      <a:pos x="33" y="1"/>
                    </a:cxn>
                    <a:cxn ang="0">
                      <a:pos x="28" y="0"/>
                    </a:cxn>
                    <a:cxn ang="0">
                      <a:pos x="18" y="3"/>
                    </a:cxn>
                    <a:cxn ang="0">
                      <a:pos x="8" y="9"/>
                    </a:cxn>
                    <a:cxn ang="0">
                      <a:pos x="3" y="18"/>
                    </a:cxn>
                    <a:cxn ang="0">
                      <a:pos x="0" y="30"/>
                    </a:cxn>
                    <a:cxn ang="0">
                      <a:pos x="4" y="45"/>
                    </a:cxn>
                    <a:cxn ang="0">
                      <a:pos x="15" y="55"/>
                    </a:cxn>
                    <a:cxn ang="0">
                      <a:pos x="28" y="59"/>
                    </a:cxn>
                    <a:cxn ang="0">
                      <a:pos x="33" y="59"/>
                    </a:cxn>
                    <a:cxn ang="0">
                      <a:pos x="37" y="57"/>
                    </a:cxn>
                    <a:cxn ang="0">
                      <a:pos x="41" y="55"/>
                    </a:cxn>
                    <a:cxn ang="0">
                      <a:pos x="44" y="53"/>
                    </a:cxn>
                    <a:cxn ang="0">
                      <a:pos x="45" y="50"/>
                    </a:cxn>
                    <a:cxn ang="0">
                      <a:pos x="48" y="47"/>
                    </a:cxn>
                    <a:cxn ang="0">
                      <a:pos x="48" y="45"/>
                    </a:cxn>
                    <a:cxn ang="0">
                      <a:pos x="49" y="43"/>
                    </a:cxn>
                    <a:cxn ang="0">
                      <a:pos x="49" y="42"/>
                    </a:cxn>
                    <a:cxn ang="0">
                      <a:pos x="48" y="42"/>
                    </a:cxn>
                    <a:cxn ang="0">
                      <a:pos x="48" y="41"/>
                    </a:cxn>
                    <a:cxn ang="0">
                      <a:pos x="45" y="43"/>
                    </a:cxn>
                    <a:cxn ang="0">
                      <a:pos x="44" y="49"/>
                    </a:cxn>
                    <a:cxn ang="0">
                      <a:pos x="40" y="51"/>
                    </a:cxn>
                    <a:cxn ang="0">
                      <a:pos x="37" y="54"/>
                    </a:cxn>
                    <a:cxn ang="0">
                      <a:pos x="29" y="57"/>
                    </a:cxn>
                    <a:cxn ang="0">
                      <a:pos x="23" y="55"/>
                    </a:cxn>
                    <a:cxn ang="0">
                      <a:pos x="18" y="50"/>
                    </a:cxn>
                    <a:cxn ang="0">
                      <a:pos x="12" y="42"/>
                    </a:cxn>
                    <a:cxn ang="0">
                      <a:pos x="11" y="30"/>
                    </a:cxn>
                    <a:cxn ang="0">
                      <a:pos x="12" y="17"/>
                    </a:cxn>
                    <a:cxn ang="0">
                      <a:pos x="18" y="9"/>
                    </a:cxn>
                    <a:cxn ang="0">
                      <a:pos x="23" y="4"/>
                    </a:cxn>
                    <a:cxn ang="0">
                      <a:pos x="28" y="3"/>
                    </a:cxn>
                    <a:cxn ang="0">
                      <a:pos x="31" y="3"/>
                    </a:cxn>
                    <a:cxn ang="0">
                      <a:pos x="39" y="5"/>
                    </a:cxn>
                    <a:cxn ang="0">
                      <a:pos x="41" y="8"/>
                    </a:cxn>
                    <a:cxn ang="0">
                      <a:pos x="42" y="11"/>
                    </a:cxn>
                  </a:cxnLst>
                  <a:rect l="0" t="0" r="r" b="b"/>
                  <a:pathLst>
                    <a:path w="49" h="59">
                      <a:moveTo>
                        <a:pt x="42" y="11"/>
                      </a:moveTo>
                      <a:lnTo>
                        <a:pt x="40" y="11"/>
                      </a:lnTo>
                      <a:lnTo>
                        <a:pt x="37" y="13"/>
                      </a:lnTo>
                      <a:lnTo>
                        <a:pt x="37" y="18"/>
                      </a:lnTo>
                      <a:lnTo>
                        <a:pt x="42" y="21"/>
                      </a:lnTo>
                      <a:lnTo>
                        <a:pt x="44" y="21"/>
                      </a:lnTo>
                      <a:lnTo>
                        <a:pt x="46" y="20"/>
                      </a:lnTo>
                      <a:lnTo>
                        <a:pt x="46" y="17"/>
                      </a:lnTo>
                      <a:lnTo>
                        <a:pt x="48" y="16"/>
                      </a:lnTo>
                      <a:lnTo>
                        <a:pt x="45" y="8"/>
                      </a:lnTo>
                      <a:lnTo>
                        <a:pt x="37" y="3"/>
                      </a:lnTo>
                      <a:lnTo>
                        <a:pt x="33" y="1"/>
                      </a:lnTo>
                      <a:lnTo>
                        <a:pt x="28" y="0"/>
                      </a:lnTo>
                      <a:lnTo>
                        <a:pt x="18" y="3"/>
                      </a:lnTo>
                      <a:lnTo>
                        <a:pt x="8" y="9"/>
                      </a:lnTo>
                      <a:lnTo>
                        <a:pt x="3" y="18"/>
                      </a:lnTo>
                      <a:lnTo>
                        <a:pt x="0" y="30"/>
                      </a:lnTo>
                      <a:lnTo>
                        <a:pt x="4" y="45"/>
                      </a:lnTo>
                      <a:lnTo>
                        <a:pt x="15" y="55"/>
                      </a:lnTo>
                      <a:lnTo>
                        <a:pt x="28" y="59"/>
                      </a:lnTo>
                      <a:lnTo>
                        <a:pt x="33" y="59"/>
                      </a:lnTo>
                      <a:lnTo>
                        <a:pt x="37" y="57"/>
                      </a:lnTo>
                      <a:lnTo>
                        <a:pt x="41" y="55"/>
                      </a:lnTo>
                      <a:lnTo>
                        <a:pt x="44" y="53"/>
                      </a:lnTo>
                      <a:lnTo>
                        <a:pt x="45" y="50"/>
                      </a:lnTo>
                      <a:lnTo>
                        <a:pt x="48" y="47"/>
                      </a:lnTo>
                      <a:lnTo>
                        <a:pt x="48" y="45"/>
                      </a:lnTo>
                      <a:lnTo>
                        <a:pt x="49" y="43"/>
                      </a:lnTo>
                      <a:lnTo>
                        <a:pt x="49" y="42"/>
                      </a:lnTo>
                      <a:lnTo>
                        <a:pt x="48" y="42"/>
                      </a:lnTo>
                      <a:lnTo>
                        <a:pt x="48" y="41"/>
                      </a:lnTo>
                      <a:lnTo>
                        <a:pt x="45" y="43"/>
                      </a:lnTo>
                      <a:lnTo>
                        <a:pt x="44" y="49"/>
                      </a:lnTo>
                      <a:lnTo>
                        <a:pt x="40" y="51"/>
                      </a:lnTo>
                      <a:lnTo>
                        <a:pt x="37" y="54"/>
                      </a:lnTo>
                      <a:lnTo>
                        <a:pt x="29" y="57"/>
                      </a:lnTo>
                      <a:lnTo>
                        <a:pt x="23" y="55"/>
                      </a:lnTo>
                      <a:lnTo>
                        <a:pt x="18" y="50"/>
                      </a:lnTo>
                      <a:lnTo>
                        <a:pt x="12" y="42"/>
                      </a:lnTo>
                      <a:lnTo>
                        <a:pt x="11" y="30"/>
                      </a:lnTo>
                      <a:lnTo>
                        <a:pt x="12" y="17"/>
                      </a:lnTo>
                      <a:lnTo>
                        <a:pt x="18" y="9"/>
                      </a:lnTo>
                      <a:lnTo>
                        <a:pt x="23" y="4"/>
                      </a:lnTo>
                      <a:lnTo>
                        <a:pt x="28" y="3"/>
                      </a:lnTo>
                      <a:lnTo>
                        <a:pt x="31" y="3"/>
                      </a:lnTo>
                      <a:lnTo>
                        <a:pt x="39" y="5"/>
                      </a:lnTo>
                      <a:lnTo>
                        <a:pt x="41" y="8"/>
                      </a:lnTo>
                      <a:lnTo>
                        <a:pt x="42" y="11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52" name="Freeform 12"/>
                <p:cNvSpPr>
                  <a:spLocks noEditPoints="1"/>
                </p:cNvSpPr>
                <p:nvPr/>
              </p:nvSpPr>
              <p:spPr bwMode="auto">
                <a:xfrm>
                  <a:off x="1043" y="1647"/>
                  <a:ext cx="47" cy="59"/>
                </a:xfrm>
                <a:custGeom>
                  <a:avLst/>
                  <a:gdLst/>
                  <a:ahLst/>
                  <a:cxnLst>
                    <a:cxn ang="0">
                      <a:pos x="45" y="28"/>
                    </a:cxn>
                    <a:cxn ang="0">
                      <a:pos x="47" y="28"/>
                    </a:cxn>
                    <a:cxn ang="0">
                      <a:pos x="47" y="25"/>
                    </a:cxn>
                    <a:cxn ang="0">
                      <a:pos x="46" y="16"/>
                    </a:cxn>
                    <a:cxn ang="0">
                      <a:pos x="42" y="8"/>
                    </a:cxn>
                    <a:cxn ang="0">
                      <a:pos x="35" y="3"/>
                    </a:cxn>
                    <a:cxn ang="0">
                      <a:pos x="25" y="0"/>
                    </a:cxn>
                    <a:cxn ang="0">
                      <a:pos x="12" y="4"/>
                    </a:cxn>
                    <a:cxn ang="0">
                      <a:pos x="3" y="14"/>
                    </a:cxn>
                    <a:cxn ang="0">
                      <a:pos x="0" y="30"/>
                    </a:cxn>
                    <a:cxn ang="0">
                      <a:pos x="1" y="42"/>
                    </a:cxn>
                    <a:cxn ang="0">
                      <a:pos x="8" y="51"/>
                    </a:cxn>
                    <a:cxn ang="0">
                      <a:pos x="17" y="57"/>
                    </a:cxn>
                    <a:cxn ang="0">
                      <a:pos x="26" y="59"/>
                    </a:cxn>
                    <a:cxn ang="0">
                      <a:pos x="37" y="57"/>
                    </a:cxn>
                    <a:cxn ang="0">
                      <a:pos x="43" y="51"/>
                    </a:cxn>
                    <a:cxn ang="0">
                      <a:pos x="47" y="46"/>
                    </a:cxn>
                    <a:cxn ang="0">
                      <a:pos x="47" y="42"/>
                    </a:cxn>
                    <a:cxn ang="0">
                      <a:pos x="46" y="41"/>
                    </a:cxn>
                    <a:cxn ang="0">
                      <a:pos x="46" y="42"/>
                    </a:cxn>
                    <a:cxn ang="0">
                      <a:pos x="45" y="42"/>
                    </a:cxn>
                    <a:cxn ang="0">
                      <a:pos x="43" y="47"/>
                    </a:cxn>
                    <a:cxn ang="0">
                      <a:pos x="37" y="54"/>
                    </a:cxn>
                    <a:cxn ang="0">
                      <a:pos x="34" y="55"/>
                    </a:cxn>
                    <a:cxn ang="0">
                      <a:pos x="30" y="57"/>
                    </a:cxn>
                    <a:cxn ang="0">
                      <a:pos x="27" y="57"/>
                    </a:cxn>
                    <a:cxn ang="0">
                      <a:pos x="24" y="55"/>
                    </a:cxn>
                    <a:cxn ang="0">
                      <a:pos x="18" y="54"/>
                    </a:cxn>
                    <a:cxn ang="0">
                      <a:pos x="14" y="49"/>
                    </a:cxn>
                    <a:cxn ang="0">
                      <a:pos x="10" y="42"/>
                    </a:cxn>
                    <a:cxn ang="0">
                      <a:pos x="9" y="30"/>
                    </a:cxn>
                    <a:cxn ang="0">
                      <a:pos x="9" y="28"/>
                    </a:cxn>
                    <a:cxn ang="0">
                      <a:pos x="45" y="28"/>
                    </a:cxn>
                    <a:cxn ang="0">
                      <a:pos x="9" y="25"/>
                    </a:cxn>
                    <a:cxn ang="0">
                      <a:pos x="12" y="13"/>
                    </a:cxn>
                    <a:cxn ang="0">
                      <a:pos x="16" y="7"/>
                    </a:cxn>
                    <a:cxn ang="0">
                      <a:pos x="21" y="4"/>
                    </a:cxn>
                    <a:cxn ang="0">
                      <a:pos x="25" y="3"/>
                    </a:cxn>
                    <a:cxn ang="0">
                      <a:pos x="31" y="5"/>
                    </a:cxn>
                    <a:cxn ang="0">
                      <a:pos x="37" y="9"/>
                    </a:cxn>
                    <a:cxn ang="0">
                      <a:pos x="38" y="16"/>
                    </a:cxn>
                    <a:cxn ang="0">
                      <a:pos x="39" y="21"/>
                    </a:cxn>
                    <a:cxn ang="0">
                      <a:pos x="39" y="25"/>
                    </a:cxn>
                    <a:cxn ang="0">
                      <a:pos x="9" y="25"/>
                    </a:cxn>
                  </a:cxnLst>
                  <a:rect l="0" t="0" r="r" b="b"/>
                  <a:pathLst>
                    <a:path w="47" h="59">
                      <a:moveTo>
                        <a:pt x="45" y="28"/>
                      </a:moveTo>
                      <a:lnTo>
                        <a:pt x="47" y="28"/>
                      </a:lnTo>
                      <a:lnTo>
                        <a:pt x="47" y="25"/>
                      </a:lnTo>
                      <a:lnTo>
                        <a:pt x="46" y="16"/>
                      </a:lnTo>
                      <a:lnTo>
                        <a:pt x="42" y="8"/>
                      </a:lnTo>
                      <a:lnTo>
                        <a:pt x="35" y="3"/>
                      </a:lnTo>
                      <a:lnTo>
                        <a:pt x="25" y="0"/>
                      </a:lnTo>
                      <a:lnTo>
                        <a:pt x="12" y="4"/>
                      </a:lnTo>
                      <a:lnTo>
                        <a:pt x="3" y="14"/>
                      </a:lnTo>
                      <a:lnTo>
                        <a:pt x="0" y="30"/>
                      </a:lnTo>
                      <a:lnTo>
                        <a:pt x="1" y="42"/>
                      </a:lnTo>
                      <a:lnTo>
                        <a:pt x="8" y="51"/>
                      </a:lnTo>
                      <a:lnTo>
                        <a:pt x="17" y="57"/>
                      </a:lnTo>
                      <a:lnTo>
                        <a:pt x="26" y="59"/>
                      </a:lnTo>
                      <a:lnTo>
                        <a:pt x="37" y="57"/>
                      </a:lnTo>
                      <a:lnTo>
                        <a:pt x="43" y="51"/>
                      </a:lnTo>
                      <a:lnTo>
                        <a:pt x="47" y="46"/>
                      </a:lnTo>
                      <a:lnTo>
                        <a:pt x="47" y="42"/>
                      </a:lnTo>
                      <a:lnTo>
                        <a:pt x="46" y="41"/>
                      </a:lnTo>
                      <a:lnTo>
                        <a:pt x="46" y="42"/>
                      </a:lnTo>
                      <a:lnTo>
                        <a:pt x="45" y="42"/>
                      </a:lnTo>
                      <a:lnTo>
                        <a:pt x="43" y="47"/>
                      </a:lnTo>
                      <a:lnTo>
                        <a:pt x="37" y="54"/>
                      </a:lnTo>
                      <a:lnTo>
                        <a:pt x="34" y="55"/>
                      </a:lnTo>
                      <a:lnTo>
                        <a:pt x="30" y="57"/>
                      </a:lnTo>
                      <a:lnTo>
                        <a:pt x="27" y="57"/>
                      </a:lnTo>
                      <a:lnTo>
                        <a:pt x="24" y="55"/>
                      </a:lnTo>
                      <a:lnTo>
                        <a:pt x="18" y="54"/>
                      </a:lnTo>
                      <a:lnTo>
                        <a:pt x="14" y="49"/>
                      </a:lnTo>
                      <a:lnTo>
                        <a:pt x="10" y="42"/>
                      </a:lnTo>
                      <a:lnTo>
                        <a:pt x="9" y="30"/>
                      </a:lnTo>
                      <a:lnTo>
                        <a:pt x="9" y="28"/>
                      </a:lnTo>
                      <a:lnTo>
                        <a:pt x="45" y="28"/>
                      </a:lnTo>
                      <a:close/>
                      <a:moveTo>
                        <a:pt x="9" y="25"/>
                      </a:moveTo>
                      <a:lnTo>
                        <a:pt x="12" y="13"/>
                      </a:lnTo>
                      <a:lnTo>
                        <a:pt x="16" y="7"/>
                      </a:lnTo>
                      <a:lnTo>
                        <a:pt x="21" y="4"/>
                      </a:lnTo>
                      <a:lnTo>
                        <a:pt x="25" y="3"/>
                      </a:lnTo>
                      <a:lnTo>
                        <a:pt x="31" y="5"/>
                      </a:lnTo>
                      <a:lnTo>
                        <a:pt x="37" y="9"/>
                      </a:lnTo>
                      <a:lnTo>
                        <a:pt x="38" y="16"/>
                      </a:lnTo>
                      <a:lnTo>
                        <a:pt x="39" y="21"/>
                      </a:lnTo>
                      <a:lnTo>
                        <a:pt x="39" y="25"/>
                      </a:lnTo>
                      <a:lnTo>
                        <a:pt x="9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53" name="Freeform 13"/>
                <p:cNvSpPr>
                  <a:spLocks/>
                </p:cNvSpPr>
                <p:nvPr/>
              </p:nvSpPr>
              <p:spPr bwMode="auto">
                <a:xfrm>
                  <a:off x="1098" y="1647"/>
                  <a:ext cx="42" cy="59"/>
                </a:xfrm>
                <a:custGeom>
                  <a:avLst/>
                  <a:gdLst/>
                  <a:ahLst/>
                  <a:cxnLst>
                    <a:cxn ang="0">
                      <a:pos x="38" y="1"/>
                    </a:cxn>
                    <a:cxn ang="0">
                      <a:pos x="35" y="1"/>
                    </a:cxn>
                    <a:cxn ang="0">
                      <a:pos x="33" y="4"/>
                    </a:cxn>
                    <a:cxn ang="0">
                      <a:pos x="25" y="1"/>
                    </a:cxn>
                    <a:cxn ang="0">
                      <a:pos x="14" y="0"/>
                    </a:cxn>
                    <a:cxn ang="0">
                      <a:pos x="7" y="4"/>
                    </a:cxn>
                    <a:cxn ang="0">
                      <a:pos x="1" y="13"/>
                    </a:cxn>
                    <a:cxn ang="0">
                      <a:pos x="0" y="17"/>
                    </a:cxn>
                    <a:cxn ang="0">
                      <a:pos x="3" y="24"/>
                    </a:cxn>
                    <a:cxn ang="0">
                      <a:pos x="9" y="29"/>
                    </a:cxn>
                    <a:cxn ang="0">
                      <a:pos x="20" y="32"/>
                    </a:cxn>
                    <a:cxn ang="0">
                      <a:pos x="26" y="33"/>
                    </a:cxn>
                    <a:cxn ang="0">
                      <a:pos x="34" y="39"/>
                    </a:cxn>
                    <a:cxn ang="0">
                      <a:pos x="35" y="47"/>
                    </a:cxn>
                    <a:cxn ang="0">
                      <a:pos x="30" y="55"/>
                    </a:cxn>
                    <a:cxn ang="0">
                      <a:pos x="17" y="57"/>
                    </a:cxn>
                    <a:cxn ang="0">
                      <a:pos x="11" y="53"/>
                    </a:cxn>
                    <a:cxn ang="0">
                      <a:pos x="4" y="39"/>
                    </a:cxn>
                    <a:cxn ang="0">
                      <a:pos x="3" y="37"/>
                    </a:cxn>
                    <a:cxn ang="0">
                      <a:pos x="1" y="36"/>
                    </a:cxn>
                    <a:cxn ang="0">
                      <a:pos x="0" y="58"/>
                    </a:cxn>
                    <a:cxn ang="0">
                      <a:pos x="3" y="59"/>
                    </a:cxn>
                    <a:cxn ang="0">
                      <a:pos x="5" y="55"/>
                    </a:cxn>
                    <a:cxn ang="0">
                      <a:pos x="8" y="53"/>
                    </a:cxn>
                    <a:cxn ang="0">
                      <a:pos x="14" y="58"/>
                    </a:cxn>
                    <a:cxn ang="0">
                      <a:pos x="28" y="59"/>
                    </a:cxn>
                    <a:cxn ang="0">
                      <a:pos x="37" y="54"/>
                    </a:cxn>
                    <a:cxn ang="0">
                      <a:pos x="42" y="42"/>
                    </a:cxn>
                    <a:cxn ang="0">
                      <a:pos x="41" y="34"/>
                    </a:cxn>
                    <a:cxn ang="0">
                      <a:pos x="37" y="29"/>
                    </a:cxn>
                    <a:cxn ang="0">
                      <a:pos x="25" y="24"/>
                    </a:cxn>
                    <a:cxn ang="0">
                      <a:pos x="17" y="22"/>
                    </a:cxn>
                    <a:cxn ang="0">
                      <a:pos x="7" y="16"/>
                    </a:cxn>
                    <a:cxn ang="0">
                      <a:pos x="8" y="8"/>
                    </a:cxn>
                    <a:cxn ang="0">
                      <a:pos x="16" y="3"/>
                    </a:cxn>
                    <a:cxn ang="0">
                      <a:pos x="29" y="5"/>
                    </a:cxn>
                    <a:cxn ang="0">
                      <a:pos x="35" y="14"/>
                    </a:cxn>
                    <a:cxn ang="0">
                      <a:pos x="38" y="20"/>
                    </a:cxn>
                    <a:cxn ang="0">
                      <a:pos x="38" y="4"/>
                    </a:cxn>
                  </a:cxnLst>
                  <a:rect l="0" t="0" r="r" b="b"/>
                  <a:pathLst>
                    <a:path w="42" h="59">
                      <a:moveTo>
                        <a:pt x="38" y="4"/>
                      </a:moveTo>
                      <a:lnTo>
                        <a:pt x="38" y="1"/>
                      </a:lnTo>
                      <a:lnTo>
                        <a:pt x="37" y="0"/>
                      </a:lnTo>
                      <a:lnTo>
                        <a:pt x="35" y="1"/>
                      </a:lnTo>
                      <a:lnTo>
                        <a:pt x="34" y="4"/>
                      </a:lnTo>
                      <a:lnTo>
                        <a:pt x="33" y="4"/>
                      </a:lnTo>
                      <a:lnTo>
                        <a:pt x="29" y="1"/>
                      </a:lnTo>
                      <a:lnTo>
                        <a:pt x="25" y="1"/>
                      </a:lnTo>
                      <a:lnTo>
                        <a:pt x="21" y="0"/>
                      </a:lnTo>
                      <a:lnTo>
                        <a:pt x="14" y="0"/>
                      </a:lnTo>
                      <a:lnTo>
                        <a:pt x="11" y="3"/>
                      </a:lnTo>
                      <a:lnTo>
                        <a:pt x="7" y="4"/>
                      </a:lnTo>
                      <a:lnTo>
                        <a:pt x="1" y="9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17"/>
                      </a:lnTo>
                      <a:lnTo>
                        <a:pt x="1" y="20"/>
                      </a:lnTo>
                      <a:lnTo>
                        <a:pt x="3" y="24"/>
                      </a:lnTo>
                      <a:lnTo>
                        <a:pt x="5" y="26"/>
                      </a:lnTo>
                      <a:lnTo>
                        <a:pt x="9" y="29"/>
                      </a:lnTo>
                      <a:lnTo>
                        <a:pt x="14" y="32"/>
                      </a:lnTo>
                      <a:lnTo>
                        <a:pt x="20" y="32"/>
                      </a:lnTo>
                      <a:lnTo>
                        <a:pt x="24" y="33"/>
                      </a:lnTo>
                      <a:lnTo>
                        <a:pt x="26" y="33"/>
                      </a:lnTo>
                      <a:lnTo>
                        <a:pt x="29" y="34"/>
                      </a:lnTo>
                      <a:lnTo>
                        <a:pt x="34" y="39"/>
                      </a:lnTo>
                      <a:lnTo>
                        <a:pt x="35" y="42"/>
                      </a:lnTo>
                      <a:lnTo>
                        <a:pt x="35" y="47"/>
                      </a:lnTo>
                      <a:lnTo>
                        <a:pt x="33" y="53"/>
                      </a:lnTo>
                      <a:lnTo>
                        <a:pt x="30" y="55"/>
                      </a:lnTo>
                      <a:lnTo>
                        <a:pt x="26" y="57"/>
                      </a:lnTo>
                      <a:lnTo>
                        <a:pt x="17" y="57"/>
                      </a:lnTo>
                      <a:lnTo>
                        <a:pt x="13" y="55"/>
                      </a:lnTo>
                      <a:lnTo>
                        <a:pt x="11" y="53"/>
                      </a:lnTo>
                      <a:lnTo>
                        <a:pt x="5" y="45"/>
                      </a:lnTo>
                      <a:lnTo>
                        <a:pt x="4" y="39"/>
                      </a:lnTo>
                      <a:lnTo>
                        <a:pt x="4" y="37"/>
                      </a:lnTo>
                      <a:lnTo>
                        <a:pt x="3" y="37"/>
                      </a:lnTo>
                      <a:lnTo>
                        <a:pt x="3" y="36"/>
                      </a:lnTo>
                      <a:lnTo>
                        <a:pt x="1" y="36"/>
                      </a:lnTo>
                      <a:lnTo>
                        <a:pt x="0" y="37"/>
                      </a:lnTo>
                      <a:lnTo>
                        <a:pt x="0" y="58"/>
                      </a:lnTo>
                      <a:lnTo>
                        <a:pt x="1" y="59"/>
                      </a:lnTo>
                      <a:lnTo>
                        <a:pt x="3" y="59"/>
                      </a:lnTo>
                      <a:lnTo>
                        <a:pt x="5" y="57"/>
                      </a:lnTo>
                      <a:lnTo>
                        <a:pt x="5" y="55"/>
                      </a:lnTo>
                      <a:lnTo>
                        <a:pt x="7" y="55"/>
                      </a:lnTo>
                      <a:lnTo>
                        <a:pt x="8" y="53"/>
                      </a:lnTo>
                      <a:lnTo>
                        <a:pt x="11" y="55"/>
                      </a:lnTo>
                      <a:lnTo>
                        <a:pt x="14" y="58"/>
                      </a:lnTo>
                      <a:lnTo>
                        <a:pt x="17" y="59"/>
                      </a:lnTo>
                      <a:lnTo>
                        <a:pt x="28" y="59"/>
                      </a:lnTo>
                      <a:lnTo>
                        <a:pt x="33" y="57"/>
                      </a:lnTo>
                      <a:lnTo>
                        <a:pt x="37" y="54"/>
                      </a:lnTo>
                      <a:lnTo>
                        <a:pt x="39" y="50"/>
                      </a:lnTo>
                      <a:lnTo>
                        <a:pt x="42" y="42"/>
                      </a:lnTo>
                      <a:lnTo>
                        <a:pt x="41" y="38"/>
                      </a:lnTo>
                      <a:lnTo>
                        <a:pt x="41" y="34"/>
                      </a:lnTo>
                      <a:lnTo>
                        <a:pt x="37" y="30"/>
                      </a:lnTo>
                      <a:lnTo>
                        <a:pt x="37" y="29"/>
                      </a:lnTo>
                      <a:lnTo>
                        <a:pt x="33" y="26"/>
                      </a:lnTo>
                      <a:lnTo>
                        <a:pt x="25" y="24"/>
                      </a:lnTo>
                      <a:lnTo>
                        <a:pt x="20" y="22"/>
                      </a:lnTo>
                      <a:lnTo>
                        <a:pt x="17" y="22"/>
                      </a:lnTo>
                      <a:lnTo>
                        <a:pt x="9" y="18"/>
                      </a:lnTo>
                      <a:lnTo>
                        <a:pt x="7" y="16"/>
                      </a:lnTo>
                      <a:lnTo>
                        <a:pt x="7" y="11"/>
                      </a:lnTo>
                      <a:lnTo>
                        <a:pt x="8" y="8"/>
                      </a:lnTo>
                      <a:lnTo>
                        <a:pt x="12" y="4"/>
                      </a:lnTo>
                      <a:lnTo>
                        <a:pt x="16" y="3"/>
                      </a:lnTo>
                      <a:lnTo>
                        <a:pt x="25" y="3"/>
                      </a:lnTo>
                      <a:lnTo>
                        <a:pt x="29" y="5"/>
                      </a:lnTo>
                      <a:lnTo>
                        <a:pt x="32" y="7"/>
                      </a:lnTo>
                      <a:lnTo>
                        <a:pt x="35" y="14"/>
                      </a:lnTo>
                      <a:lnTo>
                        <a:pt x="35" y="20"/>
                      </a:lnTo>
                      <a:lnTo>
                        <a:pt x="38" y="20"/>
                      </a:lnTo>
                      <a:lnTo>
                        <a:pt x="38" y="17"/>
                      </a:lnTo>
                      <a:lnTo>
                        <a:pt x="38" y="4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54" name="Freeform 14"/>
                <p:cNvSpPr>
                  <a:spLocks/>
                </p:cNvSpPr>
                <p:nvPr/>
              </p:nvSpPr>
              <p:spPr bwMode="auto">
                <a:xfrm>
                  <a:off x="1148" y="1647"/>
                  <a:ext cx="41" cy="59"/>
                </a:xfrm>
                <a:custGeom>
                  <a:avLst/>
                  <a:gdLst/>
                  <a:ahLst/>
                  <a:cxnLst>
                    <a:cxn ang="0">
                      <a:pos x="38" y="1"/>
                    </a:cxn>
                    <a:cxn ang="0">
                      <a:pos x="35" y="1"/>
                    </a:cxn>
                    <a:cxn ang="0">
                      <a:pos x="34" y="4"/>
                    </a:cxn>
                    <a:cxn ang="0">
                      <a:pos x="29" y="1"/>
                    </a:cxn>
                    <a:cxn ang="0">
                      <a:pos x="21" y="0"/>
                    </a:cxn>
                    <a:cxn ang="0">
                      <a:pos x="10" y="3"/>
                    </a:cxn>
                    <a:cxn ang="0">
                      <a:pos x="1" y="9"/>
                    </a:cxn>
                    <a:cxn ang="0">
                      <a:pos x="0" y="17"/>
                    </a:cxn>
                    <a:cxn ang="0">
                      <a:pos x="3" y="24"/>
                    </a:cxn>
                    <a:cxn ang="0">
                      <a:pos x="9" y="29"/>
                    </a:cxn>
                    <a:cxn ang="0">
                      <a:pos x="20" y="32"/>
                    </a:cxn>
                    <a:cxn ang="0">
                      <a:pos x="29" y="36"/>
                    </a:cxn>
                    <a:cxn ang="0">
                      <a:pos x="34" y="39"/>
                    </a:cxn>
                    <a:cxn ang="0">
                      <a:pos x="35" y="47"/>
                    </a:cxn>
                    <a:cxn ang="0">
                      <a:pos x="30" y="55"/>
                    </a:cxn>
                    <a:cxn ang="0">
                      <a:pos x="17" y="57"/>
                    </a:cxn>
                    <a:cxn ang="0">
                      <a:pos x="10" y="53"/>
                    </a:cxn>
                    <a:cxn ang="0">
                      <a:pos x="4" y="39"/>
                    </a:cxn>
                    <a:cxn ang="0">
                      <a:pos x="3" y="37"/>
                    </a:cxn>
                    <a:cxn ang="0">
                      <a:pos x="1" y="36"/>
                    </a:cxn>
                    <a:cxn ang="0">
                      <a:pos x="0" y="58"/>
                    </a:cxn>
                    <a:cxn ang="0">
                      <a:pos x="3" y="59"/>
                    </a:cxn>
                    <a:cxn ang="0">
                      <a:pos x="5" y="55"/>
                    </a:cxn>
                    <a:cxn ang="0">
                      <a:pos x="10" y="55"/>
                    </a:cxn>
                    <a:cxn ang="0">
                      <a:pos x="17" y="59"/>
                    </a:cxn>
                    <a:cxn ang="0">
                      <a:pos x="33" y="57"/>
                    </a:cxn>
                    <a:cxn ang="0">
                      <a:pos x="39" y="50"/>
                    </a:cxn>
                    <a:cxn ang="0">
                      <a:pos x="41" y="38"/>
                    </a:cxn>
                    <a:cxn ang="0">
                      <a:pos x="38" y="32"/>
                    </a:cxn>
                    <a:cxn ang="0">
                      <a:pos x="25" y="24"/>
                    </a:cxn>
                    <a:cxn ang="0">
                      <a:pos x="17" y="22"/>
                    </a:cxn>
                    <a:cxn ang="0">
                      <a:pos x="7" y="16"/>
                    </a:cxn>
                    <a:cxn ang="0">
                      <a:pos x="8" y="8"/>
                    </a:cxn>
                    <a:cxn ang="0">
                      <a:pos x="16" y="3"/>
                    </a:cxn>
                    <a:cxn ang="0">
                      <a:pos x="29" y="5"/>
                    </a:cxn>
                    <a:cxn ang="0">
                      <a:pos x="35" y="14"/>
                    </a:cxn>
                    <a:cxn ang="0">
                      <a:pos x="38" y="20"/>
                    </a:cxn>
                    <a:cxn ang="0">
                      <a:pos x="38" y="4"/>
                    </a:cxn>
                  </a:cxnLst>
                  <a:rect l="0" t="0" r="r" b="b"/>
                  <a:pathLst>
                    <a:path w="41" h="59">
                      <a:moveTo>
                        <a:pt x="38" y="4"/>
                      </a:moveTo>
                      <a:lnTo>
                        <a:pt x="38" y="1"/>
                      </a:lnTo>
                      <a:lnTo>
                        <a:pt x="37" y="0"/>
                      </a:lnTo>
                      <a:lnTo>
                        <a:pt x="35" y="1"/>
                      </a:lnTo>
                      <a:lnTo>
                        <a:pt x="34" y="1"/>
                      </a:lnTo>
                      <a:lnTo>
                        <a:pt x="34" y="4"/>
                      </a:lnTo>
                      <a:lnTo>
                        <a:pt x="33" y="4"/>
                      </a:lnTo>
                      <a:lnTo>
                        <a:pt x="29" y="1"/>
                      </a:lnTo>
                      <a:lnTo>
                        <a:pt x="25" y="1"/>
                      </a:lnTo>
                      <a:lnTo>
                        <a:pt x="21" y="0"/>
                      </a:lnTo>
                      <a:lnTo>
                        <a:pt x="14" y="0"/>
                      </a:lnTo>
                      <a:lnTo>
                        <a:pt x="10" y="3"/>
                      </a:lnTo>
                      <a:lnTo>
                        <a:pt x="7" y="4"/>
                      </a:lnTo>
                      <a:lnTo>
                        <a:pt x="1" y="9"/>
                      </a:lnTo>
                      <a:lnTo>
                        <a:pt x="0" y="13"/>
                      </a:lnTo>
                      <a:lnTo>
                        <a:pt x="0" y="17"/>
                      </a:lnTo>
                      <a:lnTo>
                        <a:pt x="1" y="20"/>
                      </a:lnTo>
                      <a:lnTo>
                        <a:pt x="3" y="24"/>
                      </a:lnTo>
                      <a:lnTo>
                        <a:pt x="5" y="26"/>
                      </a:lnTo>
                      <a:lnTo>
                        <a:pt x="9" y="29"/>
                      </a:lnTo>
                      <a:lnTo>
                        <a:pt x="14" y="32"/>
                      </a:lnTo>
                      <a:lnTo>
                        <a:pt x="20" y="32"/>
                      </a:lnTo>
                      <a:lnTo>
                        <a:pt x="28" y="34"/>
                      </a:lnTo>
                      <a:lnTo>
                        <a:pt x="29" y="36"/>
                      </a:lnTo>
                      <a:lnTo>
                        <a:pt x="31" y="37"/>
                      </a:lnTo>
                      <a:lnTo>
                        <a:pt x="34" y="39"/>
                      </a:lnTo>
                      <a:lnTo>
                        <a:pt x="35" y="42"/>
                      </a:lnTo>
                      <a:lnTo>
                        <a:pt x="35" y="47"/>
                      </a:lnTo>
                      <a:lnTo>
                        <a:pt x="33" y="53"/>
                      </a:lnTo>
                      <a:lnTo>
                        <a:pt x="30" y="55"/>
                      </a:lnTo>
                      <a:lnTo>
                        <a:pt x="26" y="57"/>
                      </a:lnTo>
                      <a:lnTo>
                        <a:pt x="17" y="57"/>
                      </a:lnTo>
                      <a:lnTo>
                        <a:pt x="13" y="55"/>
                      </a:lnTo>
                      <a:lnTo>
                        <a:pt x="10" y="53"/>
                      </a:lnTo>
                      <a:lnTo>
                        <a:pt x="5" y="45"/>
                      </a:lnTo>
                      <a:lnTo>
                        <a:pt x="4" y="39"/>
                      </a:lnTo>
                      <a:lnTo>
                        <a:pt x="4" y="37"/>
                      </a:lnTo>
                      <a:lnTo>
                        <a:pt x="3" y="37"/>
                      </a:lnTo>
                      <a:lnTo>
                        <a:pt x="3" y="36"/>
                      </a:lnTo>
                      <a:lnTo>
                        <a:pt x="1" y="36"/>
                      </a:lnTo>
                      <a:lnTo>
                        <a:pt x="0" y="37"/>
                      </a:lnTo>
                      <a:lnTo>
                        <a:pt x="0" y="58"/>
                      </a:lnTo>
                      <a:lnTo>
                        <a:pt x="1" y="59"/>
                      </a:lnTo>
                      <a:lnTo>
                        <a:pt x="3" y="59"/>
                      </a:lnTo>
                      <a:lnTo>
                        <a:pt x="3" y="58"/>
                      </a:lnTo>
                      <a:lnTo>
                        <a:pt x="5" y="55"/>
                      </a:lnTo>
                      <a:lnTo>
                        <a:pt x="7" y="53"/>
                      </a:lnTo>
                      <a:lnTo>
                        <a:pt x="10" y="55"/>
                      </a:lnTo>
                      <a:lnTo>
                        <a:pt x="13" y="58"/>
                      </a:lnTo>
                      <a:lnTo>
                        <a:pt x="17" y="59"/>
                      </a:lnTo>
                      <a:lnTo>
                        <a:pt x="28" y="59"/>
                      </a:lnTo>
                      <a:lnTo>
                        <a:pt x="33" y="57"/>
                      </a:lnTo>
                      <a:lnTo>
                        <a:pt x="37" y="54"/>
                      </a:lnTo>
                      <a:lnTo>
                        <a:pt x="39" y="50"/>
                      </a:lnTo>
                      <a:lnTo>
                        <a:pt x="41" y="46"/>
                      </a:lnTo>
                      <a:lnTo>
                        <a:pt x="41" y="38"/>
                      </a:lnTo>
                      <a:lnTo>
                        <a:pt x="39" y="34"/>
                      </a:lnTo>
                      <a:lnTo>
                        <a:pt x="38" y="32"/>
                      </a:lnTo>
                      <a:lnTo>
                        <a:pt x="33" y="26"/>
                      </a:lnTo>
                      <a:lnTo>
                        <a:pt x="25" y="24"/>
                      </a:lnTo>
                      <a:lnTo>
                        <a:pt x="20" y="22"/>
                      </a:lnTo>
                      <a:lnTo>
                        <a:pt x="17" y="22"/>
                      </a:lnTo>
                      <a:lnTo>
                        <a:pt x="9" y="18"/>
                      </a:lnTo>
                      <a:lnTo>
                        <a:pt x="7" y="16"/>
                      </a:lnTo>
                      <a:lnTo>
                        <a:pt x="7" y="11"/>
                      </a:lnTo>
                      <a:lnTo>
                        <a:pt x="8" y="8"/>
                      </a:lnTo>
                      <a:lnTo>
                        <a:pt x="12" y="4"/>
                      </a:lnTo>
                      <a:lnTo>
                        <a:pt x="16" y="3"/>
                      </a:lnTo>
                      <a:lnTo>
                        <a:pt x="25" y="3"/>
                      </a:lnTo>
                      <a:lnTo>
                        <a:pt x="29" y="5"/>
                      </a:lnTo>
                      <a:lnTo>
                        <a:pt x="31" y="7"/>
                      </a:lnTo>
                      <a:lnTo>
                        <a:pt x="35" y="14"/>
                      </a:lnTo>
                      <a:lnTo>
                        <a:pt x="35" y="20"/>
                      </a:lnTo>
                      <a:lnTo>
                        <a:pt x="38" y="20"/>
                      </a:lnTo>
                      <a:lnTo>
                        <a:pt x="38" y="17"/>
                      </a:lnTo>
                      <a:lnTo>
                        <a:pt x="38" y="4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55" name="Rectangle 15"/>
                <p:cNvSpPr>
                  <a:spLocks noChangeArrowheads="1"/>
                </p:cNvSpPr>
                <p:nvPr/>
              </p:nvSpPr>
              <p:spPr bwMode="auto">
                <a:xfrm>
                  <a:off x="2976" y="1600"/>
                  <a:ext cx="6" cy="156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56" name="Freeform 16"/>
                <p:cNvSpPr>
                  <a:spLocks/>
                </p:cNvSpPr>
                <p:nvPr/>
              </p:nvSpPr>
              <p:spPr bwMode="auto">
                <a:xfrm>
                  <a:off x="3050" y="1614"/>
                  <a:ext cx="77" cy="93"/>
                </a:xfrm>
                <a:custGeom>
                  <a:avLst/>
                  <a:gdLst/>
                  <a:ahLst/>
                  <a:cxnLst>
                    <a:cxn ang="0">
                      <a:pos x="77" y="3"/>
                    </a:cxn>
                    <a:cxn ang="0">
                      <a:pos x="77" y="0"/>
                    </a:cxn>
                    <a:cxn ang="0">
                      <a:pos x="75" y="0"/>
                    </a:cxn>
                    <a:cxn ang="0">
                      <a:pos x="75" y="2"/>
                    </a:cxn>
                    <a:cxn ang="0">
                      <a:pos x="68" y="12"/>
                    </a:cxn>
                    <a:cxn ang="0">
                      <a:pos x="58" y="3"/>
                    </a:cxn>
                    <a:cxn ang="0">
                      <a:pos x="45" y="0"/>
                    </a:cxn>
                    <a:cxn ang="0">
                      <a:pos x="28" y="4"/>
                    </a:cxn>
                    <a:cxn ang="0">
                      <a:pos x="13" y="13"/>
                    </a:cxn>
                    <a:cxn ang="0">
                      <a:pos x="4" y="29"/>
                    </a:cxn>
                    <a:cxn ang="0">
                      <a:pos x="0" y="47"/>
                    </a:cxn>
                    <a:cxn ang="0">
                      <a:pos x="4" y="66"/>
                    </a:cxn>
                    <a:cxn ang="0">
                      <a:pos x="13" y="80"/>
                    </a:cxn>
                    <a:cxn ang="0">
                      <a:pos x="28" y="90"/>
                    </a:cxn>
                    <a:cxn ang="0">
                      <a:pos x="45" y="93"/>
                    </a:cxn>
                    <a:cxn ang="0">
                      <a:pos x="59" y="91"/>
                    </a:cxn>
                    <a:cxn ang="0">
                      <a:pos x="68" y="83"/>
                    </a:cxn>
                    <a:cxn ang="0">
                      <a:pos x="75" y="72"/>
                    </a:cxn>
                    <a:cxn ang="0">
                      <a:pos x="77" y="61"/>
                    </a:cxn>
                    <a:cxn ang="0">
                      <a:pos x="77" y="59"/>
                    </a:cxn>
                    <a:cxn ang="0">
                      <a:pos x="75" y="59"/>
                    </a:cxn>
                    <a:cxn ang="0">
                      <a:pos x="75" y="61"/>
                    </a:cxn>
                    <a:cxn ang="0">
                      <a:pos x="71" y="74"/>
                    </a:cxn>
                    <a:cxn ang="0">
                      <a:pos x="64" y="83"/>
                    </a:cxn>
                    <a:cxn ang="0">
                      <a:pos x="55" y="88"/>
                    </a:cxn>
                    <a:cxn ang="0">
                      <a:pos x="46" y="90"/>
                    </a:cxn>
                    <a:cxn ang="0">
                      <a:pos x="41" y="90"/>
                    </a:cxn>
                    <a:cxn ang="0">
                      <a:pos x="33" y="87"/>
                    </a:cxn>
                    <a:cxn ang="0">
                      <a:pos x="26" y="83"/>
                    </a:cxn>
                    <a:cxn ang="0">
                      <a:pos x="18" y="75"/>
                    </a:cxn>
                    <a:cxn ang="0">
                      <a:pos x="14" y="63"/>
                    </a:cxn>
                    <a:cxn ang="0">
                      <a:pos x="12" y="47"/>
                    </a:cxn>
                    <a:cxn ang="0">
                      <a:pos x="14" y="32"/>
                    </a:cxn>
                    <a:cxn ang="0">
                      <a:pos x="18" y="20"/>
                    </a:cxn>
                    <a:cxn ang="0">
                      <a:pos x="25" y="12"/>
                    </a:cxn>
                    <a:cxn ang="0">
                      <a:pos x="33" y="7"/>
                    </a:cxn>
                    <a:cxn ang="0">
                      <a:pos x="41" y="4"/>
                    </a:cxn>
                    <a:cxn ang="0">
                      <a:pos x="46" y="4"/>
                    </a:cxn>
                    <a:cxn ang="0">
                      <a:pos x="55" y="7"/>
                    </a:cxn>
                    <a:cxn ang="0">
                      <a:pos x="64" y="12"/>
                    </a:cxn>
                    <a:cxn ang="0">
                      <a:pos x="70" y="21"/>
                    </a:cxn>
                    <a:cxn ang="0">
                      <a:pos x="73" y="34"/>
                    </a:cxn>
                    <a:cxn ang="0">
                      <a:pos x="73" y="36"/>
                    </a:cxn>
                    <a:cxn ang="0">
                      <a:pos x="75" y="37"/>
                    </a:cxn>
                    <a:cxn ang="0">
                      <a:pos x="76" y="37"/>
                    </a:cxn>
                    <a:cxn ang="0">
                      <a:pos x="77" y="36"/>
                    </a:cxn>
                    <a:cxn ang="0">
                      <a:pos x="77" y="34"/>
                    </a:cxn>
                    <a:cxn ang="0">
                      <a:pos x="77" y="3"/>
                    </a:cxn>
                  </a:cxnLst>
                  <a:rect l="0" t="0" r="r" b="b"/>
                  <a:pathLst>
                    <a:path w="77" h="93">
                      <a:moveTo>
                        <a:pt x="77" y="3"/>
                      </a:moveTo>
                      <a:lnTo>
                        <a:pt x="77" y="0"/>
                      </a:lnTo>
                      <a:lnTo>
                        <a:pt x="75" y="0"/>
                      </a:lnTo>
                      <a:lnTo>
                        <a:pt x="75" y="2"/>
                      </a:lnTo>
                      <a:lnTo>
                        <a:pt x="68" y="12"/>
                      </a:lnTo>
                      <a:lnTo>
                        <a:pt x="58" y="3"/>
                      </a:lnTo>
                      <a:lnTo>
                        <a:pt x="45" y="0"/>
                      </a:lnTo>
                      <a:lnTo>
                        <a:pt x="28" y="4"/>
                      </a:lnTo>
                      <a:lnTo>
                        <a:pt x="13" y="13"/>
                      </a:lnTo>
                      <a:lnTo>
                        <a:pt x="4" y="29"/>
                      </a:lnTo>
                      <a:lnTo>
                        <a:pt x="0" y="47"/>
                      </a:lnTo>
                      <a:lnTo>
                        <a:pt x="4" y="66"/>
                      </a:lnTo>
                      <a:lnTo>
                        <a:pt x="13" y="80"/>
                      </a:lnTo>
                      <a:lnTo>
                        <a:pt x="28" y="90"/>
                      </a:lnTo>
                      <a:lnTo>
                        <a:pt x="45" y="93"/>
                      </a:lnTo>
                      <a:lnTo>
                        <a:pt x="59" y="91"/>
                      </a:lnTo>
                      <a:lnTo>
                        <a:pt x="68" y="83"/>
                      </a:lnTo>
                      <a:lnTo>
                        <a:pt x="75" y="72"/>
                      </a:lnTo>
                      <a:lnTo>
                        <a:pt x="77" y="61"/>
                      </a:lnTo>
                      <a:lnTo>
                        <a:pt x="77" y="59"/>
                      </a:lnTo>
                      <a:lnTo>
                        <a:pt x="75" y="59"/>
                      </a:lnTo>
                      <a:lnTo>
                        <a:pt x="75" y="61"/>
                      </a:lnTo>
                      <a:lnTo>
                        <a:pt x="71" y="74"/>
                      </a:lnTo>
                      <a:lnTo>
                        <a:pt x="64" y="83"/>
                      </a:lnTo>
                      <a:lnTo>
                        <a:pt x="55" y="88"/>
                      </a:lnTo>
                      <a:lnTo>
                        <a:pt x="46" y="90"/>
                      </a:lnTo>
                      <a:lnTo>
                        <a:pt x="41" y="90"/>
                      </a:lnTo>
                      <a:lnTo>
                        <a:pt x="33" y="87"/>
                      </a:lnTo>
                      <a:lnTo>
                        <a:pt x="26" y="83"/>
                      </a:lnTo>
                      <a:lnTo>
                        <a:pt x="18" y="75"/>
                      </a:lnTo>
                      <a:lnTo>
                        <a:pt x="14" y="63"/>
                      </a:lnTo>
                      <a:lnTo>
                        <a:pt x="12" y="47"/>
                      </a:lnTo>
                      <a:lnTo>
                        <a:pt x="14" y="32"/>
                      </a:lnTo>
                      <a:lnTo>
                        <a:pt x="18" y="20"/>
                      </a:lnTo>
                      <a:lnTo>
                        <a:pt x="25" y="12"/>
                      </a:lnTo>
                      <a:lnTo>
                        <a:pt x="33" y="7"/>
                      </a:lnTo>
                      <a:lnTo>
                        <a:pt x="41" y="4"/>
                      </a:lnTo>
                      <a:lnTo>
                        <a:pt x="46" y="4"/>
                      </a:lnTo>
                      <a:lnTo>
                        <a:pt x="55" y="7"/>
                      </a:lnTo>
                      <a:lnTo>
                        <a:pt x="64" y="12"/>
                      </a:lnTo>
                      <a:lnTo>
                        <a:pt x="70" y="21"/>
                      </a:lnTo>
                      <a:lnTo>
                        <a:pt x="73" y="34"/>
                      </a:lnTo>
                      <a:lnTo>
                        <a:pt x="73" y="36"/>
                      </a:lnTo>
                      <a:lnTo>
                        <a:pt x="75" y="37"/>
                      </a:lnTo>
                      <a:lnTo>
                        <a:pt x="76" y="37"/>
                      </a:lnTo>
                      <a:lnTo>
                        <a:pt x="77" y="36"/>
                      </a:lnTo>
                      <a:lnTo>
                        <a:pt x="77" y="34"/>
                      </a:lnTo>
                      <a:lnTo>
                        <a:pt x="77" y="3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57" name="Freeform 17"/>
                <p:cNvSpPr>
                  <a:spLocks noEditPoints="1"/>
                </p:cNvSpPr>
                <p:nvPr/>
              </p:nvSpPr>
              <p:spPr bwMode="auto">
                <a:xfrm>
                  <a:off x="3138" y="1647"/>
                  <a:ext cx="55" cy="59"/>
                </a:xfrm>
                <a:custGeom>
                  <a:avLst/>
                  <a:gdLst/>
                  <a:ahLst/>
                  <a:cxnLst>
                    <a:cxn ang="0">
                      <a:pos x="55" y="30"/>
                    </a:cxn>
                    <a:cxn ang="0">
                      <a:pos x="52" y="18"/>
                    </a:cxn>
                    <a:cxn ang="0">
                      <a:pos x="47" y="9"/>
                    </a:cxn>
                    <a:cxn ang="0">
                      <a:pos x="38" y="3"/>
                    </a:cxn>
                    <a:cxn ang="0">
                      <a:pos x="27" y="0"/>
                    </a:cxn>
                    <a:cxn ang="0">
                      <a:pos x="17" y="3"/>
                    </a:cxn>
                    <a:cxn ang="0">
                      <a:pos x="8" y="9"/>
                    </a:cxn>
                    <a:cxn ang="0">
                      <a:pos x="3" y="18"/>
                    </a:cxn>
                    <a:cxn ang="0">
                      <a:pos x="0" y="30"/>
                    </a:cxn>
                    <a:cxn ang="0">
                      <a:pos x="3" y="42"/>
                    </a:cxn>
                    <a:cxn ang="0">
                      <a:pos x="8" y="51"/>
                    </a:cxn>
                    <a:cxn ang="0">
                      <a:pos x="17" y="57"/>
                    </a:cxn>
                    <a:cxn ang="0">
                      <a:pos x="27" y="59"/>
                    </a:cxn>
                    <a:cxn ang="0">
                      <a:pos x="38" y="57"/>
                    </a:cxn>
                    <a:cxn ang="0">
                      <a:pos x="47" y="51"/>
                    </a:cxn>
                    <a:cxn ang="0">
                      <a:pos x="52" y="42"/>
                    </a:cxn>
                    <a:cxn ang="0">
                      <a:pos x="55" y="30"/>
                    </a:cxn>
                    <a:cxn ang="0">
                      <a:pos x="27" y="57"/>
                    </a:cxn>
                    <a:cxn ang="0">
                      <a:pos x="24" y="57"/>
                    </a:cxn>
                    <a:cxn ang="0">
                      <a:pos x="20" y="54"/>
                    </a:cxn>
                    <a:cxn ang="0">
                      <a:pos x="13" y="47"/>
                    </a:cxn>
                    <a:cxn ang="0">
                      <a:pos x="12" y="43"/>
                    </a:cxn>
                    <a:cxn ang="0">
                      <a:pos x="10" y="38"/>
                    </a:cxn>
                    <a:cxn ang="0">
                      <a:pos x="10" y="20"/>
                    </a:cxn>
                    <a:cxn ang="0">
                      <a:pos x="12" y="16"/>
                    </a:cxn>
                    <a:cxn ang="0">
                      <a:pos x="14" y="11"/>
                    </a:cxn>
                    <a:cxn ang="0">
                      <a:pos x="17" y="7"/>
                    </a:cxn>
                    <a:cxn ang="0">
                      <a:pos x="21" y="5"/>
                    </a:cxn>
                    <a:cxn ang="0">
                      <a:pos x="24" y="4"/>
                    </a:cxn>
                    <a:cxn ang="0">
                      <a:pos x="27" y="3"/>
                    </a:cxn>
                    <a:cxn ang="0">
                      <a:pos x="35" y="5"/>
                    </a:cxn>
                    <a:cxn ang="0">
                      <a:pos x="38" y="7"/>
                    </a:cxn>
                    <a:cxn ang="0">
                      <a:pos x="42" y="11"/>
                    </a:cxn>
                    <a:cxn ang="0">
                      <a:pos x="45" y="16"/>
                    </a:cxn>
                    <a:cxn ang="0">
                      <a:pos x="45" y="20"/>
                    </a:cxn>
                    <a:cxn ang="0">
                      <a:pos x="46" y="25"/>
                    </a:cxn>
                    <a:cxn ang="0">
                      <a:pos x="46" y="33"/>
                    </a:cxn>
                    <a:cxn ang="0">
                      <a:pos x="45" y="38"/>
                    </a:cxn>
                    <a:cxn ang="0">
                      <a:pos x="45" y="43"/>
                    </a:cxn>
                    <a:cxn ang="0">
                      <a:pos x="39" y="51"/>
                    </a:cxn>
                    <a:cxn ang="0">
                      <a:pos x="35" y="54"/>
                    </a:cxn>
                    <a:cxn ang="0">
                      <a:pos x="27" y="57"/>
                    </a:cxn>
                  </a:cxnLst>
                  <a:rect l="0" t="0" r="r" b="b"/>
                  <a:pathLst>
                    <a:path w="55" h="59">
                      <a:moveTo>
                        <a:pt x="55" y="30"/>
                      </a:moveTo>
                      <a:lnTo>
                        <a:pt x="52" y="18"/>
                      </a:lnTo>
                      <a:lnTo>
                        <a:pt x="47" y="9"/>
                      </a:lnTo>
                      <a:lnTo>
                        <a:pt x="38" y="3"/>
                      </a:lnTo>
                      <a:lnTo>
                        <a:pt x="27" y="0"/>
                      </a:lnTo>
                      <a:lnTo>
                        <a:pt x="17" y="3"/>
                      </a:lnTo>
                      <a:lnTo>
                        <a:pt x="8" y="9"/>
                      </a:lnTo>
                      <a:lnTo>
                        <a:pt x="3" y="18"/>
                      </a:lnTo>
                      <a:lnTo>
                        <a:pt x="0" y="30"/>
                      </a:lnTo>
                      <a:lnTo>
                        <a:pt x="3" y="42"/>
                      </a:lnTo>
                      <a:lnTo>
                        <a:pt x="8" y="51"/>
                      </a:lnTo>
                      <a:lnTo>
                        <a:pt x="17" y="57"/>
                      </a:lnTo>
                      <a:lnTo>
                        <a:pt x="27" y="59"/>
                      </a:lnTo>
                      <a:lnTo>
                        <a:pt x="38" y="57"/>
                      </a:lnTo>
                      <a:lnTo>
                        <a:pt x="47" y="51"/>
                      </a:lnTo>
                      <a:lnTo>
                        <a:pt x="52" y="42"/>
                      </a:lnTo>
                      <a:lnTo>
                        <a:pt x="55" y="30"/>
                      </a:lnTo>
                      <a:close/>
                      <a:moveTo>
                        <a:pt x="27" y="57"/>
                      </a:moveTo>
                      <a:lnTo>
                        <a:pt x="24" y="57"/>
                      </a:lnTo>
                      <a:lnTo>
                        <a:pt x="20" y="54"/>
                      </a:lnTo>
                      <a:lnTo>
                        <a:pt x="13" y="47"/>
                      </a:lnTo>
                      <a:lnTo>
                        <a:pt x="12" y="43"/>
                      </a:lnTo>
                      <a:lnTo>
                        <a:pt x="10" y="38"/>
                      </a:lnTo>
                      <a:lnTo>
                        <a:pt x="10" y="20"/>
                      </a:lnTo>
                      <a:lnTo>
                        <a:pt x="12" y="16"/>
                      </a:lnTo>
                      <a:lnTo>
                        <a:pt x="14" y="11"/>
                      </a:lnTo>
                      <a:lnTo>
                        <a:pt x="17" y="7"/>
                      </a:lnTo>
                      <a:lnTo>
                        <a:pt x="21" y="5"/>
                      </a:lnTo>
                      <a:lnTo>
                        <a:pt x="24" y="4"/>
                      </a:lnTo>
                      <a:lnTo>
                        <a:pt x="27" y="3"/>
                      </a:lnTo>
                      <a:lnTo>
                        <a:pt x="35" y="5"/>
                      </a:lnTo>
                      <a:lnTo>
                        <a:pt x="38" y="7"/>
                      </a:lnTo>
                      <a:lnTo>
                        <a:pt x="42" y="11"/>
                      </a:lnTo>
                      <a:lnTo>
                        <a:pt x="45" y="16"/>
                      </a:lnTo>
                      <a:lnTo>
                        <a:pt x="45" y="20"/>
                      </a:lnTo>
                      <a:lnTo>
                        <a:pt x="46" y="25"/>
                      </a:lnTo>
                      <a:lnTo>
                        <a:pt x="46" y="33"/>
                      </a:lnTo>
                      <a:lnTo>
                        <a:pt x="45" y="38"/>
                      </a:lnTo>
                      <a:lnTo>
                        <a:pt x="45" y="43"/>
                      </a:lnTo>
                      <a:lnTo>
                        <a:pt x="39" y="51"/>
                      </a:lnTo>
                      <a:lnTo>
                        <a:pt x="35" y="54"/>
                      </a:lnTo>
                      <a:lnTo>
                        <a:pt x="27" y="57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58" name="Freeform 18"/>
                <p:cNvSpPr>
                  <a:spLocks/>
                </p:cNvSpPr>
                <p:nvPr/>
              </p:nvSpPr>
              <p:spPr bwMode="auto">
                <a:xfrm>
                  <a:off x="3201" y="1648"/>
                  <a:ext cx="98" cy="57"/>
                </a:xfrm>
                <a:custGeom>
                  <a:avLst/>
                  <a:gdLst/>
                  <a:ahLst/>
                  <a:cxnLst>
                    <a:cxn ang="0">
                      <a:pos x="88" y="11"/>
                    </a:cxn>
                    <a:cxn ang="0">
                      <a:pos x="83" y="3"/>
                    </a:cxn>
                    <a:cxn ang="0">
                      <a:pos x="66" y="0"/>
                    </a:cxn>
                    <a:cxn ang="0">
                      <a:pos x="59" y="4"/>
                    </a:cxn>
                    <a:cxn ang="0">
                      <a:pos x="55" y="10"/>
                    </a:cxn>
                    <a:cxn ang="0">
                      <a:pos x="52" y="8"/>
                    </a:cxn>
                    <a:cxn ang="0">
                      <a:pos x="43" y="2"/>
                    </a:cxn>
                    <a:cxn ang="0">
                      <a:pos x="31" y="0"/>
                    </a:cxn>
                    <a:cxn ang="0">
                      <a:pos x="25" y="4"/>
                    </a:cxn>
                    <a:cxn ang="0">
                      <a:pos x="18" y="12"/>
                    </a:cxn>
                    <a:cxn ang="0">
                      <a:pos x="18" y="0"/>
                    </a:cxn>
                    <a:cxn ang="0">
                      <a:pos x="0" y="6"/>
                    </a:cxn>
                    <a:cxn ang="0">
                      <a:pos x="9" y="7"/>
                    </a:cxn>
                    <a:cxn ang="0">
                      <a:pos x="10" y="50"/>
                    </a:cxn>
                    <a:cxn ang="0">
                      <a:pos x="0" y="53"/>
                    </a:cxn>
                    <a:cxn ang="0">
                      <a:pos x="29" y="57"/>
                    </a:cxn>
                    <a:cxn ang="0">
                      <a:pos x="21" y="53"/>
                    </a:cxn>
                    <a:cxn ang="0">
                      <a:pos x="18" y="24"/>
                    </a:cxn>
                    <a:cxn ang="0">
                      <a:pos x="27" y="6"/>
                    </a:cxn>
                    <a:cxn ang="0">
                      <a:pos x="39" y="3"/>
                    </a:cxn>
                    <a:cxn ang="0">
                      <a:pos x="45" y="10"/>
                    </a:cxn>
                    <a:cxn ang="0">
                      <a:pos x="42" y="53"/>
                    </a:cxn>
                    <a:cxn ang="0">
                      <a:pos x="35" y="57"/>
                    </a:cxn>
                    <a:cxn ang="0">
                      <a:pos x="63" y="53"/>
                    </a:cxn>
                    <a:cxn ang="0">
                      <a:pos x="54" y="50"/>
                    </a:cxn>
                    <a:cxn ang="0">
                      <a:pos x="55" y="15"/>
                    </a:cxn>
                    <a:cxn ang="0">
                      <a:pos x="64" y="4"/>
                    </a:cxn>
                    <a:cxn ang="0">
                      <a:pos x="73" y="3"/>
                    </a:cxn>
                    <a:cxn ang="0">
                      <a:pos x="79" y="7"/>
                    </a:cxn>
                    <a:cxn ang="0">
                      <a:pos x="80" y="13"/>
                    </a:cxn>
                    <a:cxn ang="0">
                      <a:pos x="79" y="53"/>
                    </a:cxn>
                    <a:cxn ang="0">
                      <a:pos x="71" y="57"/>
                    </a:cxn>
                    <a:cxn ang="0">
                      <a:pos x="98" y="53"/>
                    </a:cxn>
                    <a:cxn ang="0">
                      <a:pos x="89" y="52"/>
                    </a:cxn>
                    <a:cxn ang="0">
                      <a:pos x="88" y="25"/>
                    </a:cxn>
                  </a:cxnLst>
                  <a:rect l="0" t="0" r="r" b="b"/>
                  <a:pathLst>
                    <a:path w="98" h="57">
                      <a:moveTo>
                        <a:pt x="88" y="25"/>
                      </a:moveTo>
                      <a:lnTo>
                        <a:pt x="88" y="11"/>
                      </a:lnTo>
                      <a:lnTo>
                        <a:pt x="85" y="6"/>
                      </a:lnTo>
                      <a:lnTo>
                        <a:pt x="83" y="3"/>
                      </a:lnTo>
                      <a:lnTo>
                        <a:pt x="75" y="0"/>
                      </a:lnTo>
                      <a:lnTo>
                        <a:pt x="66" y="0"/>
                      </a:lnTo>
                      <a:lnTo>
                        <a:pt x="62" y="3"/>
                      </a:lnTo>
                      <a:lnTo>
                        <a:pt x="59" y="4"/>
                      </a:lnTo>
                      <a:lnTo>
                        <a:pt x="56" y="7"/>
                      </a:lnTo>
                      <a:lnTo>
                        <a:pt x="55" y="10"/>
                      </a:lnTo>
                      <a:lnTo>
                        <a:pt x="54" y="13"/>
                      </a:lnTo>
                      <a:lnTo>
                        <a:pt x="52" y="8"/>
                      </a:lnTo>
                      <a:lnTo>
                        <a:pt x="47" y="3"/>
                      </a:lnTo>
                      <a:lnTo>
                        <a:pt x="43" y="2"/>
                      </a:lnTo>
                      <a:lnTo>
                        <a:pt x="41" y="0"/>
                      </a:lnTo>
                      <a:lnTo>
                        <a:pt x="31" y="0"/>
                      </a:lnTo>
                      <a:lnTo>
                        <a:pt x="27" y="3"/>
                      </a:lnTo>
                      <a:lnTo>
                        <a:pt x="25" y="4"/>
                      </a:lnTo>
                      <a:lnTo>
                        <a:pt x="20" y="10"/>
                      </a:lnTo>
                      <a:lnTo>
                        <a:pt x="18" y="12"/>
                      </a:lnTo>
                      <a:lnTo>
                        <a:pt x="18" y="13"/>
                      </a:lnTo>
                      <a:lnTo>
                        <a:pt x="18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8" y="6"/>
                      </a:lnTo>
                      <a:lnTo>
                        <a:pt x="9" y="7"/>
                      </a:lnTo>
                      <a:lnTo>
                        <a:pt x="10" y="10"/>
                      </a:lnTo>
                      <a:lnTo>
                        <a:pt x="10" y="50"/>
                      </a:lnTo>
                      <a:lnTo>
                        <a:pt x="8" y="53"/>
                      </a:lnTo>
                      <a:lnTo>
                        <a:pt x="0" y="53"/>
                      </a:lnTo>
                      <a:lnTo>
                        <a:pt x="0" y="57"/>
                      </a:lnTo>
                      <a:lnTo>
                        <a:pt x="29" y="57"/>
                      </a:lnTo>
                      <a:lnTo>
                        <a:pt x="29" y="53"/>
                      </a:lnTo>
                      <a:lnTo>
                        <a:pt x="21" y="53"/>
                      </a:lnTo>
                      <a:lnTo>
                        <a:pt x="18" y="50"/>
                      </a:lnTo>
                      <a:lnTo>
                        <a:pt x="18" y="24"/>
                      </a:lnTo>
                      <a:lnTo>
                        <a:pt x="21" y="12"/>
                      </a:lnTo>
                      <a:lnTo>
                        <a:pt x="27" y="6"/>
                      </a:lnTo>
                      <a:lnTo>
                        <a:pt x="35" y="3"/>
                      </a:lnTo>
                      <a:lnTo>
                        <a:pt x="39" y="3"/>
                      </a:lnTo>
                      <a:lnTo>
                        <a:pt x="42" y="4"/>
                      </a:lnTo>
                      <a:lnTo>
                        <a:pt x="45" y="10"/>
                      </a:lnTo>
                      <a:lnTo>
                        <a:pt x="45" y="50"/>
                      </a:lnTo>
                      <a:lnTo>
                        <a:pt x="42" y="53"/>
                      </a:lnTo>
                      <a:lnTo>
                        <a:pt x="35" y="53"/>
                      </a:lnTo>
                      <a:lnTo>
                        <a:pt x="35" y="57"/>
                      </a:lnTo>
                      <a:lnTo>
                        <a:pt x="63" y="57"/>
                      </a:lnTo>
                      <a:lnTo>
                        <a:pt x="63" y="53"/>
                      </a:lnTo>
                      <a:lnTo>
                        <a:pt x="56" y="53"/>
                      </a:lnTo>
                      <a:lnTo>
                        <a:pt x="54" y="50"/>
                      </a:lnTo>
                      <a:lnTo>
                        <a:pt x="54" y="24"/>
                      </a:lnTo>
                      <a:lnTo>
                        <a:pt x="55" y="15"/>
                      </a:lnTo>
                      <a:lnTo>
                        <a:pt x="59" y="8"/>
                      </a:lnTo>
                      <a:lnTo>
                        <a:pt x="64" y="4"/>
                      </a:lnTo>
                      <a:lnTo>
                        <a:pt x="71" y="3"/>
                      </a:lnTo>
                      <a:lnTo>
                        <a:pt x="73" y="3"/>
                      </a:lnTo>
                      <a:lnTo>
                        <a:pt x="76" y="4"/>
                      </a:lnTo>
                      <a:lnTo>
                        <a:pt x="79" y="7"/>
                      </a:lnTo>
                      <a:lnTo>
                        <a:pt x="79" y="10"/>
                      </a:lnTo>
                      <a:lnTo>
                        <a:pt x="80" y="13"/>
                      </a:lnTo>
                      <a:lnTo>
                        <a:pt x="80" y="50"/>
                      </a:lnTo>
                      <a:lnTo>
                        <a:pt x="79" y="53"/>
                      </a:lnTo>
                      <a:lnTo>
                        <a:pt x="71" y="53"/>
                      </a:lnTo>
                      <a:lnTo>
                        <a:pt x="71" y="57"/>
                      </a:lnTo>
                      <a:lnTo>
                        <a:pt x="98" y="57"/>
                      </a:lnTo>
                      <a:lnTo>
                        <a:pt x="98" y="53"/>
                      </a:lnTo>
                      <a:lnTo>
                        <a:pt x="90" y="53"/>
                      </a:lnTo>
                      <a:lnTo>
                        <a:pt x="89" y="52"/>
                      </a:lnTo>
                      <a:lnTo>
                        <a:pt x="88" y="49"/>
                      </a:lnTo>
                      <a:lnTo>
                        <a:pt x="88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59" name="Freeform 19"/>
                <p:cNvSpPr>
                  <a:spLocks/>
                </p:cNvSpPr>
                <p:nvPr/>
              </p:nvSpPr>
              <p:spPr bwMode="auto">
                <a:xfrm>
                  <a:off x="3306" y="1648"/>
                  <a:ext cx="98" cy="57"/>
                </a:xfrm>
                <a:custGeom>
                  <a:avLst/>
                  <a:gdLst/>
                  <a:ahLst/>
                  <a:cxnLst>
                    <a:cxn ang="0">
                      <a:pos x="88" y="11"/>
                    </a:cxn>
                    <a:cxn ang="0">
                      <a:pos x="83" y="3"/>
                    </a:cxn>
                    <a:cxn ang="0">
                      <a:pos x="66" y="0"/>
                    </a:cxn>
                    <a:cxn ang="0">
                      <a:pos x="59" y="4"/>
                    </a:cxn>
                    <a:cxn ang="0">
                      <a:pos x="52" y="13"/>
                    </a:cxn>
                    <a:cxn ang="0">
                      <a:pos x="50" y="6"/>
                    </a:cxn>
                    <a:cxn ang="0">
                      <a:pos x="43" y="2"/>
                    </a:cxn>
                    <a:cxn ang="0">
                      <a:pos x="31" y="0"/>
                    </a:cxn>
                    <a:cxn ang="0">
                      <a:pos x="24" y="4"/>
                    </a:cxn>
                    <a:cxn ang="0">
                      <a:pos x="18" y="12"/>
                    </a:cxn>
                    <a:cxn ang="0">
                      <a:pos x="17" y="13"/>
                    </a:cxn>
                    <a:cxn ang="0">
                      <a:pos x="0" y="2"/>
                    </a:cxn>
                    <a:cxn ang="0">
                      <a:pos x="8" y="6"/>
                    </a:cxn>
                    <a:cxn ang="0">
                      <a:pos x="9" y="10"/>
                    </a:cxn>
                    <a:cxn ang="0">
                      <a:pos x="10" y="50"/>
                    </a:cxn>
                    <a:cxn ang="0">
                      <a:pos x="0" y="53"/>
                    </a:cxn>
                    <a:cxn ang="0">
                      <a:pos x="27" y="57"/>
                    </a:cxn>
                    <a:cxn ang="0">
                      <a:pos x="21" y="53"/>
                    </a:cxn>
                    <a:cxn ang="0">
                      <a:pos x="18" y="24"/>
                    </a:cxn>
                    <a:cxn ang="0">
                      <a:pos x="24" y="8"/>
                    </a:cxn>
                    <a:cxn ang="0">
                      <a:pos x="35" y="3"/>
                    </a:cxn>
                    <a:cxn ang="0">
                      <a:pos x="43" y="7"/>
                    </a:cxn>
                    <a:cxn ang="0">
                      <a:pos x="45" y="50"/>
                    </a:cxn>
                    <a:cxn ang="0">
                      <a:pos x="35" y="53"/>
                    </a:cxn>
                    <a:cxn ang="0">
                      <a:pos x="63" y="57"/>
                    </a:cxn>
                    <a:cxn ang="0">
                      <a:pos x="56" y="53"/>
                    </a:cxn>
                    <a:cxn ang="0">
                      <a:pos x="54" y="24"/>
                    </a:cxn>
                    <a:cxn ang="0">
                      <a:pos x="59" y="8"/>
                    </a:cxn>
                    <a:cxn ang="0">
                      <a:pos x="69" y="3"/>
                    </a:cxn>
                    <a:cxn ang="0">
                      <a:pos x="76" y="4"/>
                    </a:cxn>
                    <a:cxn ang="0">
                      <a:pos x="80" y="13"/>
                    </a:cxn>
                    <a:cxn ang="0">
                      <a:pos x="79" y="53"/>
                    </a:cxn>
                    <a:cxn ang="0">
                      <a:pos x="69" y="57"/>
                    </a:cxn>
                    <a:cxn ang="0">
                      <a:pos x="98" y="53"/>
                    </a:cxn>
                    <a:cxn ang="0">
                      <a:pos x="89" y="52"/>
                    </a:cxn>
                    <a:cxn ang="0">
                      <a:pos x="88" y="25"/>
                    </a:cxn>
                  </a:cxnLst>
                  <a:rect l="0" t="0" r="r" b="b"/>
                  <a:pathLst>
                    <a:path w="98" h="57">
                      <a:moveTo>
                        <a:pt x="88" y="25"/>
                      </a:moveTo>
                      <a:lnTo>
                        <a:pt x="88" y="11"/>
                      </a:lnTo>
                      <a:lnTo>
                        <a:pt x="85" y="6"/>
                      </a:lnTo>
                      <a:lnTo>
                        <a:pt x="83" y="3"/>
                      </a:lnTo>
                      <a:lnTo>
                        <a:pt x="75" y="0"/>
                      </a:lnTo>
                      <a:lnTo>
                        <a:pt x="66" y="0"/>
                      </a:lnTo>
                      <a:lnTo>
                        <a:pt x="62" y="3"/>
                      </a:lnTo>
                      <a:lnTo>
                        <a:pt x="59" y="4"/>
                      </a:lnTo>
                      <a:lnTo>
                        <a:pt x="54" y="10"/>
                      </a:lnTo>
                      <a:lnTo>
                        <a:pt x="52" y="13"/>
                      </a:lnTo>
                      <a:lnTo>
                        <a:pt x="51" y="8"/>
                      </a:lnTo>
                      <a:lnTo>
                        <a:pt x="50" y="6"/>
                      </a:lnTo>
                      <a:lnTo>
                        <a:pt x="47" y="3"/>
                      </a:lnTo>
                      <a:lnTo>
                        <a:pt x="43" y="2"/>
                      </a:lnTo>
                      <a:lnTo>
                        <a:pt x="41" y="0"/>
                      </a:lnTo>
                      <a:lnTo>
                        <a:pt x="31" y="0"/>
                      </a:lnTo>
                      <a:lnTo>
                        <a:pt x="27" y="3"/>
                      </a:lnTo>
                      <a:lnTo>
                        <a:pt x="24" y="4"/>
                      </a:lnTo>
                      <a:lnTo>
                        <a:pt x="21" y="7"/>
                      </a:lnTo>
                      <a:lnTo>
                        <a:pt x="18" y="12"/>
                      </a:lnTo>
                      <a:lnTo>
                        <a:pt x="18" y="13"/>
                      </a:lnTo>
                      <a:lnTo>
                        <a:pt x="17" y="13"/>
                      </a:lnTo>
                      <a:lnTo>
                        <a:pt x="17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8" y="6"/>
                      </a:lnTo>
                      <a:lnTo>
                        <a:pt x="9" y="7"/>
                      </a:lnTo>
                      <a:lnTo>
                        <a:pt x="9" y="10"/>
                      </a:lnTo>
                      <a:lnTo>
                        <a:pt x="10" y="12"/>
                      </a:lnTo>
                      <a:lnTo>
                        <a:pt x="10" y="50"/>
                      </a:lnTo>
                      <a:lnTo>
                        <a:pt x="8" y="53"/>
                      </a:lnTo>
                      <a:lnTo>
                        <a:pt x="0" y="53"/>
                      </a:lnTo>
                      <a:lnTo>
                        <a:pt x="0" y="57"/>
                      </a:lnTo>
                      <a:lnTo>
                        <a:pt x="27" y="57"/>
                      </a:lnTo>
                      <a:lnTo>
                        <a:pt x="27" y="53"/>
                      </a:lnTo>
                      <a:lnTo>
                        <a:pt x="21" y="53"/>
                      </a:lnTo>
                      <a:lnTo>
                        <a:pt x="18" y="50"/>
                      </a:lnTo>
                      <a:lnTo>
                        <a:pt x="18" y="24"/>
                      </a:lnTo>
                      <a:lnTo>
                        <a:pt x="20" y="15"/>
                      </a:lnTo>
                      <a:lnTo>
                        <a:pt x="24" y="8"/>
                      </a:lnTo>
                      <a:lnTo>
                        <a:pt x="29" y="4"/>
                      </a:lnTo>
                      <a:lnTo>
                        <a:pt x="35" y="3"/>
                      </a:lnTo>
                      <a:lnTo>
                        <a:pt x="39" y="3"/>
                      </a:lnTo>
                      <a:lnTo>
                        <a:pt x="43" y="7"/>
                      </a:lnTo>
                      <a:lnTo>
                        <a:pt x="45" y="10"/>
                      </a:lnTo>
                      <a:lnTo>
                        <a:pt x="45" y="50"/>
                      </a:lnTo>
                      <a:lnTo>
                        <a:pt x="42" y="53"/>
                      </a:lnTo>
                      <a:lnTo>
                        <a:pt x="35" y="53"/>
                      </a:lnTo>
                      <a:lnTo>
                        <a:pt x="35" y="57"/>
                      </a:lnTo>
                      <a:lnTo>
                        <a:pt x="63" y="57"/>
                      </a:lnTo>
                      <a:lnTo>
                        <a:pt x="63" y="53"/>
                      </a:lnTo>
                      <a:lnTo>
                        <a:pt x="56" y="53"/>
                      </a:lnTo>
                      <a:lnTo>
                        <a:pt x="54" y="52"/>
                      </a:lnTo>
                      <a:lnTo>
                        <a:pt x="54" y="24"/>
                      </a:lnTo>
                      <a:lnTo>
                        <a:pt x="55" y="15"/>
                      </a:lnTo>
                      <a:lnTo>
                        <a:pt x="59" y="8"/>
                      </a:lnTo>
                      <a:lnTo>
                        <a:pt x="64" y="4"/>
                      </a:lnTo>
                      <a:lnTo>
                        <a:pt x="69" y="3"/>
                      </a:lnTo>
                      <a:lnTo>
                        <a:pt x="73" y="3"/>
                      </a:lnTo>
                      <a:lnTo>
                        <a:pt x="76" y="4"/>
                      </a:lnTo>
                      <a:lnTo>
                        <a:pt x="79" y="10"/>
                      </a:lnTo>
                      <a:lnTo>
                        <a:pt x="80" y="13"/>
                      </a:lnTo>
                      <a:lnTo>
                        <a:pt x="80" y="50"/>
                      </a:lnTo>
                      <a:lnTo>
                        <a:pt x="79" y="53"/>
                      </a:lnTo>
                      <a:lnTo>
                        <a:pt x="69" y="53"/>
                      </a:lnTo>
                      <a:lnTo>
                        <a:pt x="69" y="57"/>
                      </a:lnTo>
                      <a:lnTo>
                        <a:pt x="98" y="57"/>
                      </a:lnTo>
                      <a:lnTo>
                        <a:pt x="98" y="53"/>
                      </a:lnTo>
                      <a:lnTo>
                        <a:pt x="90" y="53"/>
                      </a:lnTo>
                      <a:lnTo>
                        <a:pt x="89" y="52"/>
                      </a:lnTo>
                      <a:lnTo>
                        <a:pt x="88" y="49"/>
                      </a:lnTo>
                      <a:lnTo>
                        <a:pt x="88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60" name="Freeform 20"/>
                <p:cNvSpPr>
                  <a:spLocks noEditPoints="1"/>
                </p:cNvSpPr>
                <p:nvPr/>
              </p:nvSpPr>
              <p:spPr bwMode="auto">
                <a:xfrm>
                  <a:off x="3411" y="1647"/>
                  <a:ext cx="48" cy="59"/>
                </a:xfrm>
                <a:custGeom>
                  <a:avLst/>
                  <a:gdLst/>
                  <a:ahLst/>
                  <a:cxnLst>
                    <a:cxn ang="0">
                      <a:pos x="45" y="28"/>
                    </a:cxn>
                    <a:cxn ang="0">
                      <a:pos x="48" y="28"/>
                    </a:cxn>
                    <a:cxn ang="0">
                      <a:pos x="48" y="25"/>
                    </a:cxn>
                    <a:cxn ang="0">
                      <a:pos x="47" y="16"/>
                    </a:cxn>
                    <a:cxn ang="0">
                      <a:pos x="43" y="8"/>
                    </a:cxn>
                    <a:cxn ang="0">
                      <a:pos x="35" y="3"/>
                    </a:cxn>
                    <a:cxn ang="0">
                      <a:pos x="26" y="0"/>
                    </a:cxn>
                    <a:cxn ang="0">
                      <a:pos x="16" y="3"/>
                    </a:cxn>
                    <a:cxn ang="0">
                      <a:pos x="8" y="9"/>
                    </a:cxn>
                    <a:cxn ang="0">
                      <a:pos x="1" y="18"/>
                    </a:cxn>
                    <a:cxn ang="0">
                      <a:pos x="0" y="30"/>
                    </a:cxn>
                    <a:cxn ang="0">
                      <a:pos x="3" y="42"/>
                    </a:cxn>
                    <a:cxn ang="0">
                      <a:pos x="8" y="51"/>
                    </a:cxn>
                    <a:cxn ang="0">
                      <a:pos x="17" y="57"/>
                    </a:cxn>
                    <a:cxn ang="0">
                      <a:pos x="27" y="59"/>
                    </a:cxn>
                    <a:cxn ang="0">
                      <a:pos x="33" y="59"/>
                    </a:cxn>
                    <a:cxn ang="0">
                      <a:pos x="37" y="57"/>
                    </a:cxn>
                    <a:cxn ang="0">
                      <a:pos x="41" y="55"/>
                    </a:cxn>
                    <a:cxn ang="0">
                      <a:pos x="43" y="51"/>
                    </a:cxn>
                    <a:cxn ang="0">
                      <a:pos x="46" y="49"/>
                    </a:cxn>
                    <a:cxn ang="0">
                      <a:pos x="48" y="43"/>
                    </a:cxn>
                    <a:cxn ang="0">
                      <a:pos x="48" y="42"/>
                    </a:cxn>
                    <a:cxn ang="0">
                      <a:pos x="47" y="42"/>
                    </a:cxn>
                    <a:cxn ang="0">
                      <a:pos x="47" y="41"/>
                    </a:cxn>
                    <a:cxn ang="0">
                      <a:pos x="46" y="42"/>
                    </a:cxn>
                    <a:cxn ang="0">
                      <a:pos x="43" y="47"/>
                    </a:cxn>
                    <a:cxn ang="0">
                      <a:pos x="41" y="51"/>
                    </a:cxn>
                    <a:cxn ang="0">
                      <a:pos x="38" y="54"/>
                    </a:cxn>
                    <a:cxn ang="0">
                      <a:pos x="34" y="55"/>
                    </a:cxn>
                    <a:cxn ang="0">
                      <a:pos x="31" y="57"/>
                    </a:cxn>
                    <a:cxn ang="0">
                      <a:pos x="27" y="57"/>
                    </a:cxn>
                    <a:cxn ang="0">
                      <a:pos x="20" y="54"/>
                    </a:cxn>
                    <a:cxn ang="0">
                      <a:pos x="14" y="49"/>
                    </a:cxn>
                    <a:cxn ang="0">
                      <a:pos x="10" y="42"/>
                    </a:cxn>
                    <a:cxn ang="0">
                      <a:pos x="9" y="30"/>
                    </a:cxn>
                    <a:cxn ang="0">
                      <a:pos x="9" y="28"/>
                    </a:cxn>
                    <a:cxn ang="0">
                      <a:pos x="45" y="28"/>
                    </a:cxn>
                    <a:cxn ang="0">
                      <a:pos x="9" y="25"/>
                    </a:cxn>
                    <a:cxn ang="0">
                      <a:pos x="12" y="13"/>
                    </a:cxn>
                    <a:cxn ang="0">
                      <a:pos x="17" y="7"/>
                    </a:cxn>
                    <a:cxn ang="0">
                      <a:pos x="22" y="4"/>
                    </a:cxn>
                    <a:cxn ang="0">
                      <a:pos x="26" y="3"/>
                    </a:cxn>
                    <a:cxn ang="0">
                      <a:pos x="33" y="5"/>
                    </a:cxn>
                    <a:cxn ang="0">
                      <a:pos x="37" y="9"/>
                    </a:cxn>
                    <a:cxn ang="0">
                      <a:pos x="39" y="16"/>
                    </a:cxn>
                    <a:cxn ang="0">
                      <a:pos x="41" y="21"/>
                    </a:cxn>
                    <a:cxn ang="0">
                      <a:pos x="41" y="25"/>
                    </a:cxn>
                    <a:cxn ang="0">
                      <a:pos x="9" y="25"/>
                    </a:cxn>
                  </a:cxnLst>
                  <a:rect l="0" t="0" r="r" b="b"/>
                  <a:pathLst>
                    <a:path w="48" h="59">
                      <a:moveTo>
                        <a:pt x="45" y="28"/>
                      </a:moveTo>
                      <a:lnTo>
                        <a:pt x="48" y="28"/>
                      </a:lnTo>
                      <a:lnTo>
                        <a:pt x="48" y="25"/>
                      </a:lnTo>
                      <a:lnTo>
                        <a:pt x="47" y="16"/>
                      </a:lnTo>
                      <a:lnTo>
                        <a:pt x="43" y="8"/>
                      </a:lnTo>
                      <a:lnTo>
                        <a:pt x="35" y="3"/>
                      </a:lnTo>
                      <a:lnTo>
                        <a:pt x="26" y="0"/>
                      </a:lnTo>
                      <a:lnTo>
                        <a:pt x="16" y="3"/>
                      </a:lnTo>
                      <a:lnTo>
                        <a:pt x="8" y="9"/>
                      </a:lnTo>
                      <a:lnTo>
                        <a:pt x="1" y="18"/>
                      </a:lnTo>
                      <a:lnTo>
                        <a:pt x="0" y="30"/>
                      </a:lnTo>
                      <a:lnTo>
                        <a:pt x="3" y="42"/>
                      </a:lnTo>
                      <a:lnTo>
                        <a:pt x="8" y="51"/>
                      </a:lnTo>
                      <a:lnTo>
                        <a:pt x="17" y="57"/>
                      </a:lnTo>
                      <a:lnTo>
                        <a:pt x="27" y="59"/>
                      </a:lnTo>
                      <a:lnTo>
                        <a:pt x="33" y="59"/>
                      </a:lnTo>
                      <a:lnTo>
                        <a:pt x="37" y="57"/>
                      </a:lnTo>
                      <a:lnTo>
                        <a:pt x="41" y="55"/>
                      </a:lnTo>
                      <a:lnTo>
                        <a:pt x="43" y="51"/>
                      </a:lnTo>
                      <a:lnTo>
                        <a:pt x="46" y="49"/>
                      </a:lnTo>
                      <a:lnTo>
                        <a:pt x="48" y="43"/>
                      </a:lnTo>
                      <a:lnTo>
                        <a:pt x="48" y="42"/>
                      </a:lnTo>
                      <a:lnTo>
                        <a:pt x="47" y="42"/>
                      </a:lnTo>
                      <a:lnTo>
                        <a:pt x="47" y="41"/>
                      </a:lnTo>
                      <a:lnTo>
                        <a:pt x="46" y="42"/>
                      </a:lnTo>
                      <a:lnTo>
                        <a:pt x="43" y="47"/>
                      </a:lnTo>
                      <a:lnTo>
                        <a:pt x="41" y="51"/>
                      </a:lnTo>
                      <a:lnTo>
                        <a:pt x="38" y="54"/>
                      </a:lnTo>
                      <a:lnTo>
                        <a:pt x="34" y="55"/>
                      </a:lnTo>
                      <a:lnTo>
                        <a:pt x="31" y="57"/>
                      </a:lnTo>
                      <a:lnTo>
                        <a:pt x="27" y="57"/>
                      </a:lnTo>
                      <a:lnTo>
                        <a:pt x="20" y="54"/>
                      </a:lnTo>
                      <a:lnTo>
                        <a:pt x="14" y="49"/>
                      </a:lnTo>
                      <a:lnTo>
                        <a:pt x="10" y="42"/>
                      </a:lnTo>
                      <a:lnTo>
                        <a:pt x="9" y="30"/>
                      </a:lnTo>
                      <a:lnTo>
                        <a:pt x="9" y="28"/>
                      </a:lnTo>
                      <a:lnTo>
                        <a:pt x="45" y="28"/>
                      </a:lnTo>
                      <a:close/>
                      <a:moveTo>
                        <a:pt x="9" y="25"/>
                      </a:moveTo>
                      <a:lnTo>
                        <a:pt x="12" y="13"/>
                      </a:lnTo>
                      <a:lnTo>
                        <a:pt x="17" y="7"/>
                      </a:lnTo>
                      <a:lnTo>
                        <a:pt x="22" y="4"/>
                      </a:lnTo>
                      <a:lnTo>
                        <a:pt x="26" y="3"/>
                      </a:lnTo>
                      <a:lnTo>
                        <a:pt x="33" y="5"/>
                      </a:lnTo>
                      <a:lnTo>
                        <a:pt x="37" y="9"/>
                      </a:lnTo>
                      <a:lnTo>
                        <a:pt x="39" y="16"/>
                      </a:lnTo>
                      <a:lnTo>
                        <a:pt x="41" y="21"/>
                      </a:lnTo>
                      <a:lnTo>
                        <a:pt x="41" y="25"/>
                      </a:lnTo>
                      <a:lnTo>
                        <a:pt x="9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61" name="Freeform 21"/>
                <p:cNvSpPr>
                  <a:spLocks/>
                </p:cNvSpPr>
                <p:nvPr/>
              </p:nvSpPr>
              <p:spPr bwMode="auto">
                <a:xfrm>
                  <a:off x="3467" y="1648"/>
                  <a:ext cx="63" cy="57"/>
                </a:xfrm>
                <a:custGeom>
                  <a:avLst/>
                  <a:gdLst/>
                  <a:ahLst/>
                  <a:cxnLst>
                    <a:cxn ang="0">
                      <a:pos x="53" y="25"/>
                    </a:cxn>
                    <a:cxn ang="0">
                      <a:pos x="53" y="11"/>
                    </a:cxn>
                    <a:cxn ang="0">
                      <a:pos x="50" y="6"/>
                    </a:cxn>
                    <a:cxn ang="0">
                      <a:pos x="46" y="3"/>
                    </a:cxn>
                    <a:cxn ang="0">
                      <a:pos x="44" y="2"/>
                    </a:cxn>
                    <a:cxn ang="0">
                      <a:pos x="40" y="0"/>
                    </a:cxn>
                    <a:cxn ang="0">
                      <a:pos x="31" y="0"/>
                    </a:cxn>
                    <a:cxn ang="0">
                      <a:pos x="27" y="3"/>
                    </a:cxn>
                    <a:cxn ang="0">
                      <a:pos x="24" y="4"/>
                    </a:cxn>
                    <a:cxn ang="0">
                      <a:pos x="21" y="7"/>
                    </a:cxn>
                    <a:cxn ang="0">
                      <a:pos x="19" y="12"/>
                    </a:cxn>
                    <a:cxn ang="0">
                      <a:pos x="17" y="13"/>
                    </a:cxn>
                    <a:cxn ang="0">
                      <a:pos x="17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7" y="6"/>
                    </a:cxn>
                    <a:cxn ang="0">
                      <a:pos x="8" y="7"/>
                    </a:cxn>
                    <a:cxn ang="0">
                      <a:pos x="10" y="10"/>
                    </a:cxn>
                    <a:cxn ang="0">
                      <a:pos x="10" y="50"/>
                    </a:cxn>
                    <a:cxn ang="0">
                      <a:pos x="8" y="53"/>
                    </a:cxn>
                    <a:cxn ang="0">
                      <a:pos x="0" y="53"/>
                    </a:cxn>
                    <a:cxn ang="0">
                      <a:pos x="0" y="57"/>
                    </a:cxn>
                    <a:cxn ang="0">
                      <a:pos x="28" y="57"/>
                    </a:cxn>
                    <a:cxn ang="0">
                      <a:pos x="28" y="53"/>
                    </a:cxn>
                    <a:cxn ang="0">
                      <a:pos x="21" y="53"/>
                    </a:cxn>
                    <a:cxn ang="0">
                      <a:pos x="19" y="52"/>
                    </a:cxn>
                    <a:cxn ang="0">
                      <a:pos x="19" y="50"/>
                    </a:cxn>
                    <a:cxn ang="0">
                      <a:pos x="17" y="48"/>
                    </a:cxn>
                    <a:cxn ang="0">
                      <a:pos x="17" y="24"/>
                    </a:cxn>
                    <a:cxn ang="0">
                      <a:pos x="20" y="12"/>
                    </a:cxn>
                    <a:cxn ang="0">
                      <a:pos x="27" y="6"/>
                    </a:cxn>
                    <a:cxn ang="0">
                      <a:pos x="35" y="3"/>
                    </a:cxn>
                    <a:cxn ang="0">
                      <a:pos x="38" y="3"/>
                    </a:cxn>
                    <a:cxn ang="0">
                      <a:pos x="41" y="4"/>
                    </a:cxn>
                    <a:cxn ang="0">
                      <a:pos x="44" y="10"/>
                    </a:cxn>
                    <a:cxn ang="0">
                      <a:pos x="45" y="13"/>
                    </a:cxn>
                    <a:cxn ang="0">
                      <a:pos x="45" y="50"/>
                    </a:cxn>
                    <a:cxn ang="0">
                      <a:pos x="42" y="53"/>
                    </a:cxn>
                    <a:cxn ang="0">
                      <a:pos x="35" y="53"/>
                    </a:cxn>
                    <a:cxn ang="0">
                      <a:pos x="35" y="57"/>
                    </a:cxn>
                    <a:cxn ang="0">
                      <a:pos x="63" y="57"/>
                    </a:cxn>
                    <a:cxn ang="0">
                      <a:pos x="63" y="53"/>
                    </a:cxn>
                    <a:cxn ang="0">
                      <a:pos x="56" y="53"/>
                    </a:cxn>
                    <a:cxn ang="0">
                      <a:pos x="54" y="52"/>
                    </a:cxn>
                    <a:cxn ang="0">
                      <a:pos x="53" y="49"/>
                    </a:cxn>
                    <a:cxn ang="0">
                      <a:pos x="53" y="25"/>
                    </a:cxn>
                  </a:cxnLst>
                  <a:rect l="0" t="0" r="r" b="b"/>
                  <a:pathLst>
                    <a:path w="63" h="57">
                      <a:moveTo>
                        <a:pt x="53" y="25"/>
                      </a:moveTo>
                      <a:lnTo>
                        <a:pt x="53" y="11"/>
                      </a:lnTo>
                      <a:lnTo>
                        <a:pt x="50" y="6"/>
                      </a:lnTo>
                      <a:lnTo>
                        <a:pt x="46" y="3"/>
                      </a:lnTo>
                      <a:lnTo>
                        <a:pt x="44" y="2"/>
                      </a:lnTo>
                      <a:lnTo>
                        <a:pt x="40" y="0"/>
                      </a:lnTo>
                      <a:lnTo>
                        <a:pt x="31" y="0"/>
                      </a:lnTo>
                      <a:lnTo>
                        <a:pt x="27" y="3"/>
                      </a:lnTo>
                      <a:lnTo>
                        <a:pt x="24" y="4"/>
                      </a:lnTo>
                      <a:lnTo>
                        <a:pt x="21" y="7"/>
                      </a:lnTo>
                      <a:lnTo>
                        <a:pt x="19" y="12"/>
                      </a:lnTo>
                      <a:lnTo>
                        <a:pt x="17" y="13"/>
                      </a:lnTo>
                      <a:lnTo>
                        <a:pt x="17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7" y="6"/>
                      </a:lnTo>
                      <a:lnTo>
                        <a:pt x="8" y="7"/>
                      </a:lnTo>
                      <a:lnTo>
                        <a:pt x="10" y="10"/>
                      </a:lnTo>
                      <a:lnTo>
                        <a:pt x="10" y="50"/>
                      </a:lnTo>
                      <a:lnTo>
                        <a:pt x="8" y="53"/>
                      </a:lnTo>
                      <a:lnTo>
                        <a:pt x="0" y="53"/>
                      </a:lnTo>
                      <a:lnTo>
                        <a:pt x="0" y="57"/>
                      </a:lnTo>
                      <a:lnTo>
                        <a:pt x="28" y="57"/>
                      </a:lnTo>
                      <a:lnTo>
                        <a:pt x="28" y="53"/>
                      </a:lnTo>
                      <a:lnTo>
                        <a:pt x="21" y="53"/>
                      </a:lnTo>
                      <a:lnTo>
                        <a:pt x="19" y="52"/>
                      </a:lnTo>
                      <a:lnTo>
                        <a:pt x="19" y="50"/>
                      </a:lnTo>
                      <a:lnTo>
                        <a:pt x="17" y="48"/>
                      </a:lnTo>
                      <a:lnTo>
                        <a:pt x="17" y="24"/>
                      </a:lnTo>
                      <a:lnTo>
                        <a:pt x="20" y="12"/>
                      </a:lnTo>
                      <a:lnTo>
                        <a:pt x="27" y="6"/>
                      </a:lnTo>
                      <a:lnTo>
                        <a:pt x="35" y="3"/>
                      </a:lnTo>
                      <a:lnTo>
                        <a:pt x="38" y="3"/>
                      </a:lnTo>
                      <a:lnTo>
                        <a:pt x="41" y="4"/>
                      </a:lnTo>
                      <a:lnTo>
                        <a:pt x="44" y="10"/>
                      </a:lnTo>
                      <a:lnTo>
                        <a:pt x="45" y="13"/>
                      </a:lnTo>
                      <a:lnTo>
                        <a:pt x="45" y="50"/>
                      </a:lnTo>
                      <a:lnTo>
                        <a:pt x="42" y="53"/>
                      </a:lnTo>
                      <a:lnTo>
                        <a:pt x="35" y="53"/>
                      </a:lnTo>
                      <a:lnTo>
                        <a:pt x="35" y="57"/>
                      </a:lnTo>
                      <a:lnTo>
                        <a:pt x="63" y="57"/>
                      </a:lnTo>
                      <a:lnTo>
                        <a:pt x="63" y="53"/>
                      </a:lnTo>
                      <a:lnTo>
                        <a:pt x="56" y="53"/>
                      </a:lnTo>
                      <a:lnTo>
                        <a:pt x="54" y="52"/>
                      </a:lnTo>
                      <a:lnTo>
                        <a:pt x="53" y="49"/>
                      </a:lnTo>
                      <a:lnTo>
                        <a:pt x="53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62" name="Freeform 22"/>
                <p:cNvSpPr>
                  <a:spLocks/>
                </p:cNvSpPr>
                <p:nvPr/>
              </p:nvSpPr>
              <p:spPr bwMode="auto">
                <a:xfrm>
                  <a:off x="3532" y="1626"/>
                  <a:ext cx="39" cy="80"/>
                </a:xfrm>
                <a:custGeom>
                  <a:avLst/>
                  <a:gdLst/>
                  <a:ahLst/>
                  <a:cxnLst>
                    <a:cxn ang="0">
                      <a:pos x="18" y="28"/>
                    </a:cxn>
                    <a:cxn ang="0">
                      <a:pos x="36" y="28"/>
                    </a:cxn>
                    <a:cxn ang="0">
                      <a:pos x="36" y="24"/>
                    </a:cxn>
                    <a:cxn ang="0">
                      <a:pos x="18" y="24"/>
                    </a:cxn>
                    <a:cxn ang="0">
                      <a:pos x="18" y="0"/>
                    </a:cxn>
                    <a:cxn ang="0">
                      <a:pos x="15" y="0"/>
                    </a:cxn>
                    <a:cxn ang="0">
                      <a:pos x="14" y="9"/>
                    </a:cxn>
                    <a:cxn ang="0">
                      <a:pos x="12" y="17"/>
                    </a:cxn>
                    <a:cxn ang="0">
                      <a:pos x="6" y="22"/>
                    </a:cxn>
                    <a:cxn ang="0">
                      <a:pos x="0" y="25"/>
                    </a:cxn>
                    <a:cxn ang="0">
                      <a:pos x="0" y="28"/>
                    </a:cxn>
                    <a:cxn ang="0">
                      <a:pos x="10" y="28"/>
                    </a:cxn>
                    <a:cxn ang="0">
                      <a:pos x="10" y="68"/>
                    </a:cxn>
                    <a:cxn ang="0">
                      <a:pos x="13" y="72"/>
                    </a:cxn>
                    <a:cxn ang="0">
                      <a:pos x="14" y="76"/>
                    </a:cxn>
                    <a:cxn ang="0">
                      <a:pos x="17" y="78"/>
                    </a:cxn>
                    <a:cxn ang="0">
                      <a:pos x="21" y="79"/>
                    </a:cxn>
                    <a:cxn ang="0">
                      <a:pos x="23" y="80"/>
                    </a:cxn>
                    <a:cxn ang="0">
                      <a:pos x="31" y="80"/>
                    </a:cxn>
                    <a:cxn ang="0">
                      <a:pos x="36" y="75"/>
                    </a:cxn>
                    <a:cxn ang="0">
                      <a:pos x="39" y="67"/>
                    </a:cxn>
                    <a:cxn ang="0">
                      <a:pos x="39" y="55"/>
                    </a:cxn>
                    <a:cxn ang="0">
                      <a:pos x="36" y="55"/>
                    </a:cxn>
                    <a:cxn ang="0">
                      <a:pos x="36" y="63"/>
                    </a:cxn>
                    <a:cxn ang="0">
                      <a:pos x="35" y="70"/>
                    </a:cxn>
                    <a:cxn ang="0">
                      <a:pos x="34" y="74"/>
                    </a:cxn>
                    <a:cxn ang="0">
                      <a:pos x="31" y="76"/>
                    </a:cxn>
                    <a:cxn ang="0">
                      <a:pos x="27" y="78"/>
                    </a:cxn>
                    <a:cxn ang="0">
                      <a:pos x="22" y="75"/>
                    </a:cxn>
                    <a:cxn ang="0">
                      <a:pos x="19" y="70"/>
                    </a:cxn>
                    <a:cxn ang="0">
                      <a:pos x="19" y="67"/>
                    </a:cxn>
                    <a:cxn ang="0">
                      <a:pos x="18" y="64"/>
                    </a:cxn>
                    <a:cxn ang="0">
                      <a:pos x="18" y="63"/>
                    </a:cxn>
                    <a:cxn ang="0">
                      <a:pos x="18" y="28"/>
                    </a:cxn>
                  </a:cxnLst>
                  <a:rect l="0" t="0" r="r" b="b"/>
                  <a:pathLst>
                    <a:path w="39" h="80">
                      <a:moveTo>
                        <a:pt x="18" y="28"/>
                      </a:moveTo>
                      <a:lnTo>
                        <a:pt x="36" y="28"/>
                      </a:lnTo>
                      <a:lnTo>
                        <a:pt x="36" y="24"/>
                      </a:lnTo>
                      <a:lnTo>
                        <a:pt x="18" y="24"/>
                      </a:lnTo>
                      <a:lnTo>
                        <a:pt x="18" y="0"/>
                      </a:lnTo>
                      <a:lnTo>
                        <a:pt x="15" y="0"/>
                      </a:lnTo>
                      <a:lnTo>
                        <a:pt x="14" y="9"/>
                      </a:lnTo>
                      <a:lnTo>
                        <a:pt x="12" y="17"/>
                      </a:lnTo>
                      <a:lnTo>
                        <a:pt x="6" y="22"/>
                      </a:lnTo>
                      <a:lnTo>
                        <a:pt x="0" y="25"/>
                      </a:lnTo>
                      <a:lnTo>
                        <a:pt x="0" y="28"/>
                      </a:lnTo>
                      <a:lnTo>
                        <a:pt x="10" y="28"/>
                      </a:lnTo>
                      <a:lnTo>
                        <a:pt x="10" y="68"/>
                      </a:lnTo>
                      <a:lnTo>
                        <a:pt x="13" y="72"/>
                      </a:lnTo>
                      <a:lnTo>
                        <a:pt x="14" y="76"/>
                      </a:lnTo>
                      <a:lnTo>
                        <a:pt x="17" y="78"/>
                      </a:lnTo>
                      <a:lnTo>
                        <a:pt x="21" y="79"/>
                      </a:lnTo>
                      <a:lnTo>
                        <a:pt x="23" y="80"/>
                      </a:lnTo>
                      <a:lnTo>
                        <a:pt x="31" y="80"/>
                      </a:lnTo>
                      <a:lnTo>
                        <a:pt x="36" y="75"/>
                      </a:lnTo>
                      <a:lnTo>
                        <a:pt x="39" y="67"/>
                      </a:lnTo>
                      <a:lnTo>
                        <a:pt x="39" y="55"/>
                      </a:lnTo>
                      <a:lnTo>
                        <a:pt x="36" y="55"/>
                      </a:lnTo>
                      <a:lnTo>
                        <a:pt x="36" y="63"/>
                      </a:lnTo>
                      <a:lnTo>
                        <a:pt x="35" y="70"/>
                      </a:lnTo>
                      <a:lnTo>
                        <a:pt x="34" y="74"/>
                      </a:lnTo>
                      <a:lnTo>
                        <a:pt x="31" y="76"/>
                      </a:lnTo>
                      <a:lnTo>
                        <a:pt x="27" y="78"/>
                      </a:lnTo>
                      <a:lnTo>
                        <a:pt x="22" y="75"/>
                      </a:lnTo>
                      <a:lnTo>
                        <a:pt x="19" y="70"/>
                      </a:lnTo>
                      <a:lnTo>
                        <a:pt x="19" y="67"/>
                      </a:lnTo>
                      <a:lnTo>
                        <a:pt x="18" y="64"/>
                      </a:lnTo>
                      <a:lnTo>
                        <a:pt x="18" y="63"/>
                      </a:lnTo>
                      <a:lnTo>
                        <a:pt x="18" y="28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63" name="Freeform 23"/>
                <p:cNvSpPr>
                  <a:spLocks/>
                </p:cNvSpPr>
                <p:nvPr/>
              </p:nvSpPr>
              <p:spPr bwMode="auto">
                <a:xfrm>
                  <a:off x="3583" y="1647"/>
                  <a:ext cx="41" cy="59"/>
                </a:xfrm>
                <a:custGeom>
                  <a:avLst/>
                  <a:gdLst/>
                  <a:ahLst/>
                  <a:cxnLst>
                    <a:cxn ang="0">
                      <a:pos x="37" y="1"/>
                    </a:cxn>
                    <a:cxn ang="0">
                      <a:pos x="34" y="1"/>
                    </a:cxn>
                    <a:cxn ang="0">
                      <a:pos x="31" y="4"/>
                    </a:cxn>
                    <a:cxn ang="0">
                      <a:pos x="24" y="1"/>
                    </a:cxn>
                    <a:cxn ang="0">
                      <a:pos x="13" y="0"/>
                    </a:cxn>
                    <a:cxn ang="0">
                      <a:pos x="5" y="4"/>
                    </a:cxn>
                    <a:cxn ang="0">
                      <a:pos x="0" y="20"/>
                    </a:cxn>
                    <a:cxn ang="0">
                      <a:pos x="4" y="26"/>
                    </a:cxn>
                    <a:cxn ang="0">
                      <a:pos x="13" y="32"/>
                    </a:cxn>
                    <a:cxn ang="0">
                      <a:pos x="22" y="33"/>
                    </a:cxn>
                    <a:cxn ang="0">
                      <a:pos x="27" y="34"/>
                    </a:cxn>
                    <a:cxn ang="0">
                      <a:pos x="34" y="42"/>
                    </a:cxn>
                    <a:cxn ang="0">
                      <a:pos x="31" y="53"/>
                    </a:cxn>
                    <a:cxn ang="0">
                      <a:pos x="25" y="57"/>
                    </a:cxn>
                    <a:cxn ang="0">
                      <a:pos x="12" y="55"/>
                    </a:cxn>
                    <a:cxn ang="0">
                      <a:pos x="4" y="45"/>
                    </a:cxn>
                    <a:cxn ang="0">
                      <a:pos x="3" y="37"/>
                    </a:cxn>
                    <a:cxn ang="0">
                      <a:pos x="1" y="36"/>
                    </a:cxn>
                    <a:cxn ang="0">
                      <a:pos x="0" y="59"/>
                    </a:cxn>
                    <a:cxn ang="0">
                      <a:pos x="4" y="57"/>
                    </a:cxn>
                    <a:cxn ang="0">
                      <a:pos x="5" y="55"/>
                    </a:cxn>
                    <a:cxn ang="0">
                      <a:pos x="9" y="55"/>
                    </a:cxn>
                    <a:cxn ang="0">
                      <a:pos x="16" y="59"/>
                    </a:cxn>
                    <a:cxn ang="0">
                      <a:pos x="31" y="57"/>
                    </a:cxn>
                    <a:cxn ang="0">
                      <a:pos x="38" y="50"/>
                    </a:cxn>
                    <a:cxn ang="0">
                      <a:pos x="41" y="38"/>
                    </a:cxn>
                    <a:cxn ang="0">
                      <a:pos x="35" y="30"/>
                    </a:cxn>
                    <a:cxn ang="0">
                      <a:pos x="31" y="26"/>
                    </a:cxn>
                    <a:cxn ang="0">
                      <a:pos x="18" y="22"/>
                    </a:cxn>
                    <a:cxn ang="0">
                      <a:pos x="8" y="18"/>
                    </a:cxn>
                    <a:cxn ang="0">
                      <a:pos x="5" y="11"/>
                    </a:cxn>
                    <a:cxn ang="0">
                      <a:pos x="10" y="4"/>
                    </a:cxn>
                    <a:cxn ang="0">
                      <a:pos x="24" y="3"/>
                    </a:cxn>
                    <a:cxn ang="0">
                      <a:pos x="30" y="7"/>
                    </a:cxn>
                    <a:cxn ang="0">
                      <a:pos x="34" y="20"/>
                    </a:cxn>
                    <a:cxn ang="0">
                      <a:pos x="37" y="17"/>
                    </a:cxn>
                  </a:cxnLst>
                  <a:rect l="0" t="0" r="r" b="b"/>
                  <a:pathLst>
                    <a:path w="41" h="59">
                      <a:moveTo>
                        <a:pt x="37" y="4"/>
                      </a:moveTo>
                      <a:lnTo>
                        <a:pt x="37" y="1"/>
                      </a:lnTo>
                      <a:lnTo>
                        <a:pt x="35" y="0"/>
                      </a:lnTo>
                      <a:lnTo>
                        <a:pt x="34" y="1"/>
                      </a:lnTo>
                      <a:lnTo>
                        <a:pt x="33" y="4"/>
                      </a:lnTo>
                      <a:lnTo>
                        <a:pt x="31" y="4"/>
                      </a:lnTo>
                      <a:lnTo>
                        <a:pt x="27" y="1"/>
                      </a:lnTo>
                      <a:lnTo>
                        <a:pt x="24" y="1"/>
                      </a:lnTo>
                      <a:lnTo>
                        <a:pt x="20" y="0"/>
                      </a:lnTo>
                      <a:lnTo>
                        <a:pt x="13" y="0"/>
                      </a:lnTo>
                      <a:lnTo>
                        <a:pt x="9" y="3"/>
                      </a:lnTo>
                      <a:lnTo>
                        <a:pt x="5" y="4"/>
                      </a:lnTo>
                      <a:lnTo>
                        <a:pt x="0" y="9"/>
                      </a:lnTo>
                      <a:lnTo>
                        <a:pt x="0" y="20"/>
                      </a:lnTo>
                      <a:lnTo>
                        <a:pt x="1" y="24"/>
                      </a:lnTo>
                      <a:lnTo>
                        <a:pt x="4" y="26"/>
                      </a:lnTo>
                      <a:lnTo>
                        <a:pt x="8" y="29"/>
                      </a:lnTo>
                      <a:lnTo>
                        <a:pt x="13" y="32"/>
                      </a:lnTo>
                      <a:lnTo>
                        <a:pt x="18" y="32"/>
                      </a:lnTo>
                      <a:lnTo>
                        <a:pt x="22" y="33"/>
                      </a:lnTo>
                      <a:lnTo>
                        <a:pt x="25" y="33"/>
                      </a:lnTo>
                      <a:lnTo>
                        <a:pt x="27" y="34"/>
                      </a:lnTo>
                      <a:lnTo>
                        <a:pt x="33" y="39"/>
                      </a:lnTo>
                      <a:lnTo>
                        <a:pt x="34" y="42"/>
                      </a:lnTo>
                      <a:lnTo>
                        <a:pt x="34" y="47"/>
                      </a:lnTo>
                      <a:lnTo>
                        <a:pt x="31" y="53"/>
                      </a:lnTo>
                      <a:lnTo>
                        <a:pt x="29" y="55"/>
                      </a:lnTo>
                      <a:lnTo>
                        <a:pt x="25" y="57"/>
                      </a:lnTo>
                      <a:lnTo>
                        <a:pt x="16" y="57"/>
                      </a:lnTo>
                      <a:lnTo>
                        <a:pt x="12" y="55"/>
                      </a:lnTo>
                      <a:lnTo>
                        <a:pt x="9" y="53"/>
                      </a:lnTo>
                      <a:lnTo>
                        <a:pt x="4" y="45"/>
                      </a:lnTo>
                      <a:lnTo>
                        <a:pt x="3" y="39"/>
                      </a:lnTo>
                      <a:lnTo>
                        <a:pt x="3" y="37"/>
                      </a:lnTo>
                      <a:lnTo>
                        <a:pt x="1" y="37"/>
                      </a:lnTo>
                      <a:lnTo>
                        <a:pt x="1" y="36"/>
                      </a:lnTo>
                      <a:lnTo>
                        <a:pt x="0" y="36"/>
                      </a:lnTo>
                      <a:lnTo>
                        <a:pt x="0" y="59"/>
                      </a:lnTo>
                      <a:lnTo>
                        <a:pt x="1" y="59"/>
                      </a:lnTo>
                      <a:lnTo>
                        <a:pt x="4" y="57"/>
                      </a:lnTo>
                      <a:lnTo>
                        <a:pt x="4" y="55"/>
                      </a:lnTo>
                      <a:lnTo>
                        <a:pt x="5" y="55"/>
                      </a:lnTo>
                      <a:lnTo>
                        <a:pt x="6" y="53"/>
                      </a:lnTo>
                      <a:lnTo>
                        <a:pt x="9" y="55"/>
                      </a:lnTo>
                      <a:lnTo>
                        <a:pt x="13" y="58"/>
                      </a:lnTo>
                      <a:lnTo>
                        <a:pt x="16" y="59"/>
                      </a:lnTo>
                      <a:lnTo>
                        <a:pt x="26" y="59"/>
                      </a:lnTo>
                      <a:lnTo>
                        <a:pt x="31" y="57"/>
                      </a:lnTo>
                      <a:lnTo>
                        <a:pt x="35" y="54"/>
                      </a:lnTo>
                      <a:lnTo>
                        <a:pt x="38" y="50"/>
                      </a:lnTo>
                      <a:lnTo>
                        <a:pt x="41" y="42"/>
                      </a:lnTo>
                      <a:lnTo>
                        <a:pt x="41" y="38"/>
                      </a:lnTo>
                      <a:lnTo>
                        <a:pt x="39" y="34"/>
                      </a:lnTo>
                      <a:lnTo>
                        <a:pt x="35" y="30"/>
                      </a:lnTo>
                      <a:lnTo>
                        <a:pt x="35" y="29"/>
                      </a:lnTo>
                      <a:lnTo>
                        <a:pt x="31" y="26"/>
                      </a:lnTo>
                      <a:lnTo>
                        <a:pt x="24" y="24"/>
                      </a:lnTo>
                      <a:lnTo>
                        <a:pt x="18" y="22"/>
                      </a:lnTo>
                      <a:lnTo>
                        <a:pt x="16" y="22"/>
                      </a:lnTo>
                      <a:lnTo>
                        <a:pt x="8" y="18"/>
                      </a:lnTo>
                      <a:lnTo>
                        <a:pt x="5" y="16"/>
                      </a:lnTo>
                      <a:lnTo>
                        <a:pt x="5" y="11"/>
                      </a:lnTo>
                      <a:lnTo>
                        <a:pt x="6" y="8"/>
                      </a:lnTo>
                      <a:lnTo>
                        <a:pt x="10" y="4"/>
                      </a:lnTo>
                      <a:lnTo>
                        <a:pt x="14" y="3"/>
                      </a:lnTo>
                      <a:lnTo>
                        <a:pt x="24" y="3"/>
                      </a:lnTo>
                      <a:lnTo>
                        <a:pt x="27" y="5"/>
                      </a:lnTo>
                      <a:lnTo>
                        <a:pt x="30" y="7"/>
                      </a:lnTo>
                      <a:lnTo>
                        <a:pt x="34" y="14"/>
                      </a:lnTo>
                      <a:lnTo>
                        <a:pt x="34" y="20"/>
                      </a:lnTo>
                      <a:lnTo>
                        <a:pt x="37" y="20"/>
                      </a:lnTo>
                      <a:lnTo>
                        <a:pt x="37" y="17"/>
                      </a:lnTo>
                      <a:lnTo>
                        <a:pt x="37" y="4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64" name="Rectangle 24"/>
                <p:cNvSpPr>
                  <a:spLocks noChangeArrowheads="1"/>
                </p:cNvSpPr>
                <p:nvPr/>
              </p:nvSpPr>
              <p:spPr bwMode="auto">
                <a:xfrm>
                  <a:off x="5040" y="1600"/>
                  <a:ext cx="5" cy="156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65" name="Rectangle 25"/>
                <p:cNvSpPr>
                  <a:spLocks noChangeArrowheads="1"/>
                </p:cNvSpPr>
                <p:nvPr/>
              </p:nvSpPr>
              <p:spPr bwMode="auto">
                <a:xfrm>
                  <a:off x="719" y="1751"/>
                  <a:ext cx="5" cy="156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66" name="Freeform 26"/>
                <p:cNvSpPr>
                  <a:spLocks/>
                </p:cNvSpPr>
                <p:nvPr/>
              </p:nvSpPr>
              <p:spPr bwMode="auto">
                <a:xfrm>
                  <a:off x="795" y="1764"/>
                  <a:ext cx="29" cy="129"/>
                </a:xfrm>
                <a:custGeom>
                  <a:avLst/>
                  <a:gdLst/>
                  <a:ahLst/>
                  <a:cxnLst>
                    <a:cxn ang="0">
                      <a:pos x="29" y="127"/>
                    </a:cxn>
                    <a:cxn ang="0">
                      <a:pos x="29" y="126"/>
                    </a:cxn>
                    <a:cxn ang="0">
                      <a:pos x="27" y="126"/>
                    </a:cxn>
                    <a:cxn ang="0">
                      <a:pos x="26" y="125"/>
                    </a:cxn>
                    <a:cxn ang="0">
                      <a:pos x="16" y="109"/>
                    </a:cxn>
                    <a:cxn ang="0">
                      <a:pos x="9" y="88"/>
                    </a:cxn>
                    <a:cxn ang="0">
                      <a:pos x="6" y="64"/>
                    </a:cxn>
                    <a:cxn ang="0">
                      <a:pos x="9" y="41"/>
                    </a:cxn>
                    <a:cxn ang="0">
                      <a:pos x="16" y="20"/>
                    </a:cxn>
                    <a:cxn ang="0">
                      <a:pos x="27" y="3"/>
                    </a:cxn>
                    <a:cxn ang="0">
                      <a:pos x="29" y="1"/>
                    </a:cxn>
                    <a:cxn ang="0">
                      <a:pos x="29" y="0"/>
                    </a:cxn>
                    <a:cxn ang="0">
                      <a:pos x="27" y="0"/>
                    </a:cxn>
                    <a:cxn ang="0">
                      <a:pos x="25" y="1"/>
                    </a:cxn>
                    <a:cxn ang="0">
                      <a:pos x="20" y="5"/>
                    </a:cxn>
                    <a:cxn ang="0">
                      <a:pos x="9" y="21"/>
                    </a:cxn>
                    <a:cxn ang="0">
                      <a:pos x="1" y="42"/>
                    </a:cxn>
                    <a:cxn ang="0">
                      <a:pos x="0" y="64"/>
                    </a:cxn>
                    <a:cxn ang="0">
                      <a:pos x="1" y="83"/>
                    </a:cxn>
                    <a:cxn ang="0">
                      <a:pos x="8" y="104"/>
                    </a:cxn>
                    <a:cxn ang="0">
                      <a:pos x="14" y="114"/>
                    </a:cxn>
                    <a:cxn ang="0">
                      <a:pos x="20" y="122"/>
                    </a:cxn>
                    <a:cxn ang="0">
                      <a:pos x="25" y="126"/>
                    </a:cxn>
                    <a:cxn ang="0">
                      <a:pos x="27" y="129"/>
                    </a:cxn>
                    <a:cxn ang="0">
                      <a:pos x="29" y="127"/>
                    </a:cxn>
                  </a:cxnLst>
                  <a:rect l="0" t="0" r="r" b="b"/>
                  <a:pathLst>
                    <a:path w="29" h="129">
                      <a:moveTo>
                        <a:pt x="29" y="127"/>
                      </a:moveTo>
                      <a:lnTo>
                        <a:pt x="29" y="126"/>
                      </a:lnTo>
                      <a:lnTo>
                        <a:pt x="27" y="126"/>
                      </a:lnTo>
                      <a:lnTo>
                        <a:pt x="26" y="125"/>
                      </a:lnTo>
                      <a:lnTo>
                        <a:pt x="16" y="109"/>
                      </a:lnTo>
                      <a:lnTo>
                        <a:pt x="9" y="88"/>
                      </a:lnTo>
                      <a:lnTo>
                        <a:pt x="6" y="64"/>
                      </a:lnTo>
                      <a:lnTo>
                        <a:pt x="9" y="41"/>
                      </a:lnTo>
                      <a:lnTo>
                        <a:pt x="16" y="20"/>
                      </a:lnTo>
                      <a:lnTo>
                        <a:pt x="27" y="3"/>
                      </a:lnTo>
                      <a:lnTo>
                        <a:pt x="29" y="1"/>
                      </a:lnTo>
                      <a:lnTo>
                        <a:pt x="29" y="0"/>
                      </a:lnTo>
                      <a:lnTo>
                        <a:pt x="27" y="0"/>
                      </a:lnTo>
                      <a:lnTo>
                        <a:pt x="25" y="1"/>
                      </a:lnTo>
                      <a:lnTo>
                        <a:pt x="20" y="5"/>
                      </a:lnTo>
                      <a:lnTo>
                        <a:pt x="9" y="21"/>
                      </a:lnTo>
                      <a:lnTo>
                        <a:pt x="1" y="42"/>
                      </a:lnTo>
                      <a:lnTo>
                        <a:pt x="0" y="64"/>
                      </a:lnTo>
                      <a:lnTo>
                        <a:pt x="1" y="83"/>
                      </a:lnTo>
                      <a:lnTo>
                        <a:pt x="8" y="104"/>
                      </a:lnTo>
                      <a:lnTo>
                        <a:pt x="14" y="114"/>
                      </a:lnTo>
                      <a:lnTo>
                        <a:pt x="20" y="122"/>
                      </a:lnTo>
                      <a:lnTo>
                        <a:pt x="25" y="126"/>
                      </a:lnTo>
                      <a:lnTo>
                        <a:pt x="27" y="129"/>
                      </a:lnTo>
                      <a:lnTo>
                        <a:pt x="29" y="127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67" name="Freeform 27"/>
                <p:cNvSpPr>
                  <a:spLocks/>
                </p:cNvSpPr>
                <p:nvPr/>
              </p:nvSpPr>
              <p:spPr bwMode="auto">
                <a:xfrm>
                  <a:off x="837" y="1772"/>
                  <a:ext cx="90" cy="90"/>
                </a:xfrm>
                <a:custGeom>
                  <a:avLst/>
                  <a:gdLst/>
                  <a:ahLst/>
                  <a:cxnLst>
                    <a:cxn ang="0">
                      <a:pos x="73" y="14"/>
                    </a:cxn>
                    <a:cxn ang="0">
                      <a:pos x="76" y="10"/>
                    </a:cxn>
                    <a:cxn ang="0">
                      <a:pos x="80" y="6"/>
                    </a:cxn>
                    <a:cxn ang="0">
                      <a:pos x="88" y="4"/>
                    </a:cxn>
                    <a:cxn ang="0">
                      <a:pos x="89" y="4"/>
                    </a:cxn>
                    <a:cxn ang="0">
                      <a:pos x="89" y="2"/>
                    </a:cxn>
                    <a:cxn ang="0">
                      <a:pos x="90" y="1"/>
                    </a:cxn>
                    <a:cxn ang="0">
                      <a:pos x="90" y="0"/>
                    </a:cxn>
                    <a:cxn ang="0">
                      <a:pos x="65" y="0"/>
                    </a:cxn>
                    <a:cxn ang="0">
                      <a:pos x="65" y="4"/>
                    </a:cxn>
                    <a:cxn ang="0">
                      <a:pos x="69" y="4"/>
                    </a:cxn>
                    <a:cxn ang="0">
                      <a:pos x="72" y="6"/>
                    </a:cxn>
                    <a:cxn ang="0">
                      <a:pos x="72" y="9"/>
                    </a:cxn>
                    <a:cxn ang="0">
                      <a:pos x="71" y="12"/>
                    </a:cxn>
                    <a:cxn ang="0">
                      <a:pos x="71" y="13"/>
                    </a:cxn>
                    <a:cxn ang="0">
                      <a:pos x="69" y="13"/>
                    </a:cxn>
                    <a:cxn ang="0">
                      <a:pos x="30" y="77"/>
                    </a:cxn>
                    <a:cxn ang="0">
                      <a:pos x="21" y="8"/>
                    </a:cxn>
                    <a:cxn ang="0">
                      <a:pos x="21" y="6"/>
                    </a:cxn>
                    <a:cxn ang="0">
                      <a:pos x="23" y="5"/>
                    </a:cxn>
                    <a:cxn ang="0">
                      <a:pos x="25" y="4"/>
                    </a:cxn>
                    <a:cxn ang="0">
                      <a:pos x="30" y="4"/>
                    </a:cxn>
                    <a:cxn ang="0">
                      <a:pos x="31" y="2"/>
                    </a:cxn>
                    <a:cxn ang="0">
                      <a:pos x="31" y="0"/>
                    </a:cxn>
                    <a:cxn ang="0">
                      <a:pos x="1" y="0"/>
                    </a:cxn>
                    <a:cxn ang="0">
                      <a:pos x="1" y="1"/>
                    </a:cxn>
                    <a:cxn ang="0">
                      <a:pos x="0" y="2"/>
                    </a:cxn>
                    <a:cxn ang="0">
                      <a:pos x="0" y="4"/>
                    </a:cxn>
                    <a:cxn ang="0">
                      <a:pos x="8" y="4"/>
                    </a:cxn>
                    <a:cxn ang="0">
                      <a:pos x="10" y="6"/>
                    </a:cxn>
                    <a:cxn ang="0">
                      <a:pos x="10" y="8"/>
                    </a:cxn>
                    <a:cxn ang="0">
                      <a:pos x="21" y="88"/>
                    </a:cxn>
                    <a:cxn ang="0">
                      <a:pos x="21" y="89"/>
                    </a:cxn>
                    <a:cxn ang="0">
                      <a:pos x="22" y="90"/>
                    </a:cxn>
                    <a:cxn ang="0">
                      <a:pos x="25" y="90"/>
                    </a:cxn>
                    <a:cxn ang="0">
                      <a:pos x="25" y="89"/>
                    </a:cxn>
                    <a:cxn ang="0">
                      <a:pos x="26" y="88"/>
                    </a:cxn>
                    <a:cxn ang="0">
                      <a:pos x="73" y="14"/>
                    </a:cxn>
                  </a:cxnLst>
                  <a:rect l="0" t="0" r="r" b="b"/>
                  <a:pathLst>
                    <a:path w="90" h="90">
                      <a:moveTo>
                        <a:pt x="73" y="14"/>
                      </a:moveTo>
                      <a:lnTo>
                        <a:pt x="76" y="10"/>
                      </a:lnTo>
                      <a:lnTo>
                        <a:pt x="80" y="6"/>
                      </a:lnTo>
                      <a:lnTo>
                        <a:pt x="88" y="4"/>
                      </a:lnTo>
                      <a:lnTo>
                        <a:pt x="89" y="4"/>
                      </a:lnTo>
                      <a:lnTo>
                        <a:pt x="89" y="2"/>
                      </a:lnTo>
                      <a:lnTo>
                        <a:pt x="90" y="1"/>
                      </a:lnTo>
                      <a:lnTo>
                        <a:pt x="90" y="0"/>
                      </a:lnTo>
                      <a:lnTo>
                        <a:pt x="65" y="0"/>
                      </a:lnTo>
                      <a:lnTo>
                        <a:pt x="65" y="4"/>
                      </a:lnTo>
                      <a:lnTo>
                        <a:pt x="69" y="4"/>
                      </a:lnTo>
                      <a:lnTo>
                        <a:pt x="72" y="6"/>
                      </a:lnTo>
                      <a:lnTo>
                        <a:pt x="72" y="9"/>
                      </a:lnTo>
                      <a:lnTo>
                        <a:pt x="71" y="12"/>
                      </a:lnTo>
                      <a:lnTo>
                        <a:pt x="71" y="13"/>
                      </a:lnTo>
                      <a:lnTo>
                        <a:pt x="69" y="13"/>
                      </a:lnTo>
                      <a:lnTo>
                        <a:pt x="30" y="77"/>
                      </a:lnTo>
                      <a:lnTo>
                        <a:pt x="21" y="8"/>
                      </a:lnTo>
                      <a:lnTo>
                        <a:pt x="21" y="6"/>
                      </a:lnTo>
                      <a:lnTo>
                        <a:pt x="23" y="5"/>
                      </a:lnTo>
                      <a:lnTo>
                        <a:pt x="25" y="4"/>
                      </a:lnTo>
                      <a:lnTo>
                        <a:pt x="30" y="4"/>
                      </a:lnTo>
                      <a:lnTo>
                        <a:pt x="31" y="2"/>
                      </a:lnTo>
                      <a:lnTo>
                        <a:pt x="31" y="0"/>
                      </a:lnTo>
                      <a:lnTo>
                        <a:pt x="1" y="0"/>
                      </a:lnTo>
                      <a:lnTo>
                        <a:pt x="1" y="1"/>
                      </a:lnTo>
                      <a:lnTo>
                        <a:pt x="0" y="2"/>
                      </a:lnTo>
                      <a:lnTo>
                        <a:pt x="0" y="4"/>
                      </a:lnTo>
                      <a:lnTo>
                        <a:pt x="8" y="4"/>
                      </a:lnTo>
                      <a:lnTo>
                        <a:pt x="10" y="6"/>
                      </a:lnTo>
                      <a:lnTo>
                        <a:pt x="10" y="8"/>
                      </a:lnTo>
                      <a:lnTo>
                        <a:pt x="21" y="88"/>
                      </a:lnTo>
                      <a:lnTo>
                        <a:pt x="21" y="89"/>
                      </a:lnTo>
                      <a:lnTo>
                        <a:pt x="22" y="90"/>
                      </a:lnTo>
                      <a:lnTo>
                        <a:pt x="25" y="90"/>
                      </a:lnTo>
                      <a:lnTo>
                        <a:pt x="25" y="89"/>
                      </a:lnTo>
                      <a:lnTo>
                        <a:pt x="26" y="88"/>
                      </a:lnTo>
                      <a:lnTo>
                        <a:pt x="73" y="14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68" name="Freeform 28"/>
                <p:cNvSpPr>
                  <a:spLocks/>
                </p:cNvSpPr>
                <p:nvPr/>
              </p:nvSpPr>
              <p:spPr bwMode="auto">
                <a:xfrm>
                  <a:off x="977" y="1790"/>
                  <a:ext cx="65" cy="75"/>
                </a:xfrm>
                <a:custGeom>
                  <a:avLst/>
                  <a:gdLst/>
                  <a:ahLst/>
                  <a:cxnLst>
                    <a:cxn ang="0">
                      <a:pos x="61" y="40"/>
                    </a:cxn>
                    <a:cxn ang="0">
                      <a:pos x="65" y="40"/>
                    </a:cxn>
                    <a:cxn ang="0">
                      <a:pos x="65" y="37"/>
                    </a:cxn>
                    <a:cxn ang="0">
                      <a:pos x="63" y="36"/>
                    </a:cxn>
                    <a:cxn ang="0">
                      <a:pos x="6" y="36"/>
                    </a:cxn>
                    <a:cxn ang="0">
                      <a:pos x="9" y="24"/>
                    </a:cxn>
                    <a:cxn ang="0">
                      <a:pos x="17" y="13"/>
                    </a:cxn>
                    <a:cxn ang="0">
                      <a:pos x="28" y="8"/>
                    </a:cxn>
                    <a:cxn ang="0">
                      <a:pos x="40" y="5"/>
                    </a:cxn>
                    <a:cxn ang="0">
                      <a:pos x="63" y="5"/>
                    </a:cxn>
                    <a:cxn ang="0">
                      <a:pos x="65" y="4"/>
                    </a:cxn>
                    <a:cxn ang="0">
                      <a:pos x="65" y="2"/>
                    </a:cxn>
                    <a:cxn ang="0">
                      <a:pos x="63" y="0"/>
                    </a:cxn>
                    <a:cxn ang="0">
                      <a:pos x="40" y="0"/>
                    </a:cxn>
                    <a:cxn ang="0">
                      <a:pos x="25" y="3"/>
                    </a:cxn>
                    <a:cxn ang="0">
                      <a:pos x="12" y="11"/>
                    </a:cxn>
                    <a:cxn ang="0">
                      <a:pos x="4" y="23"/>
                    </a:cxn>
                    <a:cxn ang="0">
                      <a:pos x="0" y="38"/>
                    </a:cxn>
                    <a:cxn ang="0">
                      <a:pos x="3" y="53"/>
                    </a:cxn>
                    <a:cxn ang="0">
                      <a:pos x="12" y="65"/>
                    </a:cxn>
                    <a:cxn ang="0">
                      <a:pos x="25" y="72"/>
                    </a:cxn>
                    <a:cxn ang="0">
                      <a:pos x="40" y="75"/>
                    </a:cxn>
                    <a:cxn ang="0">
                      <a:pos x="63" y="75"/>
                    </a:cxn>
                    <a:cxn ang="0">
                      <a:pos x="65" y="74"/>
                    </a:cxn>
                    <a:cxn ang="0">
                      <a:pos x="65" y="71"/>
                    </a:cxn>
                    <a:cxn ang="0">
                      <a:pos x="63" y="70"/>
                    </a:cxn>
                    <a:cxn ang="0">
                      <a:pos x="40" y="70"/>
                    </a:cxn>
                    <a:cxn ang="0">
                      <a:pos x="27" y="67"/>
                    </a:cxn>
                    <a:cxn ang="0">
                      <a:pos x="16" y="62"/>
                    </a:cxn>
                    <a:cxn ang="0">
                      <a:pos x="9" y="53"/>
                    </a:cxn>
                    <a:cxn ang="0">
                      <a:pos x="6" y="40"/>
                    </a:cxn>
                    <a:cxn ang="0">
                      <a:pos x="61" y="40"/>
                    </a:cxn>
                  </a:cxnLst>
                  <a:rect l="0" t="0" r="r" b="b"/>
                  <a:pathLst>
                    <a:path w="65" h="75">
                      <a:moveTo>
                        <a:pt x="61" y="40"/>
                      </a:moveTo>
                      <a:lnTo>
                        <a:pt x="65" y="40"/>
                      </a:lnTo>
                      <a:lnTo>
                        <a:pt x="65" y="37"/>
                      </a:lnTo>
                      <a:lnTo>
                        <a:pt x="63" y="36"/>
                      </a:lnTo>
                      <a:lnTo>
                        <a:pt x="6" y="36"/>
                      </a:lnTo>
                      <a:lnTo>
                        <a:pt x="9" y="24"/>
                      </a:lnTo>
                      <a:lnTo>
                        <a:pt x="17" y="13"/>
                      </a:lnTo>
                      <a:lnTo>
                        <a:pt x="28" y="8"/>
                      </a:lnTo>
                      <a:lnTo>
                        <a:pt x="40" y="5"/>
                      </a:lnTo>
                      <a:lnTo>
                        <a:pt x="63" y="5"/>
                      </a:lnTo>
                      <a:lnTo>
                        <a:pt x="65" y="4"/>
                      </a:lnTo>
                      <a:lnTo>
                        <a:pt x="65" y="2"/>
                      </a:lnTo>
                      <a:lnTo>
                        <a:pt x="63" y="0"/>
                      </a:lnTo>
                      <a:lnTo>
                        <a:pt x="40" y="0"/>
                      </a:lnTo>
                      <a:lnTo>
                        <a:pt x="25" y="3"/>
                      </a:lnTo>
                      <a:lnTo>
                        <a:pt x="12" y="11"/>
                      </a:lnTo>
                      <a:lnTo>
                        <a:pt x="4" y="23"/>
                      </a:lnTo>
                      <a:lnTo>
                        <a:pt x="0" y="38"/>
                      </a:lnTo>
                      <a:lnTo>
                        <a:pt x="3" y="53"/>
                      </a:lnTo>
                      <a:lnTo>
                        <a:pt x="12" y="65"/>
                      </a:lnTo>
                      <a:lnTo>
                        <a:pt x="25" y="72"/>
                      </a:lnTo>
                      <a:lnTo>
                        <a:pt x="40" y="75"/>
                      </a:lnTo>
                      <a:lnTo>
                        <a:pt x="63" y="75"/>
                      </a:lnTo>
                      <a:lnTo>
                        <a:pt x="65" y="74"/>
                      </a:lnTo>
                      <a:lnTo>
                        <a:pt x="65" y="71"/>
                      </a:lnTo>
                      <a:lnTo>
                        <a:pt x="63" y="70"/>
                      </a:lnTo>
                      <a:lnTo>
                        <a:pt x="40" y="70"/>
                      </a:lnTo>
                      <a:lnTo>
                        <a:pt x="27" y="67"/>
                      </a:lnTo>
                      <a:lnTo>
                        <a:pt x="16" y="62"/>
                      </a:lnTo>
                      <a:lnTo>
                        <a:pt x="9" y="53"/>
                      </a:lnTo>
                      <a:lnTo>
                        <a:pt x="6" y="40"/>
                      </a:lnTo>
                      <a:lnTo>
                        <a:pt x="61" y="4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69" name="Freeform 29"/>
                <p:cNvSpPr>
                  <a:spLocks/>
                </p:cNvSpPr>
                <p:nvPr/>
              </p:nvSpPr>
              <p:spPr bwMode="auto">
                <a:xfrm>
                  <a:off x="1098" y="1764"/>
                  <a:ext cx="46" cy="127"/>
                </a:xfrm>
                <a:custGeom>
                  <a:avLst/>
                  <a:gdLst/>
                  <a:ahLst/>
                  <a:cxnLst>
                    <a:cxn ang="0">
                      <a:pos x="28" y="24"/>
                    </a:cxn>
                    <a:cxn ang="0">
                      <a:pos x="28" y="13"/>
                    </a:cxn>
                    <a:cxn ang="0">
                      <a:pos x="30" y="8"/>
                    </a:cxn>
                    <a:cxn ang="0">
                      <a:pos x="32" y="7"/>
                    </a:cxn>
                    <a:cxn ang="0">
                      <a:pos x="39" y="3"/>
                    </a:cxn>
                    <a:cxn ang="0">
                      <a:pos x="45" y="3"/>
                    </a:cxn>
                    <a:cxn ang="0">
                      <a:pos x="46" y="1"/>
                    </a:cxn>
                    <a:cxn ang="0">
                      <a:pos x="46" y="0"/>
                    </a:cxn>
                    <a:cxn ang="0">
                      <a:pos x="43" y="0"/>
                    </a:cxn>
                    <a:cxn ang="0">
                      <a:pos x="32" y="1"/>
                    </a:cxn>
                    <a:cxn ang="0">
                      <a:pos x="22" y="7"/>
                    </a:cxn>
                    <a:cxn ang="0">
                      <a:pos x="18" y="16"/>
                    </a:cxn>
                    <a:cxn ang="0">
                      <a:pos x="18" y="52"/>
                    </a:cxn>
                    <a:cxn ang="0">
                      <a:pos x="17" y="54"/>
                    </a:cxn>
                    <a:cxn ang="0">
                      <a:pos x="16" y="56"/>
                    </a:cxn>
                    <a:cxn ang="0">
                      <a:pos x="14" y="58"/>
                    </a:cxn>
                    <a:cxn ang="0">
                      <a:pos x="7" y="62"/>
                    </a:cxn>
                    <a:cxn ang="0">
                      <a:pos x="1" y="62"/>
                    </a:cxn>
                    <a:cxn ang="0">
                      <a:pos x="0" y="63"/>
                    </a:cxn>
                    <a:cxn ang="0">
                      <a:pos x="0" y="64"/>
                    </a:cxn>
                    <a:cxn ang="0">
                      <a:pos x="3" y="66"/>
                    </a:cxn>
                    <a:cxn ang="0">
                      <a:pos x="5" y="66"/>
                    </a:cxn>
                    <a:cxn ang="0">
                      <a:pos x="8" y="67"/>
                    </a:cxn>
                    <a:cxn ang="0">
                      <a:pos x="11" y="67"/>
                    </a:cxn>
                    <a:cxn ang="0">
                      <a:pos x="14" y="70"/>
                    </a:cxn>
                    <a:cxn ang="0">
                      <a:pos x="16" y="72"/>
                    </a:cxn>
                    <a:cxn ang="0">
                      <a:pos x="18" y="76"/>
                    </a:cxn>
                    <a:cxn ang="0">
                      <a:pos x="18" y="114"/>
                    </a:cxn>
                    <a:cxn ang="0">
                      <a:pos x="20" y="117"/>
                    </a:cxn>
                    <a:cxn ang="0">
                      <a:pos x="22" y="121"/>
                    </a:cxn>
                    <a:cxn ang="0">
                      <a:pos x="25" y="123"/>
                    </a:cxn>
                    <a:cxn ang="0">
                      <a:pos x="30" y="126"/>
                    </a:cxn>
                    <a:cxn ang="0">
                      <a:pos x="34" y="127"/>
                    </a:cxn>
                    <a:cxn ang="0">
                      <a:pos x="46" y="127"/>
                    </a:cxn>
                    <a:cxn ang="0">
                      <a:pos x="46" y="126"/>
                    </a:cxn>
                    <a:cxn ang="0">
                      <a:pos x="45" y="125"/>
                    </a:cxn>
                    <a:cxn ang="0">
                      <a:pos x="43" y="125"/>
                    </a:cxn>
                    <a:cxn ang="0">
                      <a:pos x="38" y="123"/>
                    </a:cxn>
                    <a:cxn ang="0">
                      <a:pos x="34" y="122"/>
                    </a:cxn>
                    <a:cxn ang="0">
                      <a:pos x="30" y="119"/>
                    </a:cxn>
                    <a:cxn ang="0">
                      <a:pos x="28" y="114"/>
                    </a:cxn>
                    <a:cxn ang="0">
                      <a:pos x="28" y="77"/>
                    </a:cxn>
                    <a:cxn ang="0">
                      <a:pos x="26" y="74"/>
                    </a:cxn>
                    <a:cxn ang="0">
                      <a:pos x="24" y="70"/>
                    </a:cxn>
                    <a:cxn ang="0">
                      <a:pos x="21" y="68"/>
                    </a:cxn>
                    <a:cxn ang="0">
                      <a:pos x="18" y="66"/>
                    </a:cxn>
                    <a:cxn ang="0">
                      <a:pos x="14" y="64"/>
                    </a:cxn>
                    <a:cxn ang="0">
                      <a:pos x="12" y="64"/>
                    </a:cxn>
                    <a:cxn ang="0">
                      <a:pos x="17" y="62"/>
                    </a:cxn>
                    <a:cxn ang="0">
                      <a:pos x="25" y="56"/>
                    </a:cxn>
                    <a:cxn ang="0">
                      <a:pos x="26" y="54"/>
                    </a:cxn>
                    <a:cxn ang="0">
                      <a:pos x="26" y="51"/>
                    </a:cxn>
                    <a:cxn ang="0">
                      <a:pos x="28" y="49"/>
                    </a:cxn>
                    <a:cxn ang="0">
                      <a:pos x="28" y="47"/>
                    </a:cxn>
                    <a:cxn ang="0">
                      <a:pos x="28" y="24"/>
                    </a:cxn>
                  </a:cxnLst>
                  <a:rect l="0" t="0" r="r" b="b"/>
                  <a:pathLst>
                    <a:path w="46" h="127">
                      <a:moveTo>
                        <a:pt x="28" y="24"/>
                      </a:moveTo>
                      <a:lnTo>
                        <a:pt x="28" y="13"/>
                      </a:lnTo>
                      <a:lnTo>
                        <a:pt x="30" y="8"/>
                      </a:lnTo>
                      <a:lnTo>
                        <a:pt x="32" y="7"/>
                      </a:lnTo>
                      <a:lnTo>
                        <a:pt x="39" y="3"/>
                      </a:lnTo>
                      <a:lnTo>
                        <a:pt x="45" y="3"/>
                      </a:lnTo>
                      <a:lnTo>
                        <a:pt x="46" y="1"/>
                      </a:lnTo>
                      <a:lnTo>
                        <a:pt x="46" y="0"/>
                      </a:lnTo>
                      <a:lnTo>
                        <a:pt x="43" y="0"/>
                      </a:lnTo>
                      <a:lnTo>
                        <a:pt x="32" y="1"/>
                      </a:lnTo>
                      <a:lnTo>
                        <a:pt x="22" y="7"/>
                      </a:lnTo>
                      <a:lnTo>
                        <a:pt x="18" y="16"/>
                      </a:lnTo>
                      <a:lnTo>
                        <a:pt x="18" y="52"/>
                      </a:lnTo>
                      <a:lnTo>
                        <a:pt x="17" y="54"/>
                      </a:lnTo>
                      <a:lnTo>
                        <a:pt x="16" y="56"/>
                      </a:lnTo>
                      <a:lnTo>
                        <a:pt x="14" y="58"/>
                      </a:lnTo>
                      <a:lnTo>
                        <a:pt x="7" y="62"/>
                      </a:lnTo>
                      <a:lnTo>
                        <a:pt x="1" y="62"/>
                      </a:lnTo>
                      <a:lnTo>
                        <a:pt x="0" y="63"/>
                      </a:lnTo>
                      <a:lnTo>
                        <a:pt x="0" y="64"/>
                      </a:lnTo>
                      <a:lnTo>
                        <a:pt x="3" y="66"/>
                      </a:lnTo>
                      <a:lnTo>
                        <a:pt x="5" y="66"/>
                      </a:lnTo>
                      <a:lnTo>
                        <a:pt x="8" y="67"/>
                      </a:lnTo>
                      <a:lnTo>
                        <a:pt x="11" y="67"/>
                      </a:lnTo>
                      <a:lnTo>
                        <a:pt x="14" y="70"/>
                      </a:lnTo>
                      <a:lnTo>
                        <a:pt x="16" y="72"/>
                      </a:lnTo>
                      <a:lnTo>
                        <a:pt x="18" y="76"/>
                      </a:lnTo>
                      <a:lnTo>
                        <a:pt x="18" y="114"/>
                      </a:lnTo>
                      <a:lnTo>
                        <a:pt x="20" y="117"/>
                      </a:lnTo>
                      <a:lnTo>
                        <a:pt x="22" y="121"/>
                      </a:lnTo>
                      <a:lnTo>
                        <a:pt x="25" y="123"/>
                      </a:lnTo>
                      <a:lnTo>
                        <a:pt x="30" y="126"/>
                      </a:lnTo>
                      <a:lnTo>
                        <a:pt x="34" y="127"/>
                      </a:lnTo>
                      <a:lnTo>
                        <a:pt x="46" y="127"/>
                      </a:lnTo>
                      <a:lnTo>
                        <a:pt x="46" y="126"/>
                      </a:lnTo>
                      <a:lnTo>
                        <a:pt x="45" y="125"/>
                      </a:lnTo>
                      <a:lnTo>
                        <a:pt x="43" y="125"/>
                      </a:lnTo>
                      <a:lnTo>
                        <a:pt x="38" y="123"/>
                      </a:lnTo>
                      <a:lnTo>
                        <a:pt x="34" y="122"/>
                      </a:lnTo>
                      <a:lnTo>
                        <a:pt x="30" y="119"/>
                      </a:lnTo>
                      <a:lnTo>
                        <a:pt x="28" y="114"/>
                      </a:lnTo>
                      <a:lnTo>
                        <a:pt x="28" y="77"/>
                      </a:lnTo>
                      <a:lnTo>
                        <a:pt x="26" y="74"/>
                      </a:lnTo>
                      <a:lnTo>
                        <a:pt x="24" y="70"/>
                      </a:lnTo>
                      <a:lnTo>
                        <a:pt x="21" y="68"/>
                      </a:lnTo>
                      <a:lnTo>
                        <a:pt x="18" y="66"/>
                      </a:lnTo>
                      <a:lnTo>
                        <a:pt x="14" y="64"/>
                      </a:lnTo>
                      <a:lnTo>
                        <a:pt x="12" y="64"/>
                      </a:lnTo>
                      <a:lnTo>
                        <a:pt x="17" y="62"/>
                      </a:lnTo>
                      <a:lnTo>
                        <a:pt x="25" y="56"/>
                      </a:lnTo>
                      <a:lnTo>
                        <a:pt x="26" y="54"/>
                      </a:lnTo>
                      <a:lnTo>
                        <a:pt x="26" y="51"/>
                      </a:lnTo>
                      <a:lnTo>
                        <a:pt x="28" y="49"/>
                      </a:lnTo>
                      <a:lnTo>
                        <a:pt x="28" y="47"/>
                      </a:lnTo>
                      <a:lnTo>
                        <a:pt x="28" y="24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70" name="Freeform 30"/>
                <p:cNvSpPr>
                  <a:spLocks/>
                </p:cNvSpPr>
                <p:nvPr/>
              </p:nvSpPr>
              <p:spPr bwMode="auto">
                <a:xfrm>
                  <a:off x="1161" y="1772"/>
                  <a:ext cx="84" cy="88"/>
                </a:xfrm>
                <a:custGeom>
                  <a:avLst/>
                  <a:gdLst/>
                  <a:ahLst/>
                  <a:cxnLst>
                    <a:cxn ang="0">
                      <a:pos x="83" y="4"/>
                    </a:cxn>
                    <a:cxn ang="0">
                      <a:pos x="83" y="2"/>
                    </a:cxn>
                    <a:cxn ang="0">
                      <a:pos x="84" y="1"/>
                    </a:cxn>
                    <a:cxn ang="0">
                      <a:pos x="84" y="0"/>
                    </a:cxn>
                    <a:cxn ang="0">
                      <a:pos x="25" y="0"/>
                    </a:cxn>
                    <a:cxn ang="0">
                      <a:pos x="24" y="1"/>
                    </a:cxn>
                    <a:cxn ang="0">
                      <a:pos x="24" y="2"/>
                    </a:cxn>
                    <a:cxn ang="0">
                      <a:pos x="17" y="26"/>
                    </a:cxn>
                    <a:cxn ang="0">
                      <a:pos x="16" y="27"/>
                    </a:cxn>
                    <a:cxn ang="0">
                      <a:pos x="16" y="29"/>
                    </a:cxn>
                    <a:cxn ang="0">
                      <a:pos x="18" y="29"/>
                    </a:cxn>
                    <a:cxn ang="0">
                      <a:pos x="20" y="26"/>
                    </a:cxn>
                    <a:cxn ang="0">
                      <a:pos x="24" y="17"/>
                    </a:cxn>
                    <a:cxn ang="0">
                      <a:pos x="29" y="10"/>
                    </a:cxn>
                    <a:cxn ang="0">
                      <a:pos x="38" y="5"/>
                    </a:cxn>
                    <a:cxn ang="0">
                      <a:pos x="50" y="4"/>
                    </a:cxn>
                    <a:cxn ang="0">
                      <a:pos x="71" y="4"/>
                    </a:cxn>
                    <a:cxn ang="0">
                      <a:pos x="1" y="84"/>
                    </a:cxn>
                    <a:cxn ang="0">
                      <a:pos x="0" y="85"/>
                    </a:cxn>
                    <a:cxn ang="0">
                      <a:pos x="0" y="88"/>
                    </a:cxn>
                    <a:cxn ang="0">
                      <a:pos x="59" y="88"/>
                    </a:cxn>
                    <a:cxn ang="0">
                      <a:pos x="62" y="85"/>
                    </a:cxn>
                    <a:cxn ang="0">
                      <a:pos x="71" y="58"/>
                    </a:cxn>
                    <a:cxn ang="0">
                      <a:pos x="71" y="54"/>
                    </a:cxn>
                    <a:cxn ang="0">
                      <a:pos x="68" y="54"/>
                    </a:cxn>
                    <a:cxn ang="0">
                      <a:pos x="68" y="55"/>
                    </a:cxn>
                    <a:cxn ang="0">
                      <a:pos x="67" y="58"/>
                    </a:cxn>
                    <a:cxn ang="0">
                      <a:pos x="63" y="68"/>
                    </a:cxn>
                    <a:cxn ang="0">
                      <a:pos x="57" y="77"/>
                    </a:cxn>
                    <a:cxn ang="0">
                      <a:pos x="47" y="83"/>
                    </a:cxn>
                    <a:cxn ang="0">
                      <a:pos x="34" y="84"/>
                    </a:cxn>
                    <a:cxn ang="0">
                      <a:pos x="12" y="84"/>
                    </a:cxn>
                    <a:cxn ang="0">
                      <a:pos x="83" y="4"/>
                    </a:cxn>
                  </a:cxnLst>
                  <a:rect l="0" t="0" r="r" b="b"/>
                  <a:pathLst>
                    <a:path w="84" h="88">
                      <a:moveTo>
                        <a:pt x="83" y="4"/>
                      </a:moveTo>
                      <a:lnTo>
                        <a:pt x="83" y="2"/>
                      </a:lnTo>
                      <a:lnTo>
                        <a:pt x="84" y="1"/>
                      </a:lnTo>
                      <a:lnTo>
                        <a:pt x="84" y="0"/>
                      </a:lnTo>
                      <a:lnTo>
                        <a:pt x="25" y="0"/>
                      </a:lnTo>
                      <a:lnTo>
                        <a:pt x="24" y="1"/>
                      </a:lnTo>
                      <a:lnTo>
                        <a:pt x="24" y="2"/>
                      </a:lnTo>
                      <a:lnTo>
                        <a:pt x="17" y="26"/>
                      </a:lnTo>
                      <a:lnTo>
                        <a:pt x="16" y="27"/>
                      </a:lnTo>
                      <a:lnTo>
                        <a:pt x="16" y="29"/>
                      </a:lnTo>
                      <a:lnTo>
                        <a:pt x="18" y="29"/>
                      </a:lnTo>
                      <a:lnTo>
                        <a:pt x="20" y="26"/>
                      </a:lnTo>
                      <a:lnTo>
                        <a:pt x="24" y="17"/>
                      </a:lnTo>
                      <a:lnTo>
                        <a:pt x="29" y="10"/>
                      </a:lnTo>
                      <a:lnTo>
                        <a:pt x="38" y="5"/>
                      </a:lnTo>
                      <a:lnTo>
                        <a:pt x="50" y="4"/>
                      </a:lnTo>
                      <a:lnTo>
                        <a:pt x="71" y="4"/>
                      </a:lnTo>
                      <a:lnTo>
                        <a:pt x="1" y="84"/>
                      </a:lnTo>
                      <a:lnTo>
                        <a:pt x="0" y="85"/>
                      </a:lnTo>
                      <a:lnTo>
                        <a:pt x="0" y="88"/>
                      </a:lnTo>
                      <a:lnTo>
                        <a:pt x="59" y="88"/>
                      </a:lnTo>
                      <a:lnTo>
                        <a:pt x="62" y="85"/>
                      </a:lnTo>
                      <a:lnTo>
                        <a:pt x="71" y="58"/>
                      </a:lnTo>
                      <a:lnTo>
                        <a:pt x="71" y="54"/>
                      </a:lnTo>
                      <a:lnTo>
                        <a:pt x="68" y="54"/>
                      </a:lnTo>
                      <a:lnTo>
                        <a:pt x="68" y="55"/>
                      </a:lnTo>
                      <a:lnTo>
                        <a:pt x="67" y="58"/>
                      </a:lnTo>
                      <a:lnTo>
                        <a:pt x="63" y="68"/>
                      </a:lnTo>
                      <a:lnTo>
                        <a:pt x="57" y="77"/>
                      </a:lnTo>
                      <a:lnTo>
                        <a:pt x="47" y="83"/>
                      </a:lnTo>
                      <a:lnTo>
                        <a:pt x="34" y="84"/>
                      </a:lnTo>
                      <a:lnTo>
                        <a:pt x="12" y="84"/>
                      </a:lnTo>
                      <a:lnTo>
                        <a:pt x="83" y="4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71" name="Freeform 31"/>
                <p:cNvSpPr>
                  <a:spLocks/>
                </p:cNvSpPr>
                <p:nvPr/>
              </p:nvSpPr>
              <p:spPr bwMode="auto">
                <a:xfrm>
                  <a:off x="1254" y="1848"/>
                  <a:ext cx="13" cy="37"/>
                </a:xfrm>
                <a:custGeom>
                  <a:avLst/>
                  <a:gdLst/>
                  <a:ahLst/>
                  <a:cxnLst>
                    <a:cxn ang="0">
                      <a:pos x="13" y="12"/>
                    </a:cxn>
                    <a:cxn ang="0">
                      <a:pos x="13" y="8"/>
                    </a:cxn>
                    <a:cxn ang="0">
                      <a:pos x="12" y="4"/>
                    </a:cxn>
                    <a:cxn ang="0">
                      <a:pos x="11" y="1"/>
                    </a:cxn>
                    <a:cxn ang="0">
                      <a:pos x="8" y="0"/>
                    </a:cxn>
                    <a:cxn ang="0">
                      <a:pos x="3" y="0"/>
                    </a:cxn>
                    <a:cxn ang="0">
                      <a:pos x="2" y="1"/>
                    </a:cxn>
                    <a:cxn ang="0">
                      <a:pos x="0" y="4"/>
                    </a:cxn>
                    <a:cxn ang="0">
                      <a:pos x="0" y="8"/>
                    </a:cxn>
                    <a:cxn ang="0">
                      <a:pos x="2" y="9"/>
                    </a:cxn>
                    <a:cxn ang="0">
                      <a:pos x="3" y="12"/>
                    </a:cxn>
                    <a:cxn ang="0">
                      <a:pos x="8" y="12"/>
                    </a:cxn>
                    <a:cxn ang="0">
                      <a:pos x="11" y="11"/>
                    </a:cxn>
                    <a:cxn ang="0">
                      <a:pos x="11" y="12"/>
                    </a:cxn>
                    <a:cxn ang="0">
                      <a:pos x="9" y="21"/>
                    </a:cxn>
                    <a:cxn ang="0">
                      <a:pos x="3" y="33"/>
                    </a:cxn>
                    <a:cxn ang="0">
                      <a:pos x="2" y="34"/>
                    </a:cxn>
                    <a:cxn ang="0">
                      <a:pos x="2" y="37"/>
                    </a:cxn>
                    <a:cxn ang="0">
                      <a:pos x="3" y="37"/>
                    </a:cxn>
                    <a:cxn ang="0">
                      <a:pos x="4" y="35"/>
                    </a:cxn>
                    <a:cxn ang="0">
                      <a:pos x="8" y="30"/>
                    </a:cxn>
                    <a:cxn ang="0">
                      <a:pos x="12" y="22"/>
                    </a:cxn>
                    <a:cxn ang="0">
                      <a:pos x="13" y="12"/>
                    </a:cxn>
                  </a:cxnLst>
                  <a:rect l="0" t="0" r="r" b="b"/>
                  <a:pathLst>
                    <a:path w="13" h="37">
                      <a:moveTo>
                        <a:pt x="13" y="12"/>
                      </a:moveTo>
                      <a:lnTo>
                        <a:pt x="13" y="8"/>
                      </a:lnTo>
                      <a:lnTo>
                        <a:pt x="12" y="4"/>
                      </a:lnTo>
                      <a:lnTo>
                        <a:pt x="11" y="1"/>
                      </a:lnTo>
                      <a:lnTo>
                        <a:pt x="8" y="0"/>
                      </a:lnTo>
                      <a:lnTo>
                        <a:pt x="3" y="0"/>
                      </a:lnTo>
                      <a:lnTo>
                        <a:pt x="2" y="1"/>
                      </a:lnTo>
                      <a:lnTo>
                        <a:pt x="0" y="4"/>
                      </a:lnTo>
                      <a:lnTo>
                        <a:pt x="0" y="8"/>
                      </a:lnTo>
                      <a:lnTo>
                        <a:pt x="2" y="9"/>
                      </a:lnTo>
                      <a:lnTo>
                        <a:pt x="3" y="12"/>
                      </a:lnTo>
                      <a:lnTo>
                        <a:pt x="8" y="12"/>
                      </a:lnTo>
                      <a:lnTo>
                        <a:pt x="11" y="11"/>
                      </a:lnTo>
                      <a:lnTo>
                        <a:pt x="11" y="12"/>
                      </a:lnTo>
                      <a:lnTo>
                        <a:pt x="9" y="21"/>
                      </a:lnTo>
                      <a:lnTo>
                        <a:pt x="3" y="33"/>
                      </a:lnTo>
                      <a:lnTo>
                        <a:pt x="2" y="34"/>
                      </a:lnTo>
                      <a:lnTo>
                        <a:pt x="2" y="37"/>
                      </a:lnTo>
                      <a:lnTo>
                        <a:pt x="3" y="37"/>
                      </a:lnTo>
                      <a:lnTo>
                        <a:pt x="4" y="35"/>
                      </a:lnTo>
                      <a:lnTo>
                        <a:pt x="8" y="30"/>
                      </a:lnTo>
                      <a:lnTo>
                        <a:pt x="12" y="22"/>
                      </a:lnTo>
                      <a:lnTo>
                        <a:pt x="13" y="12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72" name="Freeform 32"/>
                <p:cNvSpPr>
                  <a:spLocks/>
                </p:cNvSpPr>
                <p:nvPr/>
              </p:nvSpPr>
              <p:spPr bwMode="auto">
                <a:xfrm>
                  <a:off x="1307" y="1772"/>
                  <a:ext cx="124" cy="90"/>
                </a:xfrm>
                <a:custGeom>
                  <a:avLst/>
                  <a:gdLst/>
                  <a:ahLst/>
                  <a:cxnLst>
                    <a:cxn ang="0">
                      <a:pos x="109" y="14"/>
                    </a:cxn>
                    <a:cxn ang="0">
                      <a:pos x="111" y="12"/>
                    </a:cxn>
                    <a:cxn ang="0">
                      <a:pos x="113" y="9"/>
                    </a:cxn>
                    <a:cxn ang="0">
                      <a:pos x="115" y="6"/>
                    </a:cxn>
                    <a:cxn ang="0">
                      <a:pos x="123" y="4"/>
                    </a:cxn>
                    <a:cxn ang="0">
                      <a:pos x="124" y="4"/>
                    </a:cxn>
                    <a:cxn ang="0">
                      <a:pos x="124" y="0"/>
                    </a:cxn>
                    <a:cxn ang="0">
                      <a:pos x="101" y="0"/>
                    </a:cxn>
                    <a:cxn ang="0">
                      <a:pos x="101" y="1"/>
                    </a:cxn>
                    <a:cxn ang="0">
                      <a:pos x="100" y="2"/>
                    </a:cxn>
                    <a:cxn ang="0">
                      <a:pos x="101" y="4"/>
                    </a:cxn>
                    <a:cxn ang="0">
                      <a:pos x="105" y="4"/>
                    </a:cxn>
                    <a:cxn ang="0">
                      <a:pos x="107" y="5"/>
                    </a:cxn>
                    <a:cxn ang="0">
                      <a:pos x="107" y="6"/>
                    </a:cxn>
                    <a:cxn ang="0">
                      <a:pos x="109" y="9"/>
                    </a:cxn>
                    <a:cxn ang="0">
                      <a:pos x="109" y="10"/>
                    </a:cxn>
                    <a:cxn ang="0">
                      <a:pos x="106" y="13"/>
                    </a:cxn>
                    <a:cxn ang="0">
                      <a:pos x="72" y="75"/>
                    </a:cxn>
                    <a:cxn ang="0">
                      <a:pos x="67" y="8"/>
                    </a:cxn>
                    <a:cxn ang="0">
                      <a:pos x="67" y="6"/>
                    </a:cxn>
                    <a:cxn ang="0">
                      <a:pos x="68" y="6"/>
                    </a:cxn>
                    <a:cxn ang="0">
                      <a:pos x="69" y="5"/>
                    </a:cxn>
                    <a:cxn ang="0">
                      <a:pos x="72" y="4"/>
                    </a:cxn>
                    <a:cxn ang="0">
                      <a:pos x="77" y="4"/>
                    </a:cxn>
                    <a:cxn ang="0">
                      <a:pos x="79" y="2"/>
                    </a:cxn>
                    <a:cxn ang="0">
                      <a:pos x="79" y="0"/>
                    </a:cxn>
                    <a:cxn ang="0">
                      <a:pos x="48" y="0"/>
                    </a:cxn>
                    <a:cxn ang="0">
                      <a:pos x="48" y="1"/>
                    </a:cxn>
                    <a:cxn ang="0">
                      <a:pos x="47" y="2"/>
                    </a:cxn>
                    <a:cxn ang="0">
                      <a:pos x="48" y="4"/>
                    </a:cxn>
                    <a:cxn ang="0">
                      <a:pos x="55" y="4"/>
                    </a:cxn>
                    <a:cxn ang="0">
                      <a:pos x="56" y="5"/>
                    </a:cxn>
                    <a:cxn ang="0">
                      <a:pos x="56" y="8"/>
                    </a:cxn>
                    <a:cxn ang="0">
                      <a:pos x="58" y="12"/>
                    </a:cxn>
                    <a:cxn ang="0">
                      <a:pos x="58" y="17"/>
                    </a:cxn>
                    <a:cxn ang="0">
                      <a:pos x="25" y="75"/>
                    </a:cxn>
                    <a:cxn ang="0">
                      <a:pos x="19" y="9"/>
                    </a:cxn>
                    <a:cxn ang="0">
                      <a:pos x="19" y="6"/>
                    </a:cxn>
                    <a:cxn ang="0">
                      <a:pos x="21" y="5"/>
                    </a:cxn>
                    <a:cxn ang="0">
                      <a:pos x="22" y="5"/>
                    </a:cxn>
                    <a:cxn ang="0">
                      <a:pos x="25" y="4"/>
                    </a:cxn>
                    <a:cxn ang="0">
                      <a:pos x="30" y="4"/>
                    </a:cxn>
                    <a:cxn ang="0">
                      <a:pos x="30" y="2"/>
                    </a:cxn>
                    <a:cxn ang="0">
                      <a:pos x="31" y="1"/>
                    </a:cxn>
                    <a:cxn ang="0">
                      <a:pos x="31" y="0"/>
                    </a:cxn>
                    <a:cxn ang="0">
                      <a:pos x="1" y="0"/>
                    </a:cxn>
                    <a:cxn ang="0">
                      <a:pos x="0" y="1"/>
                    </a:cxn>
                    <a:cxn ang="0">
                      <a:pos x="0" y="4"/>
                    </a:cxn>
                    <a:cxn ang="0">
                      <a:pos x="8" y="4"/>
                    </a:cxn>
                    <a:cxn ang="0">
                      <a:pos x="9" y="5"/>
                    </a:cxn>
                    <a:cxn ang="0">
                      <a:pos x="9" y="9"/>
                    </a:cxn>
                    <a:cxn ang="0">
                      <a:pos x="16" y="88"/>
                    </a:cxn>
                    <a:cxn ang="0">
                      <a:pos x="16" y="90"/>
                    </a:cxn>
                    <a:cxn ang="0">
                      <a:pos x="18" y="90"/>
                    </a:cxn>
                    <a:cxn ang="0">
                      <a:pos x="18" y="89"/>
                    </a:cxn>
                    <a:cxn ang="0">
                      <a:pos x="19" y="88"/>
                    </a:cxn>
                    <a:cxn ang="0">
                      <a:pos x="58" y="21"/>
                    </a:cxn>
                    <a:cxn ang="0">
                      <a:pos x="63" y="88"/>
                    </a:cxn>
                    <a:cxn ang="0">
                      <a:pos x="63" y="90"/>
                    </a:cxn>
                    <a:cxn ang="0">
                      <a:pos x="65" y="90"/>
                    </a:cxn>
                    <a:cxn ang="0">
                      <a:pos x="67" y="89"/>
                    </a:cxn>
                    <a:cxn ang="0">
                      <a:pos x="67" y="88"/>
                    </a:cxn>
                    <a:cxn ang="0">
                      <a:pos x="109" y="14"/>
                    </a:cxn>
                  </a:cxnLst>
                  <a:rect l="0" t="0" r="r" b="b"/>
                  <a:pathLst>
                    <a:path w="124" h="90">
                      <a:moveTo>
                        <a:pt x="109" y="14"/>
                      </a:moveTo>
                      <a:lnTo>
                        <a:pt x="111" y="12"/>
                      </a:lnTo>
                      <a:lnTo>
                        <a:pt x="113" y="9"/>
                      </a:lnTo>
                      <a:lnTo>
                        <a:pt x="115" y="6"/>
                      </a:lnTo>
                      <a:lnTo>
                        <a:pt x="123" y="4"/>
                      </a:lnTo>
                      <a:lnTo>
                        <a:pt x="124" y="4"/>
                      </a:lnTo>
                      <a:lnTo>
                        <a:pt x="124" y="0"/>
                      </a:lnTo>
                      <a:lnTo>
                        <a:pt x="101" y="0"/>
                      </a:lnTo>
                      <a:lnTo>
                        <a:pt x="101" y="1"/>
                      </a:lnTo>
                      <a:lnTo>
                        <a:pt x="100" y="2"/>
                      </a:lnTo>
                      <a:lnTo>
                        <a:pt x="101" y="4"/>
                      </a:lnTo>
                      <a:lnTo>
                        <a:pt x="105" y="4"/>
                      </a:lnTo>
                      <a:lnTo>
                        <a:pt x="107" y="5"/>
                      </a:lnTo>
                      <a:lnTo>
                        <a:pt x="107" y="6"/>
                      </a:lnTo>
                      <a:lnTo>
                        <a:pt x="109" y="9"/>
                      </a:lnTo>
                      <a:lnTo>
                        <a:pt x="109" y="10"/>
                      </a:lnTo>
                      <a:lnTo>
                        <a:pt x="106" y="13"/>
                      </a:lnTo>
                      <a:lnTo>
                        <a:pt x="72" y="75"/>
                      </a:lnTo>
                      <a:lnTo>
                        <a:pt x="67" y="8"/>
                      </a:lnTo>
                      <a:lnTo>
                        <a:pt x="67" y="6"/>
                      </a:lnTo>
                      <a:lnTo>
                        <a:pt x="68" y="6"/>
                      </a:lnTo>
                      <a:lnTo>
                        <a:pt x="69" y="5"/>
                      </a:lnTo>
                      <a:lnTo>
                        <a:pt x="72" y="4"/>
                      </a:lnTo>
                      <a:lnTo>
                        <a:pt x="77" y="4"/>
                      </a:lnTo>
                      <a:lnTo>
                        <a:pt x="79" y="2"/>
                      </a:lnTo>
                      <a:lnTo>
                        <a:pt x="79" y="0"/>
                      </a:lnTo>
                      <a:lnTo>
                        <a:pt x="48" y="0"/>
                      </a:lnTo>
                      <a:lnTo>
                        <a:pt x="48" y="1"/>
                      </a:lnTo>
                      <a:lnTo>
                        <a:pt x="47" y="2"/>
                      </a:lnTo>
                      <a:lnTo>
                        <a:pt x="48" y="4"/>
                      </a:lnTo>
                      <a:lnTo>
                        <a:pt x="55" y="4"/>
                      </a:lnTo>
                      <a:lnTo>
                        <a:pt x="56" y="5"/>
                      </a:lnTo>
                      <a:lnTo>
                        <a:pt x="56" y="8"/>
                      </a:lnTo>
                      <a:lnTo>
                        <a:pt x="58" y="12"/>
                      </a:lnTo>
                      <a:lnTo>
                        <a:pt x="58" y="17"/>
                      </a:lnTo>
                      <a:lnTo>
                        <a:pt x="25" y="75"/>
                      </a:lnTo>
                      <a:lnTo>
                        <a:pt x="19" y="9"/>
                      </a:lnTo>
                      <a:lnTo>
                        <a:pt x="19" y="6"/>
                      </a:lnTo>
                      <a:lnTo>
                        <a:pt x="21" y="5"/>
                      </a:lnTo>
                      <a:lnTo>
                        <a:pt x="22" y="5"/>
                      </a:lnTo>
                      <a:lnTo>
                        <a:pt x="25" y="4"/>
                      </a:lnTo>
                      <a:lnTo>
                        <a:pt x="30" y="4"/>
                      </a:lnTo>
                      <a:lnTo>
                        <a:pt x="30" y="2"/>
                      </a:lnTo>
                      <a:lnTo>
                        <a:pt x="31" y="1"/>
                      </a:lnTo>
                      <a:lnTo>
                        <a:pt x="31" y="0"/>
                      </a:ln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0" y="4"/>
                      </a:lnTo>
                      <a:lnTo>
                        <a:pt x="8" y="4"/>
                      </a:lnTo>
                      <a:lnTo>
                        <a:pt x="9" y="5"/>
                      </a:lnTo>
                      <a:lnTo>
                        <a:pt x="9" y="9"/>
                      </a:lnTo>
                      <a:lnTo>
                        <a:pt x="16" y="88"/>
                      </a:lnTo>
                      <a:lnTo>
                        <a:pt x="16" y="90"/>
                      </a:lnTo>
                      <a:lnTo>
                        <a:pt x="18" y="90"/>
                      </a:lnTo>
                      <a:lnTo>
                        <a:pt x="18" y="89"/>
                      </a:lnTo>
                      <a:lnTo>
                        <a:pt x="19" y="88"/>
                      </a:lnTo>
                      <a:lnTo>
                        <a:pt x="58" y="21"/>
                      </a:lnTo>
                      <a:lnTo>
                        <a:pt x="63" y="88"/>
                      </a:lnTo>
                      <a:lnTo>
                        <a:pt x="63" y="90"/>
                      </a:lnTo>
                      <a:lnTo>
                        <a:pt x="65" y="90"/>
                      </a:lnTo>
                      <a:lnTo>
                        <a:pt x="67" y="89"/>
                      </a:lnTo>
                      <a:lnTo>
                        <a:pt x="67" y="88"/>
                      </a:lnTo>
                      <a:lnTo>
                        <a:pt x="109" y="14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73" name="Freeform 33"/>
                <p:cNvSpPr>
                  <a:spLocks/>
                </p:cNvSpPr>
                <p:nvPr/>
              </p:nvSpPr>
              <p:spPr bwMode="auto">
                <a:xfrm>
                  <a:off x="1426" y="1848"/>
                  <a:ext cx="13" cy="37"/>
                </a:xfrm>
                <a:custGeom>
                  <a:avLst/>
                  <a:gdLst/>
                  <a:ahLst/>
                  <a:cxnLst>
                    <a:cxn ang="0">
                      <a:pos x="13" y="12"/>
                    </a:cxn>
                    <a:cxn ang="0">
                      <a:pos x="13" y="8"/>
                    </a:cxn>
                    <a:cxn ang="0">
                      <a:pos x="12" y="4"/>
                    </a:cxn>
                    <a:cxn ang="0">
                      <a:pos x="11" y="1"/>
                    </a:cxn>
                    <a:cxn ang="0">
                      <a:pos x="8" y="0"/>
                    </a:cxn>
                    <a:cxn ang="0">
                      <a:pos x="3" y="0"/>
                    </a:cxn>
                    <a:cxn ang="0">
                      <a:pos x="2" y="1"/>
                    </a:cxn>
                    <a:cxn ang="0">
                      <a:pos x="0" y="4"/>
                    </a:cxn>
                    <a:cxn ang="0">
                      <a:pos x="0" y="8"/>
                    </a:cxn>
                    <a:cxn ang="0">
                      <a:pos x="2" y="9"/>
                    </a:cxn>
                    <a:cxn ang="0">
                      <a:pos x="3" y="12"/>
                    </a:cxn>
                    <a:cxn ang="0">
                      <a:pos x="8" y="12"/>
                    </a:cxn>
                    <a:cxn ang="0">
                      <a:pos x="11" y="11"/>
                    </a:cxn>
                    <a:cxn ang="0">
                      <a:pos x="11" y="12"/>
                    </a:cxn>
                    <a:cxn ang="0">
                      <a:pos x="9" y="21"/>
                    </a:cxn>
                    <a:cxn ang="0">
                      <a:pos x="3" y="33"/>
                    </a:cxn>
                    <a:cxn ang="0">
                      <a:pos x="2" y="34"/>
                    </a:cxn>
                    <a:cxn ang="0">
                      <a:pos x="2" y="37"/>
                    </a:cxn>
                    <a:cxn ang="0">
                      <a:pos x="3" y="37"/>
                    </a:cxn>
                    <a:cxn ang="0">
                      <a:pos x="4" y="35"/>
                    </a:cxn>
                    <a:cxn ang="0">
                      <a:pos x="8" y="30"/>
                    </a:cxn>
                    <a:cxn ang="0">
                      <a:pos x="12" y="22"/>
                    </a:cxn>
                    <a:cxn ang="0">
                      <a:pos x="13" y="12"/>
                    </a:cxn>
                  </a:cxnLst>
                  <a:rect l="0" t="0" r="r" b="b"/>
                  <a:pathLst>
                    <a:path w="13" h="37">
                      <a:moveTo>
                        <a:pt x="13" y="12"/>
                      </a:moveTo>
                      <a:lnTo>
                        <a:pt x="13" y="8"/>
                      </a:lnTo>
                      <a:lnTo>
                        <a:pt x="12" y="4"/>
                      </a:lnTo>
                      <a:lnTo>
                        <a:pt x="11" y="1"/>
                      </a:lnTo>
                      <a:lnTo>
                        <a:pt x="8" y="0"/>
                      </a:lnTo>
                      <a:lnTo>
                        <a:pt x="3" y="0"/>
                      </a:lnTo>
                      <a:lnTo>
                        <a:pt x="2" y="1"/>
                      </a:lnTo>
                      <a:lnTo>
                        <a:pt x="0" y="4"/>
                      </a:lnTo>
                      <a:lnTo>
                        <a:pt x="0" y="8"/>
                      </a:lnTo>
                      <a:lnTo>
                        <a:pt x="2" y="9"/>
                      </a:lnTo>
                      <a:lnTo>
                        <a:pt x="3" y="12"/>
                      </a:lnTo>
                      <a:lnTo>
                        <a:pt x="8" y="12"/>
                      </a:lnTo>
                      <a:lnTo>
                        <a:pt x="11" y="11"/>
                      </a:lnTo>
                      <a:lnTo>
                        <a:pt x="11" y="12"/>
                      </a:lnTo>
                      <a:lnTo>
                        <a:pt x="9" y="21"/>
                      </a:lnTo>
                      <a:lnTo>
                        <a:pt x="3" y="33"/>
                      </a:lnTo>
                      <a:lnTo>
                        <a:pt x="2" y="34"/>
                      </a:lnTo>
                      <a:lnTo>
                        <a:pt x="2" y="37"/>
                      </a:lnTo>
                      <a:lnTo>
                        <a:pt x="3" y="37"/>
                      </a:lnTo>
                      <a:lnTo>
                        <a:pt x="4" y="35"/>
                      </a:lnTo>
                      <a:lnTo>
                        <a:pt x="8" y="30"/>
                      </a:lnTo>
                      <a:lnTo>
                        <a:pt x="12" y="22"/>
                      </a:lnTo>
                      <a:lnTo>
                        <a:pt x="13" y="12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74" name="Freeform 34"/>
                <p:cNvSpPr>
                  <a:spLocks/>
                </p:cNvSpPr>
                <p:nvPr/>
              </p:nvSpPr>
              <p:spPr bwMode="auto">
                <a:xfrm>
                  <a:off x="1475" y="1803"/>
                  <a:ext cx="65" cy="84"/>
                </a:xfrm>
                <a:custGeom>
                  <a:avLst/>
                  <a:gdLst/>
                  <a:ahLst/>
                  <a:cxnLst>
                    <a:cxn ang="0">
                      <a:pos x="46" y="41"/>
                    </a:cxn>
                    <a:cxn ang="0">
                      <a:pos x="44" y="29"/>
                    </a:cxn>
                    <a:cxn ang="0">
                      <a:pos x="40" y="13"/>
                    </a:cxn>
                    <a:cxn ang="0">
                      <a:pos x="39" y="11"/>
                    </a:cxn>
                    <a:cxn ang="0">
                      <a:pos x="37" y="7"/>
                    </a:cxn>
                    <a:cxn ang="0">
                      <a:pos x="35" y="4"/>
                    </a:cxn>
                    <a:cxn ang="0">
                      <a:pos x="31" y="2"/>
                    </a:cxn>
                    <a:cxn ang="0">
                      <a:pos x="29" y="0"/>
                    </a:cxn>
                    <a:cxn ang="0">
                      <a:pos x="23" y="0"/>
                    </a:cxn>
                    <a:cxn ang="0">
                      <a:pos x="13" y="3"/>
                    </a:cxn>
                    <a:cxn ang="0">
                      <a:pos x="6" y="11"/>
                    </a:cxn>
                    <a:cxn ang="0">
                      <a:pos x="1" y="19"/>
                    </a:cxn>
                    <a:cxn ang="0">
                      <a:pos x="0" y="24"/>
                    </a:cxn>
                    <a:cxn ang="0">
                      <a:pos x="0" y="25"/>
                    </a:cxn>
                    <a:cxn ang="0">
                      <a:pos x="2" y="25"/>
                    </a:cxn>
                    <a:cxn ang="0">
                      <a:pos x="2" y="23"/>
                    </a:cxn>
                    <a:cxn ang="0">
                      <a:pos x="5" y="17"/>
                    </a:cxn>
                    <a:cxn ang="0">
                      <a:pos x="10" y="12"/>
                    </a:cxn>
                    <a:cxn ang="0">
                      <a:pos x="16" y="10"/>
                    </a:cxn>
                    <a:cxn ang="0">
                      <a:pos x="22" y="8"/>
                    </a:cxn>
                    <a:cxn ang="0">
                      <a:pos x="31" y="11"/>
                    </a:cxn>
                    <a:cxn ang="0">
                      <a:pos x="38" y="16"/>
                    </a:cxn>
                    <a:cxn ang="0">
                      <a:pos x="40" y="24"/>
                    </a:cxn>
                    <a:cxn ang="0">
                      <a:pos x="43" y="33"/>
                    </a:cxn>
                    <a:cxn ang="0">
                      <a:pos x="43" y="46"/>
                    </a:cxn>
                    <a:cxn ang="0">
                      <a:pos x="42" y="50"/>
                    </a:cxn>
                    <a:cxn ang="0">
                      <a:pos x="42" y="54"/>
                    </a:cxn>
                    <a:cxn ang="0">
                      <a:pos x="37" y="70"/>
                    </a:cxn>
                    <a:cxn ang="0">
                      <a:pos x="35" y="78"/>
                    </a:cxn>
                    <a:cxn ang="0">
                      <a:pos x="34" y="82"/>
                    </a:cxn>
                    <a:cxn ang="0">
                      <a:pos x="34" y="83"/>
                    </a:cxn>
                    <a:cxn ang="0">
                      <a:pos x="35" y="84"/>
                    </a:cxn>
                    <a:cxn ang="0">
                      <a:pos x="37" y="84"/>
                    </a:cxn>
                    <a:cxn ang="0">
                      <a:pos x="38" y="83"/>
                    </a:cxn>
                    <a:cxn ang="0">
                      <a:pos x="38" y="82"/>
                    </a:cxn>
                    <a:cxn ang="0">
                      <a:pos x="39" y="79"/>
                    </a:cxn>
                    <a:cxn ang="0">
                      <a:pos x="40" y="75"/>
                    </a:cxn>
                    <a:cxn ang="0">
                      <a:pos x="43" y="66"/>
                    </a:cxn>
                    <a:cxn ang="0">
                      <a:pos x="44" y="58"/>
                    </a:cxn>
                    <a:cxn ang="0">
                      <a:pos x="44" y="53"/>
                    </a:cxn>
                    <a:cxn ang="0">
                      <a:pos x="46" y="48"/>
                    </a:cxn>
                    <a:cxn ang="0">
                      <a:pos x="50" y="37"/>
                    </a:cxn>
                    <a:cxn ang="0">
                      <a:pos x="56" y="24"/>
                    </a:cxn>
                    <a:cxn ang="0">
                      <a:pos x="63" y="8"/>
                    </a:cxn>
                    <a:cxn ang="0">
                      <a:pos x="64" y="7"/>
                    </a:cxn>
                    <a:cxn ang="0">
                      <a:pos x="64" y="4"/>
                    </a:cxn>
                    <a:cxn ang="0">
                      <a:pos x="65" y="3"/>
                    </a:cxn>
                    <a:cxn ang="0">
                      <a:pos x="65" y="2"/>
                    </a:cxn>
                    <a:cxn ang="0">
                      <a:pos x="63" y="2"/>
                    </a:cxn>
                    <a:cxn ang="0">
                      <a:pos x="63" y="3"/>
                    </a:cxn>
                    <a:cxn ang="0">
                      <a:pos x="61" y="4"/>
                    </a:cxn>
                    <a:cxn ang="0">
                      <a:pos x="60" y="8"/>
                    </a:cxn>
                    <a:cxn ang="0">
                      <a:pos x="59" y="11"/>
                    </a:cxn>
                    <a:cxn ang="0">
                      <a:pos x="56" y="15"/>
                    </a:cxn>
                    <a:cxn ang="0">
                      <a:pos x="55" y="20"/>
                    </a:cxn>
                    <a:cxn ang="0">
                      <a:pos x="52" y="25"/>
                    </a:cxn>
                    <a:cxn ang="0">
                      <a:pos x="50" y="32"/>
                    </a:cxn>
                    <a:cxn ang="0">
                      <a:pos x="46" y="41"/>
                    </a:cxn>
                  </a:cxnLst>
                  <a:rect l="0" t="0" r="r" b="b"/>
                  <a:pathLst>
                    <a:path w="65" h="84">
                      <a:moveTo>
                        <a:pt x="46" y="41"/>
                      </a:moveTo>
                      <a:lnTo>
                        <a:pt x="44" y="29"/>
                      </a:lnTo>
                      <a:lnTo>
                        <a:pt x="40" y="13"/>
                      </a:lnTo>
                      <a:lnTo>
                        <a:pt x="39" y="11"/>
                      </a:lnTo>
                      <a:lnTo>
                        <a:pt x="37" y="7"/>
                      </a:lnTo>
                      <a:lnTo>
                        <a:pt x="35" y="4"/>
                      </a:lnTo>
                      <a:lnTo>
                        <a:pt x="31" y="2"/>
                      </a:lnTo>
                      <a:lnTo>
                        <a:pt x="29" y="0"/>
                      </a:lnTo>
                      <a:lnTo>
                        <a:pt x="23" y="0"/>
                      </a:lnTo>
                      <a:lnTo>
                        <a:pt x="13" y="3"/>
                      </a:lnTo>
                      <a:lnTo>
                        <a:pt x="6" y="11"/>
                      </a:lnTo>
                      <a:lnTo>
                        <a:pt x="1" y="19"/>
                      </a:lnTo>
                      <a:lnTo>
                        <a:pt x="0" y="24"/>
                      </a:lnTo>
                      <a:lnTo>
                        <a:pt x="0" y="25"/>
                      </a:lnTo>
                      <a:lnTo>
                        <a:pt x="2" y="25"/>
                      </a:lnTo>
                      <a:lnTo>
                        <a:pt x="2" y="23"/>
                      </a:lnTo>
                      <a:lnTo>
                        <a:pt x="5" y="17"/>
                      </a:lnTo>
                      <a:lnTo>
                        <a:pt x="10" y="12"/>
                      </a:lnTo>
                      <a:lnTo>
                        <a:pt x="16" y="10"/>
                      </a:lnTo>
                      <a:lnTo>
                        <a:pt x="22" y="8"/>
                      </a:lnTo>
                      <a:lnTo>
                        <a:pt x="31" y="11"/>
                      </a:lnTo>
                      <a:lnTo>
                        <a:pt x="38" y="16"/>
                      </a:lnTo>
                      <a:lnTo>
                        <a:pt x="40" y="24"/>
                      </a:lnTo>
                      <a:lnTo>
                        <a:pt x="43" y="33"/>
                      </a:lnTo>
                      <a:lnTo>
                        <a:pt x="43" y="46"/>
                      </a:lnTo>
                      <a:lnTo>
                        <a:pt x="42" y="50"/>
                      </a:lnTo>
                      <a:lnTo>
                        <a:pt x="42" y="54"/>
                      </a:lnTo>
                      <a:lnTo>
                        <a:pt x="37" y="70"/>
                      </a:lnTo>
                      <a:lnTo>
                        <a:pt x="35" y="78"/>
                      </a:lnTo>
                      <a:lnTo>
                        <a:pt x="34" y="82"/>
                      </a:lnTo>
                      <a:lnTo>
                        <a:pt x="34" y="83"/>
                      </a:lnTo>
                      <a:lnTo>
                        <a:pt x="35" y="84"/>
                      </a:lnTo>
                      <a:lnTo>
                        <a:pt x="37" y="84"/>
                      </a:lnTo>
                      <a:lnTo>
                        <a:pt x="38" y="83"/>
                      </a:lnTo>
                      <a:lnTo>
                        <a:pt x="38" y="82"/>
                      </a:lnTo>
                      <a:lnTo>
                        <a:pt x="39" y="79"/>
                      </a:lnTo>
                      <a:lnTo>
                        <a:pt x="40" y="75"/>
                      </a:lnTo>
                      <a:lnTo>
                        <a:pt x="43" y="66"/>
                      </a:lnTo>
                      <a:lnTo>
                        <a:pt x="44" y="58"/>
                      </a:lnTo>
                      <a:lnTo>
                        <a:pt x="44" y="53"/>
                      </a:lnTo>
                      <a:lnTo>
                        <a:pt x="46" y="48"/>
                      </a:lnTo>
                      <a:lnTo>
                        <a:pt x="50" y="37"/>
                      </a:lnTo>
                      <a:lnTo>
                        <a:pt x="56" y="24"/>
                      </a:lnTo>
                      <a:lnTo>
                        <a:pt x="63" y="8"/>
                      </a:lnTo>
                      <a:lnTo>
                        <a:pt x="64" y="7"/>
                      </a:lnTo>
                      <a:lnTo>
                        <a:pt x="64" y="4"/>
                      </a:lnTo>
                      <a:lnTo>
                        <a:pt x="65" y="3"/>
                      </a:lnTo>
                      <a:lnTo>
                        <a:pt x="65" y="2"/>
                      </a:lnTo>
                      <a:lnTo>
                        <a:pt x="63" y="2"/>
                      </a:lnTo>
                      <a:lnTo>
                        <a:pt x="63" y="3"/>
                      </a:lnTo>
                      <a:lnTo>
                        <a:pt x="61" y="4"/>
                      </a:lnTo>
                      <a:lnTo>
                        <a:pt x="60" y="8"/>
                      </a:lnTo>
                      <a:lnTo>
                        <a:pt x="59" y="11"/>
                      </a:lnTo>
                      <a:lnTo>
                        <a:pt x="56" y="15"/>
                      </a:lnTo>
                      <a:lnTo>
                        <a:pt x="55" y="20"/>
                      </a:lnTo>
                      <a:lnTo>
                        <a:pt x="52" y="25"/>
                      </a:lnTo>
                      <a:lnTo>
                        <a:pt x="50" y="32"/>
                      </a:lnTo>
                      <a:lnTo>
                        <a:pt x="46" y="41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75" name="Freeform 35"/>
                <p:cNvSpPr>
                  <a:spLocks/>
                </p:cNvSpPr>
                <p:nvPr/>
              </p:nvSpPr>
              <p:spPr bwMode="auto">
                <a:xfrm>
                  <a:off x="1554" y="1764"/>
                  <a:ext cx="45" cy="127"/>
                </a:xfrm>
                <a:custGeom>
                  <a:avLst/>
                  <a:gdLst/>
                  <a:ahLst/>
                  <a:cxnLst>
                    <a:cxn ang="0">
                      <a:pos x="27" y="21"/>
                    </a:cxn>
                    <a:cxn ang="0">
                      <a:pos x="27" y="17"/>
                    </a:cxn>
                    <a:cxn ang="0">
                      <a:pos x="26" y="13"/>
                    </a:cxn>
                    <a:cxn ang="0">
                      <a:pos x="26" y="10"/>
                    </a:cxn>
                    <a:cxn ang="0">
                      <a:pos x="23" y="7"/>
                    </a:cxn>
                    <a:cxn ang="0">
                      <a:pos x="21" y="4"/>
                    </a:cxn>
                    <a:cxn ang="0">
                      <a:pos x="15" y="1"/>
                    </a:cxn>
                    <a:cxn ang="0">
                      <a:pos x="10" y="0"/>
                    </a:cxn>
                    <a:cxn ang="0">
                      <a:pos x="0" y="0"/>
                    </a:cxn>
                    <a:cxn ang="0">
                      <a:pos x="0" y="3"/>
                    </a:cxn>
                    <a:cxn ang="0">
                      <a:pos x="2" y="3"/>
                    </a:cxn>
                    <a:cxn ang="0">
                      <a:pos x="7" y="4"/>
                    </a:cxn>
                    <a:cxn ang="0">
                      <a:pos x="11" y="5"/>
                    </a:cxn>
                    <a:cxn ang="0">
                      <a:pos x="17" y="10"/>
                    </a:cxn>
                    <a:cxn ang="0">
                      <a:pos x="18" y="13"/>
                    </a:cxn>
                    <a:cxn ang="0">
                      <a:pos x="18" y="50"/>
                    </a:cxn>
                    <a:cxn ang="0">
                      <a:pos x="19" y="54"/>
                    </a:cxn>
                    <a:cxn ang="0">
                      <a:pos x="22" y="58"/>
                    </a:cxn>
                    <a:cxn ang="0">
                      <a:pos x="24" y="59"/>
                    </a:cxn>
                    <a:cxn ang="0">
                      <a:pos x="27" y="62"/>
                    </a:cxn>
                    <a:cxn ang="0">
                      <a:pos x="31" y="63"/>
                    </a:cxn>
                    <a:cxn ang="0">
                      <a:pos x="34" y="64"/>
                    </a:cxn>
                    <a:cxn ang="0">
                      <a:pos x="28" y="66"/>
                    </a:cxn>
                    <a:cxn ang="0">
                      <a:pos x="23" y="68"/>
                    </a:cxn>
                    <a:cxn ang="0">
                      <a:pos x="21" y="71"/>
                    </a:cxn>
                    <a:cxn ang="0">
                      <a:pos x="18" y="76"/>
                    </a:cxn>
                    <a:cxn ang="0">
                      <a:pos x="18" y="114"/>
                    </a:cxn>
                    <a:cxn ang="0">
                      <a:pos x="15" y="119"/>
                    </a:cxn>
                    <a:cxn ang="0">
                      <a:pos x="14" y="121"/>
                    </a:cxn>
                    <a:cxn ang="0">
                      <a:pos x="6" y="125"/>
                    </a:cxn>
                    <a:cxn ang="0">
                      <a:pos x="1" y="125"/>
                    </a:cxn>
                    <a:cxn ang="0">
                      <a:pos x="0" y="126"/>
                    </a:cxn>
                    <a:cxn ang="0">
                      <a:pos x="0" y="127"/>
                    </a:cxn>
                    <a:cxn ang="0">
                      <a:pos x="2" y="127"/>
                    </a:cxn>
                    <a:cxn ang="0">
                      <a:pos x="14" y="126"/>
                    </a:cxn>
                    <a:cxn ang="0">
                      <a:pos x="23" y="121"/>
                    </a:cxn>
                    <a:cxn ang="0">
                      <a:pos x="27" y="112"/>
                    </a:cxn>
                    <a:cxn ang="0">
                      <a:pos x="27" y="75"/>
                    </a:cxn>
                    <a:cxn ang="0">
                      <a:pos x="28" y="72"/>
                    </a:cxn>
                    <a:cxn ang="0">
                      <a:pos x="31" y="70"/>
                    </a:cxn>
                    <a:cxn ang="0">
                      <a:pos x="39" y="66"/>
                    </a:cxn>
                    <a:cxn ang="0">
                      <a:pos x="44" y="66"/>
                    </a:cxn>
                    <a:cxn ang="0">
                      <a:pos x="45" y="64"/>
                    </a:cxn>
                    <a:cxn ang="0">
                      <a:pos x="45" y="63"/>
                    </a:cxn>
                    <a:cxn ang="0">
                      <a:pos x="44" y="63"/>
                    </a:cxn>
                    <a:cxn ang="0">
                      <a:pos x="43" y="62"/>
                    </a:cxn>
                    <a:cxn ang="0">
                      <a:pos x="40" y="62"/>
                    </a:cxn>
                    <a:cxn ang="0">
                      <a:pos x="38" y="60"/>
                    </a:cxn>
                    <a:cxn ang="0">
                      <a:pos x="34" y="60"/>
                    </a:cxn>
                    <a:cxn ang="0">
                      <a:pos x="28" y="55"/>
                    </a:cxn>
                    <a:cxn ang="0">
                      <a:pos x="27" y="51"/>
                    </a:cxn>
                    <a:cxn ang="0">
                      <a:pos x="27" y="46"/>
                    </a:cxn>
                    <a:cxn ang="0">
                      <a:pos x="27" y="21"/>
                    </a:cxn>
                  </a:cxnLst>
                  <a:rect l="0" t="0" r="r" b="b"/>
                  <a:pathLst>
                    <a:path w="45" h="127">
                      <a:moveTo>
                        <a:pt x="27" y="21"/>
                      </a:moveTo>
                      <a:lnTo>
                        <a:pt x="27" y="17"/>
                      </a:lnTo>
                      <a:lnTo>
                        <a:pt x="26" y="13"/>
                      </a:lnTo>
                      <a:lnTo>
                        <a:pt x="26" y="10"/>
                      </a:lnTo>
                      <a:lnTo>
                        <a:pt x="23" y="7"/>
                      </a:lnTo>
                      <a:lnTo>
                        <a:pt x="21" y="4"/>
                      </a:lnTo>
                      <a:lnTo>
                        <a:pt x="15" y="1"/>
                      </a:lnTo>
                      <a:lnTo>
                        <a:pt x="10" y="0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2" y="3"/>
                      </a:lnTo>
                      <a:lnTo>
                        <a:pt x="7" y="4"/>
                      </a:lnTo>
                      <a:lnTo>
                        <a:pt x="11" y="5"/>
                      </a:lnTo>
                      <a:lnTo>
                        <a:pt x="17" y="10"/>
                      </a:lnTo>
                      <a:lnTo>
                        <a:pt x="18" y="13"/>
                      </a:lnTo>
                      <a:lnTo>
                        <a:pt x="18" y="50"/>
                      </a:lnTo>
                      <a:lnTo>
                        <a:pt x="19" y="54"/>
                      </a:lnTo>
                      <a:lnTo>
                        <a:pt x="22" y="58"/>
                      </a:lnTo>
                      <a:lnTo>
                        <a:pt x="24" y="59"/>
                      </a:lnTo>
                      <a:lnTo>
                        <a:pt x="27" y="62"/>
                      </a:lnTo>
                      <a:lnTo>
                        <a:pt x="31" y="63"/>
                      </a:lnTo>
                      <a:lnTo>
                        <a:pt x="34" y="64"/>
                      </a:lnTo>
                      <a:lnTo>
                        <a:pt x="28" y="66"/>
                      </a:lnTo>
                      <a:lnTo>
                        <a:pt x="23" y="68"/>
                      </a:lnTo>
                      <a:lnTo>
                        <a:pt x="21" y="71"/>
                      </a:lnTo>
                      <a:lnTo>
                        <a:pt x="18" y="76"/>
                      </a:lnTo>
                      <a:lnTo>
                        <a:pt x="18" y="114"/>
                      </a:lnTo>
                      <a:lnTo>
                        <a:pt x="15" y="119"/>
                      </a:lnTo>
                      <a:lnTo>
                        <a:pt x="14" y="121"/>
                      </a:lnTo>
                      <a:lnTo>
                        <a:pt x="6" y="125"/>
                      </a:lnTo>
                      <a:lnTo>
                        <a:pt x="1" y="125"/>
                      </a:lnTo>
                      <a:lnTo>
                        <a:pt x="0" y="126"/>
                      </a:lnTo>
                      <a:lnTo>
                        <a:pt x="0" y="127"/>
                      </a:lnTo>
                      <a:lnTo>
                        <a:pt x="2" y="127"/>
                      </a:lnTo>
                      <a:lnTo>
                        <a:pt x="14" y="126"/>
                      </a:lnTo>
                      <a:lnTo>
                        <a:pt x="23" y="121"/>
                      </a:lnTo>
                      <a:lnTo>
                        <a:pt x="27" y="112"/>
                      </a:lnTo>
                      <a:lnTo>
                        <a:pt x="27" y="75"/>
                      </a:lnTo>
                      <a:lnTo>
                        <a:pt x="28" y="72"/>
                      </a:lnTo>
                      <a:lnTo>
                        <a:pt x="31" y="70"/>
                      </a:lnTo>
                      <a:lnTo>
                        <a:pt x="39" y="66"/>
                      </a:lnTo>
                      <a:lnTo>
                        <a:pt x="44" y="66"/>
                      </a:lnTo>
                      <a:lnTo>
                        <a:pt x="45" y="64"/>
                      </a:lnTo>
                      <a:lnTo>
                        <a:pt x="45" y="63"/>
                      </a:lnTo>
                      <a:lnTo>
                        <a:pt x="44" y="63"/>
                      </a:lnTo>
                      <a:lnTo>
                        <a:pt x="43" y="62"/>
                      </a:lnTo>
                      <a:lnTo>
                        <a:pt x="40" y="62"/>
                      </a:lnTo>
                      <a:lnTo>
                        <a:pt x="38" y="60"/>
                      </a:lnTo>
                      <a:lnTo>
                        <a:pt x="34" y="60"/>
                      </a:lnTo>
                      <a:lnTo>
                        <a:pt x="28" y="55"/>
                      </a:lnTo>
                      <a:lnTo>
                        <a:pt x="27" y="51"/>
                      </a:lnTo>
                      <a:lnTo>
                        <a:pt x="27" y="46"/>
                      </a:lnTo>
                      <a:lnTo>
                        <a:pt x="27" y="21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76" name="Freeform 36"/>
                <p:cNvSpPr>
                  <a:spLocks/>
                </p:cNvSpPr>
                <p:nvPr/>
              </p:nvSpPr>
              <p:spPr bwMode="auto">
                <a:xfrm>
                  <a:off x="1615" y="1764"/>
                  <a:ext cx="30" cy="129"/>
                </a:xfrm>
                <a:custGeom>
                  <a:avLst/>
                  <a:gdLst/>
                  <a:ahLst/>
                  <a:cxnLst>
                    <a:cxn ang="0">
                      <a:pos x="30" y="64"/>
                    </a:cxn>
                    <a:cxn ang="0">
                      <a:pos x="28" y="46"/>
                    </a:cxn>
                    <a:cxn ang="0">
                      <a:pos x="21" y="24"/>
                    </a:cxn>
                    <a:cxn ang="0">
                      <a:pos x="15" y="13"/>
                    </a:cxn>
                    <a:cxn ang="0">
                      <a:pos x="9" y="5"/>
                    </a:cxn>
                    <a:cxn ang="0">
                      <a:pos x="4" y="1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2" y="1"/>
                    </a:cxn>
                    <a:cxn ang="0">
                      <a:pos x="2" y="3"/>
                    </a:cxn>
                    <a:cxn ang="0">
                      <a:pos x="3" y="4"/>
                    </a:cxn>
                    <a:cxn ang="0">
                      <a:pos x="13" y="20"/>
                    </a:cxn>
                    <a:cxn ang="0">
                      <a:pos x="21" y="39"/>
                    </a:cxn>
                    <a:cxn ang="0">
                      <a:pos x="23" y="64"/>
                    </a:cxn>
                    <a:cxn ang="0">
                      <a:pos x="21" y="88"/>
                    </a:cxn>
                    <a:cxn ang="0">
                      <a:pos x="15" y="108"/>
                    </a:cxn>
                    <a:cxn ang="0">
                      <a:pos x="2" y="125"/>
                    </a:cxn>
                    <a:cxn ang="0">
                      <a:pos x="2" y="126"/>
                    </a:cxn>
                    <a:cxn ang="0">
                      <a:pos x="0" y="126"/>
                    </a:cxn>
                    <a:cxn ang="0">
                      <a:pos x="0" y="127"/>
                    </a:cxn>
                    <a:cxn ang="0">
                      <a:pos x="2" y="129"/>
                    </a:cxn>
                    <a:cxn ang="0">
                      <a:pos x="4" y="127"/>
                    </a:cxn>
                    <a:cxn ang="0">
                      <a:pos x="9" y="122"/>
                    </a:cxn>
                    <a:cxn ang="0">
                      <a:pos x="15" y="116"/>
                    </a:cxn>
                    <a:cxn ang="0">
                      <a:pos x="20" y="106"/>
                    </a:cxn>
                    <a:cxn ang="0">
                      <a:pos x="28" y="85"/>
                    </a:cxn>
                    <a:cxn ang="0">
                      <a:pos x="30" y="64"/>
                    </a:cxn>
                  </a:cxnLst>
                  <a:rect l="0" t="0" r="r" b="b"/>
                  <a:pathLst>
                    <a:path w="30" h="129">
                      <a:moveTo>
                        <a:pt x="30" y="64"/>
                      </a:moveTo>
                      <a:lnTo>
                        <a:pt x="28" y="46"/>
                      </a:lnTo>
                      <a:lnTo>
                        <a:pt x="21" y="24"/>
                      </a:lnTo>
                      <a:lnTo>
                        <a:pt x="15" y="13"/>
                      </a:lnTo>
                      <a:lnTo>
                        <a:pt x="9" y="5"/>
                      </a:lnTo>
                      <a:lnTo>
                        <a:pt x="4" y="1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2" y="1"/>
                      </a:lnTo>
                      <a:lnTo>
                        <a:pt x="2" y="3"/>
                      </a:lnTo>
                      <a:lnTo>
                        <a:pt x="3" y="4"/>
                      </a:lnTo>
                      <a:lnTo>
                        <a:pt x="13" y="20"/>
                      </a:lnTo>
                      <a:lnTo>
                        <a:pt x="21" y="39"/>
                      </a:lnTo>
                      <a:lnTo>
                        <a:pt x="23" y="64"/>
                      </a:lnTo>
                      <a:lnTo>
                        <a:pt x="21" y="88"/>
                      </a:lnTo>
                      <a:lnTo>
                        <a:pt x="15" y="108"/>
                      </a:lnTo>
                      <a:lnTo>
                        <a:pt x="2" y="125"/>
                      </a:lnTo>
                      <a:lnTo>
                        <a:pt x="2" y="126"/>
                      </a:lnTo>
                      <a:lnTo>
                        <a:pt x="0" y="126"/>
                      </a:lnTo>
                      <a:lnTo>
                        <a:pt x="0" y="127"/>
                      </a:lnTo>
                      <a:lnTo>
                        <a:pt x="2" y="129"/>
                      </a:lnTo>
                      <a:lnTo>
                        <a:pt x="4" y="127"/>
                      </a:lnTo>
                      <a:lnTo>
                        <a:pt x="9" y="122"/>
                      </a:lnTo>
                      <a:lnTo>
                        <a:pt x="15" y="116"/>
                      </a:lnTo>
                      <a:lnTo>
                        <a:pt x="20" y="106"/>
                      </a:lnTo>
                      <a:lnTo>
                        <a:pt x="28" y="85"/>
                      </a:lnTo>
                      <a:lnTo>
                        <a:pt x="30" y="64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77" name="Rectangle 37"/>
                <p:cNvSpPr>
                  <a:spLocks noChangeArrowheads="1"/>
                </p:cNvSpPr>
                <p:nvPr/>
              </p:nvSpPr>
              <p:spPr bwMode="auto">
                <a:xfrm>
                  <a:off x="2976" y="1751"/>
                  <a:ext cx="6" cy="156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78" name="Rectangle 38"/>
                <p:cNvSpPr>
                  <a:spLocks noChangeArrowheads="1"/>
                </p:cNvSpPr>
                <p:nvPr/>
              </p:nvSpPr>
              <p:spPr bwMode="auto">
                <a:xfrm>
                  <a:off x="5040" y="1751"/>
                  <a:ext cx="5" cy="156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79" name="Rectangle 39"/>
                <p:cNvSpPr>
                  <a:spLocks noChangeArrowheads="1"/>
                </p:cNvSpPr>
                <p:nvPr/>
              </p:nvSpPr>
              <p:spPr bwMode="auto">
                <a:xfrm>
                  <a:off x="719" y="1902"/>
                  <a:ext cx="4327" cy="5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80" name="Rectangle 40"/>
                <p:cNvSpPr>
                  <a:spLocks noChangeArrowheads="1"/>
                </p:cNvSpPr>
                <p:nvPr/>
              </p:nvSpPr>
              <p:spPr bwMode="auto">
                <a:xfrm>
                  <a:off x="719" y="1912"/>
                  <a:ext cx="5" cy="157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81" name="Rectangle 41"/>
                <p:cNvSpPr>
                  <a:spLocks noChangeArrowheads="1"/>
                </p:cNvSpPr>
                <p:nvPr/>
              </p:nvSpPr>
              <p:spPr bwMode="auto">
                <a:xfrm>
                  <a:off x="2976" y="1912"/>
                  <a:ext cx="6" cy="157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82" name="Rectangle 42"/>
                <p:cNvSpPr>
                  <a:spLocks noChangeArrowheads="1"/>
                </p:cNvSpPr>
                <p:nvPr/>
              </p:nvSpPr>
              <p:spPr bwMode="auto">
                <a:xfrm>
                  <a:off x="5040" y="1912"/>
                  <a:ext cx="5" cy="157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83" name="Rectangle 43"/>
                <p:cNvSpPr>
                  <a:spLocks noChangeArrowheads="1"/>
                </p:cNvSpPr>
                <p:nvPr/>
              </p:nvSpPr>
              <p:spPr bwMode="auto">
                <a:xfrm>
                  <a:off x="719" y="2062"/>
                  <a:ext cx="5" cy="156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84" name="Freeform 44"/>
                <p:cNvSpPr>
                  <a:spLocks noEditPoints="1"/>
                </p:cNvSpPr>
                <p:nvPr/>
              </p:nvSpPr>
              <p:spPr bwMode="auto">
                <a:xfrm>
                  <a:off x="786" y="2088"/>
                  <a:ext cx="55" cy="87"/>
                </a:xfrm>
                <a:custGeom>
                  <a:avLst/>
                  <a:gdLst/>
                  <a:ahLst/>
                  <a:cxnLst>
                    <a:cxn ang="0">
                      <a:pos x="42" y="3"/>
                    </a:cxn>
                    <a:cxn ang="0">
                      <a:pos x="42" y="0"/>
                    </a:cxn>
                    <a:cxn ang="0">
                      <a:pos x="39" y="0"/>
                    </a:cxn>
                    <a:cxn ang="0">
                      <a:pos x="38" y="2"/>
                    </a:cxn>
                    <a:cxn ang="0">
                      <a:pos x="0" y="62"/>
                    </a:cxn>
                    <a:cxn ang="0">
                      <a:pos x="0" y="66"/>
                    </a:cxn>
                    <a:cxn ang="0">
                      <a:pos x="32" y="66"/>
                    </a:cxn>
                    <a:cxn ang="0">
                      <a:pos x="32" y="82"/>
                    </a:cxn>
                    <a:cxn ang="0">
                      <a:pos x="31" y="83"/>
                    </a:cxn>
                    <a:cxn ang="0">
                      <a:pos x="21" y="83"/>
                    </a:cxn>
                    <a:cxn ang="0">
                      <a:pos x="21" y="87"/>
                    </a:cxn>
                    <a:cxn ang="0">
                      <a:pos x="55" y="87"/>
                    </a:cxn>
                    <a:cxn ang="0">
                      <a:pos x="55" y="83"/>
                    </a:cxn>
                    <a:cxn ang="0">
                      <a:pos x="44" y="83"/>
                    </a:cxn>
                    <a:cxn ang="0">
                      <a:pos x="43" y="82"/>
                    </a:cxn>
                    <a:cxn ang="0">
                      <a:pos x="42" y="79"/>
                    </a:cxn>
                    <a:cxn ang="0">
                      <a:pos x="42" y="66"/>
                    </a:cxn>
                    <a:cxn ang="0">
                      <a:pos x="55" y="66"/>
                    </a:cxn>
                    <a:cxn ang="0">
                      <a:pos x="55" y="62"/>
                    </a:cxn>
                    <a:cxn ang="0">
                      <a:pos x="42" y="62"/>
                    </a:cxn>
                    <a:cxn ang="0">
                      <a:pos x="42" y="3"/>
                    </a:cxn>
                    <a:cxn ang="0">
                      <a:pos x="34" y="14"/>
                    </a:cxn>
                    <a:cxn ang="0">
                      <a:pos x="34" y="62"/>
                    </a:cxn>
                    <a:cxn ang="0">
                      <a:pos x="2" y="62"/>
                    </a:cxn>
                    <a:cxn ang="0">
                      <a:pos x="34" y="14"/>
                    </a:cxn>
                  </a:cxnLst>
                  <a:rect l="0" t="0" r="r" b="b"/>
                  <a:pathLst>
                    <a:path w="55" h="87">
                      <a:moveTo>
                        <a:pt x="42" y="3"/>
                      </a:moveTo>
                      <a:lnTo>
                        <a:pt x="42" y="0"/>
                      </a:lnTo>
                      <a:lnTo>
                        <a:pt x="39" y="0"/>
                      </a:lnTo>
                      <a:lnTo>
                        <a:pt x="38" y="2"/>
                      </a:lnTo>
                      <a:lnTo>
                        <a:pt x="0" y="62"/>
                      </a:lnTo>
                      <a:lnTo>
                        <a:pt x="0" y="66"/>
                      </a:lnTo>
                      <a:lnTo>
                        <a:pt x="32" y="66"/>
                      </a:lnTo>
                      <a:lnTo>
                        <a:pt x="32" y="82"/>
                      </a:lnTo>
                      <a:lnTo>
                        <a:pt x="31" y="83"/>
                      </a:lnTo>
                      <a:lnTo>
                        <a:pt x="21" y="83"/>
                      </a:lnTo>
                      <a:lnTo>
                        <a:pt x="21" y="87"/>
                      </a:lnTo>
                      <a:lnTo>
                        <a:pt x="55" y="87"/>
                      </a:lnTo>
                      <a:lnTo>
                        <a:pt x="55" y="83"/>
                      </a:lnTo>
                      <a:lnTo>
                        <a:pt x="44" y="83"/>
                      </a:lnTo>
                      <a:lnTo>
                        <a:pt x="43" y="82"/>
                      </a:lnTo>
                      <a:lnTo>
                        <a:pt x="42" y="79"/>
                      </a:lnTo>
                      <a:lnTo>
                        <a:pt x="42" y="66"/>
                      </a:lnTo>
                      <a:lnTo>
                        <a:pt x="55" y="66"/>
                      </a:lnTo>
                      <a:lnTo>
                        <a:pt x="55" y="62"/>
                      </a:lnTo>
                      <a:lnTo>
                        <a:pt x="42" y="62"/>
                      </a:lnTo>
                      <a:lnTo>
                        <a:pt x="42" y="3"/>
                      </a:lnTo>
                      <a:close/>
                      <a:moveTo>
                        <a:pt x="34" y="14"/>
                      </a:moveTo>
                      <a:lnTo>
                        <a:pt x="34" y="62"/>
                      </a:lnTo>
                      <a:lnTo>
                        <a:pt x="2" y="62"/>
                      </a:lnTo>
                      <a:lnTo>
                        <a:pt x="34" y="14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85" name="Freeform 45"/>
                <p:cNvSpPr>
                  <a:spLocks/>
                </p:cNvSpPr>
                <p:nvPr/>
              </p:nvSpPr>
              <p:spPr bwMode="auto">
                <a:xfrm>
                  <a:off x="855" y="2163"/>
                  <a:ext cx="13" cy="12"/>
                </a:xfrm>
                <a:custGeom>
                  <a:avLst/>
                  <a:gdLst/>
                  <a:ahLst/>
                  <a:cxnLst>
                    <a:cxn ang="0">
                      <a:pos x="13" y="5"/>
                    </a:cxn>
                    <a:cxn ang="0">
                      <a:pos x="11" y="0"/>
                    </a:cxn>
                    <a:cxn ang="0">
                      <a:pos x="4" y="0"/>
                    </a:cxn>
                    <a:cxn ang="0">
                      <a:pos x="2" y="3"/>
                    </a:cxn>
                    <a:cxn ang="0">
                      <a:pos x="0" y="5"/>
                    </a:cxn>
                    <a:cxn ang="0">
                      <a:pos x="3" y="11"/>
                    </a:cxn>
                    <a:cxn ang="0">
                      <a:pos x="4" y="12"/>
                    </a:cxn>
                    <a:cxn ang="0">
                      <a:pos x="7" y="12"/>
                    </a:cxn>
                    <a:cxn ang="0">
                      <a:pos x="11" y="11"/>
                    </a:cxn>
                    <a:cxn ang="0">
                      <a:pos x="12" y="9"/>
                    </a:cxn>
                    <a:cxn ang="0">
                      <a:pos x="13" y="5"/>
                    </a:cxn>
                  </a:cxnLst>
                  <a:rect l="0" t="0" r="r" b="b"/>
                  <a:pathLst>
                    <a:path w="13" h="12">
                      <a:moveTo>
                        <a:pt x="13" y="5"/>
                      </a:moveTo>
                      <a:lnTo>
                        <a:pt x="11" y="0"/>
                      </a:lnTo>
                      <a:lnTo>
                        <a:pt x="4" y="0"/>
                      </a:lnTo>
                      <a:lnTo>
                        <a:pt x="2" y="3"/>
                      </a:lnTo>
                      <a:lnTo>
                        <a:pt x="0" y="5"/>
                      </a:lnTo>
                      <a:lnTo>
                        <a:pt x="3" y="11"/>
                      </a:lnTo>
                      <a:lnTo>
                        <a:pt x="4" y="12"/>
                      </a:lnTo>
                      <a:lnTo>
                        <a:pt x="7" y="12"/>
                      </a:lnTo>
                      <a:lnTo>
                        <a:pt x="11" y="11"/>
                      </a:lnTo>
                      <a:lnTo>
                        <a:pt x="12" y="9"/>
                      </a:lnTo>
                      <a:lnTo>
                        <a:pt x="13" y="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86" name="Freeform 46"/>
                <p:cNvSpPr>
                  <a:spLocks noEditPoints="1"/>
                </p:cNvSpPr>
                <p:nvPr/>
              </p:nvSpPr>
              <p:spPr bwMode="auto">
                <a:xfrm>
                  <a:off x="931" y="2119"/>
                  <a:ext cx="66" cy="81"/>
                </a:xfrm>
                <a:custGeom>
                  <a:avLst/>
                  <a:gdLst/>
                  <a:ahLst/>
                  <a:cxnLst>
                    <a:cxn ang="0">
                      <a:pos x="10" y="74"/>
                    </a:cxn>
                    <a:cxn ang="0">
                      <a:pos x="2" y="77"/>
                    </a:cxn>
                    <a:cxn ang="0">
                      <a:pos x="0" y="81"/>
                    </a:cxn>
                    <a:cxn ang="0">
                      <a:pos x="27" y="80"/>
                    </a:cxn>
                    <a:cxn ang="0">
                      <a:pos x="19" y="77"/>
                    </a:cxn>
                    <a:cxn ang="0">
                      <a:pos x="19" y="71"/>
                    </a:cxn>
                    <a:cxn ang="0">
                      <a:pos x="23" y="53"/>
                    </a:cxn>
                    <a:cxn ang="0">
                      <a:pos x="27" y="53"/>
                    </a:cxn>
                    <a:cxn ang="0">
                      <a:pos x="32" y="57"/>
                    </a:cxn>
                    <a:cxn ang="0">
                      <a:pos x="46" y="55"/>
                    </a:cxn>
                    <a:cxn ang="0">
                      <a:pos x="63" y="34"/>
                    </a:cxn>
                    <a:cxn ang="0">
                      <a:pos x="66" y="14"/>
                    </a:cxn>
                    <a:cxn ang="0">
                      <a:pos x="61" y="5"/>
                    </a:cxn>
                    <a:cxn ang="0">
                      <a:pos x="54" y="0"/>
                    </a:cxn>
                    <a:cxn ang="0">
                      <a:pos x="41" y="2"/>
                    </a:cxn>
                    <a:cxn ang="0">
                      <a:pos x="33" y="9"/>
                    </a:cxn>
                    <a:cxn ang="0">
                      <a:pos x="29" y="2"/>
                    </a:cxn>
                    <a:cxn ang="0">
                      <a:pos x="19" y="0"/>
                    </a:cxn>
                    <a:cxn ang="0">
                      <a:pos x="12" y="6"/>
                    </a:cxn>
                    <a:cxn ang="0">
                      <a:pos x="10" y="13"/>
                    </a:cxn>
                    <a:cxn ang="0">
                      <a:pos x="8" y="18"/>
                    </a:cxn>
                    <a:cxn ang="0">
                      <a:pos x="10" y="21"/>
                    </a:cxn>
                    <a:cxn ang="0">
                      <a:pos x="11" y="19"/>
                    </a:cxn>
                    <a:cxn ang="0">
                      <a:pos x="16" y="5"/>
                    </a:cxn>
                    <a:cxn ang="0">
                      <a:pos x="23" y="2"/>
                    </a:cxn>
                    <a:cxn ang="0">
                      <a:pos x="25" y="13"/>
                    </a:cxn>
                    <a:cxn ang="0">
                      <a:pos x="10" y="72"/>
                    </a:cxn>
                    <a:cxn ang="0">
                      <a:pos x="33" y="13"/>
                    </a:cxn>
                    <a:cxn ang="0">
                      <a:pos x="38" y="7"/>
                    </a:cxn>
                    <a:cxn ang="0">
                      <a:pos x="45" y="2"/>
                    </a:cxn>
                    <a:cxn ang="0">
                      <a:pos x="54" y="5"/>
                    </a:cxn>
                    <a:cxn ang="0">
                      <a:pos x="57" y="22"/>
                    </a:cxn>
                    <a:cxn ang="0">
                      <a:pos x="50" y="42"/>
                    </a:cxn>
                    <a:cxn ang="0">
                      <a:pos x="44" y="51"/>
                    </a:cxn>
                    <a:cxn ang="0">
                      <a:pos x="36" y="55"/>
                    </a:cxn>
                    <a:cxn ang="0">
                      <a:pos x="28" y="51"/>
                    </a:cxn>
                    <a:cxn ang="0">
                      <a:pos x="25" y="42"/>
                    </a:cxn>
                  </a:cxnLst>
                  <a:rect l="0" t="0" r="r" b="b"/>
                  <a:pathLst>
                    <a:path w="66" h="81">
                      <a:moveTo>
                        <a:pt x="10" y="72"/>
                      </a:moveTo>
                      <a:lnTo>
                        <a:pt x="10" y="74"/>
                      </a:lnTo>
                      <a:lnTo>
                        <a:pt x="7" y="77"/>
                      </a:lnTo>
                      <a:lnTo>
                        <a:pt x="2" y="77"/>
                      </a:lnTo>
                      <a:lnTo>
                        <a:pt x="0" y="78"/>
                      </a:lnTo>
                      <a:lnTo>
                        <a:pt x="0" y="81"/>
                      </a:lnTo>
                      <a:lnTo>
                        <a:pt x="25" y="81"/>
                      </a:lnTo>
                      <a:lnTo>
                        <a:pt x="27" y="80"/>
                      </a:lnTo>
                      <a:lnTo>
                        <a:pt x="27" y="77"/>
                      </a:lnTo>
                      <a:lnTo>
                        <a:pt x="19" y="77"/>
                      </a:lnTo>
                      <a:lnTo>
                        <a:pt x="17" y="76"/>
                      </a:lnTo>
                      <a:lnTo>
                        <a:pt x="19" y="71"/>
                      </a:lnTo>
                      <a:lnTo>
                        <a:pt x="20" y="63"/>
                      </a:lnTo>
                      <a:lnTo>
                        <a:pt x="23" y="53"/>
                      </a:lnTo>
                      <a:lnTo>
                        <a:pt x="24" y="48"/>
                      </a:lnTo>
                      <a:lnTo>
                        <a:pt x="27" y="53"/>
                      </a:lnTo>
                      <a:lnTo>
                        <a:pt x="29" y="55"/>
                      </a:lnTo>
                      <a:lnTo>
                        <a:pt x="32" y="57"/>
                      </a:lnTo>
                      <a:lnTo>
                        <a:pt x="36" y="57"/>
                      </a:lnTo>
                      <a:lnTo>
                        <a:pt x="46" y="55"/>
                      </a:lnTo>
                      <a:lnTo>
                        <a:pt x="55" y="46"/>
                      </a:lnTo>
                      <a:lnTo>
                        <a:pt x="63" y="34"/>
                      </a:lnTo>
                      <a:lnTo>
                        <a:pt x="66" y="19"/>
                      </a:lnTo>
                      <a:lnTo>
                        <a:pt x="66" y="14"/>
                      </a:lnTo>
                      <a:lnTo>
                        <a:pt x="63" y="9"/>
                      </a:lnTo>
                      <a:lnTo>
                        <a:pt x="61" y="5"/>
                      </a:lnTo>
                      <a:lnTo>
                        <a:pt x="58" y="2"/>
                      </a:lnTo>
                      <a:lnTo>
                        <a:pt x="54" y="0"/>
                      </a:lnTo>
                      <a:lnTo>
                        <a:pt x="45" y="0"/>
                      </a:lnTo>
                      <a:lnTo>
                        <a:pt x="41" y="2"/>
                      </a:lnTo>
                      <a:lnTo>
                        <a:pt x="38" y="4"/>
                      </a:lnTo>
                      <a:lnTo>
                        <a:pt x="33" y="9"/>
                      </a:lnTo>
                      <a:lnTo>
                        <a:pt x="32" y="5"/>
                      </a:lnTo>
                      <a:lnTo>
                        <a:pt x="29" y="2"/>
                      </a:lnTo>
                      <a:lnTo>
                        <a:pt x="25" y="0"/>
                      </a:lnTo>
                      <a:lnTo>
                        <a:pt x="19" y="0"/>
                      </a:lnTo>
                      <a:lnTo>
                        <a:pt x="15" y="2"/>
                      </a:lnTo>
                      <a:lnTo>
                        <a:pt x="12" y="6"/>
                      </a:lnTo>
                      <a:lnTo>
                        <a:pt x="11" y="9"/>
                      </a:lnTo>
                      <a:lnTo>
                        <a:pt x="10" y="13"/>
                      </a:lnTo>
                      <a:lnTo>
                        <a:pt x="10" y="15"/>
                      </a:lnTo>
                      <a:lnTo>
                        <a:pt x="8" y="18"/>
                      </a:lnTo>
                      <a:lnTo>
                        <a:pt x="8" y="19"/>
                      </a:lnTo>
                      <a:lnTo>
                        <a:pt x="10" y="21"/>
                      </a:lnTo>
                      <a:lnTo>
                        <a:pt x="11" y="21"/>
                      </a:lnTo>
                      <a:lnTo>
                        <a:pt x="11" y="19"/>
                      </a:lnTo>
                      <a:lnTo>
                        <a:pt x="12" y="17"/>
                      </a:lnTo>
                      <a:lnTo>
                        <a:pt x="16" y="5"/>
                      </a:lnTo>
                      <a:lnTo>
                        <a:pt x="19" y="2"/>
                      </a:lnTo>
                      <a:lnTo>
                        <a:pt x="23" y="2"/>
                      </a:lnTo>
                      <a:lnTo>
                        <a:pt x="25" y="5"/>
                      </a:lnTo>
                      <a:lnTo>
                        <a:pt x="25" y="13"/>
                      </a:lnTo>
                      <a:lnTo>
                        <a:pt x="24" y="14"/>
                      </a:lnTo>
                      <a:lnTo>
                        <a:pt x="10" y="72"/>
                      </a:lnTo>
                      <a:close/>
                      <a:moveTo>
                        <a:pt x="32" y="15"/>
                      </a:moveTo>
                      <a:lnTo>
                        <a:pt x="33" y="13"/>
                      </a:lnTo>
                      <a:lnTo>
                        <a:pt x="36" y="9"/>
                      </a:lnTo>
                      <a:lnTo>
                        <a:pt x="38" y="7"/>
                      </a:lnTo>
                      <a:lnTo>
                        <a:pt x="42" y="4"/>
                      </a:lnTo>
                      <a:lnTo>
                        <a:pt x="45" y="2"/>
                      </a:lnTo>
                      <a:lnTo>
                        <a:pt x="52" y="2"/>
                      </a:lnTo>
                      <a:lnTo>
                        <a:pt x="54" y="5"/>
                      </a:lnTo>
                      <a:lnTo>
                        <a:pt x="57" y="10"/>
                      </a:lnTo>
                      <a:lnTo>
                        <a:pt x="57" y="22"/>
                      </a:lnTo>
                      <a:lnTo>
                        <a:pt x="54" y="32"/>
                      </a:lnTo>
                      <a:lnTo>
                        <a:pt x="50" y="42"/>
                      </a:lnTo>
                      <a:lnTo>
                        <a:pt x="48" y="47"/>
                      </a:lnTo>
                      <a:lnTo>
                        <a:pt x="44" y="51"/>
                      </a:lnTo>
                      <a:lnTo>
                        <a:pt x="40" y="53"/>
                      </a:lnTo>
                      <a:lnTo>
                        <a:pt x="36" y="55"/>
                      </a:lnTo>
                      <a:lnTo>
                        <a:pt x="32" y="55"/>
                      </a:lnTo>
                      <a:lnTo>
                        <a:pt x="28" y="51"/>
                      </a:lnTo>
                      <a:lnTo>
                        <a:pt x="25" y="46"/>
                      </a:lnTo>
                      <a:lnTo>
                        <a:pt x="25" y="42"/>
                      </a:lnTo>
                      <a:lnTo>
                        <a:pt x="32" y="1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87" name="Freeform 47"/>
                <p:cNvSpPr>
                  <a:spLocks noEditPoints="1"/>
                </p:cNvSpPr>
                <p:nvPr/>
              </p:nvSpPr>
              <p:spPr bwMode="auto">
                <a:xfrm>
                  <a:off x="994" y="2119"/>
                  <a:ext cx="66" cy="81"/>
                </a:xfrm>
                <a:custGeom>
                  <a:avLst/>
                  <a:gdLst/>
                  <a:ahLst/>
                  <a:cxnLst>
                    <a:cxn ang="0">
                      <a:pos x="10" y="74"/>
                    </a:cxn>
                    <a:cxn ang="0">
                      <a:pos x="2" y="77"/>
                    </a:cxn>
                    <a:cxn ang="0">
                      <a:pos x="0" y="81"/>
                    </a:cxn>
                    <a:cxn ang="0">
                      <a:pos x="27" y="80"/>
                    </a:cxn>
                    <a:cxn ang="0">
                      <a:pos x="19" y="77"/>
                    </a:cxn>
                    <a:cxn ang="0">
                      <a:pos x="19" y="71"/>
                    </a:cxn>
                    <a:cxn ang="0">
                      <a:pos x="23" y="53"/>
                    </a:cxn>
                    <a:cxn ang="0">
                      <a:pos x="27" y="53"/>
                    </a:cxn>
                    <a:cxn ang="0">
                      <a:pos x="32" y="57"/>
                    </a:cxn>
                    <a:cxn ang="0">
                      <a:pos x="46" y="55"/>
                    </a:cxn>
                    <a:cxn ang="0">
                      <a:pos x="63" y="34"/>
                    </a:cxn>
                    <a:cxn ang="0">
                      <a:pos x="66" y="14"/>
                    </a:cxn>
                    <a:cxn ang="0">
                      <a:pos x="61" y="5"/>
                    </a:cxn>
                    <a:cxn ang="0">
                      <a:pos x="54" y="0"/>
                    </a:cxn>
                    <a:cxn ang="0">
                      <a:pos x="42" y="2"/>
                    </a:cxn>
                    <a:cxn ang="0">
                      <a:pos x="33" y="9"/>
                    </a:cxn>
                    <a:cxn ang="0">
                      <a:pos x="29" y="2"/>
                    </a:cxn>
                    <a:cxn ang="0">
                      <a:pos x="19" y="0"/>
                    </a:cxn>
                    <a:cxn ang="0">
                      <a:pos x="12" y="6"/>
                    </a:cxn>
                    <a:cxn ang="0">
                      <a:pos x="10" y="13"/>
                    </a:cxn>
                    <a:cxn ang="0">
                      <a:pos x="8" y="18"/>
                    </a:cxn>
                    <a:cxn ang="0">
                      <a:pos x="10" y="21"/>
                    </a:cxn>
                    <a:cxn ang="0">
                      <a:pos x="11" y="19"/>
                    </a:cxn>
                    <a:cxn ang="0">
                      <a:pos x="16" y="5"/>
                    </a:cxn>
                    <a:cxn ang="0">
                      <a:pos x="23" y="2"/>
                    </a:cxn>
                    <a:cxn ang="0">
                      <a:pos x="25" y="13"/>
                    </a:cxn>
                    <a:cxn ang="0">
                      <a:pos x="10" y="72"/>
                    </a:cxn>
                    <a:cxn ang="0">
                      <a:pos x="33" y="13"/>
                    </a:cxn>
                    <a:cxn ang="0">
                      <a:pos x="38" y="7"/>
                    </a:cxn>
                    <a:cxn ang="0">
                      <a:pos x="46" y="2"/>
                    </a:cxn>
                    <a:cxn ang="0">
                      <a:pos x="57" y="7"/>
                    </a:cxn>
                    <a:cxn ang="0">
                      <a:pos x="58" y="14"/>
                    </a:cxn>
                    <a:cxn ang="0">
                      <a:pos x="54" y="32"/>
                    </a:cxn>
                    <a:cxn ang="0">
                      <a:pos x="48" y="47"/>
                    </a:cxn>
                    <a:cxn ang="0">
                      <a:pos x="40" y="53"/>
                    </a:cxn>
                    <a:cxn ang="0">
                      <a:pos x="32" y="55"/>
                    </a:cxn>
                    <a:cxn ang="0">
                      <a:pos x="27" y="48"/>
                    </a:cxn>
                    <a:cxn ang="0">
                      <a:pos x="25" y="44"/>
                    </a:cxn>
                    <a:cxn ang="0">
                      <a:pos x="32" y="15"/>
                    </a:cxn>
                  </a:cxnLst>
                  <a:rect l="0" t="0" r="r" b="b"/>
                  <a:pathLst>
                    <a:path w="66" h="81">
                      <a:moveTo>
                        <a:pt x="10" y="72"/>
                      </a:moveTo>
                      <a:lnTo>
                        <a:pt x="10" y="74"/>
                      </a:lnTo>
                      <a:lnTo>
                        <a:pt x="7" y="77"/>
                      </a:lnTo>
                      <a:lnTo>
                        <a:pt x="2" y="77"/>
                      </a:lnTo>
                      <a:lnTo>
                        <a:pt x="0" y="78"/>
                      </a:lnTo>
                      <a:lnTo>
                        <a:pt x="0" y="81"/>
                      </a:lnTo>
                      <a:lnTo>
                        <a:pt x="25" y="81"/>
                      </a:lnTo>
                      <a:lnTo>
                        <a:pt x="27" y="80"/>
                      </a:lnTo>
                      <a:lnTo>
                        <a:pt x="27" y="77"/>
                      </a:lnTo>
                      <a:lnTo>
                        <a:pt x="19" y="77"/>
                      </a:lnTo>
                      <a:lnTo>
                        <a:pt x="17" y="76"/>
                      </a:lnTo>
                      <a:lnTo>
                        <a:pt x="19" y="71"/>
                      </a:lnTo>
                      <a:lnTo>
                        <a:pt x="20" y="63"/>
                      </a:lnTo>
                      <a:lnTo>
                        <a:pt x="23" y="53"/>
                      </a:lnTo>
                      <a:lnTo>
                        <a:pt x="24" y="48"/>
                      </a:lnTo>
                      <a:lnTo>
                        <a:pt x="27" y="53"/>
                      </a:lnTo>
                      <a:lnTo>
                        <a:pt x="29" y="55"/>
                      </a:lnTo>
                      <a:lnTo>
                        <a:pt x="32" y="57"/>
                      </a:lnTo>
                      <a:lnTo>
                        <a:pt x="36" y="57"/>
                      </a:lnTo>
                      <a:lnTo>
                        <a:pt x="46" y="55"/>
                      </a:lnTo>
                      <a:lnTo>
                        <a:pt x="57" y="46"/>
                      </a:lnTo>
                      <a:lnTo>
                        <a:pt x="63" y="34"/>
                      </a:lnTo>
                      <a:lnTo>
                        <a:pt x="66" y="19"/>
                      </a:lnTo>
                      <a:lnTo>
                        <a:pt x="66" y="14"/>
                      </a:lnTo>
                      <a:lnTo>
                        <a:pt x="63" y="9"/>
                      </a:lnTo>
                      <a:lnTo>
                        <a:pt x="61" y="5"/>
                      </a:lnTo>
                      <a:lnTo>
                        <a:pt x="58" y="2"/>
                      </a:lnTo>
                      <a:lnTo>
                        <a:pt x="54" y="0"/>
                      </a:lnTo>
                      <a:lnTo>
                        <a:pt x="45" y="0"/>
                      </a:lnTo>
                      <a:lnTo>
                        <a:pt x="42" y="2"/>
                      </a:lnTo>
                      <a:lnTo>
                        <a:pt x="38" y="4"/>
                      </a:lnTo>
                      <a:lnTo>
                        <a:pt x="33" y="9"/>
                      </a:lnTo>
                      <a:lnTo>
                        <a:pt x="32" y="5"/>
                      </a:lnTo>
                      <a:lnTo>
                        <a:pt x="29" y="2"/>
                      </a:lnTo>
                      <a:lnTo>
                        <a:pt x="25" y="0"/>
                      </a:lnTo>
                      <a:lnTo>
                        <a:pt x="19" y="0"/>
                      </a:lnTo>
                      <a:lnTo>
                        <a:pt x="15" y="2"/>
                      </a:lnTo>
                      <a:lnTo>
                        <a:pt x="12" y="6"/>
                      </a:lnTo>
                      <a:lnTo>
                        <a:pt x="11" y="9"/>
                      </a:lnTo>
                      <a:lnTo>
                        <a:pt x="10" y="13"/>
                      </a:lnTo>
                      <a:lnTo>
                        <a:pt x="10" y="15"/>
                      </a:lnTo>
                      <a:lnTo>
                        <a:pt x="8" y="18"/>
                      </a:lnTo>
                      <a:lnTo>
                        <a:pt x="8" y="19"/>
                      </a:lnTo>
                      <a:lnTo>
                        <a:pt x="10" y="21"/>
                      </a:lnTo>
                      <a:lnTo>
                        <a:pt x="11" y="21"/>
                      </a:lnTo>
                      <a:lnTo>
                        <a:pt x="11" y="19"/>
                      </a:lnTo>
                      <a:lnTo>
                        <a:pt x="12" y="17"/>
                      </a:lnTo>
                      <a:lnTo>
                        <a:pt x="16" y="5"/>
                      </a:lnTo>
                      <a:lnTo>
                        <a:pt x="19" y="2"/>
                      </a:lnTo>
                      <a:lnTo>
                        <a:pt x="23" y="2"/>
                      </a:lnTo>
                      <a:lnTo>
                        <a:pt x="25" y="5"/>
                      </a:lnTo>
                      <a:lnTo>
                        <a:pt x="25" y="13"/>
                      </a:lnTo>
                      <a:lnTo>
                        <a:pt x="24" y="14"/>
                      </a:lnTo>
                      <a:lnTo>
                        <a:pt x="10" y="72"/>
                      </a:lnTo>
                      <a:close/>
                      <a:moveTo>
                        <a:pt x="32" y="15"/>
                      </a:moveTo>
                      <a:lnTo>
                        <a:pt x="33" y="13"/>
                      </a:lnTo>
                      <a:lnTo>
                        <a:pt x="36" y="9"/>
                      </a:lnTo>
                      <a:lnTo>
                        <a:pt x="38" y="7"/>
                      </a:lnTo>
                      <a:lnTo>
                        <a:pt x="42" y="4"/>
                      </a:lnTo>
                      <a:lnTo>
                        <a:pt x="46" y="2"/>
                      </a:lnTo>
                      <a:lnTo>
                        <a:pt x="52" y="2"/>
                      </a:lnTo>
                      <a:lnTo>
                        <a:pt x="57" y="7"/>
                      </a:lnTo>
                      <a:lnTo>
                        <a:pt x="57" y="10"/>
                      </a:lnTo>
                      <a:lnTo>
                        <a:pt x="58" y="14"/>
                      </a:lnTo>
                      <a:lnTo>
                        <a:pt x="57" y="22"/>
                      </a:lnTo>
                      <a:lnTo>
                        <a:pt x="54" y="32"/>
                      </a:lnTo>
                      <a:lnTo>
                        <a:pt x="50" y="42"/>
                      </a:lnTo>
                      <a:lnTo>
                        <a:pt x="48" y="47"/>
                      </a:lnTo>
                      <a:lnTo>
                        <a:pt x="44" y="51"/>
                      </a:lnTo>
                      <a:lnTo>
                        <a:pt x="40" y="53"/>
                      </a:lnTo>
                      <a:lnTo>
                        <a:pt x="36" y="55"/>
                      </a:lnTo>
                      <a:lnTo>
                        <a:pt x="32" y="55"/>
                      </a:lnTo>
                      <a:lnTo>
                        <a:pt x="28" y="51"/>
                      </a:lnTo>
                      <a:lnTo>
                        <a:pt x="27" y="48"/>
                      </a:lnTo>
                      <a:lnTo>
                        <a:pt x="27" y="46"/>
                      </a:lnTo>
                      <a:lnTo>
                        <a:pt x="25" y="44"/>
                      </a:lnTo>
                      <a:lnTo>
                        <a:pt x="25" y="42"/>
                      </a:lnTo>
                      <a:lnTo>
                        <a:pt x="32" y="1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88" name="Freeform 48"/>
                <p:cNvSpPr>
                  <a:spLocks/>
                </p:cNvSpPr>
                <p:nvPr/>
              </p:nvSpPr>
              <p:spPr bwMode="auto">
                <a:xfrm>
                  <a:off x="1103" y="2120"/>
                  <a:ext cx="115" cy="46"/>
                </a:xfrm>
                <a:custGeom>
                  <a:avLst/>
                  <a:gdLst/>
                  <a:ahLst/>
                  <a:cxnLst>
                    <a:cxn ang="0">
                      <a:pos x="104" y="25"/>
                    </a:cxn>
                    <a:cxn ang="0">
                      <a:pos x="96" y="33"/>
                    </a:cxn>
                    <a:cxn ang="0">
                      <a:pos x="94" y="37"/>
                    </a:cxn>
                    <a:cxn ang="0">
                      <a:pos x="92" y="41"/>
                    </a:cxn>
                    <a:cxn ang="0">
                      <a:pos x="91" y="43"/>
                    </a:cxn>
                    <a:cxn ang="0">
                      <a:pos x="90" y="45"/>
                    </a:cxn>
                    <a:cxn ang="0">
                      <a:pos x="91" y="46"/>
                    </a:cxn>
                    <a:cxn ang="0">
                      <a:pos x="94" y="46"/>
                    </a:cxn>
                    <a:cxn ang="0">
                      <a:pos x="94" y="45"/>
                    </a:cxn>
                    <a:cxn ang="0">
                      <a:pos x="95" y="42"/>
                    </a:cxn>
                    <a:cxn ang="0">
                      <a:pos x="97" y="39"/>
                    </a:cxn>
                    <a:cxn ang="0">
                      <a:pos x="99" y="35"/>
                    </a:cxn>
                    <a:cxn ang="0">
                      <a:pos x="107" y="27"/>
                    </a:cxn>
                    <a:cxn ang="0">
                      <a:pos x="113" y="25"/>
                    </a:cxn>
                    <a:cxn ang="0">
                      <a:pos x="115" y="24"/>
                    </a:cxn>
                    <a:cxn ang="0">
                      <a:pos x="115" y="22"/>
                    </a:cxn>
                    <a:cxn ang="0">
                      <a:pos x="111" y="20"/>
                    </a:cxn>
                    <a:cxn ang="0">
                      <a:pos x="105" y="17"/>
                    </a:cxn>
                    <a:cxn ang="0">
                      <a:pos x="101" y="13"/>
                    </a:cxn>
                    <a:cxn ang="0">
                      <a:pos x="97" y="8"/>
                    </a:cxn>
                    <a:cxn ang="0">
                      <a:pos x="95" y="1"/>
                    </a:cxn>
                    <a:cxn ang="0">
                      <a:pos x="94" y="1"/>
                    </a:cxn>
                    <a:cxn ang="0">
                      <a:pos x="94" y="0"/>
                    </a:cxn>
                    <a:cxn ang="0">
                      <a:pos x="91" y="0"/>
                    </a:cxn>
                    <a:cxn ang="0">
                      <a:pos x="91" y="1"/>
                    </a:cxn>
                    <a:cxn ang="0">
                      <a:pos x="90" y="1"/>
                    </a:cxn>
                    <a:cxn ang="0">
                      <a:pos x="90" y="3"/>
                    </a:cxn>
                    <a:cxn ang="0">
                      <a:pos x="91" y="5"/>
                    </a:cxn>
                    <a:cxn ang="0">
                      <a:pos x="96" y="13"/>
                    </a:cxn>
                    <a:cxn ang="0">
                      <a:pos x="104" y="21"/>
                    </a:cxn>
                    <a:cxn ang="0">
                      <a:pos x="2" y="21"/>
                    </a:cxn>
                    <a:cxn ang="0">
                      <a:pos x="0" y="24"/>
                    </a:cxn>
                    <a:cxn ang="0">
                      <a:pos x="2" y="25"/>
                    </a:cxn>
                    <a:cxn ang="0">
                      <a:pos x="6" y="25"/>
                    </a:cxn>
                    <a:cxn ang="0">
                      <a:pos x="104" y="25"/>
                    </a:cxn>
                  </a:cxnLst>
                  <a:rect l="0" t="0" r="r" b="b"/>
                  <a:pathLst>
                    <a:path w="115" h="46">
                      <a:moveTo>
                        <a:pt x="104" y="25"/>
                      </a:moveTo>
                      <a:lnTo>
                        <a:pt x="96" y="33"/>
                      </a:lnTo>
                      <a:lnTo>
                        <a:pt x="94" y="37"/>
                      </a:lnTo>
                      <a:lnTo>
                        <a:pt x="92" y="41"/>
                      </a:lnTo>
                      <a:lnTo>
                        <a:pt x="91" y="43"/>
                      </a:lnTo>
                      <a:lnTo>
                        <a:pt x="90" y="45"/>
                      </a:lnTo>
                      <a:lnTo>
                        <a:pt x="91" y="46"/>
                      </a:lnTo>
                      <a:lnTo>
                        <a:pt x="94" y="46"/>
                      </a:lnTo>
                      <a:lnTo>
                        <a:pt x="94" y="45"/>
                      </a:lnTo>
                      <a:lnTo>
                        <a:pt x="95" y="42"/>
                      </a:lnTo>
                      <a:lnTo>
                        <a:pt x="97" y="39"/>
                      </a:lnTo>
                      <a:lnTo>
                        <a:pt x="99" y="35"/>
                      </a:lnTo>
                      <a:lnTo>
                        <a:pt x="107" y="27"/>
                      </a:lnTo>
                      <a:lnTo>
                        <a:pt x="113" y="25"/>
                      </a:lnTo>
                      <a:lnTo>
                        <a:pt x="115" y="24"/>
                      </a:lnTo>
                      <a:lnTo>
                        <a:pt x="115" y="22"/>
                      </a:lnTo>
                      <a:lnTo>
                        <a:pt x="111" y="20"/>
                      </a:lnTo>
                      <a:lnTo>
                        <a:pt x="105" y="17"/>
                      </a:lnTo>
                      <a:lnTo>
                        <a:pt x="101" y="13"/>
                      </a:lnTo>
                      <a:lnTo>
                        <a:pt x="97" y="8"/>
                      </a:lnTo>
                      <a:lnTo>
                        <a:pt x="95" y="1"/>
                      </a:lnTo>
                      <a:lnTo>
                        <a:pt x="94" y="1"/>
                      </a:lnTo>
                      <a:lnTo>
                        <a:pt x="94" y="0"/>
                      </a:lnTo>
                      <a:lnTo>
                        <a:pt x="91" y="0"/>
                      </a:lnTo>
                      <a:lnTo>
                        <a:pt x="91" y="1"/>
                      </a:lnTo>
                      <a:lnTo>
                        <a:pt x="90" y="1"/>
                      </a:lnTo>
                      <a:lnTo>
                        <a:pt x="90" y="3"/>
                      </a:lnTo>
                      <a:lnTo>
                        <a:pt x="91" y="5"/>
                      </a:lnTo>
                      <a:lnTo>
                        <a:pt x="96" y="13"/>
                      </a:lnTo>
                      <a:lnTo>
                        <a:pt x="104" y="21"/>
                      </a:lnTo>
                      <a:lnTo>
                        <a:pt x="2" y="21"/>
                      </a:lnTo>
                      <a:lnTo>
                        <a:pt x="0" y="24"/>
                      </a:lnTo>
                      <a:lnTo>
                        <a:pt x="2" y="25"/>
                      </a:lnTo>
                      <a:lnTo>
                        <a:pt x="6" y="25"/>
                      </a:lnTo>
                      <a:lnTo>
                        <a:pt x="104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89" name="Freeform 49"/>
                <p:cNvSpPr>
                  <a:spLocks/>
                </p:cNvSpPr>
                <p:nvPr/>
              </p:nvSpPr>
              <p:spPr bwMode="auto">
                <a:xfrm>
                  <a:off x="1265" y="2095"/>
                  <a:ext cx="39" cy="81"/>
                </a:xfrm>
                <a:custGeom>
                  <a:avLst/>
                  <a:gdLst/>
                  <a:ahLst/>
                  <a:cxnLst>
                    <a:cxn ang="0">
                      <a:pos x="23" y="29"/>
                    </a:cxn>
                    <a:cxn ang="0">
                      <a:pos x="37" y="29"/>
                    </a:cxn>
                    <a:cxn ang="0">
                      <a:pos x="39" y="26"/>
                    </a:cxn>
                    <a:cxn ang="0">
                      <a:pos x="38" y="25"/>
                    </a:cxn>
                    <a:cxn ang="0">
                      <a:pos x="23" y="25"/>
                    </a:cxn>
                    <a:cxn ang="0">
                      <a:pos x="29" y="7"/>
                    </a:cxn>
                    <a:cxn ang="0">
                      <a:pos x="29" y="1"/>
                    </a:cxn>
                    <a:cxn ang="0">
                      <a:pos x="27" y="0"/>
                    </a:cxn>
                    <a:cxn ang="0">
                      <a:pos x="23" y="0"/>
                    </a:cxn>
                    <a:cxn ang="0">
                      <a:pos x="22" y="1"/>
                    </a:cxn>
                    <a:cxn ang="0">
                      <a:pos x="21" y="4"/>
                    </a:cxn>
                    <a:cxn ang="0">
                      <a:pos x="16" y="25"/>
                    </a:cxn>
                    <a:cxn ang="0">
                      <a:pos x="0" y="25"/>
                    </a:cxn>
                    <a:cxn ang="0">
                      <a:pos x="0" y="28"/>
                    </a:cxn>
                    <a:cxn ang="0">
                      <a:pos x="1" y="29"/>
                    </a:cxn>
                    <a:cxn ang="0">
                      <a:pos x="14" y="29"/>
                    </a:cxn>
                    <a:cxn ang="0">
                      <a:pos x="6" y="62"/>
                    </a:cxn>
                    <a:cxn ang="0">
                      <a:pos x="5" y="64"/>
                    </a:cxn>
                    <a:cxn ang="0">
                      <a:pos x="5" y="73"/>
                    </a:cxn>
                    <a:cxn ang="0">
                      <a:pos x="6" y="76"/>
                    </a:cxn>
                    <a:cxn ang="0">
                      <a:pos x="9" y="79"/>
                    </a:cxn>
                    <a:cxn ang="0">
                      <a:pos x="13" y="81"/>
                    </a:cxn>
                    <a:cxn ang="0">
                      <a:pos x="17" y="81"/>
                    </a:cxn>
                    <a:cxn ang="0">
                      <a:pos x="25" y="79"/>
                    </a:cxn>
                    <a:cxn ang="0">
                      <a:pos x="31" y="72"/>
                    </a:cxn>
                    <a:cxn ang="0">
                      <a:pos x="34" y="68"/>
                    </a:cxn>
                    <a:cxn ang="0">
                      <a:pos x="37" y="63"/>
                    </a:cxn>
                    <a:cxn ang="0">
                      <a:pos x="37" y="60"/>
                    </a:cxn>
                    <a:cxn ang="0">
                      <a:pos x="34" y="60"/>
                    </a:cxn>
                    <a:cxn ang="0">
                      <a:pos x="34" y="62"/>
                    </a:cxn>
                    <a:cxn ang="0">
                      <a:pos x="33" y="63"/>
                    </a:cxn>
                    <a:cxn ang="0">
                      <a:pos x="31" y="67"/>
                    </a:cxn>
                    <a:cxn ang="0">
                      <a:pos x="29" y="71"/>
                    </a:cxn>
                    <a:cxn ang="0">
                      <a:pos x="25" y="75"/>
                    </a:cxn>
                    <a:cxn ang="0">
                      <a:pos x="21" y="77"/>
                    </a:cxn>
                    <a:cxn ang="0">
                      <a:pos x="17" y="79"/>
                    </a:cxn>
                    <a:cxn ang="0">
                      <a:pos x="14" y="79"/>
                    </a:cxn>
                    <a:cxn ang="0">
                      <a:pos x="13" y="77"/>
                    </a:cxn>
                    <a:cxn ang="0">
                      <a:pos x="13" y="68"/>
                    </a:cxn>
                    <a:cxn ang="0">
                      <a:pos x="23" y="29"/>
                    </a:cxn>
                  </a:cxnLst>
                  <a:rect l="0" t="0" r="r" b="b"/>
                  <a:pathLst>
                    <a:path w="39" h="81">
                      <a:moveTo>
                        <a:pt x="23" y="29"/>
                      </a:moveTo>
                      <a:lnTo>
                        <a:pt x="37" y="29"/>
                      </a:lnTo>
                      <a:lnTo>
                        <a:pt x="39" y="26"/>
                      </a:lnTo>
                      <a:lnTo>
                        <a:pt x="38" y="25"/>
                      </a:lnTo>
                      <a:lnTo>
                        <a:pt x="23" y="25"/>
                      </a:lnTo>
                      <a:lnTo>
                        <a:pt x="29" y="7"/>
                      </a:lnTo>
                      <a:lnTo>
                        <a:pt x="29" y="1"/>
                      </a:lnTo>
                      <a:lnTo>
                        <a:pt x="27" y="0"/>
                      </a:lnTo>
                      <a:lnTo>
                        <a:pt x="23" y="0"/>
                      </a:lnTo>
                      <a:lnTo>
                        <a:pt x="22" y="1"/>
                      </a:lnTo>
                      <a:lnTo>
                        <a:pt x="21" y="4"/>
                      </a:lnTo>
                      <a:lnTo>
                        <a:pt x="16" y="25"/>
                      </a:lnTo>
                      <a:lnTo>
                        <a:pt x="0" y="25"/>
                      </a:lnTo>
                      <a:lnTo>
                        <a:pt x="0" y="28"/>
                      </a:lnTo>
                      <a:lnTo>
                        <a:pt x="1" y="29"/>
                      </a:lnTo>
                      <a:lnTo>
                        <a:pt x="14" y="29"/>
                      </a:lnTo>
                      <a:lnTo>
                        <a:pt x="6" y="62"/>
                      </a:lnTo>
                      <a:lnTo>
                        <a:pt x="5" y="64"/>
                      </a:lnTo>
                      <a:lnTo>
                        <a:pt x="5" y="73"/>
                      </a:lnTo>
                      <a:lnTo>
                        <a:pt x="6" y="76"/>
                      </a:lnTo>
                      <a:lnTo>
                        <a:pt x="9" y="79"/>
                      </a:lnTo>
                      <a:lnTo>
                        <a:pt x="13" y="81"/>
                      </a:lnTo>
                      <a:lnTo>
                        <a:pt x="17" y="81"/>
                      </a:lnTo>
                      <a:lnTo>
                        <a:pt x="25" y="79"/>
                      </a:lnTo>
                      <a:lnTo>
                        <a:pt x="31" y="72"/>
                      </a:lnTo>
                      <a:lnTo>
                        <a:pt x="34" y="68"/>
                      </a:lnTo>
                      <a:lnTo>
                        <a:pt x="37" y="63"/>
                      </a:lnTo>
                      <a:lnTo>
                        <a:pt x="37" y="60"/>
                      </a:lnTo>
                      <a:lnTo>
                        <a:pt x="34" y="60"/>
                      </a:lnTo>
                      <a:lnTo>
                        <a:pt x="34" y="62"/>
                      </a:lnTo>
                      <a:lnTo>
                        <a:pt x="33" y="63"/>
                      </a:lnTo>
                      <a:lnTo>
                        <a:pt x="31" y="67"/>
                      </a:lnTo>
                      <a:lnTo>
                        <a:pt x="29" y="71"/>
                      </a:lnTo>
                      <a:lnTo>
                        <a:pt x="25" y="75"/>
                      </a:lnTo>
                      <a:lnTo>
                        <a:pt x="21" y="77"/>
                      </a:lnTo>
                      <a:lnTo>
                        <a:pt x="17" y="79"/>
                      </a:lnTo>
                      <a:lnTo>
                        <a:pt x="14" y="79"/>
                      </a:lnTo>
                      <a:lnTo>
                        <a:pt x="13" y="77"/>
                      </a:lnTo>
                      <a:lnTo>
                        <a:pt x="13" y="68"/>
                      </a:lnTo>
                      <a:lnTo>
                        <a:pt x="23" y="29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90" name="Rectangle 50"/>
                <p:cNvSpPr>
                  <a:spLocks noChangeArrowheads="1"/>
                </p:cNvSpPr>
                <p:nvPr/>
              </p:nvSpPr>
              <p:spPr bwMode="auto">
                <a:xfrm>
                  <a:off x="1317" y="2077"/>
                  <a:ext cx="45" cy="2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91" name="Freeform 51"/>
                <p:cNvSpPr>
                  <a:spLocks/>
                </p:cNvSpPr>
                <p:nvPr/>
              </p:nvSpPr>
              <p:spPr bwMode="auto">
                <a:xfrm>
                  <a:off x="1309" y="2095"/>
                  <a:ext cx="40" cy="81"/>
                </a:xfrm>
                <a:custGeom>
                  <a:avLst/>
                  <a:gdLst/>
                  <a:ahLst/>
                  <a:cxnLst>
                    <a:cxn ang="0">
                      <a:pos x="24" y="29"/>
                    </a:cxn>
                    <a:cxn ang="0">
                      <a:pos x="37" y="29"/>
                    </a:cxn>
                    <a:cxn ang="0">
                      <a:pos x="40" y="26"/>
                    </a:cxn>
                    <a:cxn ang="0">
                      <a:pos x="38" y="25"/>
                    </a:cxn>
                    <a:cxn ang="0">
                      <a:pos x="24" y="25"/>
                    </a:cxn>
                    <a:cxn ang="0">
                      <a:pos x="29" y="7"/>
                    </a:cxn>
                    <a:cxn ang="0">
                      <a:pos x="29" y="1"/>
                    </a:cxn>
                    <a:cxn ang="0">
                      <a:pos x="28" y="0"/>
                    </a:cxn>
                    <a:cxn ang="0">
                      <a:pos x="24" y="0"/>
                    </a:cxn>
                    <a:cxn ang="0">
                      <a:pos x="23" y="1"/>
                    </a:cxn>
                    <a:cxn ang="0">
                      <a:pos x="21" y="4"/>
                    </a:cxn>
                    <a:cxn ang="0">
                      <a:pos x="16" y="25"/>
                    </a:cxn>
                    <a:cxn ang="0">
                      <a:pos x="0" y="25"/>
                    </a:cxn>
                    <a:cxn ang="0">
                      <a:pos x="0" y="28"/>
                    </a:cxn>
                    <a:cxn ang="0">
                      <a:pos x="2" y="29"/>
                    </a:cxn>
                    <a:cxn ang="0">
                      <a:pos x="15" y="29"/>
                    </a:cxn>
                    <a:cxn ang="0">
                      <a:pos x="7" y="62"/>
                    </a:cxn>
                    <a:cxn ang="0">
                      <a:pos x="6" y="64"/>
                    </a:cxn>
                    <a:cxn ang="0">
                      <a:pos x="6" y="73"/>
                    </a:cxn>
                    <a:cxn ang="0">
                      <a:pos x="7" y="76"/>
                    </a:cxn>
                    <a:cxn ang="0">
                      <a:pos x="10" y="79"/>
                    </a:cxn>
                    <a:cxn ang="0">
                      <a:pos x="14" y="81"/>
                    </a:cxn>
                    <a:cxn ang="0">
                      <a:pos x="17" y="81"/>
                    </a:cxn>
                    <a:cxn ang="0">
                      <a:pos x="25" y="79"/>
                    </a:cxn>
                    <a:cxn ang="0">
                      <a:pos x="32" y="72"/>
                    </a:cxn>
                    <a:cxn ang="0">
                      <a:pos x="35" y="68"/>
                    </a:cxn>
                    <a:cxn ang="0">
                      <a:pos x="37" y="63"/>
                    </a:cxn>
                    <a:cxn ang="0">
                      <a:pos x="37" y="60"/>
                    </a:cxn>
                    <a:cxn ang="0">
                      <a:pos x="35" y="60"/>
                    </a:cxn>
                    <a:cxn ang="0">
                      <a:pos x="35" y="62"/>
                    </a:cxn>
                    <a:cxn ang="0">
                      <a:pos x="33" y="63"/>
                    </a:cxn>
                    <a:cxn ang="0">
                      <a:pos x="32" y="67"/>
                    </a:cxn>
                    <a:cxn ang="0">
                      <a:pos x="29" y="71"/>
                    </a:cxn>
                    <a:cxn ang="0">
                      <a:pos x="25" y="75"/>
                    </a:cxn>
                    <a:cxn ang="0">
                      <a:pos x="21" y="77"/>
                    </a:cxn>
                    <a:cxn ang="0">
                      <a:pos x="17" y="79"/>
                    </a:cxn>
                    <a:cxn ang="0">
                      <a:pos x="15" y="79"/>
                    </a:cxn>
                    <a:cxn ang="0">
                      <a:pos x="14" y="77"/>
                    </a:cxn>
                    <a:cxn ang="0">
                      <a:pos x="14" y="68"/>
                    </a:cxn>
                    <a:cxn ang="0">
                      <a:pos x="24" y="29"/>
                    </a:cxn>
                  </a:cxnLst>
                  <a:rect l="0" t="0" r="r" b="b"/>
                  <a:pathLst>
                    <a:path w="40" h="81">
                      <a:moveTo>
                        <a:pt x="24" y="29"/>
                      </a:moveTo>
                      <a:lnTo>
                        <a:pt x="37" y="29"/>
                      </a:lnTo>
                      <a:lnTo>
                        <a:pt x="40" y="26"/>
                      </a:lnTo>
                      <a:lnTo>
                        <a:pt x="38" y="25"/>
                      </a:lnTo>
                      <a:lnTo>
                        <a:pt x="24" y="25"/>
                      </a:lnTo>
                      <a:lnTo>
                        <a:pt x="29" y="7"/>
                      </a:lnTo>
                      <a:lnTo>
                        <a:pt x="29" y="1"/>
                      </a:lnTo>
                      <a:lnTo>
                        <a:pt x="28" y="0"/>
                      </a:lnTo>
                      <a:lnTo>
                        <a:pt x="24" y="0"/>
                      </a:lnTo>
                      <a:lnTo>
                        <a:pt x="23" y="1"/>
                      </a:lnTo>
                      <a:lnTo>
                        <a:pt x="21" y="4"/>
                      </a:lnTo>
                      <a:lnTo>
                        <a:pt x="16" y="25"/>
                      </a:lnTo>
                      <a:lnTo>
                        <a:pt x="0" y="25"/>
                      </a:lnTo>
                      <a:lnTo>
                        <a:pt x="0" y="28"/>
                      </a:lnTo>
                      <a:lnTo>
                        <a:pt x="2" y="29"/>
                      </a:lnTo>
                      <a:lnTo>
                        <a:pt x="15" y="29"/>
                      </a:lnTo>
                      <a:lnTo>
                        <a:pt x="7" y="62"/>
                      </a:lnTo>
                      <a:lnTo>
                        <a:pt x="6" y="64"/>
                      </a:lnTo>
                      <a:lnTo>
                        <a:pt x="6" y="73"/>
                      </a:lnTo>
                      <a:lnTo>
                        <a:pt x="7" y="76"/>
                      </a:lnTo>
                      <a:lnTo>
                        <a:pt x="10" y="79"/>
                      </a:lnTo>
                      <a:lnTo>
                        <a:pt x="14" y="81"/>
                      </a:lnTo>
                      <a:lnTo>
                        <a:pt x="17" y="81"/>
                      </a:lnTo>
                      <a:lnTo>
                        <a:pt x="25" y="79"/>
                      </a:lnTo>
                      <a:lnTo>
                        <a:pt x="32" y="72"/>
                      </a:lnTo>
                      <a:lnTo>
                        <a:pt x="35" y="68"/>
                      </a:lnTo>
                      <a:lnTo>
                        <a:pt x="37" y="63"/>
                      </a:lnTo>
                      <a:lnTo>
                        <a:pt x="37" y="60"/>
                      </a:lnTo>
                      <a:lnTo>
                        <a:pt x="35" y="60"/>
                      </a:lnTo>
                      <a:lnTo>
                        <a:pt x="35" y="62"/>
                      </a:lnTo>
                      <a:lnTo>
                        <a:pt x="33" y="63"/>
                      </a:lnTo>
                      <a:lnTo>
                        <a:pt x="32" y="67"/>
                      </a:lnTo>
                      <a:lnTo>
                        <a:pt x="29" y="71"/>
                      </a:lnTo>
                      <a:lnTo>
                        <a:pt x="25" y="75"/>
                      </a:lnTo>
                      <a:lnTo>
                        <a:pt x="21" y="77"/>
                      </a:lnTo>
                      <a:lnTo>
                        <a:pt x="17" y="79"/>
                      </a:lnTo>
                      <a:lnTo>
                        <a:pt x="15" y="79"/>
                      </a:lnTo>
                      <a:lnTo>
                        <a:pt x="14" y="77"/>
                      </a:lnTo>
                      <a:lnTo>
                        <a:pt x="14" y="68"/>
                      </a:lnTo>
                      <a:lnTo>
                        <a:pt x="24" y="29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92" name="Freeform 52"/>
                <p:cNvSpPr>
                  <a:spLocks noEditPoints="1"/>
                </p:cNvSpPr>
                <p:nvPr/>
              </p:nvSpPr>
              <p:spPr bwMode="auto">
                <a:xfrm>
                  <a:off x="1380" y="2086"/>
                  <a:ext cx="46" cy="90"/>
                </a:xfrm>
                <a:custGeom>
                  <a:avLst/>
                  <a:gdLst/>
                  <a:ahLst/>
                  <a:cxnLst>
                    <a:cxn ang="0">
                      <a:pos x="25" y="0"/>
                    </a:cxn>
                    <a:cxn ang="0">
                      <a:pos x="16" y="1"/>
                    </a:cxn>
                    <a:cxn ang="0">
                      <a:pos x="7" y="2"/>
                    </a:cxn>
                    <a:cxn ang="0">
                      <a:pos x="7" y="5"/>
                    </a:cxn>
                    <a:cxn ang="0">
                      <a:pos x="15" y="6"/>
                    </a:cxn>
                    <a:cxn ang="0">
                      <a:pos x="13" y="14"/>
                    </a:cxn>
                    <a:cxn ang="0">
                      <a:pos x="9" y="33"/>
                    </a:cxn>
                    <a:cxn ang="0">
                      <a:pos x="3" y="59"/>
                    </a:cxn>
                    <a:cxn ang="0">
                      <a:pos x="2" y="65"/>
                    </a:cxn>
                    <a:cxn ang="0">
                      <a:pos x="0" y="71"/>
                    </a:cxn>
                    <a:cxn ang="0">
                      <a:pos x="3" y="81"/>
                    </a:cxn>
                    <a:cxn ang="0">
                      <a:pos x="8" y="88"/>
                    </a:cxn>
                    <a:cxn ang="0">
                      <a:pos x="16" y="90"/>
                    </a:cxn>
                    <a:cxn ang="0">
                      <a:pos x="37" y="79"/>
                    </a:cxn>
                    <a:cxn ang="0">
                      <a:pos x="46" y="52"/>
                    </a:cxn>
                    <a:cxn ang="0">
                      <a:pos x="45" y="42"/>
                    </a:cxn>
                    <a:cxn ang="0">
                      <a:pos x="34" y="33"/>
                    </a:cxn>
                    <a:cxn ang="0">
                      <a:pos x="25" y="34"/>
                    </a:cxn>
                    <a:cxn ang="0">
                      <a:pos x="17" y="38"/>
                    </a:cxn>
                    <a:cxn ang="0">
                      <a:pos x="25" y="4"/>
                    </a:cxn>
                    <a:cxn ang="0">
                      <a:pos x="15" y="88"/>
                    </a:cxn>
                    <a:cxn ang="0">
                      <a:pos x="11" y="85"/>
                    </a:cxn>
                    <a:cxn ang="0">
                      <a:pos x="8" y="79"/>
                    </a:cxn>
                    <a:cxn ang="0">
                      <a:pos x="9" y="64"/>
                    </a:cxn>
                    <a:cxn ang="0">
                      <a:pos x="11" y="58"/>
                    </a:cxn>
                    <a:cxn ang="0">
                      <a:pos x="12" y="52"/>
                    </a:cxn>
                    <a:cxn ang="0">
                      <a:pos x="13" y="46"/>
                    </a:cxn>
                    <a:cxn ang="0">
                      <a:pos x="17" y="42"/>
                    </a:cxn>
                    <a:cxn ang="0">
                      <a:pos x="23" y="38"/>
                    </a:cxn>
                    <a:cxn ang="0">
                      <a:pos x="33" y="35"/>
                    </a:cxn>
                    <a:cxn ang="0">
                      <a:pos x="38" y="43"/>
                    </a:cxn>
                    <a:cxn ang="0">
                      <a:pos x="37" y="55"/>
                    </a:cxn>
                    <a:cxn ang="0">
                      <a:pos x="32" y="75"/>
                    </a:cxn>
                    <a:cxn ang="0">
                      <a:pos x="25" y="84"/>
                    </a:cxn>
                    <a:cxn ang="0">
                      <a:pos x="16" y="88"/>
                    </a:cxn>
                  </a:cxnLst>
                  <a:rect l="0" t="0" r="r" b="b"/>
                  <a:pathLst>
                    <a:path w="46" h="90">
                      <a:moveTo>
                        <a:pt x="25" y="4"/>
                      </a:moveTo>
                      <a:lnTo>
                        <a:pt x="25" y="0"/>
                      </a:lnTo>
                      <a:lnTo>
                        <a:pt x="19" y="0"/>
                      </a:lnTo>
                      <a:lnTo>
                        <a:pt x="16" y="1"/>
                      </a:lnTo>
                      <a:lnTo>
                        <a:pt x="7" y="1"/>
                      </a:lnTo>
                      <a:lnTo>
                        <a:pt x="7" y="2"/>
                      </a:lnTo>
                      <a:lnTo>
                        <a:pt x="6" y="4"/>
                      </a:lnTo>
                      <a:lnTo>
                        <a:pt x="7" y="5"/>
                      </a:lnTo>
                      <a:lnTo>
                        <a:pt x="13" y="5"/>
                      </a:lnTo>
                      <a:lnTo>
                        <a:pt x="15" y="6"/>
                      </a:lnTo>
                      <a:lnTo>
                        <a:pt x="15" y="13"/>
                      </a:lnTo>
                      <a:lnTo>
                        <a:pt x="13" y="14"/>
                      </a:lnTo>
                      <a:lnTo>
                        <a:pt x="11" y="27"/>
                      </a:lnTo>
                      <a:lnTo>
                        <a:pt x="9" y="33"/>
                      </a:lnTo>
                      <a:lnTo>
                        <a:pt x="4" y="51"/>
                      </a:lnTo>
                      <a:lnTo>
                        <a:pt x="3" y="59"/>
                      </a:lnTo>
                      <a:lnTo>
                        <a:pt x="2" y="63"/>
                      </a:lnTo>
                      <a:lnTo>
                        <a:pt x="2" y="65"/>
                      </a:lnTo>
                      <a:lnTo>
                        <a:pt x="0" y="68"/>
                      </a:lnTo>
                      <a:lnTo>
                        <a:pt x="0" y="71"/>
                      </a:lnTo>
                      <a:lnTo>
                        <a:pt x="2" y="77"/>
                      </a:lnTo>
                      <a:lnTo>
                        <a:pt x="3" y="81"/>
                      </a:lnTo>
                      <a:lnTo>
                        <a:pt x="6" y="85"/>
                      </a:lnTo>
                      <a:lnTo>
                        <a:pt x="8" y="88"/>
                      </a:lnTo>
                      <a:lnTo>
                        <a:pt x="12" y="90"/>
                      </a:lnTo>
                      <a:lnTo>
                        <a:pt x="16" y="90"/>
                      </a:lnTo>
                      <a:lnTo>
                        <a:pt x="28" y="86"/>
                      </a:lnTo>
                      <a:lnTo>
                        <a:pt x="37" y="79"/>
                      </a:lnTo>
                      <a:lnTo>
                        <a:pt x="44" y="67"/>
                      </a:lnTo>
                      <a:lnTo>
                        <a:pt x="46" y="52"/>
                      </a:lnTo>
                      <a:lnTo>
                        <a:pt x="46" y="47"/>
                      </a:lnTo>
                      <a:lnTo>
                        <a:pt x="45" y="42"/>
                      </a:lnTo>
                      <a:lnTo>
                        <a:pt x="42" y="38"/>
                      </a:lnTo>
                      <a:lnTo>
                        <a:pt x="34" y="33"/>
                      </a:lnTo>
                      <a:lnTo>
                        <a:pt x="30" y="33"/>
                      </a:lnTo>
                      <a:lnTo>
                        <a:pt x="25" y="34"/>
                      </a:lnTo>
                      <a:lnTo>
                        <a:pt x="21" y="35"/>
                      </a:lnTo>
                      <a:lnTo>
                        <a:pt x="17" y="38"/>
                      </a:lnTo>
                      <a:lnTo>
                        <a:pt x="15" y="40"/>
                      </a:lnTo>
                      <a:lnTo>
                        <a:pt x="25" y="4"/>
                      </a:lnTo>
                      <a:close/>
                      <a:moveTo>
                        <a:pt x="16" y="88"/>
                      </a:moveTo>
                      <a:lnTo>
                        <a:pt x="15" y="88"/>
                      </a:lnTo>
                      <a:lnTo>
                        <a:pt x="12" y="86"/>
                      </a:lnTo>
                      <a:lnTo>
                        <a:pt x="11" y="85"/>
                      </a:lnTo>
                      <a:lnTo>
                        <a:pt x="9" y="82"/>
                      </a:lnTo>
                      <a:lnTo>
                        <a:pt x="8" y="79"/>
                      </a:lnTo>
                      <a:lnTo>
                        <a:pt x="8" y="67"/>
                      </a:lnTo>
                      <a:lnTo>
                        <a:pt x="9" y="64"/>
                      </a:lnTo>
                      <a:lnTo>
                        <a:pt x="11" y="59"/>
                      </a:lnTo>
                      <a:lnTo>
                        <a:pt x="11" y="58"/>
                      </a:lnTo>
                      <a:lnTo>
                        <a:pt x="12" y="55"/>
                      </a:lnTo>
                      <a:lnTo>
                        <a:pt x="12" y="52"/>
                      </a:lnTo>
                      <a:lnTo>
                        <a:pt x="13" y="50"/>
                      </a:lnTo>
                      <a:lnTo>
                        <a:pt x="13" y="46"/>
                      </a:lnTo>
                      <a:lnTo>
                        <a:pt x="16" y="44"/>
                      </a:lnTo>
                      <a:lnTo>
                        <a:pt x="17" y="42"/>
                      </a:lnTo>
                      <a:lnTo>
                        <a:pt x="20" y="39"/>
                      </a:lnTo>
                      <a:lnTo>
                        <a:pt x="23" y="38"/>
                      </a:lnTo>
                      <a:lnTo>
                        <a:pt x="27" y="35"/>
                      </a:lnTo>
                      <a:lnTo>
                        <a:pt x="33" y="35"/>
                      </a:lnTo>
                      <a:lnTo>
                        <a:pt x="36" y="38"/>
                      </a:lnTo>
                      <a:lnTo>
                        <a:pt x="38" y="43"/>
                      </a:lnTo>
                      <a:lnTo>
                        <a:pt x="38" y="47"/>
                      </a:lnTo>
                      <a:lnTo>
                        <a:pt x="37" y="55"/>
                      </a:lnTo>
                      <a:lnTo>
                        <a:pt x="34" y="65"/>
                      </a:lnTo>
                      <a:lnTo>
                        <a:pt x="32" y="75"/>
                      </a:lnTo>
                      <a:lnTo>
                        <a:pt x="29" y="80"/>
                      </a:lnTo>
                      <a:lnTo>
                        <a:pt x="25" y="84"/>
                      </a:lnTo>
                      <a:lnTo>
                        <a:pt x="21" y="86"/>
                      </a:lnTo>
                      <a:lnTo>
                        <a:pt x="16" y="88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93" name="Rectangle 53"/>
                <p:cNvSpPr>
                  <a:spLocks noChangeArrowheads="1"/>
                </p:cNvSpPr>
                <p:nvPr/>
              </p:nvSpPr>
              <p:spPr bwMode="auto">
                <a:xfrm>
                  <a:off x="1431" y="2067"/>
                  <a:ext cx="45" cy="3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94" name="Freeform 54"/>
                <p:cNvSpPr>
                  <a:spLocks noEditPoints="1"/>
                </p:cNvSpPr>
                <p:nvPr/>
              </p:nvSpPr>
              <p:spPr bwMode="auto">
                <a:xfrm>
                  <a:off x="1431" y="2086"/>
                  <a:ext cx="46" cy="90"/>
                </a:xfrm>
                <a:custGeom>
                  <a:avLst/>
                  <a:gdLst/>
                  <a:ahLst/>
                  <a:cxnLst>
                    <a:cxn ang="0">
                      <a:pos x="25" y="0"/>
                    </a:cxn>
                    <a:cxn ang="0">
                      <a:pos x="16" y="1"/>
                    </a:cxn>
                    <a:cxn ang="0">
                      <a:pos x="7" y="2"/>
                    </a:cxn>
                    <a:cxn ang="0">
                      <a:pos x="7" y="5"/>
                    </a:cxn>
                    <a:cxn ang="0">
                      <a:pos x="15" y="6"/>
                    </a:cxn>
                    <a:cxn ang="0">
                      <a:pos x="14" y="14"/>
                    </a:cxn>
                    <a:cxn ang="0">
                      <a:pos x="10" y="33"/>
                    </a:cxn>
                    <a:cxn ang="0">
                      <a:pos x="3" y="59"/>
                    </a:cxn>
                    <a:cxn ang="0">
                      <a:pos x="2" y="65"/>
                    </a:cxn>
                    <a:cxn ang="0">
                      <a:pos x="0" y="71"/>
                    </a:cxn>
                    <a:cxn ang="0">
                      <a:pos x="3" y="81"/>
                    </a:cxn>
                    <a:cxn ang="0">
                      <a:pos x="8" y="88"/>
                    </a:cxn>
                    <a:cxn ang="0">
                      <a:pos x="16" y="90"/>
                    </a:cxn>
                    <a:cxn ang="0">
                      <a:pos x="37" y="79"/>
                    </a:cxn>
                    <a:cxn ang="0">
                      <a:pos x="46" y="52"/>
                    </a:cxn>
                    <a:cxn ang="0">
                      <a:pos x="45" y="42"/>
                    </a:cxn>
                    <a:cxn ang="0">
                      <a:pos x="35" y="33"/>
                    </a:cxn>
                    <a:cxn ang="0">
                      <a:pos x="25" y="34"/>
                    </a:cxn>
                    <a:cxn ang="0">
                      <a:pos x="18" y="38"/>
                    </a:cxn>
                    <a:cxn ang="0">
                      <a:pos x="25" y="4"/>
                    </a:cxn>
                    <a:cxn ang="0">
                      <a:pos x="15" y="88"/>
                    </a:cxn>
                    <a:cxn ang="0">
                      <a:pos x="11" y="85"/>
                    </a:cxn>
                    <a:cxn ang="0">
                      <a:pos x="8" y="79"/>
                    </a:cxn>
                    <a:cxn ang="0">
                      <a:pos x="10" y="64"/>
                    </a:cxn>
                    <a:cxn ang="0">
                      <a:pos x="11" y="58"/>
                    </a:cxn>
                    <a:cxn ang="0">
                      <a:pos x="12" y="52"/>
                    </a:cxn>
                    <a:cxn ang="0">
                      <a:pos x="14" y="46"/>
                    </a:cxn>
                    <a:cxn ang="0">
                      <a:pos x="18" y="42"/>
                    </a:cxn>
                    <a:cxn ang="0">
                      <a:pos x="23" y="38"/>
                    </a:cxn>
                    <a:cxn ang="0">
                      <a:pos x="33" y="35"/>
                    </a:cxn>
                    <a:cxn ang="0">
                      <a:pos x="39" y="43"/>
                    </a:cxn>
                    <a:cxn ang="0">
                      <a:pos x="37" y="55"/>
                    </a:cxn>
                    <a:cxn ang="0">
                      <a:pos x="32" y="75"/>
                    </a:cxn>
                    <a:cxn ang="0">
                      <a:pos x="25" y="84"/>
                    </a:cxn>
                    <a:cxn ang="0">
                      <a:pos x="16" y="88"/>
                    </a:cxn>
                  </a:cxnLst>
                  <a:rect l="0" t="0" r="r" b="b"/>
                  <a:pathLst>
                    <a:path w="46" h="90">
                      <a:moveTo>
                        <a:pt x="25" y="4"/>
                      </a:moveTo>
                      <a:lnTo>
                        <a:pt x="25" y="0"/>
                      </a:lnTo>
                      <a:lnTo>
                        <a:pt x="19" y="0"/>
                      </a:lnTo>
                      <a:lnTo>
                        <a:pt x="16" y="1"/>
                      </a:lnTo>
                      <a:lnTo>
                        <a:pt x="7" y="1"/>
                      </a:lnTo>
                      <a:lnTo>
                        <a:pt x="7" y="2"/>
                      </a:lnTo>
                      <a:lnTo>
                        <a:pt x="6" y="4"/>
                      </a:lnTo>
                      <a:lnTo>
                        <a:pt x="7" y="5"/>
                      </a:lnTo>
                      <a:lnTo>
                        <a:pt x="14" y="5"/>
                      </a:lnTo>
                      <a:lnTo>
                        <a:pt x="15" y="6"/>
                      </a:lnTo>
                      <a:lnTo>
                        <a:pt x="15" y="13"/>
                      </a:lnTo>
                      <a:lnTo>
                        <a:pt x="14" y="14"/>
                      </a:lnTo>
                      <a:lnTo>
                        <a:pt x="11" y="27"/>
                      </a:lnTo>
                      <a:lnTo>
                        <a:pt x="10" y="33"/>
                      </a:lnTo>
                      <a:lnTo>
                        <a:pt x="4" y="51"/>
                      </a:lnTo>
                      <a:lnTo>
                        <a:pt x="3" y="59"/>
                      </a:lnTo>
                      <a:lnTo>
                        <a:pt x="2" y="63"/>
                      </a:lnTo>
                      <a:lnTo>
                        <a:pt x="2" y="65"/>
                      </a:lnTo>
                      <a:lnTo>
                        <a:pt x="0" y="68"/>
                      </a:lnTo>
                      <a:lnTo>
                        <a:pt x="0" y="71"/>
                      </a:lnTo>
                      <a:lnTo>
                        <a:pt x="2" y="77"/>
                      </a:lnTo>
                      <a:lnTo>
                        <a:pt x="3" y="81"/>
                      </a:lnTo>
                      <a:lnTo>
                        <a:pt x="6" y="85"/>
                      </a:lnTo>
                      <a:lnTo>
                        <a:pt x="8" y="88"/>
                      </a:lnTo>
                      <a:lnTo>
                        <a:pt x="12" y="90"/>
                      </a:lnTo>
                      <a:lnTo>
                        <a:pt x="16" y="90"/>
                      </a:lnTo>
                      <a:lnTo>
                        <a:pt x="28" y="86"/>
                      </a:lnTo>
                      <a:lnTo>
                        <a:pt x="37" y="79"/>
                      </a:lnTo>
                      <a:lnTo>
                        <a:pt x="44" y="67"/>
                      </a:lnTo>
                      <a:lnTo>
                        <a:pt x="46" y="52"/>
                      </a:lnTo>
                      <a:lnTo>
                        <a:pt x="46" y="47"/>
                      </a:lnTo>
                      <a:lnTo>
                        <a:pt x="45" y="42"/>
                      </a:lnTo>
                      <a:lnTo>
                        <a:pt x="42" y="38"/>
                      </a:lnTo>
                      <a:lnTo>
                        <a:pt x="35" y="33"/>
                      </a:lnTo>
                      <a:lnTo>
                        <a:pt x="31" y="33"/>
                      </a:lnTo>
                      <a:lnTo>
                        <a:pt x="25" y="34"/>
                      </a:lnTo>
                      <a:lnTo>
                        <a:pt x="21" y="35"/>
                      </a:lnTo>
                      <a:lnTo>
                        <a:pt x="18" y="38"/>
                      </a:lnTo>
                      <a:lnTo>
                        <a:pt x="15" y="40"/>
                      </a:lnTo>
                      <a:lnTo>
                        <a:pt x="25" y="4"/>
                      </a:lnTo>
                      <a:close/>
                      <a:moveTo>
                        <a:pt x="16" y="88"/>
                      </a:moveTo>
                      <a:lnTo>
                        <a:pt x="15" y="88"/>
                      </a:lnTo>
                      <a:lnTo>
                        <a:pt x="12" y="86"/>
                      </a:lnTo>
                      <a:lnTo>
                        <a:pt x="11" y="85"/>
                      </a:lnTo>
                      <a:lnTo>
                        <a:pt x="10" y="82"/>
                      </a:lnTo>
                      <a:lnTo>
                        <a:pt x="8" y="79"/>
                      </a:lnTo>
                      <a:lnTo>
                        <a:pt x="8" y="67"/>
                      </a:lnTo>
                      <a:lnTo>
                        <a:pt x="10" y="64"/>
                      </a:lnTo>
                      <a:lnTo>
                        <a:pt x="11" y="59"/>
                      </a:lnTo>
                      <a:lnTo>
                        <a:pt x="11" y="58"/>
                      </a:lnTo>
                      <a:lnTo>
                        <a:pt x="12" y="55"/>
                      </a:lnTo>
                      <a:lnTo>
                        <a:pt x="12" y="52"/>
                      </a:lnTo>
                      <a:lnTo>
                        <a:pt x="14" y="50"/>
                      </a:lnTo>
                      <a:lnTo>
                        <a:pt x="14" y="46"/>
                      </a:lnTo>
                      <a:lnTo>
                        <a:pt x="16" y="44"/>
                      </a:lnTo>
                      <a:lnTo>
                        <a:pt x="18" y="42"/>
                      </a:lnTo>
                      <a:lnTo>
                        <a:pt x="20" y="39"/>
                      </a:lnTo>
                      <a:lnTo>
                        <a:pt x="23" y="38"/>
                      </a:lnTo>
                      <a:lnTo>
                        <a:pt x="27" y="35"/>
                      </a:lnTo>
                      <a:lnTo>
                        <a:pt x="33" y="35"/>
                      </a:lnTo>
                      <a:lnTo>
                        <a:pt x="36" y="38"/>
                      </a:lnTo>
                      <a:lnTo>
                        <a:pt x="39" y="43"/>
                      </a:lnTo>
                      <a:lnTo>
                        <a:pt x="39" y="47"/>
                      </a:lnTo>
                      <a:lnTo>
                        <a:pt x="37" y="55"/>
                      </a:lnTo>
                      <a:lnTo>
                        <a:pt x="35" y="65"/>
                      </a:lnTo>
                      <a:lnTo>
                        <a:pt x="32" y="75"/>
                      </a:lnTo>
                      <a:lnTo>
                        <a:pt x="29" y="80"/>
                      </a:lnTo>
                      <a:lnTo>
                        <a:pt x="25" y="84"/>
                      </a:lnTo>
                      <a:lnTo>
                        <a:pt x="21" y="86"/>
                      </a:lnTo>
                      <a:lnTo>
                        <a:pt x="16" y="88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95" name="Rectangle 55"/>
                <p:cNvSpPr>
                  <a:spLocks noChangeArrowheads="1"/>
                </p:cNvSpPr>
                <p:nvPr/>
              </p:nvSpPr>
              <p:spPr bwMode="auto">
                <a:xfrm>
                  <a:off x="2976" y="2062"/>
                  <a:ext cx="6" cy="156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96" name="Freeform 56"/>
                <p:cNvSpPr>
                  <a:spLocks/>
                </p:cNvSpPr>
                <p:nvPr/>
              </p:nvSpPr>
              <p:spPr bwMode="auto">
                <a:xfrm>
                  <a:off x="3046" y="2119"/>
                  <a:ext cx="42" cy="56"/>
                </a:xfrm>
                <a:custGeom>
                  <a:avLst/>
                  <a:gdLst/>
                  <a:ahLst/>
                  <a:cxnLst>
                    <a:cxn ang="0">
                      <a:pos x="17" y="26"/>
                    </a:cxn>
                    <a:cxn ang="0">
                      <a:pos x="18" y="17"/>
                    </a:cxn>
                    <a:cxn ang="0">
                      <a:pos x="21" y="9"/>
                    </a:cxn>
                    <a:cxn ang="0">
                      <a:pos x="26" y="4"/>
                    </a:cxn>
                    <a:cxn ang="0">
                      <a:pos x="33" y="2"/>
                    </a:cxn>
                    <a:cxn ang="0">
                      <a:pos x="34" y="2"/>
                    </a:cxn>
                    <a:cxn ang="0">
                      <a:pos x="33" y="2"/>
                    </a:cxn>
                    <a:cxn ang="0">
                      <a:pos x="33" y="4"/>
                    </a:cxn>
                    <a:cxn ang="0">
                      <a:pos x="32" y="5"/>
                    </a:cxn>
                    <a:cxn ang="0">
                      <a:pos x="32" y="10"/>
                    </a:cxn>
                    <a:cxn ang="0">
                      <a:pos x="33" y="11"/>
                    </a:cxn>
                    <a:cxn ang="0">
                      <a:pos x="38" y="11"/>
                    </a:cxn>
                    <a:cxn ang="0">
                      <a:pos x="42" y="7"/>
                    </a:cxn>
                    <a:cxn ang="0">
                      <a:pos x="39" y="2"/>
                    </a:cxn>
                    <a:cxn ang="0">
                      <a:pos x="37" y="0"/>
                    </a:cxn>
                    <a:cxn ang="0">
                      <a:pos x="29" y="0"/>
                    </a:cxn>
                    <a:cxn ang="0">
                      <a:pos x="25" y="2"/>
                    </a:cxn>
                    <a:cxn ang="0">
                      <a:pos x="20" y="7"/>
                    </a:cxn>
                    <a:cxn ang="0">
                      <a:pos x="17" y="13"/>
                    </a:cxn>
                    <a:cxn ang="0">
                      <a:pos x="17" y="14"/>
                    </a:cxn>
                    <a:cxn ang="0">
                      <a:pos x="17" y="0"/>
                    </a:cxn>
                    <a:cxn ang="0">
                      <a:pos x="0" y="1"/>
                    </a:cxn>
                    <a:cxn ang="0">
                      <a:pos x="0" y="5"/>
                    </a:cxn>
                    <a:cxn ang="0">
                      <a:pos x="7" y="5"/>
                    </a:cxn>
                    <a:cxn ang="0">
                      <a:pos x="8" y="6"/>
                    </a:cxn>
                    <a:cxn ang="0">
                      <a:pos x="9" y="9"/>
                    </a:cxn>
                    <a:cxn ang="0">
                      <a:pos x="9" y="49"/>
                    </a:cxn>
                    <a:cxn ang="0">
                      <a:pos x="7" y="52"/>
                    </a:cxn>
                    <a:cxn ang="0">
                      <a:pos x="0" y="52"/>
                    </a:cxn>
                    <a:cxn ang="0">
                      <a:pos x="0" y="56"/>
                    </a:cxn>
                    <a:cxn ang="0">
                      <a:pos x="30" y="56"/>
                    </a:cxn>
                    <a:cxn ang="0">
                      <a:pos x="30" y="52"/>
                    </a:cxn>
                    <a:cxn ang="0">
                      <a:pos x="21" y="52"/>
                    </a:cxn>
                    <a:cxn ang="0">
                      <a:pos x="18" y="51"/>
                    </a:cxn>
                    <a:cxn ang="0">
                      <a:pos x="18" y="49"/>
                    </a:cxn>
                    <a:cxn ang="0">
                      <a:pos x="17" y="48"/>
                    </a:cxn>
                    <a:cxn ang="0">
                      <a:pos x="17" y="47"/>
                    </a:cxn>
                    <a:cxn ang="0">
                      <a:pos x="17" y="26"/>
                    </a:cxn>
                  </a:cxnLst>
                  <a:rect l="0" t="0" r="r" b="b"/>
                  <a:pathLst>
                    <a:path w="42" h="56">
                      <a:moveTo>
                        <a:pt x="17" y="26"/>
                      </a:moveTo>
                      <a:lnTo>
                        <a:pt x="18" y="17"/>
                      </a:lnTo>
                      <a:lnTo>
                        <a:pt x="21" y="9"/>
                      </a:lnTo>
                      <a:lnTo>
                        <a:pt x="26" y="4"/>
                      </a:lnTo>
                      <a:lnTo>
                        <a:pt x="33" y="2"/>
                      </a:lnTo>
                      <a:lnTo>
                        <a:pt x="34" y="2"/>
                      </a:lnTo>
                      <a:lnTo>
                        <a:pt x="33" y="2"/>
                      </a:lnTo>
                      <a:lnTo>
                        <a:pt x="33" y="4"/>
                      </a:lnTo>
                      <a:lnTo>
                        <a:pt x="32" y="5"/>
                      </a:lnTo>
                      <a:lnTo>
                        <a:pt x="32" y="10"/>
                      </a:lnTo>
                      <a:lnTo>
                        <a:pt x="33" y="11"/>
                      </a:lnTo>
                      <a:lnTo>
                        <a:pt x="38" y="11"/>
                      </a:lnTo>
                      <a:lnTo>
                        <a:pt x="42" y="7"/>
                      </a:lnTo>
                      <a:lnTo>
                        <a:pt x="39" y="2"/>
                      </a:lnTo>
                      <a:lnTo>
                        <a:pt x="37" y="0"/>
                      </a:lnTo>
                      <a:lnTo>
                        <a:pt x="29" y="0"/>
                      </a:lnTo>
                      <a:lnTo>
                        <a:pt x="25" y="2"/>
                      </a:lnTo>
                      <a:lnTo>
                        <a:pt x="20" y="7"/>
                      </a:lnTo>
                      <a:lnTo>
                        <a:pt x="17" y="13"/>
                      </a:lnTo>
                      <a:lnTo>
                        <a:pt x="17" y="14"/>
                      </a:lnTo>
                      <a:lnTo>
                        <a:pt x="17" y="0"/>
                      </a:lnTo>
                      <a:lnTo>
                        <a:pt x="0" y="1"/>
                      </a:lnTo>
                      <a:lnTo>
                        <a:pt x="0" y="5"/>
                      </a:lnTo>
                      <a:lnTo>
                        <a:pt x="7" y="5"/>
                      </a:lnTo>
                      <a:lnTo>
                        <a:pt x="8" y="6"/>
                      </a:lnTo>
                      <a:lnTo>
                        <a:pt x="9" y="9"/>
                      </a:lnTo>
                      <a:lnTo>
                        <a:pt x="9" y="49"/>
                      </a:lnTo>
                      <a:lnTo>
                        <a:pt x="7" y="52"/>
                      </a:lnTo>
                      <a:lnTo>
                        <a:pt x="0" y="52"/>
                      </a:lnTo>
                      <a:lnTo>
                        <a:pt x="0" y="56"/>
                      </a:lnTo>
                      <a:lnTo>
                        <a:pt x="30" y="56"/>
                      </a:lnTo>
                      <a:lnTo>
                        <a:pt x="30" y="52"/>
                      </a:lnTo>
                      <a:lnTo>
                        <a:pt x="21" y="52"/>
                      </a:lnTo>
                      <a:lnTo>
                        <a:pt x="18" y="51"/>
                      </a:lnTo>
                      <a:lnTo>
                        <a:pt x="18" y="49"/>
                      </a:lnTo>
                      <a:lnTo>
                        <a:pt x="17" y="48"/>
                      </a:lnTo>
                      <a:lnTo>
                        <a:pt x="17" y="47"/>
                      </a:lnTo>
                      <a:lnTo>
                        <a:pt x="17" y="26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97" name="Freeform 57"/>
                <p:cNvSpPr>
                  <a:spLocks noEditPoints="1"/>
                </p:cNvSpPr>
                <p:nvPr/>
              </p:nvSpPr>
              <p:spPr bwMode="auto">
                <a:xfrm>
                  <a:off x="3095" y="2117"/>
                  <a:ext cx="48" cy="59"/>
                </a:xfrm>
                <a:custGeom>
                  <a:avLst/>
                  <a:gdLst/>
                  <a:ahLst/>
                  <a:cxnLst>
                    <a:cxn ang="0">
                      <a:pos x="46" y="28"/>
                    </a:cxn>
                    <a:cxn ang="0">
                      <a:pos x="48" y="28"/>
                    </a:cxn>
                    <a:cxn ang="0">
                      <a:pos x="48" y="25"/>
                    </a:cxn>
                    <a:cxn ang="0">
                      <a:pos x="47" y="16"/>
                    </a:cxn>
                    <a:cxn ang="0">
                      <a:pos x="43" y="8"/>
                    </a:cxn>
                    <a:cxn ang="0">
                      <a:pos x="36" y="3"/>
                    </a:cxn>
                    <a:cxn ang="0">
                      <a:pos x="26" y="0"/>
                    </a:cxn>
                    <a:cxn ang="0">
                      <a:pos x="15" y="3"/>
                    </a:cxn>
                    <a:cxn ang="0">
                      <a:pos x="7" y="9"/>
                    </a:cxn>
                    <a:cxn ang="0">
                      <a:pos x="2" y="19"/>
                    </a:cxn>
                    <a:cxn ang="0">
                      <a:pos x="0" y="30"/>
                    </a:cxn>
                    <a:cxn ang="0">
                      <a:pos x="2" y="42"/>
                    </a:cxn>
                    <a:cxn ang="0">
                      <a:pos x="9" y="51"/>
                    </a:cxn>
                    <a:cxn ang="0">
                      <a:pos x="17" y="57"/>
                    </a:cxn>
                    <a:cxn ang="0">
                      <a:pos x="27" y="59"/>
                    </a:cxn>
                    <a:cxn ang="0">
                      <a:pos x="36" y="57"/>
                    </a:cxn>
                    <a:cxn ang="0">
                      <a:pos x="43" y="51"/>
                    </a:cxn>
                    <a:cxn ang="0">
                      <a:pos x="47" y="46"/>
                    </a:cxn>
                    <a:cxn ang="0">
                      <a:pos x="48" y="42"/>
                    </a:cxn>
                    <a:cxn ang="0">
                      <a:pos x="47" y="41"/>
                    </a:cxn>
                    <a:cxn ang="0">
                      <a:pos x="46" y="42"/>
                    </a:cxn>
                    <a:cxn ang="0">
                      <a:pos x="43" y="48"/>
                    </a:cxn>
                    <a:cxn ang="0">
                      <a:pos x="40" y="51"/>
                    </a:cxn>
                    <a:cxn ang="0">
                      <a:pos x="38" y="54"/>
                    </a:cxn>
                    <a:cxn ang="0">
                      <a:pos x="34" y="55"/>
                    </a:cxn>
                    <a:cxn ang="0">
                      <a:pos x="31" y="57"/>
                    </a:cxn>
                    <a:cxn ang="0">
                      <a:pos x="28" y="57"/>
                    </a:cxn>
                    <a:cxn ang="0">
                      <a:pos x="25" y="55"/>
                    </a:cxn>
                    <a:cxn ang="0">
                      <a:pos x="19" y="54"/>
                    </a:cxn>
                    <a:cxn ang="0">
                      <a:pos x="14" y="49"/>
                    </a:cxn>
                    <a:cxn ang="0">
                      <a:pos x="11" y="42"/>
                    </a:cxn>
                    <a:cxn ang="0">
                      <a:pos x="10" y="30"/>
                    </a:cxn>
                    <a:cxn ang="0">
                      <a:pos x="10" y="28"/>
                    </a:cxn>
                    <a:cxn ang="0">
                      <a:pos x="46" y="28"/>
                    </a:cxn>
                    <a:cxn ang="0">
                      <a:pos x="10" y="25"/>
                    </a:cxn>
                    <a:cxn ang="0">
                      <a:pos x="13" y="13"/>
                    </a:cxn>
                    <a:cxn ang="0">
                      <a:pos x="17" y="7"/>
                    </a:cxn>
                    <a:cxn ang="0">
                      <a:pos x="22" y="4"/>
                    </a:cxn>
                    <a:cxn ang="0">
                      <a:pos x="26" y="3"/>
                    </a:cxn>
                    <a:cxn ang="0">
                      <a:pos x="32" y="6"/>
                    </a:cxn>
                    <a:cxn ang="0">
                      <a:pos x="36" y="9"/>
                    </a:cxn>
                    <a:cxn ang="0">
                      <a:pos x="39" y="16"/>
                    </a:cxn>
                    <a:cxn ang="0">
                      <a:pos x="40" y="21"/>
                    </a:cxn>
                    <a:cxn ang="0">
                      <a:pos x="40" y="25"/>
                    </a:cxn>
                    <a:cxn ang="0">
                      <a:pos x="10" y="25"/>
                    </a:cxn>
                  </a:cxnLst>
                  <a:rect l="0" t="0" r="r" b="b"/>
                  <a:pathLst>
                    <a:path w="48" h="59">
                      <a:moveTo>
                        <a:pt x="46" y="28"/>
                      </a:moveTo>
                      <a:lnTo>
                        <a:pt x="48" y="28"/>
                      </a:lnTo>
                      <a:lnTo>
                        <a:pt x="48" y="25"/>
                      </a:lnTo>
                      <a:lnTo>
                        <a:pt x="47" y="16"/>
                      </a:lnTo>
                      <a:lnTo>
                        <a:pt x="43" y="8"/>
                      </a:lnTo>
                      <a:lnTo>
                        <a:pt x="36" y="3"/>
                      </a:lnTo>
                      <a:lnTo>
                        <a:pt x="26" y="0"/>
                      </a:lnTo>
                      <a:lnTo>
                        <a:pt x="15" y="3"/>
                      </a:lnTo>
                      <a:lnTo>
                        <a:pt x="7" y="9"/>
                      </a:lnTo>
                      <a:lnTo>
                        <a:pt x="2" y="19"/>
                      </a:lnTo>
                      <a:lnTo>
                        <a:pt x="0" y="30"/>
                      </a:lnTo>
                      <a:lnTo>
                        <a:pt x="2" y="42"/>
                      </a:lnTo>
                      <a:lnTo>
                        <a:pt x="9" y="51"/>
                      </a:lnTo>
                      <a:lnTo>
                        <a:pt x="17" y="57"/>
                      </a:lnTo>
                      <a:lnTo>
                        <a:pt x="27" y="59"/>
                      </a:lnTo>
                      <a:lnTo>
                        <a:pt x="36" y="57"/>
                      </a:lnTo>
                      <a:lnTo>
                        <a:pt x="43" y="51"/>
                      </a:lnTo>
                      <a:lnTo>
                        <a:pt x="47" y="46"/>
                      </a:lnTo>
                      <a:lnTo>
                        <a:pt x="48" y="42"/>
                      </a:lnTo>
                      <a:lnTo>
                        <a:pt x="47" y="41"/>
                      </a:lnTo>
                      <a:lnTo>
                        <a:pt x="46" y="42"/>
                      </a:lnTo>
                      <a:lnTo>
                        <a:pt x="43" y="48"/>
                      </a:lnTo>
                      <a:lnTo>
                        <a:pt x="40" y="51"/>
                      </a:lnTo>
                      <a:lnTo>
                        <a:pt x="38" y="54"/>
                      </a:lnTo>
                      <a:lnTo>
                        <a:pt x="34" y="55"/>
                      </a:lnTo>
                      <a:lnTo>
                        <a:pt x="31" y="57"/>
                      </a:lnTo>
                      <a:lnTo>
                        <a:pt x="28" y="57"/>
                      </a:lnTo>
                      <a:lnTo>
                        <a:pt x="25" y="55"/>
                      </a:lnTo>
                      <a:lnTo>
                        <a:pt x="19" y="54"/>
                      </a:lnTo>
                      <a:lnTo>
                        <a:pt x="14" y="49"/>
                      </a:lnTo>
                      <a:lnTo>
                        <a:pt x="11" y="42"/>
                      </a:lnTo>
                      <a:lnTo>
                        <a:pt x="10" y="30"/>
                      </a:lnTo>
                      <a:lnTo>
                        <a:pt x="10" y="28"/>
                      </a:lnTo>
                      <a:lnTo>
                        <a:pt x="46" y="28"/>
                      </a:lnTo>
                      <a:close/>
                      <a:moveTo>
                        <a:pt x="10" y="25"/>
                      </a:moveTo>
                      <a:lnTo>
                        <a:pt x="13" y="13"/>
                      </a:lnTo>
                      <a:lnTo>
                        <a:pt x="17" y="7"/>
                      </a:lnTo>
                      <a:lnTo>
                        <a:pt x="22" y="4"/>
                      </a:lnTo>
                      <a:lnTo>
                        <a:pt x="26" y="3"/>
                      </a:lnTo>
                      <a:lnTo>
                        <a:pt x="32" y="6"/>
                      </a:lnTo>
                      <a:lnTo>
                        <a:pt x="36" y="9"/>
                      </a:lnTo>
                      <a:lnTo>
                        <a:pt x="39" y="16"/>
                      </a:lnTo>
                      <a:lnTo>
                        <a:pt x="40" y="21"/>
                      </a:lnTo>
                      <a:lnTo>
                        <a:pt x="40" y="25"/>
                      </a:lnTo>
                      <a:lnTo>
                        <a:pt x="10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98" name="Freeform 58"/>
                <p:cNvSpPr>
                  <a:spLocks/>
                </p:cNvSpPr>
                <p:nvPr/>
              </p:nvSpPr>
              <p:spPr bwMode="auto">
                <a:xfrm>
                  <a:off x="3151" y="2086"/>
                  <a:ext cx="28" cy="89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1"/>
                    </a:cxn>
                    <a:cxn ang="0">
                      <a:pos x="0" y="5"/>
                    </a:cxn>
                    <a:cxn ang="0">
                      <a:pos x="4" y="5"/>
                    </a:cxn>
                    <a:cxn ang="0">
                      <a:pos x="8" y="6"/>
                    </a:cxn>
                    <a:cxn ang="0">
                      <a:pos x="9" y="6"/>
                    </a:cxn>
                    <a:cxn ang="0">
                      <a:pos x="9" y="9"/>
                    </a:cxn>
                    <a:cxn ang="0">
                      <a:pos x="11" y="12"/>
                    </a:cxn>
                    <a:cxn ang="0">
                      <a:pos x="11" y="80"/>
                    </a:cxn>
                    <a:cxn ang="0">
                      <a:pos x="8" y="85"/>
                    </a:cxn>
                    <a:cxn ang="0">
                      <a:pos x="0" y="85"/>
                    </a:cxn>
                    <a:cxn ang="0">
                      <a:pos x="0" y="89"/>
                    </a:cxn>
                    <a:cxn ang="0">
                      <a:pos x="28" y="89"/>
                    </a:cxn>
                    <a:cxn ang="0">
                      <a:pos x="28" y="85"/>
                    </a:cxn>
                    <a:cxn ang="0">
                      <a:pos x="21" y="85"/>
                    </a:cxn>
                    <a:cxn ang="0">
                      <a:pos x="18" y="82"/>
                    </a:cxn>
                    <a:cxn ang="0">
                      <a:pos x="18" y="8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28" h="89">
                      <a:moveTo>
                        <a:pt x="18" y="0"/>
                      </a:moveTo>
                      <a:lnTo>
                        <a:pt x="0" y="1"/>
                      </a:lnTo>
                      <a:lnTo>
                        <a:pt x="0" y="5"/>
                      </a:lnTo>
                      <a:lnTo>
                        <a:pt x="4" y="5"/>
                      </a:lnTo>
                      <a:lnTo>
                        <a:pt x="8" y="6"/>
                      </a:lnTo>
                      <a:lnTo>
                        <a:pt x="9" y="6"/>
                      </a:lnTo>
                      <a:lnTo>
                        <a:pt x="9" y="9"/>
                      </a:lnTo>
                      <a:lnTo>
                        <a:pt x="11" y="12"/>
                      </a:lnTo>
                      <a:lnTo>
                        <a:pt x="11" y="80"/>
                      </a:lnTo>
                      <a:lnTo>
                        <a:pt x="8" y="85"/>
                      </a:lnTo>
                      <a:lnTo>
                        <a:pt x="0" y="85"/>
                      </a:lnTo>
                      <a:lnTo>
                        <a:pt x="0" y="89"/>
                      </a:lnTo>
                      <a:lnTo>
                        <a:pt x="28" y="89"/>
                      </a:lnTo>
                      <a:lnTo>
                        <a:pt x="28" y="85"/>
                      </a:lnTo>
                      <a:lnTo>
                        <a:pt x="21" y="85"/>
                      </a:lnTo>
                      <a:lnTo>
                        <a:pt x="18" y="82"/>
                      </a:lnTo>
                      <a:lnTo>
                        <a:pt x="18" y="8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099" name="Freeform 59"/>
                <p:cNvSpPr>
                  <a:spLocks noEditPoints="1"/>
                </p:cNvSpPr>
                <p:nvPr/>
              </p:nvSpPr>
              <p:spPr bwMode="auto">
                <a:xfrm>
                  <a:off x="3185" y="2117"/>
                  <a:ext cx="49" cy="59"/>
                </a:xfrm>
                <a:custGeom>
                  <a:avLst/>
                  <a:gdLst/>
                  <a:ahLst/>
                  <a:cxnLst>
                    <a:cxn ang="0">
                      <a:pos x="46" y="28"/>
                    </a:cxn>
                    <a:cxn ang="0">
                      <a:pos x="49" y="28"/>
                    </a:cxn>
                    <a:cxn ang="0">
                      <a:pos x="49" y="25"/>
                    </a:cxn>
                    <a:cxn ang="0">
                      <a:pos x="47" y="16"/>
                    </a:cxn>
                    <a:cxn ang="0">
                      <a:pos x="43" y="8"/>
                    </a:cxn>
                    <a:cxn ang="0">
                      <a:pos x="37" y="3"/>
                    </a:cxn>
                    <a:cxn ang="0">
                      <a:pos x="26" y="0"/>
                    </a:cxn>
                    <a:cxn ang="0">
                      <a:pos x="16" y="3"/>
                    </a:cxn>
                    <a:cxn ang="0">
                      <a:pos x="8" y="9"/>
                    </a:cxn>
                    <a:cxn ang="0">
                      <a:pos x="3" y="19"/>
                    </a:cxn>
                    <a:cxn ang="0">
                      <a:pos x="0" y="30"/>
                    </a:cxn>
                    <a:cxn ang="0">
                      <a:pos x="3" y="42"/>
                    </a:cxn>
                    <a:cxn ang="0">
                      <a:pos x="9" y="51"/>
                    </a:cxn>
                    <a:cxn ang="0">
                      <a:pos x="17" y="57"/>
                    </a:cxn>
                    <a:cxn ang="0">
                      <a:pos x="28" y="59"/>
                    </a:cxn>
                    <a:cxn ang="0">
                      <a:pos x="38" y="57"/>
                    </a:cxn>
                    <a:cxn ang="0">
                      <a:pos x="45" y="51"/>
                    </a:cxn>
                    <a:cxn ang="0">
                      <a:pos x="47" y="46"/>
                    </a:cxn>
                    <a:cxn ang="0">
                      <a:pos x="49" y="42"/>
                    </a:cxn>
                    <a:cxn ang="0">
                      <a:pos x="47" y="41"/>
                    </a:cxn>
                    <a:cxn ang="0">
                      <a:pos x="46" y="42"/>
                    </a:cxn>
                    <a:cxn ang="0">
                      <a:pos x="43" y="48"/>
                    </a:cxn>
                    <a:cxn ang="0">
                      <a:pos x="41" y="51"/>
                    </a:cxn>
                    <a:cxn ang="0">
                      <a:pos x="38" y="54"/>
                    </a:cxn>
                    <a:cxn ang="0">
                      <a:pos x="36" y="55"/>
                    </a:cxn>
                    <a:cxn ang="0">
                      <a:pos x="32" y="57"/>
                    </a:cxn>
                    <a:cxn ang="0">
                      <a:pos x="29" y="57"/>
                    </a:cxn>
                    <a:cxn ang="0">
                      <a:pos x="25" y="55"/>
                    </a:cxn>
                    <a:cxn ang="0">
                      <a:pos x="20" y="54"/>
                    </a:cxn>
                    <a:cxn ang="0">
                      <a:pos x="16" y="49"/>
                    </a:cxn>
                    <a:cxn ang="0">
                      <a:pos x="12" y="42"/>
                    </a:cxn>
                    <a:cxn ang="0">
                      <a:pos x="11" y="30"/>
                    </a:cxn>
                    <a:cxn ang="0">
                      <a:pos x="11" y="28"/>
                    </a:cxn>
                    <a:cxn ang="0">
                      <a:pos x="46" y="28"/>
                    </a:cxn>
                    <a:cxn ang="0">
                      <a:pos x="11" y="25"/>
                    </a:cxn>
                    <a:cxn ang="0">
                      <a:pos x="13" y="13"/>
                    </a:cxn>
                    <a:cxn ang="0">
                      <a:pos x="17" y="7"/>
                    </a:cxn>
                    <a:cxn ang="0">
                      <a:pos x="22" y="4"/>
                    </a:cxn>
                    <a:cxn ang="0">
                      <a:pos x="26" y="3"/>
                    </a:cxn>
                    <a:cxn ang="0">
                      <a:pos x="33" y="6"/>
                    </a:cxn>
                    <a:cxn ang="0">
                      <a:pos x="38" y="9"/>
                    </a:cxn>
                    <a:cxn ang="0">
                      <a:pos x="40" y="16"/>
                    </a:cxn>
                    <a:cxn ang="0">
                      <a:pos x="41" y="21"/>
                    </a:cxn>
                    <a:cxn ang="0">
                      <a:pos x="41" y="25"/>
                    </a:cxn>
                    <a:cxn ang="0">
                      <a:pos x="11" y="25"/>
                    </a:cxn>
                  </a:cxnLst>
                  <a:rect l="0" t="0" r="r" b="b"/>
                  <a:pathLst>
                    <a:path w="49" h="59">
                      <a:moveTo>
                        <a:pt x="46" y="28"/>
                      </a:moveTo>
                      <a:lnTo>
                        <a:pt x="49" y="28"/>
                      </a:lnTo>
                      <a:lnTo>
                        <a:pt x="49" y="25"/>
                      </a:lnTo>
                      <a:lnTo>
                        <a:pt x="47" y="16"/>
                      </a:lnTo>
                      <a:lnTo>
                        <a:pt x="43" y="8"/>
                      </a:lnTo>
                      <a:lnTo>
                        <a:pt x="37" y="3"/>
                      </a:lnTo>
                      <a:lnTo>
                        <a:pt x="26" y="0"/>
                      </a:lnTo>
                      <a:lnTo>
                        <a:pt x="16" y="3"/>
                      </a:lnTo>
                      <a:lnTo>
                        <a:pt x="8" y="9"/>
                      </a:lnTo>
                      <a:lnTo>
                        <a:pt x="3" y="19"/>
                      </a:lnTo>
                      <a:lnTo>
                        <a:pt x="0" y="30"/>
                      </a:lnTo>
                      <a:lnTo>
                        <a:pt x="3" y="42"/>
                      </a:lnTo>
                      <a:lnTo>
                        <a:pt x="9" y="51"/>
                      </a:lnTo>
                      <a:lnTo>
                        <a:pt x="17" y="57"/>
                      </a:lnTo>
                      <a:lnTo>
                        <a:pt x="28" y="59"/>
                      </a:lnTo>
                      <a:lnTo>
                        <a:pt x="38" y="57"/>
                      </a:lnTo>
                      <a:lnTo>
                        <a:pt x="45" y="51"/>
                      </a:lnTo>
                      <a:lnTo>
                        <a:pt x="47" y="46"/>
                      </a:lnTo>
                      <a:lnTo>
                        <a:pt x="49" y="42"/>
                      </a:lnTo>
                      <a:lnTo>
                        <a:pt x="47" y="41"/>
                      </a:lnTo>
                      <a:lnTo>
                        <a:pt x="46" y="42"/>
                      </a:lnTo>
                      <a:lnTo>
                        <a:pt x="43" y="48"/>
                      </a:lnTo>
                      <a:lnTo>
                        <a:pt x="41" y="51"/>
                      </a:lnTo>
                      <a:lnTo>
                        <a:pt x="38" y="54"/>
                      </a:lnTo>
                      <a:lnTo>
                        <a:pt x="36" y="55"/>
                      </a:lnTo>
                      <a:lnTo>
                        <a:pt x="32" y="57"/>
                      </a:lnTo>
                      <a:lnTo>
                        <a:pt x="29" y="57"/>
                      </a:lnTo>
                      <a:lnTo>
                        <a:pt x="25" y="55"/>
                      </a:lnTo>
                      <a:lnTo>
                        <a:pt x="20" y="54"/>
                      </a:lnTo>
                      <a:lnTo>
                        <a:pt x="16" y="49"/>
                      </a:lnTo>
                      <a:lnTo>
                        <a:pt x="12" y="42"/>
                      </a:lnTo>
                      <a:lnTo>
                        <a:pt x="11" y="30"/>
                      </a:lnTo>
                      <a:lnTo>
                        <a:pt x="11" y="28"/>
                      </a:lnTo>
                      <a:lnTo>
                        <a:pt x="46" y="28"/>
                      </a:lnTo>
                      <a:close/>
                      <a:moveTo>
                        <a:pt x="11" y="25"/>
                      </a:moveTo>
                      <a:lnTo>
                        <a:pt x="13" y="13"/>
                      </a:lnTo>
                      <a:lnTo>
                        <a:pt x="17" y="7"/>
                      </a:lnTo>
                      <a:lnTo>
                        <a:pt x="22" y="4"/>
                      </a:lnTo>
                      <a:lnTo>
                        <a:pt x="26" y="3"/>
                      </a:lnTo>
                      <a:lnTo>
                        <a:pt x="33" y="6"/>
                      </a:lnTo>
                      <a:lnTo>
                        <a:pt x="38" y="9"/>
                      </a:lnTo>
                      <a:lnTo>
                        <a:pt x="40" y="16"/>
                      </a:lnTo>
                      <a:lnTo>
                        <a:pt x="41" y="21"/>
                      </a:lnTo>
                      <a:lnTo>
                        <a:pt x="41" y="25"/>
                      </a:lnTo>
                      <a:lnTo>
                        <a:pt x="11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00" name="Freeform 60"/>
                <p:cNvSpPr>
                  <a:spLocks/>
                </p:cNvSpPr>
                <p:nvPr/>
              </p:nvSpPr>
              <p:spPr bwMode="auto">
                <a:xfrm>
                  <a:off x="3240" y="2120"/>
                  <a:ext cx="62" cy="56"/>
                </a:xfrm>
                <a:custGeom>
                  <a:avLst/>
                  <a:gdLst/>
                  <a:ahLst/>
                  <a:cxnLst>
                    <a:cxn ang="0">
                      <a:pos x="50" y="12"/>
                    </a:cxn>
                    <a:cxn ang="0">
                      <a:pos x="51" y="10"/>
                    </a:cxn>
                    <a:cxn ang="0">
                      <a:pos x="51" y="8"/>
                    </a:cxn>
                    <a:cxn ang="0">
                      <a:pos x="53" y="6"/>
                    </a:cxn>
                    <a:cxn ang="0">
                      <a:pos x="58" y="4"/>
                    </a:cxn>
                    <a:cxn ang="0">
                      <a:pos x="62" y="4"/>
                    </a:cxn>
                    <a:cxn ang="0">
                      <a:pos x="62" y="0"/>
                    </a:cxn>
                    <a:cxn ang="0">
                      <a:pos x="42" y="0"/>
                    </a:cxn>
                    <a:cxn ang="0">
                      <a:pos x="42" y="4"/>
                    </a:cxn>
                    <a:cxn ang="0">
                      <a:pos x="45" y="4"/>
                    </a:cxn>
                    <a:cxn ang="0">
                      <a:pos x="48" y="6"/>
                    </a:cxn>
                    <a:cxn ang="0">
                      <a:pos x="48" y="12"/>
                    </a:cxn>
                    <a:cxn ang="0">
                      <a:pos x="34" y="46"/>
                    </a:cxn>
                    <a:cxn ang="0">
                      <a:pos x="20" y="9"/>
                    </a:cxn>
                    <a:cxn ang="0">
                      <a:pos x="19" y="8"/>
                    </a:cxn>
                    <a:cxn ang="0">
                      <a:pos x="19" y="5"/>
                    </a:cxn>
                    <a:cxn ang="0">
                      <a:pos x="20" y="4"/>
                    </a:cxn>
                    <a:cxn ang="0">
                      <a:pos x="25" y="4"/>
                    </a:cxn>
                    <a:cxn ang="0">
                      <a:pos x="25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7" y="4"/>
                    </a:cxn>
                    <a:cxn ang="0">
                      <a:pos x="9" y="5"/>
                    </a:cxn>
                    <a:cxn ang="0">
                      <a:pos x="11" y="8"/>
                    </a:cxn>
                    <a:cxn ang="0">
                      <a:pos x="29" y="54"/>
                    </a:cxn>
                    <a:cxn ang="0">
                      <a:pos x="29" y="56"/>
                    </a:cxn>
                    <a:cxn ang="0">
                      <a:pos x="32" y="56"/>
                    </a:cxn>
                    <a:cxn ang="0">
                      <a:pos x="33" y="55"/>
                    </a:cxn>
                    <a:cxn ang="0">
                      <a:pos x="33" y="54"/>
                    </a:cxn>
                    <a:cxn ang="0">
                      <a:pos x="50" y="12"/>
                    </a:cxn>
                  </a:cxnLst>
                  <a:rect l="0" t="0" r="r" b="b"/>
                  <a:pathLst>
                    <a:path w="62" h="56">
                      <a:moveTo>
                        <a:pt x="50" y="12"/>
                      </a:moveTo>
                      <a:lnTo>
                        <a:pt x="51" y="10"/>
                      </a:lnTo>
                      <a:lnTo>
                        <a:pt x="51" y="8"/>
                      </a:lnTo>
                      <a:lnTo>
                        <a:pt x="53" y="6"/>
                      </a:lnTo>
                      <a:lnTo>
                        <a:pt x="58" y="4"/>
                      </a:lnTo>
                      <a:lnTo>
                        <a:pt x="62" y="4"/>
                      </a:lnTo>
                      <a:lnTo>
                        <a:pt x="62" y="0"/>
                      </a:lnTo>
                      <a:lnTo>
                        <a:pt x="42" y="0"/>
                      </a:lnTo>
                      <a:lnTo>
                        <a:pt x="42" y="4"/>
                      </a:lnTo>
                      <a:lnTo>
                        <a:pt x="45" y="4"/>
                      </a:lnTo>
                      <a:lnTo>
                        <a:pt x="48" y="6"/>
                      </a:lnTo>
                      <a:lnTo>
                        <a:pt x="48" y="12"/>
                      </a:lnTo>
                      <a:lnTo>
                        <a:pt x="34" y="46"/>
                      </a:lnTo>
                      <a:lnTo>
                        <a:pt x="20" y="9"/>
                      </a:lnTo>
                      <a:lnTo>
                        <a:pt x="19" y="8"/>
                      </a:lnTo>
                      <a:lnTo>
                        <a:pt x="19" y="5"/>
                      </a:lnTo>
                      <a:lnTo>
                        <a:pt x="20" y="4"/>
                      </a:lnTo>
                      <a:lnTo>
                        <a:pt x="25" y="4"/>
                      </a:lnTo>
                      <a:lnTo>
                        <a:pt x="2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7" y="4"/>
                      </a:lnTo>
                      <a:lnTo>
                        <a:pt x="9" y="5"/>
                      </a:lnTo>
                      <a:lnTo>
                        <a:pt x="11" y="8"/>
                      </a:lnTo>
                      <a:lnTo>
                        <a:pt x="29" y="54"/>
                      </a:lnTo>
                      <a:lnTo>
                        <a:pt x="29" y="56"/>
                      </a:lnTo>
                      <a:lnTo>
                        <a:pt x="32" y="56"/>
                      </a:lnTo>
                      <a:lnTo>
                        <a:pt x="33" y="55"/>
                      </a:lnTo>
                      <a:lnTo>
                        <a:pt x="33" y="54"/>
                      </a:lnTo>
                      <a:lnTo>
                        <a:pt x="50" y="12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01" name="Freeform 61"/>
                <p:cNvSpPr>
                  <a:spLocks noEditPoints="1"/>
                </p:cNvSpPr>
                <p:nvPr/>
              </p:nvSpPr>
              <p:spPr bwMode="auto">
                <a:xfrm>
                  <a:off x="3303" y="2117"/>
                  <a:ext cx="57" cy="59"/>
                </a:xfrm>
                <a:custGeom>
                  <a:avLst/>
                  <a:gdLst/>
                  <a:ahLst/>
                  <a:cxnLst>
                    <a:cxn ang="0">
                      <a:pos x="45" y="19"/>
                    </a:cxn>
                    <a:cxn ang="0">
                      <a:pos x="36" y="4"/>
                    </a:cxn>
                    <a:cxn ang="0">
                      <a:pos x="28" y="2"/>
                    </a:cxn>
                    <a:cxn ang="0">
                      <a:pos x="17" y="2"/>
                    </a:cxn>
                    <a:cxn ang="0">
                      <a:pos x="8" y="7"/>
                    </a:cxn>
                    <a:cxn ang="0">
                      <a:pos x="4" y="16"/>
                    </a:cxn>
                    <a:cxn ang="0">
                      <a:pos x="6" y="20"/>
                    </a:cxn>
                    <a:cxn ang="0">
                      <a:pos x="12" y="21"/>
                    </a:cxn>
                    <a:cxn ang="0">
                      <a:pos x="15" y="13"/>
                    </a:cxn>
                    <a:cxn ang="0">
                      <a:pos x="8" y="11"/>
                    </a:cxn>
                    <a:cxn ang="0">
                      <a:pos x="23" y="3"/>
                    </a:cxn>
                    <a:cxn ang="0">
                      <a:pos x="29" y="4"/>
                    </a:cxn>
                    <a:cxn ang="0">
                      <a:pos x="34" y="11"/>
                    </a:cxn>
                    <a:cxn ang="0">
                      <a:pos x="36" y="25"/>
                    </a:cxn>
                    <a:cxn ang="0">
                      <a:pos x="8" y="32"/>
                    </a:cxn>
                    <a:cxn ang="0">
                      <a:pos x="0" y="46"/>
                    </a:cxn>
                    <a:cxn ang="0">
                      <a:pos x="3" y="53"/>
                    </a:cxn>
                    <a:cxn ang="0">
                      <a:pos x="17" y="59"/>
                    </a:cxn>
                    <a:cxn ang="0">
                      <a:pos x="33" y="54"/>
                    </a:cxn>
                    <a:cxn ang="0">
                      <a:pos x="37" y="48"/>
                    </a:cxn>
                    <a:cxn ang="0">
                      <a:pos x="44" y="58"/>
                    </a:cxn>
                    <a:cxn ang="0">
                      <a:pos x="53" y="57"/>
                    </a:cxn>
                    <a:cxn ang="0">
                      <a:pos x="57" y="50"/>
                    </a:cxn>
                    <a:cxn ang="0">
                      <a:pos x="54" y="40"/>
                    </a:cxn>
                    <a:cxn ang="0">
                      <a:pos x="53" y="53"/>
                    </a:cxn>
                    <a:cxn ang="0">
                      <a:pos x="48" y="54"/>
                    </a:cxn>
                    <a:cxn ang="0">
                      <a:pos x="45" y="46"/>
                    </a:cxn>
                    <a:cxn ang="0">
                      <a:pos x="36" y="40"/>
                    </a:cxn>
                    <a:cxn ang="0">
                      <a:pos x="34" y="49"/>
                    </a:cxn>
                    <a:cxn ang="0">
                      <a:pos x="24" y="57"/>
                    </a:cxn>
                    <a:cxn ang="0">
                      <a:pos x="13" y="54"/>
                    </a:cxn>
                    <a:cxn ang="0">
                      <a:pos x="9" y="46"/>
                    </a:cxn>
                    <a:cxn ang="0">
                      <a:pos x="17" y="32"/>
                    </a:cxn>
                    <a:cxn ang="0">
                      <a:pos x="32" y="28"/>
                    </a:cxn>
                    <a:cxn ang="0">
                      <a:pos x="36" y="40"/>
                    </a:cxn>
                  </a:cxnLst>
                  <a:rect l="0" t="0" r="r" b="b"/>
                  <a:pathLst>
                    <a:path w="57" h="59">
                      <a:moveTo>
                        <a:pt x="45" y="24"/>
                      </a:moveTo>
                      <a:lnTo>
                        <a:pt x="45" y="19"/>
                      </a:lnTo>
                      <a:lnTo>
                        <a:pt x="42" y="11"/>
                      </a:lnTo>
                      <a:lnTo>
                        <a:pt x="36" y="4"/>
                      </a:lnTo>
                      <a:lnTo>
                        <a:pt x="32" y="2"/>
                      </a:lnTo>
                      <a:lnTo>
                        <a:pt x="28" y="2"/>
                      </a:lnTo>
                      <a:lnTo>
                        <a:pt x="23" y="0"/>
                      </a:lnTo>
                      <a:lnTo>
                        <a:pt x="17" y="2"/>
                      </a:lnTo>
                      <a:lnTo>
                        <a:pt x="12" y="4"/>
                      </a:lnTo>
                      <a:lnTo>
                        <a:pt x="8" y="7"/>
                      </a:lnTo>
                      <a:lnTo>
                        <a:pt x="6" y="11"/>
                      </a:lnTo>
                      <a:lnTo>
                        <a:pt x="4" y="16"/>
                      </a:lnTo>
                      <a:lnTo>
                        <a:pt x="4" y="19"/>
                      </a:lnTo>
                      <a:lnTo>
                        <a:pt x="6" y="20"/>
                      </a:lnTo>
                      <a:lnTo>
                        <a:pt x="8" y="21"/>
                      </a:lnTo>
                      <a:lnTo>
                        <a:pt x="12" y="21"/>
                      </a:lnTo>
                      <a:lnTo>
                        <a:pt x="15" y="19"/>
                      </a:lnTo>
                      <a:lnTo>
                        <a:pt x="15" y="13"/>
                      </a:lnTo>
                      <a:lnTo>
                        <a:pt x="12" y="11"/>
                      </a:lnTo>
                      <a:lnTo>
                        <a:pt x="8" y="11"/>
                      </a:lnTo>
                      <a:lnTo>
                        <a:pt x="11" y="7"/>
                      </a:lnTo>
                      <a:lnTo>
                        <a:pt x="23" y="3"/>
                      </a:lnTo>
                      <a:lnTo>
                        <a:pt x="25" y="3"/>
                      </a:lnTo>
                      <a:lnTo>
                        <a:pt x="29" y="4"/>
                      </a:lnTo>
                      <a:lnTo>
                        <a:pt x="32" y="7"/>
                      </a:lnTo>
                      <a:lnTo>
                        <a:pt x="34" y="11"/>
                      </a:lnTo>
                      <a:lnTo>
                        <a:pt x="36" y="15"/>
                      </a:lnTo>
                      <a:lnTo>
                        <a:pt x="36" y="25"/>
                      </a:lnTo>
                      <a:lnTo>
                        <a:pt x="20" y="27"/>
                      </a:lnTo>
                      <a:lnTo>
                        <a:pt x="8" y="32"/>
                      </a:lnTo>
                      <a:lnTo>
                        <a:pt x="3" y="38"/>
                      </a:lnTo>
                      <a:lnTo>
                        <a:pt x="0" y="46"/>
                      </a:lnTo>
                      <a:lnTo>
                        <a:pt x="2" y="50"/>
                      </a:lnTo>
                      <a:lnTo>
                        <a:pt x="3" y="53"/>
                      </a:lnTo>
                      <a:lnTo>
                        <a:pt x="6" y="55"/>
                      </a:lnTo>
                      <a:lnTo>
                        <a:pt x="17" y="59"/>
                      </a:lnTo>
                      <a:lnTo>
                        <a:pt x="25" y="59"/>
                      </a:lnTo>
                      <a:lnTo>
                        <a:pt x="33" y="54"/>
                      </a:lnTo>
                      <a:lnTo>
                        <a:pt x="36" y="51"/>
                      </a:lnTo>
                      <a:lnTo>
                        <a:pt x="37" y="48"/>
                      </a:lnTo>
                      <a:lnTo>
                        <a:pt x="40" y="55"/>
                      </a:lnTo>
                      <a:lnTo>
                        <a:pt x="44" y="58"/>
                      </a:lnTo>
                      <a:lnTo>
                        <a:pt x="50" y="58"/>
                      </a:lnTo>
                      <a:lnTo>
                        <a:pt x="53" y="57"/>
                      </a:lnTo>
                      <a:lnTo>
                        <a:pt x="55" y="54"/>
                      </a:lnTo>
                      <a:lnTo>
                        <a:pt x="57" y="50"/>
                      </a:lnTo>
                      <a:lnTo>
                        <a:pt x="57" y="40"/>
                      </a:lnTo>
                      <a:lnTo>
                        <a:pt x="54" y="40"/>
                      </a:lnTo>
                      <a:lnTo>
                        <a:pt x="54" y="50"/>
                      </a:lnTo>
                      <a:lnTo>
                        <a:pt x="53" y="53"/>
                      </a:lnTo>
                      <a:lnTo>
                        <a:pt x="50" y="55"/>
                      </a:lnTo>
                      <a:lnTo>
                        <a:pt x="48" y="54"/>
                      </a:lnTo>
                      <a:lnTo>
                        <a:pt x="45" y="51"/>
                      </a:lnTo>
                      <a:lnTo>
                        <a:pt x="45" y="46"/>
                      </a:lnTo>
                      <a:lnTo>
                        <a:pt x="45" y="24"/>
                      </a:lnTo>
                      <a:close/>
                      <a:moveTo>
                        <a:pt x="36" y="40"/>
                      </a:moveTo>
                      <a:lnTo>
                        <a:pt x="36" y="45"/>
                      </a:lnTo>
                      <a:lnTo>
                        <a:pt x="34" y="49"/>
                      </a:lnTo>
                      <a:lnTo>
                        <a:pt x="29" y="54"/>
                      </a:lnTo>
                      <a:lnTo>
                        <a:pt x="24" y="57"/>
                      </a:lnTo>
                      <a:lnTo>
                        <a:pt x="21" y="57"/>
                      </a:lnTo>
                      <a:lnTo>
                        <a:pt x="13" y="54"/>
                      </a:lnTo>
                      <a:lnTo>
                        <a:pt x="11" y="50"/>
                      </a:lnTo>
                      <a:lnTo>
                        <a:pt x="9" y="46"/>
                      </a:lnTo>
                      <a:lnTo>
                        <a:pt x="12" y="37"/>
                      </a:lnTo>
                      <a:lnTo>
                        <a:pt x="17" y="32"/>
                      </a:lnTo>
                      <a:lnTo>
                        <a:pt x="25" y="29"/>
                      </a:lnTo>
                      <a:lnTo>
                        <a:pt x="32" y="28"/>
                      </a:lnTo>
                      <a:lnTo>
                        <a:pt x="36" y="28"/>
                      </a:lnTo>
                      <a:lnTo>
                        <a:pt x="36" y="4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02" name="Freeform 62"/>
                <p:cNvSpPr>
                  <a:spLocks/>
                </p:cNvSpPr>
                <p:nvPr/>
              </p:nvSpPr>
              <p:spPr bwMode="auto">
                <a:xfrm>
                  <a:off x="3365" y="2119"/>
                  <a:ext cx="63" cy="56"/>
                </a:xfrm>
                <a:custGeom>
                  <a:avLst/>
                  <a:gdLst/>
                  <a:ahLst/>
                  <a:cxnLst>
                    <a:cxn ang="0">
                      <a:pos x="52" y="25"/>
                    </a:cxn>
                    <a:cxn ang="0">
                      <a:pos x="52" y="10"/>
                    </a:cxn>
                    <a:cxn ang="0">
                      <a:pos x="50" y="5"/>
                    </a:cxn>
                    <a:cxn ang="0">
                      <a:pos x="47" y="2"/>
                    </a:cxn>
                    <a:cxn ang="0">
                      <a:pos x="39" y="0"/>
                    </a:cxn>
                    <a:cxn ang="0">
                      <a:pos x="30" y="0"/>
                    </a:cxn>
                    <a:cxn ang="0">
                      <a:pos x="28" y="2"/>
                    </a:cxn>
                    <a:cxn ang="0">
                      <a:pos x="24" y="4"/>
                    </a:cxn>
                    <a:cxn ang="0">
                      <a:pos x="21" y="6"/>
                    </a:cxn>
                    <a:cxn ang="0">
                      <a:pos x="18" y="11"/>
                    </a:cxn>
                    <a:cxn ang="0">
                      <a:pos x="17" y="13"/>
                    </a:cxn>
                    <a:cxn ang="0">
                      <a:pos x="17" y="0"/>
                    </a:cxn>
                    <a:cxn ang="0">
                      <a:pos x="0" y="1"/>
                    </a:cxn>
                    <a:cxn ang="0">
                      <a:pos x="0" y="5"/>
                    </a:cxn>
                    <a:cxn ang="0">
                      <a:pos x="8" y="5"/>
                    </a:cxn>
                    <a:cxn ang="0">
                      <a:pos x="9" y="6"/>
                    </a:cxn>
                    <a:cxn ang="0">
                      <a:pos x="9" y="9"/>
                    </a:cxn>
                    <a:cxn ang="0">
                      <a:pos x="10" y="11"/>
                    </a:cxn>
                    <a:cxn ang="0">
                      <a:pos x="10" y="47"/>
                    </a:cxn>
                    <a:cxn ang="0">
                      <a:pos x="8" y="52"/>
                    </a:cxn>
                    <a:cxn ang="0">
                      <a:pos x="0" y="52"/>
                    </a:cxn>
                    <a:cxn ang="0">
                      <a:pos x="0" y="56"/>
                    </a:cxn>
                    <a:cxn ang="0">
                      <a:pos x="28" y="56"/>
                    </a:cxn>
                    <a:cxn ang="0">
                      <a:pos x="28" y="52"/>
                    </a:cxn>
                    <a:cxn ang="0">
                      <a:pos x="21" y="52"/>
                    </a:cxn>
                    <a:cxn ang="0">
                      <a:pos x="18" y="49"/>
                    </a:cxn>
                    <a:cxn ang="0">
                      <a:pos x="18" y="23"/>
                    </a:cxn>
                    <a:cxn ang="0">
                      <a:pos x="20" y="14"/>
                    </a:cxn>
                    <a:cxn ang="0">
                      <a:pos x="24" y="7"/>
                    </a:cxn>
                    <a:cxn ang="0">
                      <a:pos x="29" y="4"/>
                    </a:cxn>
                    <a:cxn ang="0">
                      <a:pos x="35" y="2"/>
                    </a:cxn>
                    <a:cxn ang="0">
                      <a:pos x="39" y="2"/>
                    </a:cxn>
                    <a:cxn ang="0">
                      <a:pos x="43" y="6"/>
                    </a:cxn>
                    <a:cxn ang="0">
                      <a:pos x="45" y="9"/>
                    </a:cxn>
                    <a:cxn ang="0">
                      <a:pos x="45" y="49"/>
                    </a:cxn>
                    <a:cxn ang="0">
                      <a:pos x="42" y="52"/>
                    </a:cxn>
                    <a:cxn ang="0">
                      <a:pos x="35" y="52"/>
                    </a:cxn>
                    <a:cxn ang="0">
                      <a:pos x="35" y="56"/>
                    </a:cxn>
                    <a:cxn ang="0">
                      <a:pos x="63" y="56"/>
                    </a:cxn>
                    <a:cxn ang="0">
                      <a:pos x="63" y="52"/>
                    </a:cxn>
                    <a:cxn ang="0">
                      <a:pos x="55" y="52"/>
                    </a:cxn>
                    <a:cxn ang="0">
                      <a:pos x="54" y="51"/>
                    </a:cxn>
                    <a:cxn ang="0">
                      <a:pos x="52" y="48"/>
                    </a:cxn>
                    <a:cxn ang="0">
                      <a:pos x="52" y="25"/>
                    </a:cxn>
                  </a:cxnLst>
                  <a:rect l="0" t="0" r="r" b="b"/>
                  <a:pathLst>
                    <a:path w="63" h="56">
                      <a:moveTo>
                        <a:pt x="52" y="25"/>
                      </a:moveTo>
                      <a:lnTo>
                        <a:pt x="52" y="10"/>
                      </a:lnTo>
                      <a:lnTo>
                        <a:pt x="50" y="5"/>
                      </a:lnTo>
                      <a:lnTo>
                        <a:pt x="47" y="2"/>
                      </a:lnTo>
                      <a:lnTo>
                        <a:pt x="39" y="0"/>
                      </a:lnTo>
                      <a:lnTo>
                        <a:pt x="30" y="0"/>
                      </a:lnTo>
                      <a:lnTo>
                        <a:pt x="28" y="2"/>
                      </a:lnTo>
                      <a:lnTo>
                        <a:pt x="24" y="4"/>
                      </a:lnTo>
                      <a:lnTo>
                        <a:pt x="21" y="6"/>
                      </a:lnTo>
                      <a:lnTo>
                        <a:pt x="18" y="11"/>
                      </a:lnTo>
                      <a:lnTo>
                        <a:pt x="17" y="13"/>
                      </a:lnTo>
                      <a:lnTo>
                        <a:pt x="17" y="0"/>
                      </a:lnTo>
                      <a:lnTo>
                        <a:pt x="0" y="1"/>
                      </a:lnTo>
                      <a:lnTo>
                        <a:pt x="0" y="5"/>
                      </a:lnTo>
                      <a:lnTo>
                        <a:pt x="8" y="5"/>
                      </a:lnTo>
                      <a:lnTo>
                        <a:pt x="9" y="6"/>
                      </a:lnTo>
                      <a:lnTo>
                        <a:pt x="9" y="9"/>
                      </a:lnTo>
                      <a:lnTo>
                        <a:pt x="10" y="11"/>
                      </a:lnTo>
                      <a:lnTo>
                        <a:pt x="10" y="47"/>
                      </a:lnTo>
                      <a:lnTo>
                        <a:pt x="8" y="52"/>
                      </a:lnTo>
                      <a:lnTo>
                        <a:pt x="0" y="52"/>
                      </a:lnTo>
                      <a:lnTo>
                        <a:pt x="0" y="56"/>
                      </a:lnTo>
                      <a:lnTo>
                        <a:pt x="28" y="56"/>
                      </a:lnTo>
                      <a:lnTo>
                        <a:pt x="28" y="52"/>
                      </a:lnTo>
                      <a:lnTo>
                        <a:pt x="21" y="52"/>
                      </a:lnTo>
                      <a:lnTo>
                        <a:pt x="18" y="49"/>
                      </a:lnTo>
                      <a:lnTo>
                        <a:pt x="18" y="23"/>
                      </a:lnTo>
                      <a:lnTo>
                        <a:pt x="20" y="14"/>
                      </a:lnTo>
                      <a:lnTo>
                        <a:pt x="24" y="7"/>
                      </a:lnTo>
                      <a:lnTo>
                        <a:pt x="29" y="4"/>
                      </a:lnTo>
                      <a:lnTo>
                        <a:pt x="35" y="2"/>
                      </a:lnTo>
                      <a:lnTo>
                        <a:pt x="39" y="2"/>
                      </a:lnTo>
                      <a:lnTo>
                        <a:pt x="43" y="6"/>
                      </a:lnTo>
                      <a:lnTo>
                        <a:pt x="45" y="9"/>
                      </a:lnTo>
                      <a:lnTo>
                        <a:pt x="45" y="49"/>
                      </a:lnTo>
                      <a:lnTo>
                        <a:pt x="42" y="52"/>
                      </a:lnTo>
                      <a:lnTo>
                        <a:pt x="35" y="52"/>
                      </a:lnTo>
                      <a:lnTo>
                        <a:pt x="35" y="56"/>
                      </a:lnTo>
                      <a:lnTo>
                        <a:pt x="63" y="56"/>
                      </a:lnTo>
                      <a:lnTo>
                        <a:pt x="63" y="52"/>
                      </a:lnTo>
                      <a:lnTo>
                        <a:pt x="55" y="52"/>
                      </a:lnTo>
                      <a:lnTo>
                        <a:pt x="54" y="51"/>
                      </a:lnTo>
                      <a:lnTo>
                        <a:pt x="52" y="48"/>
                      </a:lnTo>
                      <a:lnTo>
                        <a:pt x="52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03" name="Freeform 63"/>
                <p:cNvSpPr>
                  <a:spLocks/>
                </p:cNvSpPr>
                <p:nvPr/>
              </p:nvSpPr>
              <p:spPr bwMode="auto">
                <a:xfrm>
                  <a:off x="3429" y="2096"/>
                  <a:ext cx="40" cy="80"/>
                </a:xfrm>
                <a:custGeom>
                  <a:avLst/>
                  <a:gdLst/>
                  <a:ahLst/>
                  <a:cxnLst>
                    <a:cxn ang="0">
                      <a:pos x="19" y="28"/>
                    </a:cxn>
                    <a:cxn ang="0">
                      <a:pos x="37" y="28"/>
                    </a:cxn>
                    <a:cxn ang="0">
                      <a:pos x="37" y="24"/>
                    </a:cxn>
                    <a:cxn ang="0">
                      <a:pos x="19" y="24"/>
                    </a:cxn>
                    <a:cxn ang="0">
                      <a:pos x="19" y="0"/>
                    </a:cxn>
                    <a:cxn ang="0">
                      <a:pos x="16" y="0"/>
                    </a:cxn>
                    <a:cxn ang="0">
                      <a:pos x="15" y="9"/>
                    </a:cxn>
                    <a:cxn ang="0">
                      <a:pos x="12" y="17"/>
                    </a:cxn>
                    <a:cxn ang="0">
                      <a:pos x="7" y="23"/>
                    </a:cxn>
                    <a:cxn ang="0">
                      <a:pos x="0" y="25"/>
                    </a:cxn>
                    <a:cxn ang="0">
                      <a:pos x="0" y="28"/>
                    </a:cxn>
                    <a:cxn ang="0">
                      <a:pos x="11" y="28"/>
                    </a:cxn>
                    <a:cxn ang="0">
                      <a:pos x="11" y="69"/>
                    </a:cxn>
                    <a:cxn ang="0">
                      <a:pos x="13" y="72"/>
                    </a:cxn>
                    <a:cxn ang="0">
                      <a:pos x="15" y="76"/>
                    </a:cxn>
                    <a:cxn ang="0">
                      <a:pos x="17" y="78"/>
                    </a:cxn>
                    <a:cxn ang="0">
                      <a:pos x="21" y="79"/>
                    </a:cxn>
                    <a:cxn ang="0">
                      <a:pos x="24" y="80"/>
                    </a:cxn>
                    <a:cxn ang="0">
                      <a:pos x="32" y="80"/>
                    </a:cxn>
                    <a:cxn ang="0">
                      <a:pos x="37" y="75"/>
                    </a:cxn>
                    <a:cxn ang="0">
                      <a:pos x="40" y="67"/>
                    </a:cxn>
                    <a:cxn ang="0">
                      <a:pos x="40" y="55"/>
                    </a:cxn>
                    <a:cxn ang="0">
                      <a:pos x="37" y="55"/>
                    </a:cxn>
                    <a:cxn ang="0">
                      <a:pos x="37" y="63"/>
                    </a:cxn>
                    <a:cxn ang="0">
                      <a:pos x="36" y="70"/>
                    </a:cxn>
                    <a:cxn ang="0">
                      <a:pos x="34" y="74"/>
                    </a:cxn>
                    <a:cxn ang="0">
                      <a:pos x="32" y="76"/>
                    </a:cxn>
                    <a:cxn ang="0">
                      <a:pos x="28" y="78"/>
                    </a:cxn>
                    <a:cxn ang="0">
                      <a:pos x="23" y="75"/>
                    </a:cxn>
                    <a:cxn ang="0">
                      <a:pos x="20" y="70"/>
                    </a:cxn>
                    <a:cxn ang="0">
                      <a:pos x="20" y="67"/>
                    </a:cxn>
                    <a:cxn ang="0">
                      <a:pos x="19" y="65"/>
                    </a:cxn>
                    <a:cxn ang="0">
                      <a:pos x="19" y="63"/>
                    </a:cxn>
                    <a:cxn ang="0">
                      <a:pos x="19" y="28"/>
                    </a:cxn>
                  </a:cxnLst>
                  <a:rect l="0" t="0" r="r" b="b"/>
                  <a:pathLst>
                    <a:path w="40" h="80">
                      <a:moveTo>
                        <a:pt x="19" y="28"/>
                      </a:moveTo>
                      <a:lnTo>
                        <a:pt x="37" y="28"/>
                      </a:lnTo>
                      <a:lnTo>
                        <a:pt x="37" y="24"/>
                      </a:lnTo>
                      <a:lnTo>
                        <a:pt x="19" y="24"/>
                      </a:lnTo>
                      <a:lnTo>
                        <a:pt x="19" y="0"/>
                      </a:lnTo>
                      <a:lnTo>
                        <a:pt x="16" y="0"/>
                      </a:lnTo>
                      <a:lnTo>
                        <a:pt x="15" y="9"/>
                      </a:lnTo>
                      <a:lnTo>
                        <a:pt x="12" y="17"/>
                      </a:lnTo>
                      <a:lnTo>
                        <a:pt x="7" y="23"/>
                      </a:lnTo>
                      <a:lnTo>
                        <a:pt x="0" y="25"/>
                      </a:lnTo>
                      <a:lnTo>
                        <a:pt x="0" y="28"/>
                      </a:lnTo>
                      <a:lnTo>
                        <a:pt x="11" y="28"/>
                      </a:lnTo>
                      <a:lnTo>
                        <a:pt x="11" y="69"/>
                      </a:lnTo>
                      <a:lnTo>
                        <a:pt x="13" y="72"/>
                      </a:lnTo>
                      <a:lnTo>
                        <a:pt x="15" y="76"/>
                      </a:lnTo>
                      <a:lnTo>
                        <a:pt x="17" y="78"/>
                      </a:lnTo>
                      <a:lnTo>
                        <a:pt x="21" y="79"/>
                      </a:lnTo>
                      <a:lnTo>
                        <a:pt x="24" y="80"/>
                      </a:lnTo>
                      <a:lnTo>
                        <a:pt x="32" y="80"/>
                      </a:lnTo>
                      <a:lnTo>
                        <a:pt x="37" y="75"/>
                      </a:lnTo>
                      <a:lnTo>
                        <a:pt x="40" y="67"/>
                      </a:lnTo>
                      <a:lnTo>
                        <a:pt x="40" y="55"/>
                      </a:lnTo>
                      <a:lnTo>
                        <a:pt x="37" y="55"/>
                      </a:lnTo>
                      <a:lnTo>
                        <a:pt x="37" y="63"/>
                      </a:lnTo>
                      <a:lnTo>
                        <a:pt x="36" y="70"/>
                      </a:lnTo>
                      <a:lnTo>
                        <a:pt x="34" y="74"/>
                      </a:lnTo>
                      <a:lnTo>
                        <a:pt x="32" y="76"/>
                      </a:lnTo>
                      <a:lnTo>
                        <a:pt x="28" y="78"/>
                      </a:lnTo>
                      <a:lnTo>
                        <a:pt x="23" y="75"/>
                      </a:lnTo>
                      <a:lnTo>
                        <a:pt x="20" y="70"/>
                      </a:lnTo>
                      <a:lnTo>
                        <a:pt x="20" y="67"/>
                      </a:lnTo>
                      <a:lnTo>
                        <a:pt x="19" y="65"/>
                      </a:lnTo>
                      <a:lnTo>
                        <a:pt x="19" y="63"/>
                      </a:lnTo>
                      <a:lnTo>
                        <a:pt x="19" y="28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04" name="Freeform 64"/>
                <p:cNvSpPr>
                  <a:spLocks/>
                </p:cNvSpPr>
                <p:nvPr/>
              </p:nvSpPr>
              <p:spPr bwMode="auto">
                <a:xfrm>
                  <a:off x="3521" y="2084"/>
                  <a:ext cx="40" cy="91"/>
                </a:xfrm>
                <a:custGeom>
                  <a:avLst/>
                  <a:gdLst/>
                  <a:ahLst/>
                  <a:cxnLst>
                    <a:cxn ang="0">
                      <a:pos x="19" y="40"/>
                    </a:cxn>
                    <a:cxn ang="0">
                      <a:pos x="33" y="40"/>
                    </a:cxn>
                    <a:cxn ang="0">
                      <a:pos x="33" y="36"/>
                    </a:cxn>
                    <a:cxn ang="0">
                      <a:pos x="19" y="36"/>
                    </a:cxn>
                    <a:cxn ang="0">
                      <a:pos x="19" y="15"/>
                    </a:cxn>
                    <a:cxn ang="0">
                      <a:pos x="21" y="7"/>
                    </a:cxn>
                    <a:cxn ang="0">
                      <a:pos x="24" y="6"/>
                    </a:cxn>
                    <a:cxn ang="0">
                      <a:pos x="26" y="3"/>
                    </a:cxn>
                    <a:cxn ang="0">
                      <a:pos x="32" y="3"/>
                    </a:cxn>
                    <a:cxn ang="0">
                      <a:pos x="34" y="4"/>
                    </a:cxn>
                    <a:cxn ang="0">
                      <a:pos x="33" y="4"/>
                    </a:cxn>
                    <a:cxn ang="0">
                      <a:pos x="30" y="7"/>
                    </a:cxn>
                    <a:cxn ang="0">
                      <a:pos x="30" y="12"/>
                    </a:cxn>
                    <a:cxn ang="0">
                      <a:pos x="33" y="14"/>
                    </a:cxn>
                    <a:cxn ang="0">
                      <a:pos x="38" y="14"/>
                    </a:cxn>
                    <a:cxn ang="0">
                      <a:pos x="40" y="12"/>
                    </a:cxn>
                    <a:cxn ang="0">
                      <a:pos x="40" y="6"/>
                    </a:cxn>
                    <a:cxn ang="0">
                      <a:pos x="37" y="3"/>
                    </a:cxn>
                    <a:cxn ang="0">
                      <a:pos x="34" y="2"/>
                    </a:cxn>
                    <a:cxn ang="0">
                      <a:pos x="29" y="0"/>
                    </a:cxn>
                    <a:cxn ang="0">
                      <a:pos x="25" y="0"/>
                    </a:cxn>
                    <a:cxn ang="0">
                      <a:pos x="21" y="2"/>
                    </a:cxn>
                    <a:cxn ang="0">
                      <a:pos x="19" y="4"/>
                    </a:cxn>
                    <a:cxn ang="0">
                      <a:pos x="15" y="7"/>
                    </a:cxn>
                    <a:cxn ang="0">
                      <a:pos x="12" y="11"/>
                    </a:cxn>
                    <a:cxn ang="0">
                      <a:pos x="11" y="15"/>
                    </a:cxn>
                    <a:cxn ang="0">
                      <a:pos x="11" y="36"/>
                    </a:cxn>
                    <a:cxn ang="0">
                      <a:pos x="0" y="36"/>
                    </a:cxn>
                    <a:cxn ang="0">
                      <a:pos x="0" y="40"/>
                    </a:cxn>
                    <a:cxn ang="0">
                      <a:pos x="11" y="40"/>
                    </a:cxn>
                    <a:cxn ang="0">
                      <a:pos x="11" y="84"/>
                    </a:cxn>
                    <a:cxn ang="0">
                      <a:pos x="8" y="87"/>
                    </a:cxn>
                    <a:cxn ang="0">
                      <a:pos x="0" y="87"/>
                    </a:cxn>
                    <a:cxn ang="0">
                      <a:pos x="0" y="91"/>
                    </a:cxn>
                    <a:cxn ang="0">
                      <a:pos x="30" y="91"/>
                    </a:cxn>
                    <a:cxn ang="0">
                      <a:pos x="30" y="87"/>
                    </a:cxn>
                    <a:cxn ang="0">
                      <a:pos x="20" y="87"/>
                    </a:cxn>
                    <a:cxn ang="0">
                      <a:pos x="19" y="86"/>
                    </a:cxn>
                    <a:cxn ang="0">
                      <a:pos x="19" y="82"/>
                    </a:cxn>
                    <a:cxn ang="0">
                      <a:pos x="19" y="40"/>
                    </a:cxn>
                  </a:cxnLst>
                  <a:rect l="0" t="0" r="r" b="b"/>
                  <a:pathLst>
                    <a:path w="40" h="91">
                      <a:moveTo>
                        <a:pt x="19" y="40"/>
                      </a:moveTo>
                      <a:lnTo>
                        <a:pt x="33" y="40"/>
                      </a:lnTo>
                      <a:lnTo>
                        <a:pt x="33" y="36"/>
                      </a:lnTo>
                      <a:lnTo>
                        <a:pt x="19" y="36"/>
                      </a:lnTo>
                      <a:lnTo>
                        <a:pt x="19" y="15"/>
                      </a:lnTo>
                      <a:lnTo>
                        <a:pt x="21" y="7"/>
                      </a:lnTo>
                      <a:lnTo>
                        <a:pt x="24" y="6"/>
                      </a:lnTo>
                      <a:lnTo>
                        <a:pt x="26" y="3"/>
                      </a:lnTo>
                      <a:lnTo>
                        <a:pt x="32" y="3"/>
                      </a:lnTo>
                      <a:lnTo>
                        <a:pt x="34" y="4"/>
                      </a:lnTo>
                      <a:lnTo>
                        <a:pt x="33" y="4"/>
                      </a:lnTo>
                      <a:lnTo>
                        <a:pt x="30" y="7"/>
                      </a:lnTo>
                      <a:lnTo>
                        <a:pt x="30" y="12"/>
                      </a:lnTo>
                      <a:lnTo>
                        <a:pt x="33" y="14"/>
                      </a:lnTo>
                      <a:lnTo>
                        <a:pt x="38" y="14"/>
                      </a:lnTo>
                      <a:lnTo>
                        <a:pt x="40" y="12"/>
                      </a:lnTo>
                      <a:lnTo>
                        <a:pt x="40" y="6"/>
                      </a:lnTo>
                      <a:lnTo>
                        <a:pt x="37" y="3"/>
                      </a:lnTo>
                      <a:lnTo>
                        <a:pt x="34" y="2"/>
                      </a:lnTo>
                      <a:lnTo>
                        <a:pt x="29" y="0"/>
                      </a:lnTo>
                      <a:lnTo>
                        <a:pt x="25" y="0"/>
                      </a:lnTo>
                      <a:lnTo>
                        <a:pt x="21" y="2"/>
                      </a:lnTo>
                      <a:lnTo>
                        <a:pt x="19" y="4"/>
                      </a:lnTo>
                      <a:lnTo>
                        <a:pt x="15" y="7"/>
                      </a:lnTo>
                      <a:lnTo>
                        <a:pt x="12" y="11"/>
                      </a:lnTo>
                      <a:lnTo>
                        <a:pt x="11" y="15"/>
                      </a:lnTo>
                      <a:lnTo>
                        <a:pt x="11" y="36"/>
                      </a:lnTo>
                      <a:lnTo>
                        <a:pt x="0" y="36"/>
                      </a:lnTo>
                      <a:lnTo>
                        <a:pt x="0" y="40"/>
                      </a:lnTo>
                      <a:lnTo>
                        <a:pt x="11" y="40"/>
                      </a:lnTo>
                      <a:lnTo>
                        <a:pt x="11" y="84"/>
                      </a:lnTo>
                      <a:lnTo>
                        <a:pt x="8" y="87"/>
                      </a:lnTo>
                      <a:lnTo>
                        <a:pt x="0" y="87"/>
                      </a:lnTo>
                      <a:lnTo>
                        <a:pt x="0" y="91"/>
                      </a:lnTo>
                      <a:lnTo>
                        <a:pt x="30" y="91"/>
                      </a:lnTo>
                      <a:lnTo>
                        <a:pt x="30" y="87"/>
                      </a:lnTo>
                      <a:lnTo>
                        <a:pt x="20" y="87"/>
                      </a:lnTo>
                      <a:lnTo>
                        <a:pt x="19" y="86"/>
                      </a:lnTo>
                      <a:lnTo>
                        <a:pt x="19" y="82"/>
                      </a:lnTo>
                      <a:lnTo>
                        <a:pt x="19" y="4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05" name="Freeform 65"/>
                <p:cNvSpPr>
                  <a:spLocks noEditPoints="1"/>
                </p:cNvSpPr>
                <p:nvPr/>
              </p:nvSpPr>
              <p:spPr bwMode="auto">
                <a:xfrm>
                  <a:off x="3559" y="2117"/>
                  <a:ext cx="55" cy="59"/>
                </a:xfrm>
                <a:custGeom>
                  <a:avLst/>
                  <a:gdLst/>
                  <a:ahLst/>
                  <a:cxnLst>
                    <a:cxn ang="0">
                      <a:pos x="55" y="30"/>
                    </a:cxn>
                    <a:cxn ang="0">
                      <a:pos x="53" y="19"/>
                    </a:cxn>
                    <a:cxn ang="0">
                      <a:pos x="48" y="9"/>
                    </a:cxn>
                    <a:cxn ang="0">
                      <a:pos x="38" y="3"/>
                    </a:cxn>
                    <a:cxn ang="0">
                      <a:pos x="28" y="0"/>
                    </a:cxn>
                    <a:cxn ang="0">
                      <a:pos x="17" y="3"/>
                    </a:cxn>
                    <a:cxn ang="0">
                      <a:pos x="8" y="9"/>
                    </a:cxn>
                    <a:cxn ang="0">
                      <a:pos x="3" y="19"/>
                    </a:cxn>
                    <a:cxn ang="0">
                      <a:pos x="0" y="30"/>
                    </a:cxn>
                    <a:cxn ang="0">
                      <a:pos x="3" y="42"/>
                    </a:cxn>
                    <a:cxn ang="0">
                      <a:pos x="8" y="51"/>
                    </a:cxn>
                    <a:cxn ang="0">
                      <a:pos x="17" y="57"/>
                    </a:cxn>
                    <a:cxn ang="0">
                      <a:pos x="28" y="59"/>
                    </a:cxn>
                    <a:cxn ang="0">
                      <a:pos x="38" y="57"/>
                    </a:cxn>
                    <a:cxn ang="0">
                      <a:pos x="48" y="51"/>
                    </a:cxn>
                    <a:cxn ang="0">
                      <a:pos x="54" y="42"/>
                    </a:cxn>
                    <a:cxn ang="0">
                      <a:pos x="55" y="30"/>
                    </a:cxn>
                    <a:cxn ang="0">
                      <a:pos x="28" y="57"/>
                    </a:cxn>
                    <a:cxn ang="0">
                      <a:pos x="24" y="57"/>
                    </a:cxn>
                    <a:cxn ang="0">
                      <a:pos x="21" y="54"/>
                    </a:cxn>
                    <a:cxn ang="0">
                      <a:pos x="17" y="51"/>
                    </a:cxn>
                    <a:cxn ang="0">
                      <a:pos x="13" y="48"/>
                    </a:cxn>
                    <a:cxn ang="0">
                      <a:pos x="12" y="44"/>
                    </a:cxn>
                    <a:cxn ang="0">
                      <a:pos x="11" y="38"/>
                    </a:cxn>
                    <a:cxn ang="0">
                      <a:pos x="11" y="20"/>
                    </a:cxn>
                    <a:cxn ang="0">
                      <a:pos x="12" y="16"/>
                    </a:cxn>
                    <a:cxn ang="0">
                      <a:pos x="15" y="11"/>
                    </a:cxn>
                    <a:cxn ang="0">
                      <a:pos x="17" y="7"/>
                    </a:cxn>
                    <a:cxn ang="0">
                      <a:pos x="21" y="6"/>
                    </a:cxn>
                    <a:cxn ang="0">
                      <a:pos x="24" y="4"/>
                    </a:cxn>
                    <a:cxn ang="0">
                      <a:pos x="28" y="3"/>
                    </a:cxn>
                    <a:cxn ang="0">
                      <a:pos x="40" y="7"/>
                    </a:cxn>
                    <a:cxn ang="0">
                      <a:pos x="42" y="11"/>
                    </a:cxn>
                    <a:cxn ang="0">
                      <a:pos x="45" y="16"/>
                    </a:cxn>
                    <a:cxn ang="0">
                      <a:pos x="45" y="20"/>
                    </a:cxn>
                    <a:cxn ang="0">
                      <a:pos x="46" y="25"/>
                    </a:cxn>
                    <a:cxn ang="0">
                      <a:pos x="46" y="33"/>
                    </a:cxn>
                    <a:cxn ang="0">
                      <a:pos x="45" y="38"/>
                    </a:cxn>
                    <a:cxn ang="0">
                      <a:pos x="45" y="44"/>
                    </a:cxn>
                    <a:cxn ang="0">
                      <a:pos x="40" y="51"/>
                    </a:cxn>
                    <a:cxn ang="0">
                      <a:pos x="36" y="54"/>
                    </a:cxn>
                    <a:cxn ang="0">
                      <a:pos x="28" y="57"/>
                    </a:cxn>
                  </a:cxnLst>
                  <a:rect l="0" t="0" r="r" b="b"/>
                  <a:pathLst>
                    <a:path w="55" h="59">
                      <a:moveTo>
                        <a:pt x="55" y="30"/>
                      </a:moveTo>
                      <a:lnTo>
                        <a:pt x="53" y="19"/>
                      </a:lnTo>
                      <a:lnTo>
                        <a:pt x="48" y="9"/>
                      </a:lnTo>
                      <a:lnTo>
                        <a:pt x="38" y="3"/>
                      </a:lnTo>
                      <a:lnTo>
                        <a:pt x="28" y="0"/>
                      </a:lnTo>
                      <a:lnTo>
                        <a:pt x="17" y="3"/>
                      </a:lnTo>
                      <a:lnTo>
                        <a:pt x="8" y="9"/>
                      </a:lnTo>
                      <a:lnTo>
                        <a:pt x="3" y="19"/>
                      </a:lnTo>
                      <a:lnTo>
                        <a:pt x="0" y="30"/>
                      </a:lnTo>
                      <a:lnTo>
                        <a:pt x="3" y="42"/>
                      </a:lnTo>
                      <a:lnTo>
                        <a:pt x="8" y="51"/>
                      </a:lnTo>
                      <a:lnTo>
                        <a:pt x="17" y="57"/>
                      </a:lnTo>
                      <a:lnTo>
                        <a:pt x="28" y="59"/>
                      </a:lnTo>
                      <a:lnTo>
                        <a:pt x="38" y="57"/>
                      </a:lnTo>
                      <a:lnTo>
                        <a:pt x="48" y="51"/>
                      </a:lnTo>
                      <a:lnTo>
                        <a:pt x="54" y="42"/>
                      </a:lnTo>
                      <a:lnTo>
                        <a:pt x="55" y="30"/>
                      </a:lnTo>
                      <a:close/>
                      <a:moveTo>
                        <a:pt x="28" y="57"/>
                      </a:moveTo>
                      <a:lnTo>
                        <a:pt x="24" y="57"/>
                      </a:lnTo>
                      <a:lnTo>
                        <a:pt x="21" y="54"/>
                      </a:lnTo>
                      <a:lnTo>
                        <a:pt x="17" y="51"/>
                      </a:lnTo>
                      <a:lnTo>
                        <a:pt x="13" y="48"/>
                      </a:lnTo>
                      <a:lnTo>
                        <a:pt x="12" y="44"/>
                      </a:lnTo>
                      <a:lnTo>
                        <a:pt x="11" y="38"/>
                      </a:lnTo>
                      <a:lnTo>
                        <a:pt x="11" y="20"/>
                      </a:lnTo>
                      <a:lnTo>
                        <a:pt x="12" y="16"/>
                      </a:lnTo>
                      <a:lnTo>
                        <a:pt x="15" y="11"/>
                      </a:lnTo>
                      <a:lnTo>
                        <a:pt x="17" y="7"/>
                      </a:lnTo>
                      <a:lnTo>
                        <a:pt x="21" y="6"/>
                      </a:lnTo>
                      <a:lnTo>
                        <a:pt x="24" y="4"/>
                      </a:lnTo>
                      <a:lnTo>
                        <a:pt x="28" y="3"/>
                      </a:lnTo>
                      <a:lnTo>
                        <a:pt x="40" y="7"/>
                      </a:lnTo>
                      <a:lnTo>
                        <a:pt x="42" y="11"/>
                      </a:lnTo>
                      <a:lnTo>
                        <a:pt x="45" y="16"/>
                      </a:lnTo>
                      <a:lnTo>
                        <a:pt x="45" y="20"/>
                      </a:lnTo>
                      <a:lnTo>
                        <a:pt x="46" y="25"/>
                      </a:lnTo>
                      <a:lnTo>
                        <a:pt x="46" y="33"/>
                      </a:lnTo>
                      <a:lnTo>
                        <a:pt x="45" y="38"/>
                      </a:lnTo>
                      <a:lnTo>
                        <a:pt x="45" y="44"/>
                      </a:lnTo>
                      <a:lnTo>
                        <a:pt x="40" y="51"/>
                      </a:lnTo>
                      <a:lnTo>
                        <a:pt x="36" y="54"/>
                      </a:lnTo>
                      <a:lnTo>
                        <a:pt x="28" y="57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06" name="Freeform 66"/>
                <p:cNvSpPr>
                  <a:spLocks/>
                </p:cNvSpPr>
                <p:nvPr/>
              </p:nvSpPr>
              <p:spPr bwMode="auto">
                <a:xfrm>
                  <a:off x="3622" y="2119"/>
                  <a:ext cx="42" cy="56"/>
                </a:xfrm>
                <a:custGeom>
                  <a:avLst/>
                  <a:gdLst/>
                  <a:ahLst/>
                  <a:cxnLst>
                    <a:cxn ang="0">
                      <a:pos x="19" y="26"/>
                    </a:cxn>
                    <a:cxn ang="0">
                      <a:pos x="19" y="17"/>
                    </a:cxn>
                    <a:cxn ang="0">
                      <a:pos x="23" y="9"/>
                    </a:cxn>
                    <a:cxn ang="0">
                      <a:pos x="27" y="4"/>
                    </a:cxn>
                    <a:cxn ang="0">
                      <a:pos x="33" y="2"/>
                    </a:cxn>
                    <a:cxn ang="0">
                      <a:pos x="34" y="2"/>
                    </a:cxn>
                    <a:cxn ang="0">
                      <a:pos x="32" y="5"/>
                    </a:cxn>
                    <a:cxn ang="0">
                      <a:pos x="32" y="10"/>
                    </a:cxn>
                    <a:cxn ang="0">
                      <a:pos x="33" y="11"/>
                    </a:cxn>
                    <a:cxn ang="0">
                      <a:pos x="38" y="11"/>
                    </a:cxn>
                    <a:cxn ang="0">
                      <a:pos x="41" y="10"/>
                    </a:cxn>
                    <a:cxn ang="0">
                      <a:pos x="41" y="9"/>
                    </a:cxn>
                    <a:cxn ang="0">
                      <a:pos x="42" y="7"/>
                    </a:cxn>
                    <a:cxn ang="0">
                      <a:pos x="40" y="2"/>
                    </a:cxn>
                    <a:cxn ang="0">
                      <a:pos x="37" y="0"/>
                    </a:cxn>
                    <a:cxn ang="0">
                      <a:pos x="29" y="0"/>
                    </a:cxn>
                    <a:cxn ang="0">
                      <a:pos x="25" y="2"/>
                    </a:cxn>
                    <a:cxn ang="0">
                      <a:pos x="20" y="7"/>
                    </a:cxn>
                    <a:cxn ang="0">
                      <a:pos x="19" y="10"/>
                    </a:cxn>
                    <a:cxn ang="0">
                      <a:pos x="19" y="13"/>
                    </a:cxn>
                    <a:cxn ang="0">
                      <a:pos x="17" y="14"/>
                    </a:cxn>
                    <a:cxn ang="0">
                      <a:pos x="17" y="0"/>
                    </a:cxn>
                    <a:cxn ang="0">
                      <a:pos x="0" y="1"/>
                    </a:cxn>
                    <a:cxn ang="0">
                      <a:pos x="0" y="5"/>
                    </a:cxn>
                    <a:cxn ang="0">
                      <a:pos x="7" y="5"/>
                    </a:cxn>
                    <a:cxn ang="0">
                      <a:pos x="9" y="6"/>
                    </a:cxn>
                    <a:cxn ang="0">
                      <a:pos x="9" y="51"/>
                    </a:cxn>
                    <a:cxn ang="0">
                      <a:pos x="7" y="52"/>
                    </a:cxn>
                    <a:cxn ang="0">
                      <a:pos x="0" y="52"/>
                    </a:cxn>
                    <a:cxn ang="0">
                      <a:pos x="0" y="56"/>
                    </a:cxn>
                    <a:cxn ang="0">
                      <a:pos x="30" y="56"/>
                    </a:cxn>
                    <a:cxn ang="0">
                      <a:pos x="30" y="52"/>
                    </a:cxn>
                    <a:cxn ang="0">
                      <a:pos x="20" y="52"/>
                    </a:cxn>
                    <a:cxn ang="0">
                      <a:pos x="19" y="51"/>
                    </a:cxn>
                    <a:cxn ang="0">
                      <a:pos x="19" y="47"/>
                    </a:cxn>
                    <a:cxn ang="0">
                      <a:pos x="19" y="26"/>
                    </a:cxn>
                  </a:cxnLst>
                  <a:rect l="0" t="0" r="r" b="b"/>
                  <a:pathLst>
                    <a:path w="42" h="56">
                      <a:moveTo>
                        <a:pt x="19" y="26"/>
                      </a:moveTo>
                      <a:lnTo>
                        <a:pt x="19" y="17"/>
                      </a:lnTo>
                      <a:lnTo>
                        <a:pt x="23" y="9"/>
                      </a:lnTo>
                      <a:lnTo>
                        <a:pt x="27" y="4"/>
                      </a:lnTo>
                      <a:lnTo>
                        <a:pt x="33" y="2"/>
                      </a:lnTo>
                      <a:lnTo>
                        <a:pt x="34" y="2"/>
                      </a:lnTo>
                      <a:lnTo>
                        <a:pt x="32" y="5"/>
                      </a:lnTo>
                      <a:lnTo>
                        <a:pt x="32" y="10"/>
                      </a:lnTo>
                      <a:lnTo>
                        <a:pt x="33" y="11"/>
                      </a:lnTo>
                      <a:lnTo>
                        <a:pt x="38" y="11"/>
                      </a:lnTo>
                      <a:lnTo>
                        <a:pt x="41" y="10"/>
                      </a:lnTo>
                      <a:lnTo>
                        <a:pt x="41" y="9"/>
                      </a:lnTo>
                      <a:lnTo>
                        <a:pt x="42" y="7"/>
                      </a:lnTo>
                      <a:lnTo>
                        <a:pt x="40" y="2"/>
                      </a:lnTo>
                      <a:lnTo>
                        <a:pt x="37" y="0"/>
                      </a:lnTo>
                      <a:lnTo>
                        <a:pt x="29" y="0"/>
                      </a:lnTo>
                      <a:lnTo>
                        <a:pt x="25" y="2"/>
                      </a:lnTo>
                      <a:lnTo>
                        <a:pt x="20" y="7"/>
                      </a:lnTo>
                      <a:lnTo>
                        <a:pt x="19" y="10"/>
                      </a:lnTo>
                      <a:lnTo>
                        <a:pt x="19" y="13"/>
                      </a:lnTo>
                      <a:lnTo>
                        <a:pt x="17" y="14"/>
                      </a:lnTo>
                      <a:lnTo>
                        <a:pt x="17" y="0"/>
                      </a:lnTo>
                      <a:lnTo>
                        <a:pt x="0" y="1"/>
                      </a:lnTo>
                      <a:lnTo>
                        <a:pt x="0" y="5"/>
                      </a:lnTo>
                      <a:lnTo>
                        <a:pt x="7" y="5"/>
                      </a:lnTo>
                      <a:lnTo>
                        <a:pt x="9" y="6"/>
                      </a:lnTo>
                      <a:lnTo>
                        <a:pt x="9" y="51"/>
                      </a:lnTo>
                      <a:lnTo>
                        <a:pt x="7" y="52"/>
                      </a:lnTo>
                      <a:lnTo>
                        <a:pt x="0" y="52"/>
                      </a:lnTo>
                      <a:lnTo>
                        <a:pt x="0" y="56"/>
                      </a:lnTo>
                      <a:lnTo>
                        <a:pt x="30" y="56"/>
                      </a:lnTo>
                      <a:lnTo>
                        <a:pt x="30" y="52"/>
                      </a:lnTo>
                      <a:lnTo>
                        <a:pt x="20" y="52"/>
                      </a:lnTo>
                      <a:lnTo>
                        <a:pt x="19" y="51"/>
                      </a:lnTo>
                      <a:lnTo>
                        <a:pt x="19" y="47"/>
                      </a:lnTo>
                      <a:lnTo>
                        <a:pt x="19" y="26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07" name="Freeform 67"/>
                <p:cNvSpPr>
                  <a:spLocks/>
                </p:cNvSpPr>
                <p:nvPr/>
              </p:nvSpPr>
              <p:spPr bwMode="auto">
                <a:xfrm>
                  <a:off x="3710" y="2095"/>
                  <a:ext cx="40" cy="81"/>
                </a:xfrm>
                <a:custGeom>
                  <a:avLst/>
                  <a:gdLst/>
                  <a:ahLst/>
                  <a:cxnLst>
                    <a:cxn ang="0">
                      <a:pos x="24" y="29"/>
                    </a:cxn>
                    <a:cxn ang="0">
                      <a:pos x="37" y="29"/>
                    </a:cxn>
                    <a:cxn ang="0">
                      <a:pos x="40" y="26"/>
                    </a:cxn>
                    <a:cxn ang="0">
                      <a:pos x="38" y="25"/>
                    </a:cxn>
                    <a:cxn ang="0">
                      <a:pos x="24" y="25"/>
                    </a:cxn>
                    <a:cxn ang="0">
                      <a:pos x="29" y="7"/>
                    </a:cxn>
                    <a:cxn ang="0">
                      <a:pos x="29" y="1"/>
                    </a:cxn>
                    <a:cxn ang="0">
                      <a:pos x="28" y="0"/>
                    </a:cxn>
                    <a:cxn ang="0">
                      <a:pos x="24" y="0"/>
                    </a:cxn>
                    <a:cxn ang="0">
                      <a:pos x="23" y="1"/>
                    </a:cxn>
                    <a:cxn ang="0">
                      <a:pos x="21" y="4"/>
                    </a:cxn>
                    <a:cxn ang="0">
                      <a:pos x="16" y="25"/>
                    </a:cxn>
                    <a:cxn ang="0">
                      <a:pos x="0" y="25"/>
                    </a:cxn>
                    <a:cxn ang="0">
                      <a:pos x="0" y="28"/>
                    </a:cxn>
                    <a:cxn ang="0">
                      <a:pos x="2" y="29"/>
                    </a:cxn>
                    <a:cxn ang="0">
                      <a:pos x="15" y="29"/>
                    </a:cxn>
                    <a:cxn ang="0">
                      <a:pos x="7" y="62"/>
                    </a:cxn>
                    <a:cxn ang="0">
                      <a:pos x="5" y="64"/>
                    </a:cxn>
                    <a:cxn ang="0">
                      <a:pos x="5" y="73"/>
                    </a:cxn>
                    <a:cxn ang="0">
                      <a:pos x="7" y="76"/>
                    </a:cxn>
                    <a:cxn ang="0">
                      <a:pos x="9" y="79"/>
                    </a:cxn>
                    <a:cxn ang="0">
                      <a:pos x="13" y="81"/>
                    </a:cxn>
                    <a:cxn ang="0">
                      <a:pos x="17" y="81"/>
                    </a:cxn>
                    <a:cxn ang="0">
                      <a:pos x="25" y="79"/>
                    </a:cxn>
                    <a:cxn ang="0">
                      <a:pos x="32" y="72"/>
                    </a:cxn>
                    <a:cxn ang="0">
                      <a:pos x="34" y="68"/>
                    </a:cxn>
                    <a:cxn ang="0">
                      <a:pos x="37" y="63"/>
                    </a:cxn>
                    <a:cxn ang="0">
                      <a:pos x="37" y="60"/>
                    </a:cxn>
                    <a:cxn ang="0">
                      <a:pos x="34" y="60"/>
                    </a:cxn>
                    <a:cxn ang="0">
                      <a:pos x="34" y="62"/>
                    </a:cxn>
                    <a:cxn ang="0">
                      <a:pos x="33" y="63"/>
                    </a:cxn>
                    <a:cxn ang="0">
                      <a:pos x="32" y="67"/>
                    </a:cxn>
                    <a:cxn ang="0">
                      <a:pos x="29" y="71"/>
                    </a:cxn>
                    <a:cxn ang="0">
                      <a:pos x="25" y="75"/>
                    </a:cxn>
                    <a:cxn ang="0">
                      <a:pos x="21" y="77"/>
                    </a:cxn>
                    <a:cxn ang="0">
                      <a:pos x="17" y="79"/>
                    </a:cxn>
                    <a:cxn ang="0">
                      <a:pos x="15" y="79"/>
                    </a:cxn>
                    <a:cxn ang="0">
                      <a:pos x="13" y="77"/>
                    </a:cxn>
                    <a:cxn ang="0">
                      <a:pos x="13" y="68"/>
                    </a:cxn>
                    <a:cxn ang="0">
                      <a:pos x="24" y="29"/>
                    </a:cxn>
                  </a:cxnLst>
                  <a:rect l="0" t="0" r="r" b="b"/>
                  <a:pathLst>
                    <a:path w="40" h="81">
                      <a:moveTo>
                        <a:pt x="24" y="29"/>
                      </a:moveTo>
                      <a:lnTo>
                        <a:pt x="37" y="29"/>
                      </a:lnTo>
                      <a:lnTo>
                        <a:pt x="40" y="26"/>
                      </a:lnTo>
                      <a:lnTo>
                        <a:pt x="38" y="25"/>
                      </a:lnTo>
                      <a:lnTo>
                        <a:pt x="24" y="25"/>
                      </a:lnTo>
                      <a:lnTo>
                        <a:pt x="29" y="7"/>
                      </a:lnTo>
                      <a:lnTo>
                        <a:pt x="29" y="1"/>
                      </a:lnTo>
                      <a:lnTo>
                        <a:pt x="28" y="0"/>
                      </a:lnTo>
                      <a:lnTo>
                        <a:pt x="24" y="0"/>
                      </a:lnTo>
                      <a:lnTo>
                        <a:pt x="23" y="1"/>
                      </a:lnTo>
                      <a:lnTo>
                        <a:pt x="21" y="4"/>
                      </a:lnTo>
                      <a:lnTo>
                        <a:pt x="16" y="25"/>
                      </a:lnTo>
                      <a:lnTo>
                        <a:pt x="0" y="25"/>
                      </a:lnTo>
                      <a:lnTo>
                        <a:pt x="0" y="28"/>
                      </a:lnTo>
                      <a:lnTo>
                        <a:pt x="2" y="29"/>
                      </a:lnTo>
                      <a:lnTo>
                        <a:pt x="15" y="29"/>
                      </a:lnTo>
                      <a:lnTo>
                        <a:pt x="7" y="62"/>
                      </a:lnTo>
                      <a:lnTo>
                        <a:pt x="5" y="64"/>
                      </a:lnTo>
                      <a:lnTo>
                        <a:pt x="5" y="73"/>
                      </a:lnTo>
                      <a:lnTo>
                        <a:pt x="7" y="76"/>
                      </a:lnTo>
                      <a:lnTo>
                        <a:pt x="9" y="79"/>
                      </a:lnTo>
                      <a:lnTo>
                        <a:pt x="13" y="81"/>
                      </a:lnTo>
                      <a:lnTo>
                        <a:pt x="17" y="81"/>
                      </a:lnTo>
                      <a:lnTo>
                        <a:pt x="25" y="79"/>
                      </a:lnTo>
                      <a:lnTo>
                        <a:pt x="32" y="72"/>
                      </a:lnTo>
                      <a:lnTo>
                        <a:pt x="34" y="68"/>
                      </a:lnTo>
                      <a:lnTo>
                        <a:pt x="37" y="63"/>
                      </a:lnTo>
                      <a:lnTo>
                        <a:pt x="37" y="60"/>
                      </a:lnTo>
                      <a:lnTo>
                        <a:pt x="34" y="60"/>
                      </a:lnTo>
                      <a:lnTo>
                        <a:pt x="34" y="62"/>
                      </a:lnTo>
                      <a:lnTo>
                        <a:pt x="33" y="63"/>
                      </a:lnTo>
                      <a:lnTo>
                        <a:pt x="32" y="67"/>
                      </a:lnTo>
                      <a:lnTo>
                        <a:pt x="29" y="71"/>
                      </a:lnTo>
                      <a:lnTo>
                        <a:pt x="25" y="75"/>
                      </a:lnTo>
                      <a:lnTo>
                        <a:pt x="21" y="77"/>
                      </a:lnTo>
                      <a:lnTo>
                        <a:pt x="17" y="79"/>
                      </a:lnTo>
                      <a:lnTo>
                        <a:pt x="15" y="79"/>
                      </a:lnTo>
                      <a:lnTo>
                        <a:pt x="13" y="77"/>
                      </a:lnTo>
                      <a:lnTo>
                        <a:pt x="13" y="68"/>
                      </a:lnTo>
                      <a:lnTo>
                        <a:pt x="24" y="29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08" name="Rectangle 68"/>
                <p:cNvSpPr>
                  <a:spLocks noChangeArrowheads="1"/>
                </p:cNvSpPr>
                <p:nvPr/>
              </p:nvSpPr>
              <p:spPr bwMode="auto">
                <a:xfrm>
                  <a:off x="3764" y="2077"/>
                  <a:ext cx="45" cy="2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09" name="Freeform 69"/>
                <p:cNvSpPr>
                  <a:spLocks/>
                </p:cNvSpPr>
                <p:nvPr/>
              </p:nvSpPr>
              <p:spPr bwMode="auto">
                <a:xfrm>
                  <a:off x="3756" y="2095"/>
                  <a:ext cx="40" cy="81"/>
                </a:xfrm>
                <a:custGeom>
                  <a:avLst/>
                  <a:gdLst/>
                  <a:ahLst/>
                  <a:cxnLst>
                    <a:cxn ang="0">
                      <a:pos x="24" y="29"/>
                    </a:cxn>
                    <a:cxn ang="0">
                      <a:pos x="37" y="29"/>
                    </a:cxn>
                    <a:cxn ang="0">
                      <a:pos x="40" y="26"/>
                    </a:cxn>
                    <a:cxn ang="0">
                      <a:pos x="38" y="25"/>
                    </a:cxn>
                    <a:cxn ang="0">
                      <a:pos x="24" y="25"/>
                    </a:cxn>
                    <a:cxn ang="0">
                      <a:pos x="29" y="7"/>
                    </a:cxn>
                    <a:cxn ang="0">
                      <a:pos x="29" y="1"/>
                    </a:cxn>
                    <a:cxn ang="0">
                      <a:pos x="28" y="0"/>
                    </a:cxn>
                    <a:cxn ang="0">
                      <a:pos x="24" y="0"/>
                    </a:cxn>
                    <a:cxn ang="0">
                      <a:pos x="22" y="1"/>
                    </a:cxn>
                    <a:cxn ang="0">
                      <a:pos x="21" y="4"/>
                    </a:cxn>
                    <a:cxn ang="0">
                      <a:pos x="16" y="25"/>
                    </a:cxn>
                    <a:cxn ang="0">
                      <a:pos x="0" y="25"/>
                    </a:cxn>
                    <a:cxn ang="0">
                      <a:pos x="0" y="28"/>
                    </a:cxn>
                    <a:cxn ang="0">
                      <a:pos x="1" y="29"/>
                    </a:cxn>
                    <a:cxn ang="0">
                      <a:pos x="15" y="29"/>
                    </a:cxn>
                    <a:cxn ang="0">
                      <a:pos x="7" y="62"/>
                    </a:cxn>
                    <a:cxn ang="0">
                      <a:pos x="5" y="64"/>
                    </a:cxn>
                    <a:cxn ang="0">
                      <a:pos x="5" y="73"/>
                    </a:cxn>
                    <a:cxn ang="0">
                      <a:pos x="7" y="76"/>
                    </a:cxn>
                    <a:cxn ang="0">
                      <a:pos x="9" y="79"/>
                    </a:cxn>
                    <a:cxn ang="0">
                      <a:pos x="13" y="81"/>
                    </a:cxn>
                    <a:cxn ang="0">
                      <a:pos x="17" y="81"/>
                    </a:cxn>
                    <a:cxn ang="0">
                      <a:pos x="25" y="79"/>
                    </a:cxn>
                    <a:cxn ang="0">
                      <a:pos x="32" y="72"/>
                    </a:cxn>
                    <a:cxn ang="0">
                      <a:pos x="34" y="68"/>
                    </a:cxn>
                    <a:cxn ang="0">
                      <a:pos x="37" y="63"/>
                    </a:cxn>
                    <a:cxn ang="0">
                      <a:pos x="37" y="60"/>
                    </a:cxn>
                    <a:cxn ang="0">
                      <a:pos x="34" y="60"/>
                    </a:cxn>
                    <a:cxn ang="0">
                      <a:pos x="34" y="62"/>
                    </a:cxn>
                    <a:cxn ang="0">
                      <a:pos x="33" y="63"/>
                    </a:cxn>
                    <a:cxn ang="0">
                      <a:pos x="32" y="67"/>
                    </a:cxn>
                    <a:cxn ang="0">
                      <a:pos x="29" y="71"/>
                    </a:cxn>
                    <a:cxn ang="0">
                      <a:pos x="25" y="75"/>
                    </a:cxn>
                    <a:cxn ang="0">
                      <a:pos x="21" y="77"/>
                    </a:cxn>
                    <a:cxn ang="0">
                      <a:pos x="17" y="79"/>
                    </a:cxn>
                    <a:cxn ang="0">
                      <a:pos x="15" y="79"/>
                    </a:cxn>
                    <a:cxn ang="0">
                      <a:pos x="13" y="77"/>
                    </a:cxn>
                    <a:cxn ang="0">
                      <a:pos x="13" y="68"/>
                    </a:cxn>
                    <a:cxn ang="0">
                      <a:pos x="24" y="29"/>
                    </a:cxn>
                  </a:cxnLst>
                  <a:rect l="0" t="0" r="r" b="b"/>
                  <a:pathLst>
                    <a:path w="40" h="81">
                      <a:moveTo>
                        <a:pt x="24" y="29"/>
                      </a:moveTo>
                      <a:lnTo>
                        <a:pt x="37" y="29"/>
                      </a:lnTo>
                      <a:lnTo>
                        <a:pt x="40" y="26"/>
                      </a:lnTo>
                      <a:lnTo>
                        <a:pt x="38" y="25"/>
                      </a:lnTo>
                      <a:lnTo>
                        <a:pt x="24" y="25"/>
                      </a:lnTo>
                      <a:lnTo>
                        <a:pt x="29" y="7"/>
                      </a:lnTo>
                      <a:lnTo>
                        <a:pt x="29" y="1"/>
                      </a:lnTo>
                      <a:lnTo>
                        <a:pt x="28" y="0"/>
                      </a:lnTo>
                      <a:lnTo>
                        <a:pt x="24" y="0"/>
                      </a:lnTo>
                      <a:lnTo>
                        <a:pt x="22" y="1"/>
                      </a:lnTo>
                      <a:lnTo>
                        <a:pt x="21" y="4"/>
                      </a:lnTo>
                      <a:lnTo>
                        <a:pt x="16" y="25"/>
                      </a:lnTo>
                      <a:lnTo>
                        <a:pt x="0" y="25"/>
                      </a:lnTo>
                      <a:lnTo>
                        <a:pt x="0" y="28"/>
                      </a:lnTo>
                      <a:lnTo>
                        <a:pt x="1" y="29"/>
                      </a:lnTo>
                      <a:lnTo>
                        <a:pt x="15" y="29"/>
                      </a:lnTo>
                      <a:lnTo>
                        <a:pt x="7" y="62"/>
                      </a:lnTo>
                      <a:lnTo>
                        <a:pt x="5" y="64"/>
                      </a:lnTo>
                      <a:lnTo>
                        <a:pt x="5" y="73"/>
                      </a:lnTo>
                      <a:lnTo>
                        <a:pt x="7" y="76"/>
                      </a:lnTo>
                      <a:lnTo>
                        <a:pt x="9" y="79"/>
                      </a:lnTo>
                      <a:lnTo>
                        <a:pt x="13" y="81"/>
                      </a:lnTo>
                      <a:lnTo>
                        <a:pt x="17" y="81"/>
                      </a:lnTo>
                      <a:lnTo>
                        <a:pt x="25" y="79"/>
                      </a:lnTo>
                      <a:lnTo>
                        <a:pt x="32" y="72"/>
                      </a:lnTo>
                      <a:lnTo>
                        <a:pt x="34" y="68"/>
                      </a:lnTo>
                      <a:lnTo>
                        <a:pt x="37" y="63"/>
                      </a:lnTo>
                      <a:lnTo>
                        <a:pt x="37" y="60"/>
                      </a:lnTo>
                      <a:lnTo>
                        <a:pt x="34" y="60"/>
                      </a:lnTo>
                      <a:lnTo>
                        <a:pt x="34" y="62"/>
                      </a:lnTo>
                      <a:lnTo>
                        <a:pt x="33" y="63"/>
                      </a:lnTo>
                      <a:lnTo>
                        <a:pt x="32" y="67"/>
                      </a:lnTo>
                      <a:lnTo>
                        <a:pt x="29" y="71"/>
                      </a:lnTo>
                      <a:lnTo>
                        <a:pt x="25" y="75"/>
                      </a:lnTo>
                      <a:lnTo>
                        <a:pt x="21" y="77"/>
                      </a:lnTo>
                      <a:lnTo>
                        <a:pt x="17" y="79"/>
                      </a:lnTo>
                      <a:lnTo>
                        <a:pt x="15" y="79"/>
                      </a:lnTo>
                      <a:lnTo>
                        <a:pt x="13" y="77"/>
                      </a:lnTo>
                      <a:lnTo>
                        <a:pt x="13" y="68"/>
                      </a:lnTo>
                      <a:lnTo>
                        <a:pt x="24" y="29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10" name="Freeform 70"/>
                <p:cNvSpPr>
                  <a:spLocks/>
                </p:cNvSpPr>
                <p:nvPr/>
              </p:nvSpPr>
              <p:spPr bwMode="auto">
                <a:xfrm>
                  <a:off x="3807" y="2087"/>
                  <a:ext cx="104" cy="88"/>
                </a:xfrm>
                <a:custGeom>
                  <a:avLst/>
                  <a:gdLst/>
                  <a:ahLst/>
                  <a:cxnLst>
                    <a:cxn ang="0">
                      <a:pos x="91" y="7"/>
                    </a:cxn>
                    <a:cxn ang="0">
                      <a:pos x="94" y="5"/>
                    </a:cxn>
                    <a:cxn ang="0">
                      <a:pos x="103" y="4"/>
                    </a:cxn>
                    <a:cxn ang="0">
                      <a:pos x="104" y="0"/>
                    </a:cxn>
                    <a:cxn ang="0">
                      <a:pos x="70" y="4"/>
                    </a:cxn>
                    <a:cxn ang="0">
                      <a:pos x="80" y="5"/>
                    </a:cxn>
                    <a:cxn ang="0">
                      <a:pos x="73" y="41"/>
                    </a:cxn>
                    <a:cxn ang="0">
                      <a:pos x="41" y="9"/>
                    </a:cxn>
                    <a:cxn ang="0">
                      <a:pos x="42" y="5"/>
                    </a:cxn>
                    <a:cxn ang="0">
                      <a:pos x="48" y="4"/>
                    </a:cxn>
                    <a:cxn ang="0">
                      <a:pos x="54" y="3"/>
                    </a:cxn>
                    <a:cxn ang="0">
                      <a:pos x="55" y="0"/>
                    </a:cxn>
                    <a:cxn ang="0">
                      <a:pos x="21" y="1"/>
                    </a:cxn>
                    <a:cxn ang="0">
                      <a:pos x="21" y="4"/>
                    </a:cxn>
                    <a:cxn ang="0">
                      <a:pos x="32" y="5"/>
                    </a:cxn>
                    <a:cxn ang="0">
                      <a:pos x="31" y="9"/>
                    </a:cxn>
                    <a:cxn ang="0">
                      <a:pos x="13" y="81"/>
                    </a:cxn>
                    <a:cxn ang="0">
                      <a:pos x="2" y="84"/>
                    </a:cxn>
                    <a:cxn ang="0">
                      <a:pos x="0" y="88"/>
                    </a:cxn>
                    <a:cxn ang="0">
                      <a:pos x="33" y="87"/>
                    </a:cxn>
                    <a:cxn ang="0">
                      <a:pos x="34" y="84"/>
                    </a:cxn>
                    <a:cxn ang="0">
                      <a:pos x="24" y="83"/>
                    </a:cxn>
                    <a:cxn ang="0">
                      <a:pos x="23" y="81"/>
                    </a:cxn>
                    <a:cxn ang="0">
                      <a:pos x="32" y="45"/>
                    </a:cxn>
                    <a:cxn ang="0">
                      <a:pos x="70" y="51"/>
                    </a:cxn>
                    <a:cxn ang="0">
                      <a:pos x="63" y="78"/>
                    </a:cxn>
                    <a:cxn ang="0">
                      <a:pos x="59" y="84"/>
                    </a:cxn>
                    <a:cxn ang="0">
                      <a:pos x="49" y="85"/>
                    </a:cxn>
                    <a:cxn ang="0">
                      <a:pos x="82" y="88"/>
                    </a:cxn>
                    <a:cxn ang="0">
                      <a:pos x="83" y="84"/>
                    </a:cxn>
                    <a:cxn ang="0">
                      <a:pos x="73" y="83"/>
                    </a:cxn>
                    <a:cxn ang="0">
                      <a:pos x="90" y="9"/>
                    </a:cxn>
                  </a:cxnLst>
                  <a:rect l="0" t="0" r="r" b="b"/>
                  <a:pathLst>
                    <a:path w="104" h="88">
                      <a:moveTo>
                        <a:pt x="90" y="9"/>
                      </a:moveTo>
                      <a:lnTo>
                        <a:pt x="91" y="7"/>
                      </a:lnTo>
                      <a:lnTo>
                        <a:pt x="91" y="5"/>
                      </a:lnTo>
                      <a:lnTo>
                        <a:pt x="94" y="5"/>
                      </a:lnTo>
                      <a:lnTo>
                        <a:pt x="96" y="4"/>
                      </a:lnTo>
                      <a:lnTo>
                        <a:pt x="103" y="4"/>
                      </a:lnTo>
                      <a:lnTo>
                        <a:pt x="104" y="3"/>
                      </a:lnTo>
                      <a:lnTo>
                        <a:pt x="104" y="0"/>
                      </a:lnTo>
                      <a:lnTo>
                        <a:pt x="70" y="0"/>
                      </a:lnTo>
                      <a:lnTo>
                        <a:pt x="70" y="4"/>
                      </a:lnTo>
                      <a:lnTo>
                        <a:pt x="79" y="4"/>
                      </a:lnTo>
                      <a:lnTo>
                        <a:pt x="80" y="5"/>
                      </a:lnTo>
                      <a:lnTo>
                        <a:pt x="80" y="9"/>
                      </a:lnTo>
                      <a:lnTo>
                        <a:pt x="73" y="41"/>
                      </a:lnTo>
                      <a:lnTo>
                        <a:pt x="33" y="41"/>
                      </a:lnTo>
                      <a:lnTo>
                        <a:pt x="41" y="9"/>
                      </a:lnTo>
                      <a:lnTo>
                        <a:pt x="42" y="7"/>
                      </a:lnTo>
                      <a:lnTo>
                        <a:pt x="42" y="5"/>
                      </a:lnTo>
                      <a:lnTo>
                        <a:pt x="44" y="5"/>
                      </a:lnTo>
                      <a:lnTo>
                        <a:pt x="48" y="4"/>
                      </a:lnTo>
                      <a:lnTo>
                        <a:pt x="54" y="4"/>
                      </a:lnTo>
                      <a:lnTo>
                        <a:pt x="54" y="3"/>
                      </a:lnTo>
                      <a:lnTo>
                        <a:pt x="55" y="1"/>
                      </a:lnTo>
                      <a:lnTo>
                        <a:pt x="55" y="0"/>
                      </a:lnTo>
                      <a:lnTo>
                        <a:pt x="21" y="0"/>
                      </a:lnTo>
                      <a:lnTo>
                        <a:pt x="21" y="1"/>
                      </a:lnTo>
                      <a:lnTo>
                        <a:pt x="20" y="3"/>
                      </a:lnTo>
                      <a:lnTo>
                        <a:pt x="21" y="4"/>
                      </a:lnTo>
                      <a:lnTo>
                        <a:pt x="31" y="4"/>
                      </a:lnTo>
                      <a:lnTo>
                        <a:pt x="32" y="5"/>
                      </a:lnTo>
                      <a:lnTo>
                        <a:pt x="32" y="8"/>
                      </a:lnTo>
                      <a:lnTo>
                        <a:pt x="31" y="9"/>
                      </a:lnTo>
                      <a:lnTo>
                        <a:pt x="13" y="79"/>
                      </a:lnTo>
                      <a:lnTo>
                        <a:pt x="13" y="81"/>
                      </a:lnTo>
                      <a:lnTo>
                        <a:pt x="11" y="84"/>
                      </a:lnTo>
                      <a:lnTo>
                        <a:pt x="2" y="84"/>
                      </a:lnTo>
                      <a:lnTo>
                        <a:pt x="0" y="85"/>
                      </a:lnTo>
                      <a:lnTo>
                        <a:pt x="0" y="88"/>
                      </a:lnTo>
                      <a:lnTo>
                        <a:pt x="33" y="88"/>
                      </a:lnTo>
                      <a:lnTo>
                        <a:pt x="33" y="87"/>
                      </a:lnTo>
                      <a:lnTo>
                        <a:pt x="34" y="85"/>
                      </a:lnTo>
                      <a:lnTo>
                        <a:pt x="34" y="84"/>
                      </a:lnTo>
                      <a:lnTo>
                        <a:pt x="25" y="84"/>
                      </a:lnTo>
                      <a:lnTo>
                        <a:pt x="24" y="83"/>
                      </a:lnTo>
                      <a:lnTo>
                        <a:pt x="23" y="83"/>
                      </a:lnTo>
                      <a:lnTo>
                        <a:pt x="23" y="81"/>
                      </a:lnTo>
                      <a:lnTo>
                        <a:pt x="24" y="80"/>
                      </a:lnTo>
                      <a:lnTo>
                        <a:pt x="32" y="45"/>
                      </a:lnTo>
                      <a:lnTo>
                        <a:pt x="71" y="45"/>
                      </a:lnTo>
                      <a:lnTo>
                        <a:pt x="70" y="51"/>
                      </a:lnTo>
                      <a:lnTo>
                        <a:pt x="65" y="70"/>
                      </a:lnTo>
                      <a:lnTo>
                        <a:pt x="63" y="78"/>
                      </a:lnTo>
                      <a:lnTo>
                        <a:pt x="61" y="83"/>
                      </a:lnTo>
                      <a:lnTo>
                        <a:pt x="59" y="84"/>
                      </a:lnTo>
                      <a:lnTo>
                        <a:pt x="50" y="84"/>
                      </a:lnTo>
                      <a:lnTo>
                        <a:pt x="49" y="85"/>
                      </a:lnTo>
                      <a:lnTo>
                        <a:pt x="49" y="88"/>
                      </a:lnTo>
                      <a:lnTo>
                        <a:pt x="82" y="88"/>
                      </a:lnTo>
                      <a:lnTo>
                        <a:pt x="83" y="87"/>
                      </a:lnTo>
                      <a:lnTo>
                        <a:pt x="83" y="84"/>
                      </a:lnTo>
                      <a:lnTo>
                        <a:pt x="74" y="84"/>
                      </a:lnTo>
                      <a:lnTo>
                        <a:pt x="73" y="83"/>
                      </a:lnTo>
                      <a:lnTo>
                        <a:pt x="73" y="80"/>
                      </a:lnTo>
                      <a:lnTo>
                        <a:pt x="90" y="9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11" name="Rectangle 71"/>
                <p:cNvSpPr>
                  <a:spLocks noChangeArrowheads="1"/>
                </p:cNvSpPr>
                <p:nvPr/>
              </p:nvSpPr>
              <p:spPr bwMode="auto">
                <a:xfrm>
                  <a:off x="5040" y="2062"/>
                  <a:ext cx="5" cy="156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12" name="Rectangle 72"/>
                <p:cNvSpPr>
                  <a:spLocks noChangeArrowheads="1"/>
                </p:cNvSpPr>
                <p:nvPr/>
              </p:nvSpPr>
              <p:spPr bwMode="auto">
                <a:xfrm>
                  <a:off x="719" y="2224"/>
                  <a:ext cx="5" cy="156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13" name="Freeform 73"/>
                <p:cNvSpPr>
                  <a:spLocks/>
                </p:cNvSpPr>
                <p:nvPr/>
              </p:nvSpPr>
              <p:spPr bwMode="auto">
                <a:xfrm>
                  <a:off x="788" y="2246"/>
                  <a:ext cx="50" cy="88"/>
                </a:xfrm>
                <a:custGeom>
                  <a:avLst/>
                  <a:gdLst/>
                  <a:ahLst/>
                  <a:cxnLst>
                    <a:cxn ang="0">
                      <a:pos x="11" y="12"/>
                    </a:cxn>
                    <a:cxn ang="0">
                      <a:pos x="16" y="13"/>
                    </a:cxn>
                    <a:cxn ang="0">
                      <a:pos x="21" y="13"/>
                    </a:cxn>
                    <a:cxn ang="0">
                      <a:pos x="32" y="12"/>
                    </a:cxn>
                    <a:cxn ang="0">
                      <a:pos x="38" y="8"/>
                    </a:cxn>
                    <a:cxn ang="0">
                      <a:pos x="44" y="4"/>
                    </a:cxn>
                    <a:cxn ang="0">
                      <a:pos x="45" y="1"/>
                    </a:cxn>
                    <a:cxn ang="0">
                      <a:pos x="45" y="0"/>
                    </a:cxn>
                    <a:cxn ang="0">
                      <a:pos x="42" y="0"/>
                    </a:cxn>
                    <a:cxn ang="0">
                      <a:pos x="36" y="3"/>
                    </a:cxn>
                    <a:cxn ang="0">
                      <a:pos x="30" y="4"/>
                    </a:cxn>
                    <a:cxn ang="0">
                      <a:pos x="20" y="4"/>
                    </a:cxn>
                    <a:cxn ang="0">
                      <a:pos x="15" y="3"/>
                    </a:cxn>
                    <a:cxn ang="0">
                      <a:pos x="9" y="0"/>
                    </a:cxn>
                    <a:cxn ang="0">
                      <a:pos x="7" y="0"/>
                    </a:cxn>
                    <a:cxn ang="0">
                      <a:pos x="7" y="43"/>
                    </a:cxn>
                    <a:cxn ang="0">
                      <a:pos x="8" y="45"/>
                    </a:cxn>
                    <a:cxn ang="0">
                      <a:pos x="11" y="42"/>
                    </a:cxn>
                    <a:cxn ang="0">
                      <a:pos x="13" y="38"/>
                    </a:cxn>
                    <a:cxn ang="0">
                      <a:pos x="17" y="37"/>
                    </a:cxn>
                    <a:cxn ang="0">
                      <a:pos x="21" y="34"/>
                    </a:cxn>
                    <a:cxn ang="0">
                      <a:pos x="30" y="34"/>
                    </a:cxn>
                    <a:cxn ang="0">
                      <a:pos x="33" y="37"/>
                    </a:cxn>
                    <a:cxn ang="0">
                      <a:pos x="36" y="38"/>
                    </a:cxn>
                    <a:cxn ang="0">
                      <a:pos x="37" y="41"/>
                    </a:cxn>
                    <a:cxn ang="0">
                      <a:pos x="37" y="42"/>
                    </a:cxn>
                    <a:cxn ang="0">
                      <a:pos x="38" y="47"/>
                    </a:cxn>
                    <a:cxn ang="0">
                      <a:pos x="40" y="54"/>
                    </a:cxn>
                    <a:cxn ang="0">
                      <a:pos x="40" y="67"/>
                    </a:cxn>
                    <a:cxn ang="0">
                      <a:pos x="38" y="72"/>
                    </a:cxn>
                    <a:cxn ang="0">
                      <a:pos x="33" y="80"/>
                    </a:cxn>
                    <a:cxn ang="0">
                      <a:pos x="30" y="83"/>
                    </a:cxn>
                    <a:cxn ang="0">
                      <a:pos x="27" y="84"/>
                    </a:cxn>
                    <a:cxn ang="0">
                      <a:pos x="17" y="84"/>
                    </a:cxn>
                    <a:cxn ang="0">
                      <a:pos x="9" y="79"/>
                    </a:cxn>
                    <a:cxn ang="0">
                      <a:pos x="6" y="75"/>
                    </a:cxn>
                    <a:cxn ang="0">
                      <a:pos x="4" y="70"/>
                    </a:cxn>
                    <a:cxn ang="0">
                      <a:pos x="7" y="70"/>
                    </a:cxn>
                    <a:cxn ang="0">
                      <a:pos x="9" y="68"/>
                    </a:cxn>
                    <a:cxn ang="0">
                      <a:pos x="11" y="67"/>
                    </a:cxn>
                    <a:cxn ang="0">
                      <a:pos x="11" y="62"/>
                    </a:cxn>
                    <a:cxn ang="0">
                      <a:pos x="8" y="59"/>
                    </a:cxn>
                    <a:cxn ang="0">
                      <a:pos x="3" y="59"/>
                    </a:cxn>
                    <a:cxn ang="0">
                      <a:pos x="0" y="62"/>
                    </a:cxn>
                    <a:cxn ang="0">
                      <a:pos x="0" y="64"/>
                    </a:cxn>
                    <a:cxn ang="0">
                      <a:pos x="2" y="72"/>
                    </a:cxn>
                    <a:cxn ang="0">
                      <a:pos x="7" y="80"/>
                    </a:cxn>
                    <a:cxn ang="0">
                      <a:pos x="13" y="85"/>
                    </a:cxn>
                    <a:cxn ang="0">
                      <a:pos x="23" y="88"/>
                    </a:cxn>
                    <a:cxn ang="0">
                      <a:pos x="33" y="85"/>
                    </a:cxn>
                    <a:cxn ang="0">
                      <a:pos x="42" y="80"/>
                    </a:cxn>
                    <a:cxn ang="0">
                      <a:pos x="48" y="71"/>
                    </a:cxn>
                    <a:cxn ang="0">
                      <a:pos x="50" y="59"/>
                    </a:cxn>
                    <a:cxn ang="0">
                      <a:pos x="49" y="49"/>
                    </a:cxn>
                    <a:cxn ang="0">
                      <a:pos x="44" y="39"/>
                    </a:cxn>
                    <a:cxn ang="0">
                      <a:pos x="36" y="34"/>
                    </a:cxn>
                    <a:cxn ang="0">
                      <a:pos x="27" y="32"/>
                    </a:cxn>
                    <a:cxn ang="0">
                      <a:pos x="21" y="32"/>
                    </a:cxn>
                    <a:cxn ang="0">
                      <a:pos x="17" y="34"/>
                    </a:cxn>
                    <a:cxn ang="0">
                      <a:pos x="13" y="35"/>
                    </a:cxn>
                    <a:cxn ang="0">
                      <a:pos x="11" y="38"/>
                    </a:cxn>
                    <a:cxn ang="0">
                      <a:pos x="11" y="12"/>
                    </a:cxn>
                  </a:cxnLst>
                  <a:rect l="0" t="0" r="r" b="b"/>
                  <a:pathLst>
                    <a:path w="50" h="88">
                      <a:moveTo>
                        <a:pt x="11" y="12"/>
                      </a:moveTo>
                      <a:lnTo>
                        <a:pt x="16" y="13"/>
                      </a:lnTo>
                      <a:lnTo>
                        <a:pt x="21" y="13"/>
                      </a:lnTo>
                      <a:lnTo>
                        <a:pt x="32" y="12"/>
                      </a:lnTo>
                      <a:lnTo>
                        <a:pt x="38" y="8"/>
                      </a:lnTo>
                      <a:lnTo>
                        <a:pt x="44" y="4"/>
                      </a:lnTo>
                      <a:lnTo>
                        <a:pt x="45" y="1"/>
                      </a:lnTo>
                      <a:lnTo>
                        <a:pt x="45" y="0"/>
                      </a:lnTo>
                      <a:lnTo>
                        <a:pt x="42" y="0"/>
                      </a:lnTo>
                      <a:lnTo>
                        <a:pt x="36" y="3"/>
                      </a:lnTo>
                      <a:lnTo>
                        <a:pt x="30" y="4"/>
                      </a:lnTo>
                      <a:lnTo>
                        <a:pt x="20" y="4"/>
                      </a:lnTo>
                      <a:lnTo>
                        <a:pt x="15" y="3"/>
                      </a:lnTo>
                      <a:lnTo>
                        <a:pt x="9" y="0"/>
                      </a:lnTo>
                      <a:lnTo>
                        <a:pt x="7" y="0"/>
                      </a:lnTo>
                      <a:lnTo>
                        <a:pt x="7" y="43"/>
                      </a:lnTo>
                      <a:lnTo>
                        <a:pt x="8" y="45"/>
                      </a:lnTo>
                      <a:lnTo>
                        <a:pt x="11" y="42"/>
                      </a:lnTo>
                      <a:lnTo>
                        <a:pt x="13" y="38"/>
                      </a:lnTo>
                      <a:lnTo>
                        <a:pt x="17" y="37"/>
                      </a:lnTo>
                      <a:lnTo>
                        <a:pt x="21" y="34"/>
                      </a:lnTo>
                      <a:lnTo>
                        <a:pt x="30" y="34"/>
                      </a:lnTo>
                      <a:lnTo>
                        <a:pt x="33" y="37"/>
                      </a:lnTo>
                      <a:lnTo>
                        <a:pt x="36" y="38"/>
                      </a:lnTo>
                      <a:lnTo>
                        <a:pt x="37" y="41"/>
                      </a:lnTo>
                      <a:lnTo>
                        <a:pt x="37" y="42"/>
                      </a:lnTo>
                      <a:lnTo>
                        <a:pt x="38" y="47"/>
                      </a:lnTo>
                      <a:lnTo>
                        <a:pt x="40" y="54"/>
                      </a:lnTo>
                      <a:lnTo>
                        <a:pt x="40" y="67"/>
                      </a:lnTo>
                      <a:lnTo>
                        <a:pt x="38" y="72"/>
                      </a:lnTo>
                      <a:lnTo>
                        <a:pt x="33" y="80"/>
                      </a:lnTo>
                      <a:lnTo>
                        <a:pt x="30" y="83"/>
                      </a:lnTo>
                      <a:lnTo>
                        <a:pt x="27" y="84"/>
                      </a:lnTo>
                      <a:lnTo>
                        <a:pt x="17" y="84"/>
                      </a:lnTo>
                      <a:lnTo>
                        <a:pt x="9" y="79"/>
                      </a:lnTo>
                      <a:lnTo>
                        <a:pt x="6" y="75"/>
                      </a:lnTo>
                      <a:lnTo>
                        <a:pt x="4" y="70"/>
                      </a:lnTo>
                      <a:lnTo>
                        <a:pt x="7" y="70"/>
                      </a:lnTo>
                      <a:lnTo>
                        <a:pt x="9" y="68"/>
                      </a:lnTo>
                      <a:lnTo>
                        <a:pt x="11" y="67"/>
                      </a:lnTo>
                      <a:lnTo>
                        <a:pt x="11" y="62"/>
                      </a:lnTo>
                      <a:lnTo>
                        <a:pt x="8" y="59"/>
                      </a:lnTo>
                      <a:lnTo>
                        <a:pt x="3" y="59"/>
                      </a:lnTo>
                      <a:lnTo>
                        <a:pt x="0" y="62"/>
                      </a:lnTo>
                      <a:lnTo>
                        <a:pt x="0" y="64"/>
                      </a:lnTo>
                      <a:lnTo>
                        <a:pt x="2" y="72"/>
                      </a:lnTo>
                      <a:lnTo>
                        <a:pt x="7" y="80"/>
                      </a:lnTo>
                      <a:lnTo>
                        <a:pt x="13" y="85"/>
                      </a:lnTo>
                      <a:lnTo>
                        <a:pt x="23" y="88"/>
                      </a:lnTo>
                      <a:lnTo>
                        <a:pt x="33" y="85"/>
                      </a:lnTo>
                      <a:lnTo>
                        <a:pt x="42" y="80"/>
                      </a:lnTo>
                      <a:lnTo>
                        <a:pt x="48" y="71"/>
                      </a:lnTo>
                      <a:lnTo>
                        <a:pt x="50" y="59"/>
                      </a:lnTo>
                      <a:lnTo>
                        <a:pt x="49" y="49"/>
                      </a:lnTo>
                      <a:lnTo>
                        <a:pt x="44" y="39"/>
                      </a:lnTo>
                      <a:lnTo>
                        <a:pt x="36" y="34"/>
                      </a:lnTo>
                      <a:lnTo>
                        <a:pt x="27" y="32"/>
                      </a:lnTo>
                      <a:lnTo>
                        <a:pt x="21" y="32"/>
                      </a:lnTo>
                      <a:lnTo>
                        <a:pt x="17" y="34"/>
                      </a:lnTo>
                      <a:lnTo>
                        <a:pt x="13" y="35"/>
                      </a:lnTo>
                      <a:lnTo>
                        <a:pt x="11" y="38"/>
                      </a:lnTo>
                      <a:lnTo>
                        <a:pt x="11" y="12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14" name="Freeform 74"/>
                <p:cNvSpPr>
                  <a:spLocks/>
                </p:cNvSpPr>
                <p:nvPr/>
              </p:nvSpPr>
              <p:spPr bwMode="auto">
                <a:xfrm>
                  <a:off x="855" y="2320"/>
                  <a:ext cx="13" cy="11"/>
                </a:xfrm>
                <a:custGeom>
                  <a:avLst/>
                  <a:gdLst/>
                  <a:ahLst/>
                  <a:cxnLst>
                    <a:cxn ang="0">
                      <a:pos x="13" y="5"/>
                    </a:cxn>
                    <a:cxn ang="0">
                      <a:pos x="11" y="0"/>
                    </a:cxn>
                    <a:cxn ang="0">
                      <a:pos x="4" y="0"/>
                    </a:cxn>
                    <a:cxn ang="0">
                      <a:pos x="2" y="2"/>
                    </a:cxn>
                    <a:cxn ang="0">
                      <a:pos x="0" y="5"/>
                    </a:cxn>
                    <a:cxn ang="0">
                      <a:pos x="3" y="10"/>
                    </a:cxn>
                    <a:cxn ang="0">
                      <a:pos x="4" y="11"/>
                    </a:cxn>
                    <a:cxn ang="0">
                      <a:pos x="7" y="11"/>
                    </a:cxn>
                    <a:cxn ang="0">
                      <a:pos x="11" y="10"/>
                    </a:cxn>
                    <a:cxn ang="0">
                      <a:pos x="12" y="9"/>
                    </a:cxn>
                    <a:cxn ang="0">
                      <a:pos x="13" y="5"/>
                    </a:cxn>
                  </a:cxnLst>
                  <a:rect l="0" t="0" r="r" b="b"/>
                  <a:pathLst>
                    <a:path w="13" h="11">
                      <a:moveTo>
                        <a:pt x="13" y="5"/>
                      </a:moveTo>
                      <a:lnTo>
                        <a:pt x="11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5"/>
                      </a:lnTo>
                      <a:lnTo>
                        <a:pt x="3" y="10"/>
                      </a:lnTo>
                      <a:lnTo>
                        <a:pt x="4" y="11"/>
                      </a:lnTo>
                      <a:lnTo>
                        <a:pt x="7" y="11"/>
                      </a:lnTo>
                      <a:lnTo>
                        <a:pt x="11" y="10"/>
                      </a:lnTo>
                      <a:lnTo>
                        <a:pt x="12" y="9"/>
                      </a:lnTo>
                      <a:lnTo>
                        <a:pt x="13" y="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15" name="Freeform 75"/>
                <p:cNvSpPr>
                  <a:spLocks noEditPoints="1"/>
                </p:cNvSpPr>
                <p:nvPr/>
              </p:nvSpPr>
              <p:spPr bwMode="auto">
                <a:xfrm>
                  <a:off x="931" y="2275"/>
                  <a:ext cx="66" cy="81"/>
                </a:xfrm>
                <a:custGeom>
                  <a:avLst/>
                  <a:gdLst/>
                  <a:ahLst/>
                  <a:cxnLst>
                    <a:cxn ang="0">
                      <a:pos x="10" y="75"/>
                    </a:cxn>
                    <a:cxn ang="0">
                      <a:pos x="2" y="77"/>
                    </a:cxn>
                    <a:cxn ang="0">
                      <a:pos x="0" y="81"/>
                    </a:cxn>
                    <a:cxn ang="0">
                      <a:pos x="27" y="80"/>
                    </a:cxn>
                    <a:cxn ang="0">
                      <a:pos x="19" y="77"/>
                    </a:cxn>
                    <a:cxn ang="0">
                      <a:pos x="19" y="71"/>
                    </a:cxn>
                    <a:cxn ang="0">
                      <a:pos x="23" y="54"/>
                    </a:cxn>
                    <a:cxn ang="0">
                      <a:pos x="27" y="54"/>
                    </a:cxn>
                    <a:cxn ang="0">
                      <a:pos x="32" y="58"/>
                    </a:cxn>
                    <a:cxn ang="0">
                      <a:pos x="46" y="55"/>
                    </a:cxn>
                    <a:cxn ang="0">
                      <a:pos x="63" y="34"/>
                    </a:cxn>
                    <a:cxn ang="0">
                      <a:pos x="66" y="14"/>
                    </a:cxn>
                    <a:cxn ang="0">
                      <a:pos x="61" y="5"/>
                    </a:cxn>
                    <a:cxn ang="0">
                      <a:pos x="54" y="0"/>
                    </a:cxn>
                    <a:cxn ang="0">
                      <a:pos x="41" y="3"/>
                    </a:cxn>
                    <a:cxn ang="0">
                      <a:pos x="33" y="9"/>
                    </a:cxn>
                    <a:cxn ang="0">
                      <a:pos x="29" y="3"/>
                    </a:cxn>
                    <a:cxn ang="0">
                      <a:pos x="19" y="0"/>
                    </a:cxn>
                    <a:cxn ang="0">
                      <a:pos x="12" y="6"/>
                    </a:cxn>
                    <a:cxn ang="0">
                      <a:pos x="10" y="13"/>
                    </a:cxn>
                    <a:cxn ang="0">
                      <a:pos x="8" y="18"/>
                    </a:cxn>
                    <a:cxn ang="0">
                      <a:pos x="10" y="21"/>
                    </a:cxn>
                    <a:cxn ang="0">
                      <a:pos x="11" y="20"/>
                    </a:cxn>
                    <a:cxn ang="0">
                      <a:pos x="16" y="5"/>
                    </a:cxn>
                    <a:cxn ang="0">
                      <a:pos x="23" y="3"/>
                    </a:cxn>
                    <a:cxn ang="0">
                      <a:pos x="25" y="13"/>
                    </a:cxn>
                    <a:cxn ang="0">
                      <a:pos x="10" y="72"/>
                    </a:cxn>
                    <a:cxn ang="0">
                      <a:pos x="33" y="13"/>
                    </a:cxn>
                    <a:cxn ang="0">
                      <a:pos x="38" y="8"/>
                    </a:cxn>
                    <a:cxn ang="0">
                      <a:pos x="45" y="3"/>
                    </a:cxn>
                    <a:cxn ang="0">
                      <a:pos x="54" y="5"/>
                    </a:cxn>
                    <a:cxn ang="0">
                      <a:pos x="57" y="22"/>
                    </a:cxn>
                    <a:cxn ang="0">
                      <a:pos x="50" y="42"/>
                    </a:cxn>
                    <a:cxn ang="0">
                      <a:pos x="44" y="51"/>
                    </a:cxn>
                    <a:cxn ang="0">
                      <a:pos x="36" y="55"/>
                    </a:cxn>
                    <a:cxn ang="0">
                      <a:pos x="28" y="51"/>
                    </a:cxn>
                    <a:cxn ang="0">
                      <a:pos x="25" y="42"/>
                    </a:cxn>
                  </a:cxnLst>
                  <a:rect l="0" t="0" r="r" b="b"/>
                  <a:pathLst>
                    <a:path w="66" h="81">
                      <a:moveTo>
                        <a:pt x="10" y="72"/>
                      </a:moveTo>
                      <a:lnTo>
                        <a:pt x="10" y="75"/>
                      </a:lnTo>
                      <a:lnTo>
                        <a:pt x="7" y="77"/>
                      </a:lnTo>
                      <a:lnTo>
                        <a:pt x="2" y="77"/>
                      </a:lnTo>
                      <a:lnTo>
                        <a:pt x="0" y="79"/>
                      </a:lnTo>
                      <a:lnTo>
                        <a:pt x="0" y="81"/>
                      </a:lnTo>
                      <a:lnTo>
                        <a:pt x="25" y="81"/>
                      </a:lnTo>
                      <a:lnTo>
                        <a:pt x="27" y="80"/>
                      </a:lnTo>
                      <a:lnTo>
                        <a:pt x="27" y="77"/>
                      </a:lnTo>
                      <a:lnTo>
                        <a:pt x="19" y="77"/>
                      </a:lnTo>
                      <a:lnTo>
                        <a:pt x="17" y="76"/>
                      </a:lnTo>
                      <a:lnTo>
                        <a:pt x="19" y="71"/>
                      </a:lnTo>
                      <a:lnTo>
                        <a:pt x="20" y="63"/>
                      </a:lnTo>
                      <a:lnTo>
                        <a:pt x="23" y="54"/>
                      </a:lnTo>
                      <a:lnTo>
                        <a:pt x="24" y="48"/>
                      </a:lnTo>
                      <a:lnTo>
                        <a:pt x="27" y="54"/>
                      </a:lnTo>
                      <a:lnTo>
                        <a:pt x="29" y="55"/>
                      </a:lnTo>
                      <a:lnTo>
                        <a:pt x="32" y="58"/>
                      </a:lnTo>
                      <a:lnTo>
                        <a:pt x="36" y="58"/>
                      </a:lnTo>
                      <a:lnTo>
                        <a:pt x="46" y="55"/>
                      </a:lnTo>
                      <a:lnTo>
                        <a:pt x="55" y="46"/>
                      </a:lnTo>
                      <a:lnTo>
                        <a:pt x="63" y="34"/>
                      </a:lnTo>
                      <a:lnTo>
                        <a:pt x="66" y="20"/>
                      </a:lnTo>
                      <a:lnTo>
                        <a:pt x="66" y="14"/>
                      </a:lnTo>
                      <a:lnTo>
                        <a:pt x="63" y="9"/>
                      </a:lnTo>
                      <a:lnTo>
                        <a:pt x="61" y="5"/>
                      </a:lnTo>
                      <a:lnTo>
                        <a:pt x="58" y="3"/>
                      </a:lnTo>
                      <a:lnTo>
                        <a:pt x="54" y="0"/>
                      </a:lnTo>
                      <a:lnTo>
                        <a:pt x="45" y="0"/>
                      </a:lnTo>
                      <a:lnTo>
                        <a:pt x="41" y="3"/>
                      </a:lnTo>
                      <a:lnTo>
                        <a:pt x="38" y="4"/>
                      </a:lnTo>
                      <a:lnTo>
                        <a:pt x="33" y="9"/>
                      </a:lnTo>
                      <a:lnTo>
                        <a:pt x="32" y="5"/>
                      </a:lnTo>
                      <a:lnTo>
                        <a:pt x="29" y="3"/>
                      </a:lnTo>
                      <a:lnTo>
                        <a:pt x="25" y="0"/>
                      </a:lnTo>
                      <a:lnTo>
                        <a:pt x="19" y="0"/>
                      </a:lnTo>
                      <a:lnTo>
                        <a:pt x="15" y="3"/>
                      </a:lnTo>
                      <a:lnTo>
                        <a:pt x="12" y="6"/>
                      </a:lnTo>
                      <a:lnTo>
                        <a:pt x="11" y="9"/>
                      </a:lnTo>
                      <a:lnTo>
                        <a:pt x="10" y="13"/>
                      </a:lnTo>
                      <a:lnTo>
                        <a:pt x="10" y="16"/>
                      </a:lnTo>
                      <a:lnTo>
                        <a:pt x="8" y="18"/>
                      </a:lnTo>
                      <a:lnTo>
                        <a:pt x="8" y="20"/>
                      </a:lnTo>
                      <a:lnTo>
                        <a:pt x="10" y="21"/>
                      </a:lnTo>
                      <a:lnTo>
                        <a:pt x="11" y="21"/>
                      </a:lnTo>
                      <a:lnTo>
                        <a:pt x="11" y="20"/>
                      </a:lnTo>
                      <a:lnTo>
                        <a:pt x="12" y="17"/>
                      </a:lnTo>
                      <a:lnTo>
                        <a:pt x="16" y="5"/>
                      </a:lnTo>
                      <a:lnTo>
                        <a:pt x="19" y="3"/>
                      </a:lnTo>
                      <a:lnTo>
                        <a:pt x="23" y="3"/>
                      </a:lnTo>
                      <a:lnTo>
                        <a:pt x="25" y="5"/>
                      </a:lnTo>
                      <a:lnTo>
                        <a:pt x="25" y="13"/>
                      </a:lnTo>
                      <a:lnTo>
                        <a:pt x="24" y="14"/>
                      </a:lnTo>
                      <a:lnTo>
                        <a:pt x="10" y="72"/>
                      </a:lnTo>
                      <a:close/>
                      <a:moveTo>
                        <a:pt x="32" y="16"/>
                      </a:moveTo>
                      <a:lnTo>
                        <a:pt x="33" y="13"/>
                      </a:lnTo>
                      <a:lnTo>
                        <a:pt x="36" y="9"/>
                      </a:lnTo>
                      <a:lnTo>
                        <a:pt x="38" y="8"/>
                      </a:lnTo>
                      <a:lnTo>
                        <a:pt x="42" y="4"/>
                      </a:lnTo>
                      <a:lnTo>
                        <a:pt x="45" y="3"/>
                      </a:lnTo>
                      <a:lnTo>
                        <a:pt x="52" y="3"/>
                      </a:lnTo>
                      <a:lnTo>
                        <a:pt x="54" y="5"/>
                      </a:lnTo>
                      <a:lnTo>
                        <a:pt x="57" y="10"/>
                      </a:lnTo>
                      <a:lnTo>
                        <a:pt x="57" y="22"/>
                      </a:lnTo>
                      <a:lnTo>
                        <a:pt x="54" y="33"/>
                      </a:lnTo>
                      <a:lnTo>
                        <a:pt x="50" y="42"/>
                      </a:lnTo>
                      <a:lnTo>
                        <a:pt x="48" y="47"/>
                      </a:lnTo>
                      <a:lnTo>
                        <a:pt x="44" y="51"/>
                      </a:lnTo>
                      <a:lnTo>
                        <a:pt x="40" y="54"/>
                      </a:lnTo>
                      <a:lnTo>
                        <a:pt x="36" y="55"/>
                      </a:lnTo>
                      <a:lnTo>
                        <a:pt x="32" y="55"/>
                      </a:lnTo>
                      <a:lnTo>
                        <a:pt x="28" y="51"/>
                      </a:lnTo>
                      <a:lnTo>
                        <a:pt x="25" y="46"/>
                      </a:lnTo>
                      <a:lnTo>
                        <a:pt x="25" y="42"/>
                      </a:lnTo>
                      <a:lnTo>
                        <a:pt x="32" y="16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16" name="Freeform 76"/>
                <p:cNvSpPr>
                  <a:spLocks noEditPoints="1"/>
                </p:cNvSpPr>
                <p:nvPr/>
              </p:nvSpPr>
              <p:spPr bwMode="auto">
                <a:xfrm>
                  <a:off x="994" y="2275"/>
                  <a:ext cx="66" cy="81"/>
                </a:xfrm>
                <a:custGeom>
                  <a:avLst/>
                  <a:gdLst/>
                  <a:ahLst/>
                  <a:cxnLst>
                    <a:cxn ang="0">
                      <a:pos x="10" y="75"/>
                    </a:cxn>
                    <a:cxn ang="0">
                      <a:pos x="2" y="77"/>
                    </a:cxn>
                    <a:cxn ang="0">
                      <a:pos x="0" y="81"/>
                    </a:cxn>
                    <a:cxn ang="0">
                      <a:pos x="27" y="80"/>
                    </a:cxn>
                    <a:cxn ang="0">
                      <a:pos x="19" y="77"/>
                    </a:cxn>
                    <a:cxn ang="0">
                      <a:pos x="19" y="71"/>
                    </a:cxn>
                    <a:cxn ang="0">
                      <a:pos x="23" y="54"/>
                    </a:cxn>
                    <a:cxn ang="0">
                      <a:pos x="27" y="54"/>
                    </a:cxn>
                    <a:cxn ang="0">
                      <a:pos x="32" y="58"/>
                    </a:cxn>
                    <a:cxn ang="0">
                      <a:pos x="46" y="55"/>
                    </a:cxn>
                    <a:cxn ang="0">
                      <a:pos x="63" y="34"/>
                    </a:cxn>
                    <a:cxn ang="0">
                      <a:pos x="66" y="14"/>
                    </a:cxn>
                    <a:cxn ang="0">
                      <a:pos x="61" y="5"/>
                    </a:cxn>
                    <a:cxn ang="0">
                      <a:pos x="54" y="0"/>
                    </a:cxn>
                    <a:cxn ang="0">
                      <a:pos x="42" y="3"/>
                    </a:cxn>
                    <a:cxn ang="0">
                      <a:pos x="33" y="9"/>
                    </a:cxn>
                    <a:cxn ang="0">
                      <a:pos x="29" y="3"/>
                    </a:cxn>
                    <a:cxn ang="0">
                      <a:pos x="19" y="0"/>
                    </a:cxn>
                    <a:cxn ang="0">
                      <a:pos x="12" y="6"/>
                    </a:cxn>
                    <a:cxn ang="0">
                      <a:pos x="10" y="13"/>
                    </a:cxn>
                    <a:cxn ang="0">
                      <a:pos x="8" y="18"/>
                    </a:cxn>
                    <a:cxn ang="0">
                      <a:pos x="10" y="21"/>
                    </a:cxn>
                    <a:cxn ang="0">
                      <a:pos x="11" y="20"/>
                    </a:cxn>
                    <a:cxn ang="0">
                      <a:pos x="16" y="5"/>
                    </a:cxn>
                    <a:cxn ang="0">
                      <a:pos x="23" y="3"/>
                    </a:cxn>
                    <a:cxn ang="0">
                      <a:pos x="25" y="13"/>
                    </a:cxn>
                    <a:cxn ang="0">
                      <a:pos x="10" y="72"/>
                    </a:cxn>
                    <a:cxn ang="0">
                      <a:pos x="33" y="13"/>
                    </a:cxn>
                    <a:cxn ang="0">
                      <a:pos x="38" y="8"/>
                    </a:cxn>
                    <a:cxn ang="0">
                      <a:pos x="46" y="3"/>
                    </a:cxn>
                    <a:cxn ang="0">
                      <a:pos x="57" y="8"/>
                    </a:cxn>
                    <a:cxn ang="0">
                      <a:pos x="58" y="14"/>
                    </a:cxn>
                    <a:cxn ang="0">
                      <a:pos x="54" y="33"/>
                    </a:cxn>
                    <a:cxn ang="0">
                      <a:pos x="48" y="47"/>
                    </a:cxn>
                    <a:cxn ang="0">
                      <a:pos x="40" y="54"/>
                    </a:cxn>
                    <a:cxn ang="0">
                      <a:pos x="32" y="55"/>
                    </a:cxn>
                    <a:cxn ang="0">
                      <a:pos x="27" y="48"/>
                    </a:cxn>
                    <a:cxn ang="0">
                      <a:pos x="25" y="45"/>
                    </a:cxn>
                    <a:cxn ang="0">
                      <a:pos x="32" y="16"/>
                    </a:cxn>
                  </a:cxnLst>
                  <a:rect l="0" t="0" r="r" b="b"/>
                  <a:pathLst>
                    <a:path w="66" h="81">
                      <a:moveTo>
                        <a:pt x="10" y="72"/>
                      </a:moveTo>
                      <a:lnTo>
                        <a:pt x="10" y="75"/>
                      </a:lnTo>
                      <a:lnTo>
                        <a:pt x="7" y="77"/>
                      </a:lnTo>
                      <a:lnTo>
                        <a:pt x="2" y="77"/>
                      </a:lnTo>
                      <a:lnTo>
                        <a:pt x="0" y="79"/>
                      </a:lnTo>
                      <a:lnTo>
                        <a:pt x="0" y="81"/>
                      </a:lnTo>
                      <a:lnTo>
                        <a:pt x="25" y="81"/>
                      </a:lnTo>
                      <a:lnTo>
                        <a:pt x="27" y="80"/>
                      </a:lnTo>
                      <a:lnTo>
                        <a:pt x="27" y="77"/>
                      </a:lnTo>
                      <a:lnTo>
                        <a:pt x="19" y="77"/>
                      </a:lnTo>
                      <a:lnTo>
                        <a:pt x="17" y="76"/>
                      </a:lnTo>
                      <a:lnTo>
                        <a:pt x="19" y="71"/>
                      </a:lnTo>
                      <a:lnTo>
                        <a:pt x="20" y="63"/>
                      </a:lnTo>
                      <a:lnTo>
                        <a:pt x="23" y="54"/>
                      </a:lnTo>
                      <a:lnTo>
                        <a:pt x="24" y="48"/>
                      </a:lnTo>
                      <a:lnTo>
                        <a:pt x="27" y="54"/>
                      </a:lnTo>
                      <a:lnTo>
                        <a:pt x="29" y="55"/>
                      </a:lnTo>
                      <a:lnTo>
                        <a:pt x="32" y="58"/>
                      </a:lnTo>
                      <a:lnTo>
                        <a:pt x="36" y="58"/>
                      </a:lnTo>
                      <a:lnTo>
                        <a:pt x="46" y="55"/>
                      </a:lnTo>
                      <a:lnTo>
                        <a:pt x="57" y="46"/>
                      </a:lnTo>
                      <a:lnTo>
                        <a:pt x="63" y="34"/>
                      </a:lnTo>
                      <a:lnTo>
                        <a:pt x="66" y="20"/>
                      </a:lnTo>
                      <a:lnTo>
                        <a:pt x="66" y="14"/>
                      </a:lnTo>
                      <a:lnTo>
                        <a:pt x="63" y="9"/>
                      </a:lnTo>
                      <a:lnTo>
                        <a:pt x="61" y="5"/>
                      </a:lnTo>
                      <a:lnTo>
                        <a:pt x="58" y="3"/>
                      </a:lnTo>
                      <a:lnTo>
                        <a:pt x="54" y="0"/>
                      </a:lnTo>
                      <a:lnTo>
                        <a:pt x="45" y="0"/>
                      </a:lnTo>
                      <a:lnTo>
                        <a:pt x="42" y="3"/>
                      </a:lnTo>
                      <a:lnTo>
                        <a:pt x="38" y="4"/>
                      </a:lnTo>
                      <a:lnTo>
                        <a:pt x="33" y="9"/>
                      </a:lnTo>
                      <a:lnTo>
                        <a:pt x="32" y="5"/>
                      </a:lnTo>
                      <a:lnTo>
                        <a:pt x="29" y="3"/>
                      </a:lnTo>
                      <a:lnTo>
                        <a:pt x="25" y="0"/>
                      </a:lnTo>
                      <a:lnTo>
                        <a:pt x="19" y="0"/>
                      </a:lnTo>
                      <a:lnTo>
                        <a:pt x="15" y="3"/>
                      </a:lnTo>
                      <a:lnTo>
                        <a:pt x="12" y="6"/>
                      </a:lnTo>
                      <a:lnTo>
                        <a:pt x="11" y="9"/>
                      </a:lnTo>
                      <a:lnTo>
                        <a:pt x="10" y="13"/>
                      </a:lnTo>
                      <a:lnTo>
                        <a:pt x="10" y="16"/>
                      </a:lnTo>
                      <a:lnTo>
                        <a:pt x="8" y="18"/>
                      </a:lnTo>
                      <a:lnTo>
                        <a:pt x="8" y="20"/>
                      </a:lnTo>
                      <a:lnTo>
                        <a:pt x="10" y="21"/>
                      </a:lnTo>
                      <a:lnTo>
                        <a:pt x="11" y="21"/>
                      </a:lnTo>
                      <a:lnTo>
                        <a:pt x="11" y="20"/>
                      </a:lnTo>
                      <a:lnTo>
                        <a:pt x="12" y="17"/>
                      </a:lnTo>
                      <a:lnTo>
                        <a:pt x="16" y="5"/>
                      </a:lnTo>
                      <a:lnTo>
                        <a:pt x="19" y="3"/>
                      </a:lnTo>
                      <a:lnTo>
                        <a:pt x="23" y="3"/>
                      </a:lnTo>
                      <a:lnTo>
                        <a:pt x="25" y="5"/>
                      </a:lnTo>
                      <a:lnTo>
                        <a:pt x="25" y="13"/>
                      </a:lnTo>
                      <a:lnTo>
                        <a:pt x="24" y="14"/>
                      </a:lnTo>
                      <a:lnTo>
                        <a:pt x="10" y="72"/>
                      </a:lnTo>
                      <a:close/>
                      <a:moveTo>
                        <a:pt x="32" y="16"/>
                      </a:moveTo>
                      <a:lnTo>
                        <a:pt x="33" y="13"/>
                      </a:lnTo>
                      <a:lnTo>
                        <a:pt x="36" y="9"/>
                      </a:lnTo>
                      <a:lnTo>
                        <a:pt x="38" y="8"/>
                      </a:lnTo>
                      <a:lnTo>
                        <a:pt x="42" y="4"/>
                      </a:lnTo>
                      <a:lnTo>
                        <a:pt x="46" y="3"/>
                      </a:lnTo>
                      <a:lnTo>
                        <a:pt x="52" y="3"/>
                      </a:lnTo>
                      <a:lnTo>
                        <a:pt x="57" y="8"/>
                      </a:lnTo>
                      <a:lnTo>
                        <a:pt x="57" y="10"/>
                      </a:lnTo>
                      <a:lnTo>
                        <a:pt x="58" y="14"/>
                      </a:lnTo>
                      <a:lnTo>
                        <a:pt x="57" y="22"/>
                      </a:lnTo>
                      <a:lnTo>
                        <a:pt x="54" y="33"/>
                      </a:lnTo>
                      <a:lnTo>
                        <a:pt x="50" y="42"/>
                      </a:lnTo>
                      <a:lnTo>
                        <a:pt x="48" y="47"/>
                      </a:lnTo>
                      <a:lnTo>
                        <a:pt x="44" y="51"/>
                      </a:lnTo>
                      <a:lnTo>
                        <a:pt x="40" y="54"/>
                      </a:lnTo>
                      <a:lnTo>
                        <a:pt x="36" y="55"/>
                      </a:lnTo>
                      <a:lnTo>
                        <a:pt x="32" y="55"/>
                      </a:lnTo>
                      <a:lnTo>
                        <a:pt x="28" y="51"/>
                      </a:lnTo>
                      <a:lnTo>
                        <a:pt x="27" y="48"/>
                      </a:lnTo>
                      <a:lnTo>
                        <a:pt x="27" y="46"/>
                      </a:lnTo>
                      <a:lnTo>
                        <a:pt x="25" y="45"/>
                      </a:lnTo>
                      <a:lnTo>
                        <a:pt x="25" y="42"/>
                      </a:lnTo>
                      <a:lnTo>
                        <a:pt x="32" y="16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17" name="Freeform 77"/>
                <p:cNvSpPr>
                  <a:spLocks/>
                </p:cNvSpPr>
                <p:nvPr/>
              </p:nvSpPr>
              <p:spPr bwMode="auto">
                <a:xfrm>
                  <a:off x="1103" y="2276"/>
                  <a:ext cx="115" cy="46"/>
                </a:xfrm>
                <a:custGeom>
                  <a:avLst/>
                  <a:gdLst/>
                  <a:ahLst/>
                  <a:cxnLst>
                    <a:cxn ang="0">
                      <a:pos x="104" y="25"/>
                    </a:cxn>
                    <a:cxn ang="0">
                      <a:pos x="96" y="33"/>
                    </a:cxn>
                    <a:cxn ang="0">
                      <a:pos x="94" y="37"/>
                    </a:cxn>
                    <a:cxn ang="0">
                      <a:pos x="92" y="41"/>
                    </a:cxn>
                    <a:cxn ang="0">
                      <a:pos x="91" y="44"/>
                    </a:cxn>
                    <a:cxn ang="0">
                      <a:pos x="90" y="45"/>
                    </a:cxn>
                    <a:cxn ang="0">
                      <a:pos x="91" y="46"/>
                    </a:cxn>
                    <a:cxn ang="0">
                      <a:pos x="94" y="46"/>
                    </a:cxn>
                    <a:cxn ang="0">
                      <a:pos x="94" y="45"/>
                    </a:cxn>
                    <a:cxn ang="0">
                      <a:pos x="95" y="42"/>
                    </a:cxn>
                    <a:cxn ang="0">
                      <a:pos x="97" y="40"/>
                    </a:cxn>
                    <a:cxn ang="0">
                      <a:pos x="99" y="36"/>
                    </a:cxn>
                    <a:cxn ang="0">
                      <a:pos x="107" y="28"/>
                    </a:cxn>
                    <a:cxn ang="0">
                      <a:pos x="113" y="25"/>
                    </a:cxn>
                    <a:cxn ang="0">
                      <a:pos x="115" y="24"/>
                    </a:cxn>
                    <a:cxn ang="0">
                      <a:pos x="115" y="23"/>
                    </a:cxn>
                    <a:cxn ang="0">
                      <a:pos x="111" y="20"/>
                    </a:cxn>
                    <a:cxn ang="0">
                      <a:pos x="105" y="17"/>
                    </a:cxn>
                    <a:cxn ang="0">
                      <a:pos x="101" y="13"/>
                    </a:cxn>
                    <a:cxn ang="0">
                      <a:pos x="97" y="8"/>
                    </a:cxn>
                    <a:cxn ang="0">
                      <a:pos x="95" y="2"/>
                    </a:cxn>
                    <a:cxn ang="0">
                      <a:pos x="94" y="2"/>
                    </a:cxn>
                    <a:cxn ang="0">
                      <a:pos x="94" y="0"/>
                    </a:cxn>
                    <a:cxn ang="0">
                      <a:pos x="91" y="0"/>
                    </a:cxn>
                    <a:cxn ang="0">
                      <a:pos x="91" y="2"/>
                    </a:cxn>
                    <a:cxn ang="0">
                      <a:pos x="90" y="2"/>
                    </a:cxn>
                    <a:cxn ang="0">
                      <a:pos x="90" y="3"/>
                    </a:cxn>
                    <a:cxn ang="0">
                      <a:pos x="91" y="5"/>
                    </a:cxn>
                    <a:cxn ang="0">
                      <a:pos x="96" y="13"/>
                    </a:cxn>
                    <a:cxn ang="0">
                      <a:pos x="104" y="21"/>
                    </a:cxn>
                    <a:cxn ang="0">
                      <a:pos x="2" y="21"/>
                    </a:cxn>
                    <a:cxn ang="0">
                      <a:pos x="0" y="24"/>
                    </a:cxn>
                    <a:cxn ang="0">
                      <a:pos x="2" y="25"/>
                    </a:cxn>
                    <a:cxn ang="0">
                      <a:pos x="6" y="25"/>
                    </a:cxn>
                    <a:cxn ang="0">
                      <a:pos x="104" y="25"/>
                    </a:cxn>
                  </a:cxnLst>
                  <a:rect l="0" t="0" r="r" b="b"/>
                  <a:pathLst>
                    <a:path w="115" h="46">
                      <a:moveTo>
                        <a:pt x="104" y="25"/>
                      </a:moveTo>
                      <a:lnTo>
                        <a:pt x="96" y="33"/>
                      </a:lnTo>
                      <a:lnTo>
                        <a:pt x="94" y="37"/>
                      </a:lnTo>
                      <a:lnTo>
                        <a:pt x="92" y="41"/>
                      </a:lnTo>
                      <a:lnTo>
                        <a:pt x="91" y="44"/>
                      </a:lnTo>
                      <a:lnTo>
                        <a:pt x="90" y="45"/>
                      </a:lnTo>
                      <a:lnTo>
                        <a:pt x="91" y="46"/>
                      </a:lnTo>
                      <a:lnTo>
                        <a:pt x="94" y="46"/>
                      </a:lnTo>
                      <a:lnTo>
                        <a:pt x="94" y="45"/>
                      </a:lnTo>
                      <a:lnTo>
                        <a:pt x="95" y="42"/>
                      </a:lnTo>
                      <a:lnTo>
                        <a:pt x="97" y="40"/>
                      </a:lnTo>
                      <a:lnTo>
                        <a:pt x="99" y="36"/>
                      </a:lnTo>
                      <a:lnTo>
                        <a:pt x="107" y="28"/>
                      </a:lnTo>
                      <a:lnTo>
                        <a:pt x="113" y="25"/>
                      </a:lnTo>
                      <a:lnTo>
                        <a:pt x="115" y="24"/>
                      </a:lnTo>
                      <a:lnTo>
                        <a:pt x="115" y="23"/>
                      </a:lnTo>
                      <a:lnTo>
                        <a:pt x="111" y="20"/>
                      </a:lnTo>
                      <a:lnTo>
                        <a:pt x="105" y="17"/>
                      </a:lnTo>
                      <a:lnTo>
                        <a:pt x="101" y="13"/>
                      </a:lnTo>
                      <a:lnTo>
                        <a:pt x="97" y="8"/>
                      </a:lnTo>
                      <a:lnTo>
                        <a:pt x="95" y="2"/>
                      </a:lnTo>
                      <a:lnTo>
                        <a:pt x="94" y="2"/>
                      </a:lnTo>
                      <a:lnTo>
                        <a:pt x="94" y="0"/>
                      </a:lnTo>
                      <a:lnTo>
                        <a:pt x="91" y="0"/>
                      </a:lnTo>
                      <a:lnTo>
                        <a:pt x="91" y="2"/>
                      </a:lnTo>
                      <a:lnTo>
                        <a:pt x="90" y="2"/>
                      </a:lnTo>
                      <a:lnTo>
                        <a:pt x="90" y="3"/>
                      </a:lnTo>
                      <a:lnTo>
                        <a:pt x="91" y="5"/>
                      </a:lnTo>
                      <a:lnTo>
                        <a:pt x="96" y="13"/>
                      </a:lnTo>
                      <a:lnTo>
                        <a:pt x="104" y="21"/>
                      </a:lnTo>
                      <a:lnTo>
                        <a:pt x="2" y="21"/>
                      </a:lnTo>
                      <a:lnTo>
                        <a:pt x="0" y="24"/>
                      </a:lnTo>
                      <a:lnTo>
                        <a:pt x="2" y="25"/>
                      </a:lnTo>
                      <a:lnTo>
                        <a:pt x="6" y="25"/>
                      </a:lnTo>
                      <a:lnTo>
                        <a:pt x="104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18" name="Freeform 78"/>
                <p:cNvSpPr>
                  <a:spLocks/>
                </p:cNvSpPr>
                <p:nvPr/>
              </p:nvSpPr>
              <p:spPr bwMode="auto">
                <a:xfrm>
                  <a:off x="1265" y="2251"/>
                  <a:ext cx="39" cy="82"/>
                </a:xfrm>
                <a:custGeom>
                  <a:avLst/>
                  <a:gdLst/>
                  <a:ahLst/>
                  <a:cxnLst>
                    <a:cxn ang="0">
                      <a:pos x="23" y="29"/>
                    </a:cxn>
                    <a:cxn ang="0">
                      <a:pos x="37" y="29"/>
                    </a:cxn>
                    <a:cxn ang="0">
                      <a:pos x="39" y="27"/>
                    </a:cxn>
                    <a:cxn ang="0">
                      <a:pos x="38" y="25"/>
                    </a:cxn>
                    <a:cxn ang="0">
                      <a:pos x="23" y="25"/>
                    </a:cxn>
                    <a:cxn ang="0">
                      <a:pos x="29" y="7"/>
                    </a:cxn>
                    <a:cxn ang="0">
                      <a:pos x="29" y="2"/>
                    </a:cxn>
                    <a:cxn ang="0">
                      <a:pos x="27" y="0"/>
                    </a:cxn>
                    <a:cxn ang="0">
                      <a:pos x="23" y="0"/>
                    </a:cxn>
                    <a:cxn ang="0">
                      <a:pos x="22" y="2"/>
                    </a:cxn>
                    <a:cxn ang="0">
                      <a:pos x="21" y="4"/>
                    </a:cxn>
                    <a:cxn ang="0">
                      <a:pos x="16" y="25"/>
                    </a:cxn>
                    <a:cxn ang="0">
                      <a:pos x="0" y="25"/>
                    </a:cxn>
                    <a:cxn ang="0">
                      <a:pos x="0" y="28"/>
                    </a:cxn>
                    <a:cxn ang="0">
                      <a:pos x="1" y="29"/>
                    </a:cxn>
                    <a:cxn ang="0">
                      <a:pos x="14" y="29"/>
                    </a:cxn>
                    <a:cxn ang="0">
                      <a:pos x="6" y="62"/>
                    </a:cxn>
                    <a:cxn ang="0">
                      <a:pos x="5" y="65"/>
                    </a:cxn>
                    <a:cxn ang="0">
                      <a:pos x="5" y="74"/>
                    </a:cxn>
                    <a:cxn ang="0">
                      <a:pos x="6" y="76"/>
                    </a:cxn>
                    <a:cxn ang="0">
                      <a:pos x="9" y="79"/>
                    </a:cxn>
                    <a:cxn ang="0">
                      <a:pos x="13" y="82"/>
                    </a:cxn>
                    <a:cxn ang="0">
                      <a:pos x="17" y="82"/>
                    </a:cxn>
                    <a:cxn ang="0">
                      <a:pos x="25" y="79"/>
                    </a:cxn>
                    <a:cxn ang="0">
                      <a:pos x="31" y="72"/>
                    </a:cxn>
                    <a:cxn ang="0">
                      <a:pos x="34" y="69"/>
                    </a:cxn>
                    <a:cxn ang="0">
                      <a:pos x="37" y="63"/>
                    </a:cxn>
                    <a:cxn ang="0">
                      <a:pos x="37" y="61"/>
                    </a:cxn>
                    <a:cxn ang="0">
                      <a:pos x="34" y="61"/>
                    </a:cxn>
                    <a:cxn ang="0">
                      <a:pos x="34" y="62"/>
                    </a:cxn>
                    <a:cxn ang="0">
                      <a:pos x="33" y="63"/>
                    </a:cxn>
                    <a:cxn ang="0">
                      <a:pos x="31" y="67"/>
                    </a:cxn>
                    <a:cxn ang="0">
                      <a:pos x="29" y="71"/>
                    </a:cxn>
                    <a:cxn ang="0">
                      <a:pos x="25" y="75"/>
                    </a:cxn>
                    <a:cxn ang="0">
                      <a:pos x="21" y="78"/>
                    </a:cxn>
                    <a:cxn ang="0">
                      <a:pos x="17" y="79"/>
                    </a:cxn>
                    <a:cxn ang="0">
                      <a:pos x="14" y="79"/>
                    </a:cxn>
                    <a:cxn ang="0">
                      <a:pos x="13" y="78"/>
                    </a:cxn>
                    <a:cxn ang="0">
                      <a:pos x="13" y="69"/>
                    </a:cxn>
                    <a:cxn ang="0">
                      <a:pos x="23" y="29"/>
                    </a:cxn>
                  </a:cxnLst>
                  <a:rect l="0" t="0" r="r" b="b"/>
                  <a:pathLst>
                    <a:path w="39" h="82">
                      <a:moveTo>
                        <a:pt x="23" y="29"/>
                      </a:moveTo>
                      <a:lnTo>
                        <a:pt x="37" y="29"/>
                      </a:lnTo>
                      <a:lnTo>
                        <a:pt x="39" y="27"/>
                      </a:lnTo>
                      <a:lnTo>
                        <a:pt x="38" y="25"/>
                      </a:lnTo>
                      <a:lnTo>
                        <a:pt x="23" y="25"/>
                      </a:lnTo>
                      <a:lnTo>
                        <a:pt x="29" y="7"/>
                      </a:lnTo>
                      <a:lnTo>
                        <a:pt x="29" y="2"/>
                      </a:lnTo>
                      <a:lnTo>
                        <a:pt x="27" y="0"/>
                      </a:lnTo>
                      <a:lnTo>
                        <a:pt x="23" y="0"/>
                      </a:lnTo>
                      <a:lnTo>
                        <a:pt x="22" y="2"/>
                      </a:lnTo>
                      <a:lnTo>
                        <a:pt x="21" y="4"/>
                      </a:lnTo>
                      <a:lnTo>
                        <a:pt x="16" y="25"/>
                      </a:lnTo>
                      <a:lnTo>
                        <a:pt x="0" y="25"/>
                      </a:lnTo>
                      <a:lnTo>
                        <a:pt x="0" y="28"/>
                      </a:lnTo>
                      <a:lnTo>
                        <a:pt x="1" y="29"/>
                      </a:lnTo>
                      <a:lnTo>
                        <a:pt x="14" y="29"/>
                      </a:lnTo>
                      <a:lnTo>
                        <a:pt x="6" y="62"/>
                      </a:lnTo>
                      <a:lnTo>
                        <a:pt x="5" y="65"/>
                      </a:lnTo>
                      <a:lnTo>
                        <a:pt x="5" y="74"/>
                      </a:lnTo>
                      <a:lnTo>
                        <a:pt x="6" y="76"/>
                      </a:lnTo>
                      <a:lnTo>
                        <a:pt x="9" y="79"/>
                      </a:lnTo>
                      <a:lnTo>
                        <a:pt x="13" y="82"/>
                      </a:lnTo>
                      <a:lnTo>
                        <a:pt x="17" y="82"/>
                      </a:lnTo>
                      <a:lnTo>
                        <a:pt x="25" y="79"/>
                      </a:lnTo>
                      <a:lnTo>
                        <a:pt x="31" y="72"/>
                      </a:lnTo>
                      <a:lnTo>
                        <a:pt x="34" y="69"/>
                      </a:lnTo>
                      <a:lnTo>
                        <a:pt x="37" y="63"/>
                      </a:lnTo>
                      <a:lnTo>
                        <a:pt x="37" y="61"/>
                      </a:lnTo>
                      <a:lnTo>
                        <a:pt x="34" y="61"/>
                      </a:lnTo>
                      <a:lnTo>
                        <a:pt x="34" y="62"/>
                      </a:lnTo>
                      <a:lnTo>
                        <a:pt x="33" y="63"/>
                      </a:lnTo>
                      <a:lnTo>
                        <a:pt x="31" y="67"/>
                      </a:lnTo>
                      <a:lnTo>
                        <a:pt x="29" y="71"/>
                      </a:lnTo>
                      <a:lnTo>
                        <a:pt x="25" y="75"/>
                      </a:lnTo>
                      <a:lnTo>
                        <a:pt x="21" y="78"/>
                      </a:lnTo>
                      <a:lnTo>
                        <a:pt x="17" y="79"/>
                      </a:lnTo>
                      <a:lnTo>
                        <a:pt x="14" y="79"/>
                      </a:lnTo>
                      <a:lnTo>
                        <a:pt x="13" y="78"/>
                      </a:lnTo>
                      <a:lnTo>
                        <a:pt x="13" y="69"/>
                      </a:lnTo>
                      <a:lnTo>
                        <a:pt x="23" y="29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19" name="Rectangle 79"/>
                <p:cNvSpPr>
                  <a:spLocks noChangeArrowheads="1"/>
                </p:cNvSpPr>
                <p:nvPr/>
              </p:nvSpPr>
              <p:spPr bwMode="auto">
                <a:xfrm>
                  <a:off x="1317" y="2232"/>
                  <a:ext cx="45" cy="2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20" name="Freeform 80"/>
                <p:cNvSpPr>
                  <a:spLocks/>
                </p:cNvSpPr>
                <p:nvPr/>
              </p:nvSpPr>
              <p:spPr bwMode="auto">
                <a:xfrm>
                  <a:off x="1309" y="2251"/>
                  <a:ext cx="40" cy="82"/>
                </a:xfrm>
                <a:custGeom>
                  <a:avLst/>
                  <a:gdLst/>
                  <a:ahLst/>
                  <a:cxnLst>
                    <a:cxn ang="0">
                      <a:pos x="24" y="29"/>
                    </a:cxn>
                    <a:cxn ang="0">
                      <a:pos x="37" y="29"/>
                    </a:cxn>
                    <a:cxn ang="0">
                      <a:pos x="40" y="27"/>
                    </a:cxn>
                    <a:cxn ang="0">
                      <a:pos x="38" y="25"/>
                    </a:cxn>
                    <a:cxn ang="0">
                      <a:pos x="24" y="25"/>
                    </a:cxn>
                    <a:cxn ang="0">
                      <a:pos x="29" y="7"/>
                    </a:cxn>
                    <a:cxn ang="0">
                      <a:pos x="29" y="2"/>
                    </a:cxn>
                    <a:cxn ang="0">
                      <a:pos x="28" y="0"/>
                    </a:cxn>
                    <a:cxn ang="0">
                      <a:pos x="24" y="0"/>
                    </a:cxn>
                    <a:cxn ang="0">
                      <a:pos x="23" y="2"/>
                    </a:cxn>
                    <a:cxn ang="0">
                      <a:pos x="21" y="4"/>
                    </a:cxn>
                    <a:cxn ang="0">
                      <a:pos x="16" y="25"/>
                    </a:cxn>
                    <a:cxn ang="0">
                      <a:pos x="0" y="25"/>
                    </a:cxn>
                    <a:cxn ang="0">
                      <a:pos x="0" y="28"/>
                    </a:cxn>
                    <a:cxn ang="0">
                      <a:pos x="2" y="29"/>
                    </a:cxn>
                    <a:cxn ang="0">
                      <a:pos x="15" y="29"/>
                    </a:cxn>
                    <a:cxn ang="0">
                      <a:pos x="7" y="62"/>
                    </a:cxn>
                    <a:cxn ang="0">
                      <a:pos x="6" y="65"/>
                    </a:cxn>
                    <a:cxn ang="0">
                      <a:pos x="6" y="74"/>
                    </a:cxn>
                    <a:cxn ang="0">
                      <a:pos x="7" y="76"/>
                    </a:cxn>
                    <a:cxn ang="0">
                      <a:pos x="10" y="79"/>
                    </a:cxn>
                    <a:cxn ang="0">
                      <a:pos x="14" y="82"/>
                    </a:cxn>
                    <a:cxn ang="0">
                      <a:pos x="17" y="82"/>
                    </a:cxn>
                    <a:cxn ang="0">
                      <a:pos x="25" y="79"/>
                    </a:cxn>
                    <a:cxn ang="0">
                      <a:pos x="32" y="72"/>
                    </a:cxn>
                    <a:cxn ang="0">
                      <a:pos x="35" y="69"/>
                    </a:cxn>
                    <a:cxn ang="0">
                      <a:pos x="37" y="63"/>
                    </a:cxn>
                    <a:cxn ang="0">
                      <a:pos x="37" y="61"/>
                    </a:cxn>
                    <a:cxn ang="0">
                      <a:pos x="35" y="61"/>
                    </a:cxn>
                    <a:cxn ang="0">
                      <a:pos x="35" y="62"/>
                    </a:cxn>
                    <a:cxn ang="0">
                      <a:pos x="33" y="63"/>
                    </a:cxn>
                    <a:cxn ang="0">
                      <a:pos x="32" y="67"/>
                    </a:cxn>
                    <a:cxn ang="0">
                      <a:pos x="29" y="71"/>
                    </a:cxn>
                    <a:cxn ang="0">
                      <a:pos x="25" y="75"/>
                    </a:cxn>
                    <a:cxn ang="0">
                      <a:pos x="21" y="78"/>
                    </a:cxn>
                    <a:cxn ang="0">
                      <a:pos x="17" y="79"/>
                    </a:cxn>
                    <a:cxn ang="0">
                      <a:pos x="15" y="79"/>
                    </a:cxn>
                    <a:cxn ang="0">
                      <a:pos x="14" y="78"/>
                    </a:cxn>
                    <a:cxn ang="0">
                      <a:pos x="14" y="69"/>
                    </a:cxn>
                    <a:cxn ang="0">
                      <a:pos x="24" y="29"/>
                    </a:cxn>
                  </a:cxnLst>
                  <a:rect l="0" t="0" r="r" b="b"/>
                  <a:pathLst>
                    <a:path w="40" h="82">
                      <a:moveTo>
                        <a:pt x="24" y="29"/>
                      </a:moveTo>
                      <a:lnTo>
                        <a:pt x="37" y="29"/>
                      </a:lnTo>
                      <a:lnTo>
                        <a:pt x="40" y="27"/>
                      </a:lnTo>
                      <a:lnTo>
                        <a:pt x="38" y="25"/>
                      </a:lnTo>
                      <a:lnTo>
                        <a:pt x="24" y="25"/>
                      </a:lnTo>
                      <a:lnTo>
                        <a:pt x="29" y="7"/>
                      </a:lnTo>
                      <a:lnTo>
                        <a:pt x="29" y="2"/>
                      </a:lnTo>
                      <a:lnTo>
                        <a:pt x="28" y="0"/>
                      </a:lnTo>
                      <a:lnTo>
                        <a:pt x="24" y="0"/>
                      </a:lnTo>
                      <a:lnTo>
                        <a:pt x="23" y="2"/>
                      </a:lnTo>
                      <a:lnTo>
                        <a:pt x="21" y="4"/>
                      </a:lnTo>
                      <a:lnTo>
                        <a:pt x="16" y="25"/>
                      </a:lnTo>
                      <a:lnTo>
                        <a:pt x="0" y="25"/>
                      </a:lnTo>
                      <a:lnTo>
                        <a:pt x="0" y="28"/>
                      </a:lnTo>
                      <a:lnTo>
                        <a:pt x="2" y="29"/>
                      </a:lnTo>
                      <a:lnTo>
                        <a:pt x="15" y="29"/>
                      </a:lnTo>
                      <a:lnTo>
                        <a:pt x="7" y="62"/>
                      </a:lnTo>
                      <a:lnTo>
                        <a:pt x="6" y="65"/>
                      </a:lnTo>
                      <a:lnTo>
                        <a:pt x="6" y="74"/>
                      </a:lnTo>
                      <a:lnTo>
                        <a:pt x="7" y="76"/>
                      </a:lnTo>
                      <a:lnTo>
                        <a:pt x="10" y="79"/>
                      </a:lnTo>
                      <a:lnTo>
                        <a:pt x="14" y="82"/>
                      </a:lnTo>
                      <a:lnTo>
                        <a:pt x="17" y="82"/>
                      </a:lnTo>
                      <a:lnTo>
                        <a:pt x="25" y="79"/>
                      </a:lnTo>
                      <a:lnTo>
                        <a:pt x="32" y="72"/>
                      </a:lnTo>
                      <a:lnTo>
                        <a:pt x="35" y="69"/>
                      </a:lnTo>
                      <a:lnTo>
                        <a:pt x="37" y="63"/>
                      </a:lnTo>
                      <a:lnTo>
                        <a:pt x="37" y="61"/>
                      </a:lnTo>
                      <a:lnTo>
                        <a:pt x="35" y="61"/>
                      </a:lnTo>
                      <a:lnTo>
                        <a:pt x="35" y="62"/>
                      </a:lnTo>
                      <a:lnTo>
                        <a:pt x="33" y="63"/>
                      </a:lnTo>
                      <a:lnTo>
                        <a:pt x="32" y="67"/>
                      </a:lnTo>
                      <a:lnTo>
                        <a:pt x="29" y="71"/>
                      </a:lnTo>
                      <a:lnTo>
                        <a:pt x="25" y="75"/>
                      </a:lnTo>
                      <a:lnTo>
                        <a:pt x="21" y="78"/>
                      </a:lnTo>
                      <a:lnTo>
                        <a:pt x="17" y="79"/>
                      </a:lnTo>
                      <a:lnTo>
                        <a:pt x="15" y="79"/>
                      </a:lnTo>
                      <a:lnTo>
                        <a:pt x="14" y="78"/>
                      </a:lnTo>
                      <a:lnTo>
                        <a:pt x="14" y="69"/>
                      </a:lnTo>
                      <a:lnTo>
                        <a:pt x="24" y="29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21" name="Freeform 81"/>
                <p:cNvSpPr>
                  <a:spLocks/>
                </p:cNvSpPr>
                <p:nvPr/>
              </p:nvSpPr>
              <p:spPr bwMode="auto">
                <a:xfrm>
                  <a:off x="1359" y="2258"/>
                  <a:ext cx="84" cy="84"/>
                </a:xfrm>
                <a:custGeom>
                  <a:avLst/>
                  <a:gdLst/>
                  <a:ahLst/>
                  <a:cxnLst>
                    <a:cxn ang="0">
                      <a:pos x="45" y="43"/>
                    </a:cxn>
                    <a:cxn ang="0">
                      <a:pos x="84" y="43"/>
                    </a:cxn>
                    <a:cxn ang="0">
                      <a:pos x="84" y="41"/>
                    </a:cxn>
                    <a:cxn ang="0">
                      <a:pos x="83" y="39"/>
                    </a:cxn>
                    <a:cxn ang="0">
                      <a:pos x="45" y="39"/>
                    </a:cxn>
                    <a:cxn ang="0">
                      <a:pos x="45" y="1"/>
                    </a:cxn>
                    <a:cxn ang="0">
                      <a:pos x="44" y="0"/>
                    </a:cxn>
                    <a:cxn ang="0">
                      <a:pos x="41" y="0"/>
                    </a:cxn>
                    <a:cxn ang="0">
                      <a:pos x="41" y="1"/>
                    </a:cxn>
                    <a:cxn ang="0">
                      <a:pos x="40" y="2"/>
                    </a:cxn>
                    <a:cxn ang="0">
                      <a:pos x="40" y="39"/>
                    </a:cxn>
                    <a:cxn ang="0">
                      <a:pos x="2" y="39"/>
                    </a:cxn>
                    <a:cxn ang="0">
                      <a:pos x="2" y="41"/>
                    </a:cxn>
                    <a:cxn ang="0">
                      <a:pos x="0" y="42"/>
                    </a:cxn>
                    <a:cxn ang="0">
                      <a:pos x="2" y="43"/>
                    </a:cxn>
                    <a:cxn ang="0">
                      <a:pos x="40" y="43"/>
                    </a:cxn>
                    <a:cxn ang="0">
                      <a:pos x="40" y="80"/>
                    </a:cxn>
                    <a:cxn ang="0">
                      <a:pos x="41" y="81"/>
                    </a:cxn>
                    <a:cxn ang="0">
                      <a:pos x="41" y="83"/>
                    </a:cxn>
                    <a:cxn ang="0">
                      <a:pos x="42" y="84"/>
                    </a:cxn>
                    <a:cxn ang="0">
                      <a:pos x="44" y="83"/>
                    </a:cxn>
                    <a:cxn ang="0">
                      <a:pos x="45" y="83"/>
                    </a:cxn>
                    <a:cxn ang="0">
                      <a:pos x="45" y="79"/>
                    </a:cxn>
                    <a:cxn ang="0">
                      <a:pos x="45" y="43"/>
                    </a:cxn>
                  </a:cxnLst>
                  <a:rect l="0" t="0" r="r" b="b"/>
                  <a:pathLst>
                    <a:path w="84" h="84">
                      <a:moveTo>
                        <a:pt x="45" y="43"/>
                      </a:moveTo>
                      <a:lnTo>
                        <a:pt x="84" y="43"/>
                      </a:lnTo>
                      <a:lnTo>
                        <a:pt x="84" y="41"/>
                      </a:lnTo>
                      <a:lnTo>
                        <a:pt x="83" y="39"/>
                      </a:lnTo>
                      <a:lnTo>
                        <a:pt x="45" y="39"/>
                      </a:lnTo>
                      <a:lnTo>
                        <a:pt x="45" y="1"/>
                      </a:lnTo>
                      <a:lnTo>
                        <a:pt x="44" y="0"/>
                      </a:lnTo>
                      <a:lnTo>
                        <a:pt x="41" y="0"/>
                      </a:lnTo>
                      <a:lnTo>
                        <a:pt x="41" y="1"/>
                      </a:lnTo>
                      <a:lnTo>
                        <a:pt x="40" y="2"/>
                      </a:lnTo>
                      <a:lnTo>
                        <a:pt x="40" y="39"/>
                      </a:lnTo>
                      <a:lnTo>
                        <a:pt x="2" y="39"/>
                      </a:lnTo>
                      <a:lnTo>
                        <a:pt x="2" y="41"/>
                      </a:lnTo>
                      <a:lnTo>
                        <a:pt x="0" y="42"/>
                      </a:lnTo>
                      <a:lnTo>
                        <a:pt x="2" y="43"/>
                      </a:lnTo>
                      <a:lnTo>
                        <a:pt x="40" y="43"/>
                      </a:lnTo>
                      <a:lnTo>
                        <a:pt x="40" y="80"/>
                      </a:lnTo>
                      <a:lnTo>
                        <a:pt x="41" y="81"/>
                      </a:lnTo>
                      <a:lnTo>
                        <a:pt x="41" y="83"/>
                      </a:lnTo>
                      <a:lnTo>
                        <a:pt x="42" y="84"/>
                      </a:lnTo>
                      <a:lnTo>
                        <a:pt x="44" y="83"/>
                      </a:lnTo>
                      <a:lnTo>
                        <a:pt x="45" y="83"/>
                      </a:lnTo>
                      <a:lnTo>
                        <a:pt x="45" y="79"/>
                      </a:lnTo>
                      <a:lnTo>
                        <a:pt x="45" y="43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22" name="Freeform 82"/>
                <p:cNvSpPr>
                  <a:spLocks/>
                </p:cNvSpPr>
                <p:nvPr/>
              </p:nvSpPr>
              <p:spPr bwMode="auto">
                <a:xfrm>
                  <a:off x="1456" y="2246"/>
                  <a:ext cx="52" cy="85"/>
                </a:xfrm>
                <a:custGeom>
                  <a:avLst/>
                  <a:gdLst/>
                  <a:ahLst/>
                  <a:cxnLst>
                    <a:cxn ang="0">
                      <a:pos x="52" y="64"/>
                    </a:cxn>
                    <a:cxn ang="0">
                      <a:pos x="48" y="64"/>
                    </a:cxn>
                    <a:cxn ang="0">
                      <a:pos x="48" y="70"/>
                    </a:cxn>
                    <a:cxn ang="0">
                      <a:pos x="45" y="75"/>
                    </a:cxn>
                    <a:cxn ang="0">
                      <a:pos x="44" y="76"/>
                    </a:cxn>
                    <a:cxn ang="0">
                      <a:pos x="10" y="76"/>
                    </a:cxn>
                    <a:cxn ang="0">
                      <a:pos x="24" y="62"/>
                    </a:cxn>
                    <a:cxn ang="0">
                      <a:pos x="37" y="50"/>
                    </a:cxn>
                    <a:cxn ang="0">
                      <a:pos x="45" y="41"/>
                    </a:cxn>
                    <a:cxn ang="0">
                      <a:pos x="50" y="33"/>
                    </a:cxn>
                    <a:cxn ang="0">
                      <a:pos x="52" y="25"/>
                    </a:cxn>
                    <a:cxn ang="0">
                      <a:pos x="49" y="14"/>
                    </a:cxn>
                    <a:cxn ang="0">
                      <a:pos x="44" y="7"/>
                    </a:cxn>
                    <a:cxn ang="0">
                      <a:pos x="35" y="1"/>
                    </a:cxn>
                    <a:cxn ang="0">
                      <a:pos x="24" y="0"/>
                    </a:cxn>
                    <a:cxn ang="0">
                      <a:pos x="15" y="3"/>
                    </a:cxn>
                    <a:cxn ang="0">
                      <a:pos x="7" y="8"/>
                    </a:cxn>
                    <a:cxn ang="0">
                      <a:pos x="3" y="16"/>
                    </a:cxn>
                    <a:cxn ang="0">
                      <a:pos x="0" y="24"/>
                    </a:cxn>
                    <a:cxn ang="0">
                      <a:pos x="0" y="26"/>
                    </a:cxn>
                    <a:cxn ang="0">
                      <a:pos x="2" y="29"/>
                    </a:cxn>
                    <a:cxn ang="0">
                      <a:pos x="3" y="29"/>
                    </a:cxn>
                    <a:cxn ang="0">
                      <a:pos x="6" y="30"/>
                    </a:cxn>
                    <a:cxn ang="0">
                      <a:pos x="10" y="30"/>
                    </a:cxn>
                    <a:cxn ang="0">
                      <a:pos x="11" y="29"/>
                    </a:cxn>
                    <a:cxn ang="0">
                      <a:pos x="14" y="24"/>
                    </a:cxn>
                    <a:cxn ang="0">
                      <a:pos x="12" y="21"/>
                    </a:cxn>
                    <a:cxn ang="0">
                      <a:pos x="10" y="18"/>
                    </a:cxn>
                    <a:cxn ang="0">
                      <a:pos x="6" y="18"/>
                    </a:cxn>
                    <a:cxn ang="0">
                      <a:pos x="7" y="13"/>
                    </a:cxn>
                    <a:cxn ang="0">
                      <a:pos x="10" y="9"/>
                    </a:cxn>
                    <a:cxn ang="0">
                      <a:pos x="17" y="4"/>
                    </a:cxn>
                    <a:cxn ang="0">
                      <a:pos x="28" y="4"/>
                    </a:cxn>
                    <a:cxn ang="0">
                      <a:pos x="36" y="9"/>
                    </a:cxn>
                    <a:cxn ang="0">
                      <a:pos x="38" y="14"/>
                    </a:cxn>
                    <a:cxn ang="0">
                      <a:pos x="40" y="18"/>
                    </a:cxn>
                    <a:cxn ang="0">
                      <a:pos x="41" y="25"/>
                    </a:cxn>
                    <a:cxn ang="0">
                      <a:pos x="36" y="39"/>
                    </a:cxn>
                    <a:cxn ang="0">
                      <a:pos x="27" y="54"/>
                    </a:cxn>
                    <a:cxn ang="0">
                      <a:pos x="0" y="83"/>
                    </a:cxn>
                    <a:cxn ang="0">
                      <a:pos x="0" y="85"/>
                    </a:cxn>
                    <a:cxn ang="0">
                      <a:pos x="48" y="85"/>
                    </a:cxn>
                    <a:cxn ang="0">
                      <a:pos x="52" y="64"/>
                    </a:cxn>
                  </a:cxnLst>
                  <a:rect l="0" t="0" r="r" b="b"/>
                  <a:pathLst>
                    <a:path w="52" h="85">
                      <a:moveTo>
                        <a:pt x="52" y="64"/>
                      </a:moveTo>
                      <a:lnTo>
                        <a:pt x="48" y="64"/>
                      </a:lnTo>
                      <a:lnTo>
                        <a:pt x="48" y="70"/>
                      </a:lnTo>
                      <a:lnTo>
                        <a:pt x="45" y="75"/>
                      </a:lnTo>
                      <a:lnTo>
                        <a:pt x="44" y="76"/>
                      </a:lnTo>
                      <a:lnTo>
                        <a:pt x="10" y="76"/>
                      </a:lnTo>
                      <a:lnTo>
                        <a:pt x="24" y="62"/>
                      </a:lnTo>
                      <a:lnTo>
                        <a:pt x="37" y="50"/>
                      </a:lnTo>
                      <a:lnTo>
                        <a:pt x="45" y="41"/>
                      </a:lnTo>
                      <a:lnTo>
                        <a:pt x="50" y="33"/>
                      </a:lnTo>
                      <a:lnTo>
                        <a:pt x="52" y="25"/>
                      </a:lnTo>
                      <a:lnTo>
                        <a:pt x="49" y="14"/>
                      </a:lnTo>
                      <a:lnTo>
                        <a:pt x="44" y="7"/>
                      </a:lnTo>
                      <a:lnTo>
                        <a:pt x="35" y="1"/>
                      </a:lnTo>
                      <a:lnTo>
                        <a:pt x="24" y="0"/>
                      </a:lnTo>
                      <a:lnTo>
                        <a:pt x="15" y="3"/>
                      </a:lnTo>
                      <a:lnTo>
                        <a:pt x="7" y="8"/>
                      </a:lnTo>
                      <a:lnTo>
                        <a:pt x="3" y="16"/>
                      </a:lnTo>
                      <a:lnTo>
                        <a:pt x="0" y="24"/>
                      </a:lnTo>
                      <a:lnTo>
                        <a:pt x="0" y="26"/>
                      </a:lnTo>
                      <a:lnTo>
                        <a:pt x="2" y="29"/>
                      </a:lnTo>
                      <a:lnTo>
                        <a:pt x="3" y="29"/>
                      </a:lnTo>
                      <a:lnTo>
                        <a:pt x="6" y="30"/>
                      </a:lnTo>
                      <a:lnTo>
                        <a:pt x="10" y="30"/>
                      </a:lnTo>
                      <a:lnTo>
                        <a:pt x="11" y="29"/>
                      </a:lnTo>
                      <a:lnTo>
                        <a:pt x="14" y="24"/>
                      </a:lnTo>
                      <a:lnTo>
                        <a:pt x="12" y="21"/>
                      </a:lnTo>
                      <a:lnTo>
                        <a:pt x="10" y="18"/>
                      </a:lnTo>
                      <a:lnTo>
                        <a:pt x="6" y="18"/>
                      </a:lnTo>
                      <a:lnTo>
                        <a:pt x="7" y="13"/>
                      </a:lnTo>
                      <a:lnTo>
                        <a:pt x="10" y="9"/>
                      </a:lnTo>
                      <a:lnTo>
                        <a:pt x="17" y="4"/>
                      </a:lnTo>
                      <a:lnTo>
                        <a:pt x="28" y="4"/>
                      </a:lnTo>
                      <a:lnTo>
                        <a:pt x="36" y="9"/>
                      </a:lnTo>
                      <a:lnTo>
                        <a:pt x="38" y="14"/>
                      </a:lnTo>
                      <a:lnTo>
                        <a:pt x="40" y="18"/>
                      </a:lnTo>
                      <a:lnTo>
                        <a:pt x="41" y="25"/>
                      </a:lnTo>
                      <a:lnTo>
                        <a:pt x="36" y="39"/>
                      </a:lnTo>
                      <a:lnTo>
                        <a:pt x="27" y="54"/>
                      </a:lnTo>
                      <a:lnTo>
                        <a:pt x="0" y="83"/>
                      </a:lnTo>
                      <a:lnTo>
                        <a:pt x="0" y="85"/>
                      </a:lnTo>
                      <a:lnTo>
                        <a:pt x="48" y="85"/>
                      </a:lnTo>
                      <a:lnTo>
                        <a:pt x="52" y="64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23" name="Freeform 83"/>
                <p:cNvSpPr>
                  <a:spLocks noEditPoints="1"/>
                </p:cNvSpPr>
                <p:nvPr/>
              </p:nvSpPr>
              <p:spPr bwMode="auto">
                <a:xfrm>
                  <a:off x="1509" y="2246"/>
                  <a:ext cx="30" cy="112"/>
                </a:xfrm>
                <a:custGeom>
                  <a:avLst/>
                  <a:gdLst/>
                  <a:ahLst/>
                  <a:cxnLst>
                    <a:cxn ang="0">
                      <a:pos x="30" y="7"/>
                    </a:cxn>
                    <a:cxn ang="0">
                      <a:pos x="30" y="4"/>
                    </a:cxn>
                    <a:cxn ang="0">
                      <a:pos x="29" y="1"/>
                    </a:cxn>
                    <a:cxn ang="0">
                      <a:pos x="26" y="0"/>
                    </a:cxn>
                    <a:cxn ang="0">
                      <a:pos x="22" y="0"/>
                    </a:cxn>
                    <a:cxn ang="0">
                      <a:pos x="20" y="1"/>
                    </a:cxn>
                    <a:cxn ang="0">
                      <a:pos x="18" y="4"/>
                    </a:cxn>
                    <a:cxn ang="0">
                      <a:pos x="18" y="7"/>
                    </a:cxn>
                    <a:cxn ang="0">
                      <a:pos x="21" y="12"/>
                    </a:cxn>
                    <a:cxn ang="0">
                      <a:pos x="27" y="12"/>
                    </a:cxn>
                    <a:cxn ang="0">
                      <a:pos x="29" y="10"/>
                    </a:cxn>
                    <a:cxn ang="0">
                      <a:pos x="30" y="8"/>
                    </a:cxn>
                    <a:cxn ang="0">
                      <a:pos x="30" y="7"/>
                    </a:cxn>
                    <a:cxn ang="0">
                      <a:pos x="12" y="30"/>
                    </a:cxn>
                    <a:cxn ang="0">
                      <a:pos x="12" y="34"/>
                    </a:cxn>
                    <a:cxn ang="0">
                      <a:pos x="20" y="34"/>
                    </a:cxn>
                    <a:cxn ang="0">
                      <a:pos x="21" y="35"/>
                    </a:cxn>
                    <a:cxn ang="0">
                      <a:pos x="22" y="38"/>
                    </a:cxn>
                    <a:cxn ang="0">
                      <a:pos x="22" y="100"/>
                    </a:cxn>
                    <a:cxn ang="0">
                      <a:pos x="21" y="104"/>
                    </a:cxn>
                    <a:cxn ang="0">
                      <a:pos x="20" y="106"/>
                    </a:cxn>
                    <a:cxn ang="0">
                      <a:pos x="17" y="108"/>
                    </a:cxn>
                    <a:cxn ang="0">
                      <a:pos x="13" y="109"/>
                    </a:cxn>
                    <a:cxn ang="0">
                      <a:pos x="10" y="109"/>
                    </a:cxn>
                    <a:cxn ang="0">
                      <a:pos x="9" y="108"/>
                    </a:cxn>
                    <a:cxn ang="0">
                      <a:pos x="6" y="108"/>
                    </a:cxn>
                    <a:cxn ang="0">
                      <a:pos x="9" y="106"/>
                    </a:cxn>
                    <a:cxn ang="0">
                      <a:pos x="10" y="104"/>
                    </a:cxn>
                    <a:cxn ang="0">
                      <a:pos x="10" y="100"/>
                    </a:cxn>
                    <a:cxn ang="0">
                      <a:pos x="8" y="97"/>
                    </a:cxn>
                    <a:cxn ang="0">
                      <a:pos x="3" y="97"/>
                    </a:cxn>
                    <a:cxn ang="0">
                      <a:pos x="0" y="102"/>
                    </a:cxn>
                    <a:cxn ang="0">
                      <a:pos x="3" y="108"/>
                    </a:cxn>
                    <a:cxn ang="0">
                      <a:pos x="6" y="110"/>
                    </a:cxn>
                    <a:cxn ang="0">
                      <a:pos x="9" y="112"/>
                    </a:cxn>
                    <a:cxn ang="0">
                      <a:pos x="14" y="112"/>
                    </a:cxn>
                    <a:cxn ang="0">
                      <a:pos x="22" y="109"/>
                    </a:cxn>
                    <a:cxn ang="0">
                      <a:pos x="26" y="106"/>
                    </a:cxn>
                    <a:cxn ang="0">
                      <a:pos x="29" y="102"/>
                    </a:cxn>
                    <a:cxn ang="0">
                      <a:pos x="30" y="97"/>
                    </a:cxn>
                    <a:cxn ang="0">
                      <a:pos x="30" y="29"/>
                    </a:cxn>
                    <a:cxn ang="0">
                      <a:pos x="12" y="30"/>
                    </a:cxn>
                  </a:cxnLst>
                  <a:rect l="0" t="0" r="r" b="b"/>
                  <a:pathLst>
                    <a:path w="30" h="112">
                      <a:moveTo>
                        <a:pt x="30" y="7"/>
                      </a:moveTo>
                      <a:lnTo>
                        <a:pt x="30" y="4"/>
                      </a:lnTo>
                      <a:lnTo>
                        <a:pt x="29" y="1"/>
                      </a:lnTo>
                      <a:lnTo>
                        <a:pt x="26" y="0"/>
                      </a:lnTo>
                      <a:lnTo>
                        <a:pt x="22" y="0"/>
                      </a:lnTo>
                      <a:lnTo>
                        <a:pt x="20" y="1"/>
                      </a:lnTo>
                      <a:lnTo>
                        <a:pt x="18" y="4"/>
                      </a:lnTo>
                      <a:lnTo>
                        <a:pt x="18" y="7"/>
                      </a:lnTo>
                      <a:lnTo>
                        <a:pt x="21" y="12"/>
                      </a:lnTo>
                      <a:lnTo>
                        <a:pt x="27" y="12"/>
                      </a:lnTo>
                      <a:lnTo>
                        <a:pt x="29" y="10"/>
                      </a:lnTo>
                      <a:lnTo>
                        <a:pt x="30" y="8"/>
                      </a:lnTo>
                      <a:lnTo>
                        <a:pt x="30" y="7"/>
                      </a:lnTo>
                      <a:close/>
                      <a:moveTo>
                        <a:pt x="12" y="30"/>
                      </a:moveTo>
                      <a:lnTo>
                        <a:pt x="12" y="34"/>
                      </a:lnTo>
                      <a:lnTo>
                        <a:pt x="20" y="34"/>
                      </a:lnTo>
                      <a:lnTo>
                        <a:pt x="21" y="35"/>
                      </a:lnTo>
                      <a:lnTo>
                        <a:pt x="22" y="38"/>
                      </a:lnTo>
                      <a:lnTo>
                        <a:pt x="22" y="100"/>
                      </a:lnTo>
                      <a:lnTo>
                        <a:pt x="21" y="104"/>
                      </a:lnTo>
                      <a:lnTo>
                        <a:pt x="20" y="106"/>
                      </a:lnTo>
                      <a:lnTo>
                        <a:pt x="17" y="108"/>
                      </a:lnTo>
                      <a:lnTo>
                        <a:pt x="13" y="109"/>
                      </a:lnTo>
                      <a:lnTo>
                        <a:pt x="10" y="109"/>
                      </a:lnTo>
                      <a:lnTo>
                        <a:pt x="9" y="108"/>
                      </a:lnTo>
                      <a:lnTo>
                        <a:pt x="6" y="108"/>
                      </a:lnTo>
                      <a:lnTo>
                        <a:pt x="9" y="106"/>
                      </a:lnTo>
                      <a:lnTo>
                        <a:pt x="10" y="104"/>
                      </a:lnTo>
                      <a:lnTo>
                        <a:pt x="10" y="100"/>
                      </a:lnTo>
                      <a:lnTo>
                        <a:pt x="8" y="97"/>
                      </a:lnTo>
                      <a:lnTo>
                        <a:pt x="3" y="97"/>
                      </a:lnTo>
                      <a:lnTo>
                        <a:pt x="0" y="102"/>
                      </a:lnTo>
                      <a:lnTo>
                        <a:pt x="3" y="108"/>
                      </a:lnTo>
                      <a:lnTo>
                        <a:pt x="6" y="110"/>
                      </a:lnTo>
                      <a:lnTo>
                        <a:pt x="9" y="112"/>
                      </a:lnTo>
                      <a:lnTo>
                        <a:pt x="14" y="112"/>
                      </a:lnTo>
                      <a:lnTo>
                        <a:pt x="22" y="109"/>
                      </a:lnTo>
                      <a:lnTo>
                        <a:pt x="26" y="106"/>
                      </a:lnTo>
                      <a:lnTo>
                        <a:pt x="29" y="102"/>
                      </a:lnTo>
                      <a:lnTo>
                        <a:pt x="30" y="97"/>
                      </a:lnTo>
                      <a:lnTo>
                        <a:pt x="30" y="29"/>
                      </a:lnTo>
                      <a:lnTo>
                        <a:pt x="12" y="3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24" name="Freeform 84"/>
                <p:cNvSpPr>
                  <a:spLocks noEditPoints="1"/>
                </p:cNvSpPr>
                <p:nvPr/>
              </p:nvSpPr>
              <p:spPr bwMode="auto">
                <a:xfrm>
                  <a:off x="1556" y="2274"/>
                  <a:ext cx="49" cy="59"/>
                </a:xfrm>
                <a:custGeom>
                  <a:avLst/>
                  <a:gdLst/>
                  <a:ahLst/>
                  <a:cxnLst>
                    <a:cxn ang="0">
                      <a:pos x="45" y="27"/>
                    </a:cxn>
                    <a:cxn ang="0">
                      <a:pos x="47" y="27"/>
                    </a:cxn>
                    <a:cxn ang="0">
                      <a:pos x="49" y="25"/>
                    </a:cxn>
                    <a:cxn ang="0">
                      <a:pos x="47" y="15"/>
                    </a:cxn>
                    <a:cxn ang="0">
                      <a:pos x="43" y="7"/>
                    </a:cxn>
                    <a:cxn ang="0">
                      <a:pos x="36" y="2"/>
                    </a:cxn>
                    <a:cxn ang="0">
                      <a:pos x="25" y="0"/>
                    </a:cxn>
                    <a:cxn ang="0">
                      <a:pos x="12" y="4"/>
                    </a:cxn>
                    <a:cxn ang="0">
                      <a:pos x="3" y="14"/>
                    </a:cxn>
                    <a:cxn ang="0">
                      <a:pos x="0" y="30"/>
                    </a:cxn>
                    <a:cxn ang="0">
                      <a:pos x="3" y="42"/>
                    </a:cxn>
                    <a:cxn ang="0">
                      <a:pos x="8" y="51"/>
                    </a:cxn>
                    <a:cxn ang="0">
                      <a:pos x="17" y="56"/>
                    </a:cxn>
                    <a:cxn ang="0">
                      <a:pos x="28" y="59"/>
                    </a:cxn>
                    <a:cxn ang="0">
                      <a:pos x="33" y="59"/>
                    </a:cxn>
                    <a:cxn ang="0">
                      <a:pos x="37" y="56"/>
                    </a:cxn>
                    <a:cxn ang="0">
                      <a:pos x="41" y="55"/>
                    </a:cxn>
                    <a:cxn ang="0">
                      <a:pos x="43" y="51"/>
                    </a:cxn>
                    <a:cxn ang="0">
                      <a:pos x="46" y="48"/>
                    </a:cxn>
                    <a:cxn ang="0">
                      <a:pos x="47" y="46"/>
                    </a:cxn>
                    <a:cxn ang="0">
                      <a:pos x="47" y="43"/>
                    </a:cxn>
                    <a:cxn ang="0">
                      <a:pos x="49" y="42"/>
                    </a:cxn>
                    <a:cxn ang="0">
                      <a:pos x="47" y="42"/>
                    </a:cxn>
                    <a:cxn ang="0">
                      <a:pos x="47" y="40"/>
                    </a:cxn>
                    <a:cxn ang="0">
                      <a:pos x="46" y="42"/>
                    </a:cxn>
                    <a:cxn ang="0">
                      <a:pos x="45" y="42"/>
                    </a:cxn>
                    <a:cxn ang="0">
                      <a:pos x="43" y="47"/>
                    </a:cxn>
                    <a:cxn ang="0">
                      <a:pos x="41" y="51"/>
                    </a:cxn>
                    <a:cxn ang="0">
                      <a:pos x="37" y="53"/>
                    </a:cxn>
                    <a:cxn ang="0">
                      <a:pos x="34" y="55"/>
                    </a:cxn>
                    <a:cxn ang="0">
                      <a:pos x="30" y="56"/>
                    </a:cxn>
                    <a:cxn ang="0">
                      <a:pos x="28" y="56"/>
                    </a:cxn>
                    <a:cxn ang="0">
                      <a:pos x="24" y="55"/>
                    </a:cxn>
                    <a:cxn ang="0">
                      <a:pos x="19" y="53"/>
                    </a:cxn>
                    <a:cxn ang="0">
                      <a:pos x="15" y="48"/>
                    </a:cxn>
                    <a:cxn ang="0">
                      <a:pos x="11" y="42"/>
                    </a:cxn>
                    <a:cxn ang="0">
                      <a:pos x="9" y="30"/>
                    </a:cxn>
                    <a:cxn ang="0">
                      <a:pos x="9" y="27"/>
                    </a:cxn>
                    <a:cxn ang="0">
                      <a:pos x="45" y="27"/>
                    </a:cxn>
                    <a:cxn ang="0">
                      <a:pos x="9" y="25"/>
                    </a:cxn>
                    <a:cxn ang="0">
                      <a:pos x="12" y="13"/>
                    </a:cxn>
                    <a:cxn ang="0">
                      <a:pos x="17" y="6"/>
                    </a:cxn>
                    <a:cxn ang="0">
                      <a:pos x="21" y="4"/>
                    </a:cxn>
                    <a:cxn ang="0">
                      <a:pos x="25" y="2"/>
                    </a:cxn>
                    <a:cxn ang="0">
                      <a:pos x="32" y="5"/>
                    </a:cxn>
                    <a:cxn ang="0">
                      <a:pos x="37" y="9"/>
                    </a:cxn>
                    <a:cxn ang="0">
                      <a:pos x="40" y="15"/>
                    </a:cxn>
                    <a:cxn ang="0">
                      <a:pos x="40" y="21"/>
                    </a:cxn>
                    <a:cxn ang="0">
                      <a:pos x="41" y="25"/>
                    </a:cxn>
                    <a:cxn ang="0">
                      <a:pos x="9" y="25"/>
                    </a:cxn>
                  </a:cxnLst>
                  <a:rect l="0" t="0" r="r" b="b"/>
                  <a:pathLst>
                    <a:path w="49" h="59">
                      <a:moveTo>
                        <a:pt x="45" y="27"/>
                      </a:moveTo>
                      <a:lnTo>
                        <a:pt x="47" y="27"/>
                      </a:lnTo>
                      <a:lnTo>
                        <a:pt x="49" y="25"/>
                      </a:lnTo>
                      <a:lnTo>
                        <a:pt x="47" y="15"/>
                      </a:lnTo>
                      <a:lnTo>
                        <a:pt x="43" y="7"/>
                      </a:lnTo>
                      <a:lnTo>
                        <a:pt x="36" y="2"/>
                      </a:lnTo>
                      <a:lnTo>
                        <a:pt x="25" y="0"/>
                      </a:lnTo>
                      <a:lnTo>
                        <a:pt x="12" y="4"/>
                      </a:lnTo>
                      <a:lnTo>
                        <a:pt x="3" y="14"/>
                      </a:lnTo>
                      <a:lnTo>
                        <a:pt x="0" y="30"/>
                      </a:lnTo>
                      <a:lnTo>
                        <a:pt x="3" y="42"/>
                      </a:lnTo>
                      <a:lnTo>
                        <a:pt x="8" y="51"/>
                      </a:lnTo>
                      <a:lnTo>
                        <a:pt x="17" y="56"/>
                      </a:lnTo>
                      <a:lnTo>
                        <a:pt x="28" y="59"/>
                      </a:lnTo>
                      <a:lnTo>
                        <a:pt x="33" y="59"/>
                      </a:lnTo>
                      <a:lnTo>
                        <a:pt x="37" y="56"/>
                      </a:lnTo>
                      <a:lnTo>
                        <a:pt x="41" y="55"/>
                      </a:lnTo>
                      <a:lnTo>
                        <a:pt x="43" y="51"/>
                      </a:lnTo>
                      <a:lnTo>
                        <a:pt x="46" y="48"/>
                      </a:lnTo>
                      <a:lnTo>
                        <a:pt x="47" y="46"/>
                      </a:lnTo>
                      <a:lnTo>
                        <a:pt x="47" y="43"/>
                      </a:lnTo>
                      <a:lnTo>
                        <a:pt x="49" y="42"/>
                      </a:lnTo>
                      <a:lnTo>
                        <a:pt x="47" y="42"/>
                      </a:lnTo>
                      <a:lnTo>
                        <a:pt x="47" y="40"/>
                      </a:lnTo>
                      <a:lnTo>
                        <a:pt x="46" y="42"/>
                      </a:lnTo>
                      <a:lnTo>
                        <a:pt x="45" y="42"/>
                      </a:lnTo>
                      <a:lnTo>
                        <a:pt x="43" y="47"/>
                      </a:lnTo>
                      <a:lnTo>
                        <a:pt x="41" y="51"/>
                      </a:lnTo>
                      <a:lnTo>
                        <a:pt x="37" y="53"/>
                      </a:lnTo>
                      <a:lnTo>
                        <a:pt x="34" y="55"/>
                      </a:lnTo>
                      <a:lnTo>
                        <a:pt x="30" y="56"/>
                      </a:lnTo>
                      <a:lnTo>
                        <a:pt x="28" y="56"/>
                      </a:lnTo>
                      <a:lnTo>
                        <a:pt x="24" y="55"/>
                      </a:lnTo>
                      <a:lnTo>
                        <a:pt x="19" y="53"/>
                      </a:lnTo>
                      <a:lnTo>
                        <a:pt x="15" y="48"/>
                      </a:lnTo>
                      <a:lnTo>
                        <a:pt x="11" y="42"/>
                      </a:lnTo>
                      <a:lnTo>
                        <a:pt x="9" y="30"/>
                      </a:lnTo>
                      <a:lnTo>
                        <a:pt x="9" y="27"/>
                      </a:lnTo>
                      <a:lnTo>
                        <a:pt x="45" y="27"/>
                      </a:lnTo>
                      <a:close/>
                      <a:moveTo>
                        <a:pt x="9" y="25"/>
                      </a:moveTo>
                      <a:lnTo>
                        <a:pt x="12" y="13"/>
                      </a:lnTo>
                      <a:lnTo>
                        <a:pt x="17" y="6"/>
                      </a:lnTo>
                      <a:lnTo>
                        <a:pt x="21" y="4"/>
                      </a:lnTo>
                      <a:lnTo>
                        <a:pt x="25" y="2"/>
                      </a:lnTo>
                      <a:lnTo>
                        <a:pt x="32" y="5"/>
                      </a:lnTo>
                      <a:lnTo>
                        <a:pt x="37" y="9"/>
                      </a:lnTo>
                      <a:lnTo>
                        <a:pt x="40" y="15"/>
                      </a:lnTo>
                      <a:lnTo>
                        <a:pt x="40" y="21"/>
                      </a:lnTo>
                      <a:lnTo>
                        <a:pt x="41" y="25"/>
                      </a:lnTo>
                      <a:lnTo>
                        <a:pt x="9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25" name="Freeform 85"/>
                <p:cNvSpPr>
                  <a:spLocks/>
                </p:cNvSpPr>
                <p:nvPr/>
              </p:nvSpPr>
              <p:spPr bwMode="auto">
                <a:xfrm>
                  <a:off x="1610" y="2253"/>
                  <a:ext cx="39" cy="80"/>
                </a:xfrm>
                <a:custGeom>
                  <a:avLst/>
                  <a:gdLst/>
                  <a:ahLst/>
                  <a:cxnLst>
                    <a:cxn ang="0">
                      <a:pos x="20" y="27"/>
                    </a:cxn>
                    <a:cxn ang="0">
                      <a:pos x="38" y="27"/>
                    </a:cxn>
                    <a:cxn ang="0">
                      <a:pos x="38" y="23"/>
                    </a:cxn>
                    <a:cxn ang="0">
                      <a:pos x="20" y="23"/>
                    </a:cxn>
                    <a:cxn ang="0">
                      <a:pos x="20" y="0"/>
                    </a:cxn>
                    <a:cxn ang="0">
                      <a:pos x="17" y="0"/>
                    </a:cxn>
                    <a:cxn ang="0">
                      <a:pos x="16" y="9"/>
                    </a:cxn>
                    <a:cxn ang="0">
                      <a:pos x="13" y="17"/>
                    </a:cxn>
                    <a:cxn ang="0">
                      <a:pos x="8" y="22"/>
                    </a:cxn>
                    <a:cxn ang="0">
                      <a:pos x="0" y="25"/>
                    </a:cxn>
                    <a:cxn ang="0">
                      <a:pos x="0" y="27"/>
                    </a:cxn>
                    <a:cxn ang="0">
                      <a:pos x="10" y="27"/>
                    </a:cxn>
                    <a:cxn ang="0">
                      <a:pos x="10" y="63"/>
                    </a:cxn>
                    <a:cxn ang="0">
                      <a:pos x="12" y="68"/>
                    </a:cxn>
                    <a:cxn ang="0">
                      <a:pos x="13" y="72"/>
                    </a:cxn>
                    <a:cxn ang="0">
                      <a:pos x="16" y="76"/>
                    </a:cxn>
                    <a:cxn ang="0">
                      <a:pos x="21" y="78"/>
                    </a:cxn>
                    <a:cxn ang="0">
                      <a:pos x="25" y="80"/>
                    </a:cxn>
                    <a:cxn ang="0">
                      <a:pos x="31" y="80"/>
                    </a:cxn>
                    <a:cxn ang="0">
                      <a:pos x="37" y="74"/>
                    </a:cxn>
                    <a:cxn ang="0">
                      <a:pos x="39" y="67"/>
                    </a:cxn>
                    <a:cxn ang="0">
                      <a:pos x="39" y="55"/>
                    </a:cxn>
                    <a:cxn ang="0">
                      <a:pos x="37" y="55"/>
                    </a:cxn>
                    <a:cxn ang="0">
                      <a:pos x="37" y="68"/>
                    </a:cxn>
                    <a:cxn ang="0">
                      <a:pos x="35" y="72"/>
                    </a:cxn>
                    <a:cxn ang="0">
                      <a:pos x="31" y="76"/>
                    </a:cxn>
                    <a:cxn ang="0">
                      <a:pos x="28" y="77"/>
                    </a:cxn>
                    <a:cxn ang="0">
                      <a:pos x="22" y="74"/>
                    </a:cxn>
                    <a:cxn ang="0">
                      <a:pos x="20" y="69"/>
                    </a:cxn>
                    <a:cxn ang="0">
                      <a:pos x="20" y="63"/>
                    </a:cxn>
                    <a:cxn ang="0">
                      <a:pos x="20" y="27"/>
                    </a:cxn>
                  </a:cxnLst>
                  <a:rect l="0" t="0" r="r" b="b"/>
                  <a:pathLst>
                    <a:path w="39" h="80">
                      <a:moveTo>
                        <a:pt x="20" y="27"/>
                      </a:moveTo>
                      <a:lnTo>
                        <a:pt x="38" y="27"/>
                      </a:lnTo>
                      <a:lnTo>
                        <a:pt x="38" y="23"/>
                      </a:lnTo>
                      <a:lnTo>
                        <a:pt x="20" y="23"/>
                      </a:lnTo>
                      <a:lnTo>
                        <a:pt x="20" y="0"/>
                      </a:lnTo>
                      <a:lnTo>
                        <a:pt x="17" y="0"/>
                      </a:lnTo>
                      <a:lnTo>
                        <a:pt x="16" y="9"/>
                      </a:lnTo>
                      <a:lnTo>
                        <a:pt x="13" y="17"/>
                      </a:lnTo>
                      <a:lnTo>
                        <a:pt x="8" y="22"/>
                      </a:lnTo>
                      <a:lnTo>
                        <a:pt x="0" y="25"/>
                      </a:lnTo>
                      <a:lnTo>
                        <a:pt x="0" y="27"/>
                      </a:lnTo>
                      <a:lnTo>
                        <a:pt x="10" y="27"/>
                      </a:lnTo>
                      <a:lnTo>
                        <a:pt x="10" y="63"/>
                      </a:lnTo>
                      <a:lnTo>
                        <a:pt x="12" y="68"/>
                      </a:lnTo>
                      <a:lnTo>
                        <a:pt x="13" y="72"/>
                      </a:lnTo>
                      <a:lnTo>
                        <a:pt x="16" y="76"/>
                      </a:lnTo>
                      <a:lnTo>
                        <a:pt x="21" y="78"/>
                      </a:lnTo>
                      <a:lnTo>
                        <a:pt x="25" y="80"/>
                      </a:lnTo>
                      <a:lnTo>
                        <a:pt x="31" y="80"/>
                      </a:lnTo>
                      <a:lnTo>
                        <a:pt x="37" y="74"/>
                      </a:lnTo>
                      <a:lnTo>
                        <a:pt x="39" y="67"/>
                      </a:lnTo>
                      <a:lnTo>
                        <a:pt x="39" y="55"/>
                      </a:lnTo>
                      <a:lnTo>
                        <a:pt x="37" y="55"/>
                      </a:lnTo>
                      <a:lnTo>
                        <a:pt x="37" y="68"/>
                      </a:lnTo>
                      <a:lnTo>
                        <a:pt x="35" y="72"/>
                      </a:lnTo>
                      <a:lnTo>
                        <a:pt x="31" y="76"/>
                      </a:lnTo>
                      <a:lnTo>
                        <a:pt x="28" y="77"/>
                      </a:lnTo>
                      <a:lnTo>
                        <a:pt x="22" y="74"/>
                      </a:lnTo>
                      <a:lnTo>
                        <a:pt x="20" y="69"/>
                      </a:lnTo>
                      <a:lnTo>
                        <a:pt x="20" y="63"/>
                      </a:lnTo>
                      <a:lnTo>
                        <a:pt x="20" y="27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26" name="Freeform 86"/>
                <p:cNvSpPr>
                  <a:spLocks/>
                </p:cNvSpPr>
                <p:nvPr/>
              </p:nvSpPr>
              <p:spPr bwMode="auto">
                <a:xfrm>
                  <a:off x="1661" y="2274"/>
                  <a:ext cx="41" cy="59"/>
                </a:xfrm>
                <a:custGeom>
                  <a:avLst/>
                  <a:gdLst/>
                  <a:ahLst/>
                  <a:cxnLst>
                    <a:cxn ang="0">
                      <a:pos x="38" y="1"/>
                    </a:cxn>
                    <a:cxn ang="0">
                      <a:pos x="37" y="0"/>
                    </a:cxn>
                    <a:cxn ang="0">
                      <a:pos x="33" y="2"/>
                    </a:cxn>
                    <a:cxn ang="0">
                      <a:pos x="28" y="1"/>
                    </a:cxn>
                    <a:cxn ang="0">
                      <a:pos x="20" y="0"/>
                    </a:cxn>
                    <a:cxn ang="0">
                      <a:pos x="9" y="2"/>
                    </a:cxn>
                    <a:cxn ang="0">
                      <a:pos x="3" y="6"/>
                    </a:cxn>
                    <a:cxn ang="0">
                      <a:pos x="0" y="13"/>
                    </a:cxn>
                    <a:cxn ang="0">
                      <a:pos x="1" y="23"/>
                    </a:cxn>
                    <a:cxn ang="0">
                      <a:pos x="20" y="31"/>
                    </a:cxn>
                    <a:cxn ang="0">
                      <a:pos x="32" y="36"/>
                    </a:cxn>
                    <a:cxn ang="0">
                      <a:pos x="36" y="47"/>
                    </a:cxn>
                    <a:cxn ang="0">
                      <a:pos x="29" y="55"/>
                    </a:cxn>
                    <a:cxn ang="0">
                      <a:pos x="17" y="56"/>
                    </a:cxn>
                    <a:cxn ang="0">
                      <a:pos x="9" y="52"/>
                    </a:cxn>
                    <a:cxn ang="0">
                      <a:pos x="5" y="44"/>
                    </a:cxn>
                    <a:cxn ang="0">
                      <a:pos x="3" y="36"/>
                    </a:cxn>
                    <a:cxn ang="0">
                      <a:pos x="0" y="35"/>
                    </a:cxn>
                    <a:cxn ang="0">
                      <a:pos x="3" y="59"/>
                    </a:cxn>
                    <a:cxn ang="0">
                      <a:pos x="4" y="56"/>
                    </a:cxn>
                    <a:cxn ang="0">
                      <a:pos x="5" y="55"/>
                    </a:cxn>
                    <a:cxn ang="0">
                      <a:pos x="9" y="55"/>
                    </a:cxn>
                    <a:cxn ang="0">
                      <a:pos x="16" y="59"/>
                    </a:cxn>
                    <a:cxn ang="0">
                      <a:pos x="36" y="53"/>
                    </a:cxn>
                    <a:cxn ang="0">
                      <a:pos x="41" y="38"/>
                    </a:cxn>
                    <a:cxn ang="0">
                      <a:pos x="38" y="31"/>
                    </a:cxn>
                    <a:cxn ang="0">
                      <a:pos x="32" y="26"/>
                    </a:cxn>
                    <a:cxn ang="0">
                      <a:pos x="25" y="23"/>
                    </a:cxn>
                    <a:cxn ang="0">
                      <a:pos x="16" y="22"/>
                    </a:cxn>
                    <a:cxn ang="0">
                      <a:pos x="5" y="13"/>
                    </a:cxn>
                    <a:cxn ang="0">
                      <a:pos x="7" y="7"/>
                    </a:cxn>
                    <a:cxn ang="0">
                      <a:pos x="15" y="2"/>
                    </a:cxn>
                    <a:cxn ang="0">
                      <a:pos x="28" y="5"/>
                    </a:cxn>
                    <a:cxn ang="0">
                      <a:pos x="33" y="9"/>
                    </a:cxn>
                    <a:cxn ang="0">
                      <a:pos x="34" y="17"/>
                    </a:cxn>
                    <a:cxn ang="0">
                      <a:pos x="36" y="19"/>
                    </a:cxn>
                    <a:cxn ang="0">
                      <a:pos x="38" y="17"/>
                    </a:cxn>
                  </a:cxnLst>
                  <a:rect l="0" t="0" r="r" b="b"/>
                  <a:pathLst>
                    <a:path w="41" h="59">
                      <a:moveTo>
                        <a:pt x="38" y="4"/>
                      </a:moveTo>
                      <a:lnTo>
                        <a:pt x="38" y="1"/>
                      </a:lnTo>
                      <a:lnTo>
                        <a:pt x="37" y="1"/>
                      </a:lnTo>
                      <a:lnTo>
                        <a:pt x="37" y="0"/>
                      </a:lnTo>
                      <a:lnTo>
                        <a:pt x="36" y="1"/>
                      </a:lnTo>
                      <a:lnTo>
                        <a:pt x="33" y="2"/>
                      </a:lnTo>
                      <a:lnTo>
                        <a:pt x="32" y="4"/>
                      </a:lnTo>
                      <a:lnTo>
                        <a:pt x="28" y="1"/>
                      </a:lnTo>
                      <a:lnTo>
                        <a:pt x="24" y="1"/>
                      </a:lnTo>
                      <a:lnTo>
                        <a:pt x="20" y="0"/>
                      </a:lnTo>
                      <a:lnTo>
                        <a:pt x="15" y="0"/>
                      </a:lnTo>
                      <a:lnTo>
                        <a:pt x="9" y="2"/>
                      </a:lnTo>
                      <a:lnTo>
                        <a:pt x="5" y="4"/>
                      </a:lnTo>
                      <a:lnTo>
                        <a:pt x="3" y="6"/>
                      </a:lnTo>
                      <a:lnTo>
                        <a:pt x="1" y="9"/>
                      </a:lnTo>
                      <a:lnTo>
                        <a:pt x="0" y="13"/>
                      </a:lnTo>
                      <a:lnTo>
                        <a:pt x="0" y="19"/>
                      </a:lnTo>
                      <a:lnTo>
                        <a:pt x="1" y="23"/>
                      </a:lnTo>
                      <a:lnTo>
                        <a:pt x="13" y="31"/>
                      </a:lnTo>
                      <a:lnTo>
                        <a:pt x="20" y="31"/>
                      </a:lnTo>
                      <a:lnTo>
                        <a:pt x="24" y="32"/>
                      </a:lnTo>
                      <a:lnTo>
                        <a:pt x="32" y="36"/>
                      </a:lnTo>
                      <a:lnTo>
                        <a:pt x="36" y="44"/>
                      </a:lnTo>
                      <a:lnTo>
                        <a:pt x="36" y="47"/>
                      </a:lnTo>
                      <a:lnTo>
                        <a:pt x="34" y="49"/>
                      </a:lnTo>
                      <a:lnTo>
                        <a:pt x="29" y="55"/>
                      </a:lnTo>
                      <a:lnTo>
                        <a:pt x="25" y="56"/>
                      </a:lnTo>
                      <a:lnTo>
                        <a:pt x="17" y="56"/>
                      </a:lnTo>
                      <a:lnTo>
                        <a:pt x="13" y="55"/>
                      </a:lnTo>
                      <a:lnTo>
                        <a:pt x="9" y="52"/>
                      </a:lnTo>
                      <a:lnTo>
                        <a:pt x="7" y="48"/>
                      </a:lnTo>
                      <a:lnTo>
                        <a:pt x="5" y="44"/>
                      </a:lnTo>
                      <a:lnTo>
                        <a:pt x="3" y="39"/>
                      </a:lnTo>
                      <a:lnTo>
                        <a:pt x="3" y="36"/>
                      </a:lnTo>
                      <a:lnTo>
                        <a:pt x="1" y="35"/>
                      </a:lnTo>
                      <a:lnTo>
                        <a:pt x="0" y="35"/>
                      </a:lnTo>
                      <a:lnTo>
                        <a:pt x="0" y="59"/>
                      </a:lnTo>
                      <a:lnTo>
                        <a:pt x="3" y="59"/>
                      </a:lnTo>
                      <a:lnTo>
                        <a:pt x="3" y="57"/>
                      </a:lnTo>
                      <a:lnTo>
                        <a:pt x="4" y="56"/>
                      </a:lnTo>
                      <a:lnTo>
                        <a:pt x="4" y="55"/>
                      </a:lnTo>
                      <a:lnTo>
                        <a:pt x="5" y="55"/>
                      </a:lnTo>
                      <a:lnTo>
                        <a:pt x="7" y="52"/>
                      </a:lnTo>
                      <a:lnTo>
                        <a:pt x="9" y="55"/>
                      </a:lnTo>
                      <a:lnTo>
                        <a:pt x="13" y="57"/>
                      </a:lnTo>
                      <a:lnTo>
                        <a:pt x="16" y="59"/>
                      </a:lnTo>
                      <a:lnTo>
                        <a:pt x="28" y="59"/>
                      </a:lnTo>
                      <a:lnTo>
                        <a:pt x="36" y="53"/>
                      </a:lnTo>
                      <a:lnTo>
                        <a:pt x="41" y="46"/>
                      </a:lnTo>
                      <a:lnTo>
                        <a:pt x="41" y="38"/>
                      </a:lnTo>
                      <a:lnTo>
                        <a:pt x="40" y="34"/>
                      </a:lnTo>
                      <a:lnTo>
                        <a:pt x="38" y="31"/>
                      </a:lnTo>
                      <a:lnTo>
                        <a:pt x="36" y="28"/>
                      </a:lnTo>
                      <a:lnTo>
                        <a:pt x="32" y="26"/>
                      </a:lnTo>
                      <a:lnTo>
                        <a:pt x="29" y="25"/>
                      </a:lnTo>
                      <a:lnTo>
                        <a:pt x="25" y="23"/>
                      </a:lnTo>
                      <a:lnTo>
                        <a:pt x="19" y="22"/>
                      </a:lnTo>
                      <a:lnTo>
                        <a:pt x="16" y="22"/>
                      </a:lnTo>
                      <a:lnTo>
                        <a:pt x="8" y="18"/>
                      </a:lnTo>
                      <a:lnTo>
                        <a:pt x="5" y="13"/>
                      </a:lnTo>
                      <a:lnTo>
                        <a:pt x="5" y="10"/>
                      </a:lnTo>
                      <a:lnTo>
                        <a:pt x="7" y="7"/>
                      </a:lnTo>
                      <a:lnTo>
                        <a:pt x="11" y="4"/>
                      </a:lnTo>
                      <a:lnTo>
                        <a:pt x="15" y="2"/>
                      </a:lnTo>
                      <a:lnTo>
                        <a:pt x="25" y="2"/>
                      </a:lnTo>
                      <a:lnTo>
                        <a:pt x="28" y="5"/>
                      </a:lnTo>
                      <a:lnTo>
                        <a:pt x="30" y="6"/>
                      </a:lnTo>
                      <a:lnTo>
                        <a:pt x="33" y="9"/>
                      </a:lnTo>
                      <a:lnTo>
                        <a:pt x="34" y="11"/>
                      </a:lnTo>
                      <a:lnTo>
                        <a:pt x="34" y="17"/>
                      </a:lnTo>
                      <a:lnTo>
                        <a:pt x="36" y="18"/>
                      </a:lnTo>
                      <a:lnTo>
                        <a:pt x="36" y="19"/>
                      </a:lnTo>
                      <a:lnTo>
                        <a:pt x="38" y="19"/>
                      </a:lnTo>
                      <a:lnTo>
                        <a:pt x="38" y="17"/>
                      </a:lnTo>
                      <a:lnTo>
                        <a:pt x="38" y="4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27" name="Rectangle 87"/>
                <p:cNvSpPr>
                  <a:spLocks noChangeArrowheads="1"/>
                </p:cNvSpPr>
                <p:nvPr/>
              </p:nvSpPr>
              <p:spPr bwMode="auto">
                <a:xfrm>
                  <a:off x="2976" y="2224"/>
                  <a:ext cx="6" cy="156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28" name="Freeform 88"/>
                <p:cNvSpPr>
                  <a:spLocks/>
                </p:cNvSpPr>
                <p:nvPr/>
              </p:nvSpPr>
              <p:spPr bwMode="auto">
                <a:xfrm>
                  <a:off x="3046" y="2275"/>
                  <a:ext cx="42" cy="56"/>
                </a:xfrm>
                <a:custGeom>
                  <a:avLst/>
                  <a:gdLst/>
                  <a:ahLst/>
                  <a:cxnLst>
                    <a:cxn ang="0">
                      <a:pos x="17" y="26"/>
                    </a:cxn>
                    <a:cxn ang="0">
                      <a:pos x="18" y="17"/>
                    </a:cxn>
                    <a:cxn ang="0">
                      <a:pos x="21" y="9"/>
                    </a:cxn>
                    <a:cxn ang="0">
                      <a:pos x="26" y="4"/>
                    </a:cxn>
                    <a:cxn ang="0">
                      <a:pos x="33" y="3"/>
                    </a:cxn>
                    <a:cxn ang="0">
                      <a:pos x="34" y="3"/>
                    </a:cxn>
                    <a:cxn ang="0">
                      <a:pos x="33" y="3"/>
                    </a:cxn>
                    <a:cxn ang="0">
                      <a:pos x="33" y="4"/>
                    </a:cxn>
                    <a:cxn ang="0">
                      <a:pos x="32" y="5"/>
                    </a:cxn>
                    <a:cxn ang="0">
                      <a:pos x="32" y="10"/>
                    </a:cxn>
                    <a:cxn ang="0">
                      <a:pos x="33" y="12"/>
                    </a:cxn>
                    <a:cxn ang="0">
                      <a:pos x="38" y="12"/>
                    </a:cxn>
                    <a:cxn ang="0">
                      <a:pos x="42" y="8"/>
                    </a:cxn>
                    <a:cxn ang="0">
                      <a:pos x="39" y="3"/>
                    </a:cxn>
                    <a:cxn ang="0">
                      <a:pos x="37" y="0"/>
                    </a:cxn>
                    <a:cxn ang="0">
                      <a:pos x="29" y="0"/>
                    </a:cxn>
                    <a:cxn ang="0">
                      <a:pos x="25" y="3"/>
                    </a:cxn>
                    <a:cxn ang="0">
                      <a:pos x="20" y="8"/>
                    </a:cxn>
                    <a:cxn ang="0">
                      <a:pos x="17" y="13"/>
                    </a:cxn>
                    <a:cxn ang="0">
                      <a:pos x="17" y="14"/>
                    </a:cxn>
                    <a:cxn ang="0">
                      <a:pos x="17" y="0"/>
                    </a:cxn>
                    <a:cxn ang="0">
                      <a:pos x="0" y="1"/>
                    </a:cxn>
                    <a:cxn ang="0">
                      <a:pos x="0" y="5"/>
                    </a:cxn>
                    <a:cxn ang="0">
                      <a:pos x="7" y="5"/>
                    </a:cxn>
                    <a:cxn ang="0">
                      <a:pos x="8" y="6"/>
                    </a:cxn>
                    <a:cxn ang="0">
                      <a:pos x="9" y="9"/>
                    </a:cxn>
                    <a:cxn ang="0">
                      <a:pos x="9" y="50"/>
                    </a:cxn>
                    <a:cxn ang="0">
                      <a:pos x="7" y="52"/>
                    </a:cxn>
                    <a:cxn ang="0">
                      <a:pos x="0" y="52"/>
                    </a:cxn>
                    <a:cxn ang="0">
                      <a:pos x="0" y="56"/>
                    </a:cxn>
                    <a:cxn ang="0">
                      <a:pos x="30" y="56"/>
                    </a:cxn>
                    <a:cxn ang="0">
                      <a:pos x="30" y="52"/>
                    </a:cxn>
                    <a:cxn ang="0">
                      <a:pos x="21" y="52"/>
                    </a:cxn>
                    <a:cxn ang="0">
                      <a:pos x="18" y="51"/>
                    </a:cxn>
                    <a:cxn ang="0">
                      <a:pos x="18" y="50"/>
                    </a:cxn>
                    <a:cxn ang="0">
                      <a:pos x="17" y="48"/>
                    </a:cxn>
                    <a:cxn ang="0">
                      <a:pos x="17" y="47"/>
                    </a:cxn>
                    <a:cxn ang="0">
                      <a:pos x="17" y="26"/>
                    </a:cxn>
                  </a:cxnLst>
                  <a:rect l="0" t="0" r="r" b="b"/>
                  <a:pathLst>
                    <a:path w="42" h="56">
                      <a:moveTo>
                        <a:pt x="17" y="26"/>
                      </a:moveTo>
                      <a:lnTo>
                        <a:pt x="18" y="17"/>
                      </a:lnTo>
                      <a:lnTo>
                        <a:pt x="21" y="9"/>
                      </a:lnTo>
                      <a:lnTo>
                        <a:pt x="26" y="4"/>
                      </a:lnTo>
                      <a:lnTo>
                        <a:pt x="33" y="3"/>
                      </a:lnTo>
                      <a:lnTo>
                        <a:pt x="34" y="3"/>
                      </a:lnTo>
                      <a:lnTo>
                        <a:pt x="33" y="3"/>
                      </a:lnTo>
                      <a:lnTo>
                        <a:pt x="33" y="4"/>
                      </a:lnTo>
                      <a:lnTo>
                        <a:pt x="32" y="5"/>
                      </a:lnTo>
                      <a:lnTo>
                        <a:pt x="32" y="10"/>
                      </a:lnTo>
                      <a:lnTo>
                        <a:pt x="33" y="12"/>
                      </a:lnTo>
                      <a:lnTo>
                        <a:pt x="38" y="12"/>
                      </a:lnTo>
                      <a:lnTo>
                        <a:pt x="42" y="8"/>
                      </a:lnTo>
                      <a:lnTo>
                        <a:pt x="39" y="3"/>
                      </a:lnTo>
                      <a:lnTo>
                        <a:pt x="37" y="0"/>
                      </a:lnTo>
                      <a:lnTo>
                        <a:pt x="29" y="0"/>
                      </a:lnTo>
                      <a:lnTo>
                        <a:pt x="25" y="3"/>
                      </a:lnTo>
                      <a:lnTo>
                        <a:pt x="20" y="8"/>
                      </a:lnTo>
                      <a:lnTo>
                        <a:pt x="17" y="13"/>
                      </a:lnTo>
                      <a:lnTo>
                        <a:pt x="17" y="14"/>
                      </a:lnTo>
                      <a:lnTo>
                        <a:pt x="17" y="0"/>
                      </a:lnTo>
                      <a:lnTo>
                        <a:pt x="0" y="1"/>
                      </a:lnTo>
                      <a:lnTo>
                        <a:pt x="0" y="5"/>
                      </a:lnTo>
                      <a:lnTo>
                        <a:pt x="7" y="5"/>
                      </a:lnTo>
                      <a:lnTo>
                        <a:pt x="8" y="6"/>
                      </a:lnTo>
                      <a:lnTo>
                        <a:pt x="9" y="9"/>
                      </a:lnTo>
                      <a:lnTo>
                        <a:pt x="9" y="50"/>
                      </a:lnTo>
                      <a:lnTo>
                        <a:pt x="7" y="52"/>
                      </a:lnTo>
                      <a:lnTo>
                        <a:pt x="0" y="52"/>
                      </a:lnTo>
                      <a:lnTo>
                        <a:pt x="0" y="56"/>
                      </a:lnTo>
                      <a:lnTo>
                        <a:pt x="30" y="56"/>
                      </a:lnTo>
                      <a:lnTo>
                        <a:pt x="30" y="52"/>
                      </a:lnTo>
                      <a:lnTo>
                        <a:pt x="21" y="52"/>
                      </a:lnTo>
                      <a:lnTo>
                        <a:pt x="18" y="51"/>
                      </a:lnTo>
                      <a:lnTo>
                        <a:pt x="18" y="50"/>
                      </a:lnTo>
                      <a:lnTo>
                        <a:pt x="17" y="48"/>
                      </a:lnTo>
                      <a:lnTo>
                        <a:pt x="17" y="47"/>
                      </a:lnTo>
                      <a:lnTo>
                        <a:pt x="17" y="26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29" name="Freeform 89"/>
                <p:cNvSpPr>
                  <a:spLocks noEditPoints="1"/>
                </p:cNvSpPr>
                <p:nvPr/>
              </p:nvSpPr>
              <p:spPr bwMode="auto">
                <a:xfrm>
                  <a:off x="3095" y="2274"/>
                  <a:ext cx="48" cy="59"/>
                </a:xfrm>
                <a:custGeom>
                  <a:avLst/>
                  <a:gdLst/>
                  <a:ahLst/>
                  <a:cxnLst>
                    <a:cxn ang="0">
                      <a:pos x="46" y="27"/>
                    </a:cxn>
                    <a:cxn ang="0">
                      <a:pos x="48" y="27"/>
                    </a:cxn>
                    <a:cxn ang="0">
                      <a:pos x="48" y="25"/>
                    </a:cxn>
                    <a:cxn ang="0">
                      <a:pos x="47" y="15"/>
                    </a:cxn>
                    <a:cxn ang="0">
                      <a:pos x="43" y="7"/>
                    </a:cxn>
                    <a:cxn ang="0">
                      <a:pos x="36" y="2"/>
                    </a:cxn>
                    <a:cxn ang="0">
                      <a:pos x="26" y="0"/>
                    </a:cxn>
                    <a:cxn ang="0">
                      <a:pos x="15" y="2"/>
                    </a:cxn>
                    <a:cxn ang="0">
                      <a:pos x="7" y="9"/>
                    </a:cxn>
                    <a:cxn ang="0">
                      <a:pos x="2" y="18"/>
                    </a:cxn>
                    <a:cxn ang="0">
                      <a:pos x="0" y="30"/>
                    </a:cxn>
                    <a:cxn ang="0">
                      <a:pos x="2" y="42"/>
                    </a:cxn>
                    <a:cxn ang="0">
                      <a:pos x="9" y="51"/>
                    </a:cxn>
                    <a:cxn ang="0">
                      <a:pos x="17" y="56"/>
                    </a:cxn>
                    <a:cxn ang="0">
                      <a:pos x="27" y="59"/>
                    </a:cxn>
                    <a:cxn ang="0">
                      <a:pos x="36" y="56"/>
                    </a:cxn>
                    <a:cxn ang="0">
                      <a:pos x="43" y="51"/>
                    </a:cxn>
                    <a:cxn ang="0">
                      <a:pos x="47" y="46"/>
                    </a:cxn>
                    <a:cxn ang="0">
                      <a:pos x="48" y="42"/>
                    </a:cxn>
                    <a:cxn ang="0">
                      <a:pos x="47" y="40"/>
                    </a:cxn>
                    <a:cxn ang="0">
                      <a:pos x="46" y="42"/>
                    </a:cxn>
                    <a:cxn ang="0">
                      <a:pos x="43" y="47"/>
                    </a:cxn>
                    <a:cxn ang="0">
                      <a:pos x="40" y="51"/>
                    </a:cxn>
                    <a:cxn ang="0">
                      <a:pos x="38" y="53"/>
                    </a:cxn>
                    <a:cxn ang="0">
                      <a:pos x="34" y="55"/>
                    </a:cxn>
                    <a:cxn ang="0">
                      <a:pos x="31" y="56"/>
                    </a:cxn>
                    <a:cxn ang="0">
                      <a:pos x="28" y="56"/>
                    </a:cxn>
                    <a:cxn ang="0">
                      <a:pos x="25" y="55"/>
                    </a:cxn>
                    <a:cxn ang="0">
                      <a:pos x="19" y="53"/>
                    </a:cxn>
                    <a:cxn ang="0">
                      <a:pos x="14" y="48"/>
                    </a:cxn>
                    <a:cxn ang="0">
                      <a:pos x="11" y="42"/>
                    </a:cxn>
                    <a:cxn ang="0">
                      <a:pos x="10" y="30"/>
                    </a:cxn>
                    <a:cxn ang="0">
                      <a:pos x="10" y="27"/>
                    </a:cxn>
                    <a:cxn ang="0">
                      <a:pos x="46" y="27"/>
                    </a:cxn>
                    <a:cxn ang="0">
                      <a:pos x="10" y="25"/>
                    </a:cxn>
                    <a:cxn ang="0">
                      <a:pos x="13" y="13"/>
                    </a:cxn>
                    <a:cxn ang="0">
                      <a:pos x="17" y="6"/>
                    </a:cxn>
                    <a:cxn ang="0">
                      <a:pos x="22" y="4"/>
                    </a:cxn>
                    <a:cxn ang="0">
                      <a:pos x="26" y="2"/>
                    </a:cxn>
                    <a:cxn ang="0">
                      <a:pos x="32" y="5"/>
                    </a:cxn>
                    <a:cxn ang="0">
                      <a:pos x="36" y="9"/>
                    </a:cxn>
                    <a:cxn ang="0">
                      <a:pos x="39" y="15"/>
                    </a:cxn>
                    <a:cxn ang="0">
                      <a:pos x="40" y="21"/>
                    </a:cxn>
                    <a:cxn ang="0">
                      <a:pos x="40" y="25"/>
                    </a:cxn>
                    <a:cxn ang="0">
                      <a:pos x="10" y="25"/>
                    </a:cxn>
                  </a:cxnLst>
                  <a:rect l="0" t="0" r="r" b="b"/>
                  <a:pathLst>
                    <a:path w="48" h="59">
                      <a:moveTo>
                        <a:pt x="46" y="27"/>
                      </a:moveTo>
                      <a:lnTo>
                        <a:pt x="48" y="27"/>
                      </a:lnTo>
                      <a:lnTo>
                        <a:pt x="48" y="25"/>
                      </a:lnTo>
                      <a:lnTo>
                        <a:pt x="47" y="15"/>
                      </a:lnTo>
                      <a:lnTo>
                        <a:pt x="43" y="7"/>
                      </a:lnTo>
                      <a:lnTo>
                        <a:pt x="36" y="2"/>
                      </a:lnTo>
                      <a:lnTo>
                        <a:pt x="26" y="0"/>
                      </a:lnTo>
                      <a:lnTo>
                        <a:pt x="15" y="2"/>
                      </a:lnTo>
                      <a:lnTo>
                        <a:pt x="7" y="9"/>
                      </a:lnTo>
                      <a:lnTo>
                        <a:pt x="2" y="18"/>
                      </a:lnTo>
                      <a:lnTo>
                        <a:pt x="0" y="30"/>
                      </a:lnTo>
                      <a:lnTo>
                        <a:pt x="2" y="42"/>
                      </a:lnTo>
                      <a:lnTo>
                        <a:pt x="9" y="51"/>
                      </a:lnTo>
                      <a:lnTo>
                        <a:pt x="17" y="56"/>
                      </a:lnTo>
                      <a:lnTo>
                        <a:pt x="27" y="59"/>
                      </a:lnTo>
                      <a:lnTo>
                        <a:pt x="36" y="56"/>
                      </a:lnTo>
                      <a:lnTo>
                        <a:pt x="43" y="51"/>
                      </a:lnTo>
                      <a:lnTo>
                        <a:pt x="47" y="46"/>
                      </a:lnTo>
                      <a:lnTo>
                        <a:pt x="48" y="42"/>
                      </a:lnTo>
                      <a:lnTo>
                        <a:pt x="47" y="40"/>
                      </a:lnTo>
                      <a:lnTo>
                        <a:pt x="46" y="42"/>
                      </a:lnTo>
                      <a:lnTo>
                        <a:pt x="43" y="47"/>
                      </a:lnTo>
                      <a:lnTo>
                        <a:pt x="40" y="51"/>
                      </a:lnTo>
                      <a:lnTo>
                        <a:pt x="38" y="53"/>
                      </a:lnTo>
                      <a:lnTo>
                        <a:pt x="34" y="55"/>
                      </a:lnTo>
                      <a:lnTo>
                        <a:pt x="31" y="56"/>
                      </a:lnTo>
                      <a:lnTo>
                        <a:pt x="28" y="56"/>
                      </a:lnTo>
                      <a:lnTo>
                        <a:pt x="25" y="55"/>
                      </a:lnTo>
                      <a:lnTo>
                        <a:pt x="19" y="53"/>
                      </a:lnTo>
                      <a:lnTo>
                        <a:pt x="14" y="48"/>
                      </a:lnTo>
                      <a:lnTo>
                        <a:pt x="11" y="42"/>
                      </a:lnTo>
                      <a:lnTo>
                        <a:pt x="10" y="30"/>
                      </a:lnTo>
                      <a:lnTo>
                        <a:pt x="10" y="27"/>
                      </a:lnTo>
                      <a:lnTo>
                        <a:pt x="46" y="27"/>
                      </a:lnTo>
                      <a:close/>
                      <a:moveTo>
                        <a:pt x="10" y="25"/>
                      </a:moveTo>
                      <a:lnTo>
                        <a:pt x="13" y="13"/>
                      </a:lnTo>
                      <a:lnTo>
                        <a:pt x="17" y="6"/>
                      </a:lnTo>
                      <a:lnTo>
                        <a:pt x="22" y="4"/>
                      </a:lnTo>
                      <a:lnTo>
                        <a:pt x="26" y="2"/>
                      </a:lnTo>
                      <a:lnTo>
                        <a:pt x="32" y="5"/>
                      </a:lnTo>
                      <a:lnTo>
                        <a:pt x="36" y="9"/>
                      </a:lnTo>
                      <a:lnTo>
                        <a:pt x="39" y="15"/>
                      </a:lnTo>
                      <a:lnTo>
                        <a:pt x="40" y="21"/>
                      </a:lnTo>
                      <a:lnTo>
                        <a:pt x="40" y="25"/>
                      </a:lnTo>
                      <a:lnTo>
                        <a:pt x="10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30" name="Freeform 90"/>
                <p:cNvSpPr>
                  <a:spLocks/>
                </p:cNvSpPr>
                <p:nvPr/>
              </p:nvSpPr>
              <p:spPr bwMode="auto">
                <a:xfrm>
                  <a:off x="3151" y="2242"/>
                  <a:ext cx="28" cy="89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1"/>
                    </a:cxn>
                    <a:cxn ang="0">
                      <a:pos x="0" y="5"/>
                    </a:cxn>
                    <a:cxn ang="0">
                      <a:pos x="4" y="5"/>
                    </a:cxn>
                    <a:cxn ang="0">
                      <a:pos x="8" y="7"/>
                    </a:cxn>
                    <a:cxn ang="0">
                      <a:pos x="9" y="7"/>
                    </a:cxn>
                    <a:cxn ang="0">
                      <a:pos x="9" y="9"/>
                    </a:cxn>
                    <a:cxn ang="0">
                      <a:pos x="11" y="12"/>
                    </a:cxn>
                    <a:cxn ang="0">
                      <a:pos x="11" y="80"/>
                    </a:cxn>
                    <a:cxn ang="0">
                      <a:pos x="8" y="85"/>
                    </a:cxn>
                    <a:cxn ang="0">
                      <a:pos x="0" y="85"/>
                    </a:cxn>
                    <a:cxn ang="0">
                      <a:pos x="0" y="89"/>
                    </a:cxn>
                    <a:cxn ang="0">
                      <a:pos x="28" y="89"/>
                    </a:cxn>
                    <a:cxn ang="0">
                      <a:pos x="28" y="85"/>
                    </a:cxn>
                    <a:cxn ang="0">
                      <a:pos x="21" y="85"/>
                    </a:cxn>
                    <a:cxn ang="0">
                      <a:pos x="18" y="83"/>
                    </a:cxn>
                    <a:cxn ang="0">
                      <a:pos x="18" y="8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28" h="89">
                      <a:moveTo>
                        <a:pt x="18" y="0"/>
                      </a:moveTo>
                      <a:lnTo>
                        <a:pt x="0" y="1"/>
                      </a:lnTo>
                      <a:lnTo>
                        <a:pt x="0" y="5"/>
                      </a:lnTo>
                      <a:lnTo>
                        <a:pt x="4" y="5"/>
                      </a:lnTo>
                      <a:lnTo>
                        <a:pt x="8" y="7"/>
                      </a:lnTo>
                      <a:lnTo>
                        <a:pt x="9" y="7"/>
                      </a:lnTo>
                      <a:lnTo>
                        <a:pt x="9" y="9"/>
                      </a:lnTo>
                      <a:lnTo>
                        <a:pt x="11" y="12"/>
                      </a:lnTo>
                      <a:lnTo>
                        <a:pt x="11" y="80"/>
                      </a:lnTo>
                      <a:lnTo>
                        <a:pt x="8" y="85"/>
                      </a:lnTo>
                      <a:lnTo>
                        <a:pt x="0" y="85"/>
                      </a:lnTo>
                      <a:lnTo>
                        <a:pt x="0" y="89"/>
                      </a:lnTo>
                      <a:lnTo>
                        <a:pt x="28" y="89"/>
                      </a:lnTo>
                      <a:lnTo>
                        <a:pt x="28" y="85"/>
                      </a:lnTo>
                      <a:lnTo>
                        <a:pt x="21" y="85"/>
                      </a:lnTo>
                      <a:lnTo>
                        <a:pt x="18" y="83"/>
                      </a:lnTo>
                      <a:lnTo>
                        <a:pt x="18" y="8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31" name="Freeform 91"/>
                <p:cNvSpPr>
                  <a:spLocks noEditPoints="1"/>
                </p:cNvSpPr>
                <p:nvPr/>
              </p:nvSpPr>
              <p:spPr bwMode="auto">
                <a:xfrm>
                  <a:off x="3185" y="2274"/>
                  <a:ext cx="49" cy="59"/>
                </a:xfrm>
                <a:custGeom>
                  <a:avLst/>
                  <a:gdLst/>
                  <a:ahLst/>
                  <a:cxnLst>
                    <a:cxn ang="0">
                      <a:pos x="46" y="27"/>
                    </a:cxn>
                    <a:cxn ang="0">
                      <a:pos x="49" y="27"/>
                    </a:cxn>
                    <a:cxn ang="0">
                      <a:pos x="49" y="25"/>
                    </a:cxn>
                    <a:cxn ang="0">
                      <a:pos x="47" y="15"/>
                    </a:cxn>
                    <a:cxn ang="0">
                      <a:pos x="43" y="7"/>
                    </a:cxn>
                    <a:cxn ang="0">
                      <a:pos x="37" y="2"/>
                    </a:cxn>
                    <a:cxn ang="0">
                      <a:pos x="26" y="0"/>
                    </a:cxn>
                    <a:cxn ang="0">
                      <a:pos x="16" y="2"/>
                    </a:cxn>
                    <a:cxn ang="0">
                      <a:pos x="8" y="9"/>
                    </a:cxn>
                    <a:cxn ang="0">
                      <a:pos x="3" y="18"/>
                    </a:cxn>
                    <a:cxn ang="0">
                      <a:pos x="0" y="30"/>
                    </a:cxn>
                    <a:cxn ang="0">
                      <a:pos x="3" y="42"/>
                    </a:cxn>
                    <a:cxn ang="0">
                      <a:pos x="9" y="51"/>
                    </a:cxn>
                    <a:cxn ang="0">
                      <a:pos x="17" y="56"/>
                    </a:cxn>
                    <a:cxn ang="0">
                      <a:pos x="28" y="59"/>
                    </a:cxn>
                    <a:cxn ang="0">
                      <a:pos x="38" y="56"/>
                    </a:cxn>
                    <a:cxn ang="0">
                      <a:pos x="45" y="51"/>
                    </a:cxn>
                    <a:cxn ang="0">
                      <a:pos x="47" y="46"/>
                    </a:cxn>
                    <a:cxn ang="0">
                      <a:pos x="49" y="42"/>
                    </a:cxn>
                    <a:cxn ang="0">
                      <a:pos x="47" y="40"/>
                    </a:cxn>
                    <a:cxn ang="0">
                      <a:pos x="46" y="42"/>
                    </a:cxn>
                    <a:cxn ang="0">
                      <a:pos x="43" y="47"/>
                    </a:cxn>
                    <a:cxn ang="0">
                      <a:pos x="41" y="51"/>
                    </a:cxn>
                    <a:cxn ang="0">
                      <a:pos x="38" y="53"/>
                    </a:cxn>
                    <a:cxn ang="0">
                      <a:pos x="36" y="55"/>
                    </a:cxn>
                    <a:cxn ang="0">
                      <a:pos x="32" y="56"/>
                    </a:cxn>
                    <a:cxn ang="0">
                      <a:pos x="29" y="56"/>
                    </a:cxn>
                    <a:cxn ang="0">
                      <a:pos x="25" y="55"/>
                    </a:cxn>
                    <a:cxn ang="0">
                      <a:pos x="20" y="53"/>
                    </a:cxn>
                    <a:cxn ang="0">
                      <a:pos x="16" y="48"/>
                    </a:cxn>
                    <a:cxn ang="0">
                      <a:pos x="12" y="42"/>
                    </a:cxn>
                    <a:cxn ang="0">
                      <a:pos x="11" y="30"/>
                    </a:cxn>
                    <a:cxn ang="0">
                      <a:pos x="11" y="27"/>
                    </a:cxn>
                    <a:cxn ang="0">
                      <a:pos x="46" y="27"/>
                    </a:cxn>
                    <a:cxn ang="0">
                      <a:pos x="11" y="25"/>
                    </a:cxn>
                    <a:cxn ang="0">
                      <a:pos x="13" y="13"/>
                    </a:cxn>
                    <a:cxn ang="0">
                      <a:pos x="17" y="6"/>
                    </a:cxn>
                    <a:cxn ang="0">
                      <a:pos x="22" y="4"/>
                    </a:cxn>
                    <a:cxn ang="0">
                      <a:pos x="26" y="2"/>
                    </a:cxn>
                    <a:cxn ang="0">
                      <a:pos x="33" y="5"/>
                    </a:cxn>
                    <a:cxn ang="0">
                      <a:pos x="38" y="9"/>
                    </a:cxn>
                    <a:cxn ang="0">
                      <a:pos x="40" y="15"/>
                    </a:cxn>
                    <a:cxn ang="0">
                      <a:pos x="41" y="21"/>
                    </a:cxn>
                    <a:cxn ang="0">
                      <a:pos x="41" y="25"/>
                    </a:cxn>
                    <a:cxn ang="0">
                      <a:pos x="11" y="25"/>
                    </a:cxn>
                  </a:cxnLst>
                  <a:rect l="0" t="0" r="r" b="b"/>
                  <a:pathLst>
                    <a:path w="49" h="59">
                      <a:moveTo>
                        <a:pt x="46" y="27"/>
                      </a:moveTo>
                      <a:lnTo>
                        <a:pt x="49" y="27"/>
                      </a:lnTo>
                      <a:lnTo>
                        <a:pt x="49" y="25"/>
                      </a:lnTo>
                      <a:lnTo>
                        <a:pt x="47" y="15"/>
                      </a:lnTo>
                      <a:lnTo>
                        <a:pt x="43" y="7"/>
                      </a:lnTo>
                      <a:lnTo>
                        <a:pt x="37" y="2"/>
                      </a:lnTo>
                      <a:lnTo>
                        <a:pt x="26" y="0"/>
                      </a:lnTo>
                      <a:lnTo>
                        <a:pt x="16" y="2"/>
                      </a:lnTo>
                      <a:lnTo>
                        <a:pt x="8" y="9"/>
                      </a:lnTo>
                      <a:lnTo>
                        <a:pt x="3" y="18"/>
                      </a:lnTo>
                      <a:lnTo>
                        <a:pt x="0" y="30"/>
                      </a:lnTo>
                      <a:lnTo>
                        <a:pt x="3" y="42"/>
                      </a:lnTo>
                      <a:lnTo>
                        <a:pt x="9" y="51"/>
                      </a:lnTo>
                      <a:lnTo>
                        <a:pt x="17" y="56"/>
                      </a:lnTo>
                      <a:lnTo>
                        <a:pt x="28" y="59"/>
                      </a:lnTo>
                      <a:lnTo>
                        <a:pt x="38" y="56"/>
                      </a:lnTo>
                      <a:lnTo>
                        <a:pt x="45" y="51"/>
                      </a:lnTo>
                      <a:lnTo>
                        <a:pt x="47" y="46"/>
                      </a:lnTo>
                      <a:lnTo>
                        <a:pt x="49" y="42"/>
                      </a:lnTo>
                      <a:lnTo>
                        <a:pt x="47" y="40"/>
                      </a:lnTo>
                      <a:lnTo>
                        <a:pt x="46" y="42"/>
                      </a:lnTo>
                      <a:lnTo>
                        <a:pt x="43" y="47"/>
                      </a:lnTo>
                      <a:lnTo>
                        <a:pt x="41" y="51"/>
                      </a:lnTo>
                      <a:lnTo>
                        <a:pt x="38" y="53"/>
                      </a:lnTo>
                      <a:lnTo>
                        <a:pt x="36" y="55"/>
                      </a:lnTo>
                      <a:lnTo>
                        <a:pt x="32" y="56"/>
                      </a:lnTo>
                      <a:lnTo>
                        <a:pt x="29" y="56"/>
                      </a:lnTo>
                      <a:lnTo>
                        <a:pt x="25" y="55"/>
                      </a:lnTo>
                      <a:lnTo>
                        <a:pt x="20" y="53"/>
                      </a:lnTo>
                      <a:lnTo>
                        <a:pt x="16" y="48"/>
                      </a:lnTo>
                      <a:lnTo>
                        <a:pt x="12" y="42"/>
                      </a:lnTo>
                      <a:lnTo>
                        <a:pt x="11" y="30"/>
                      </a:lnTo>
                      <a:lnTo>
                        <a:pt x="11" y="27"/>
                      </a:lnTo>
                      <a:lnTo>
                        <a:pt x="46" y="27"/>
                      </a:lnTo>
                      <a:close/>
                      <a:moveTo>
                        <a:pt x="11" y="25"/>
                      </a:moveTo>
                      <a:lnTo>
                        <a:pt x="13" y="13"/>
                      </a:lnTo>
                      <a:lnTo>
                        <a:pt x="17" y="6"/>
                      </a:lnTo>
                      <a:lnTo>
                        <a:pt x="22" y="4"/>
                      </a:lnTo>
                      <a:lnTo>
                        <a:pt x="26" y="2"/>
                      </a:lnTo>
                      <a:lnTo>
                        <a:pt x="33" y="5"/>
                      </a:lnTo>
                      <a:lnTo>
                        <a:pt x="38" y="9"/>
                      </a:lnTo>
                      <a:lnTo>
                        <a:pt x="40" y="15"/>
                      </a:lnTo>
                      <a:lnTo>
                        <a:pt x="41" y="21"/>
                      </a:lnTo>
                      <a:lnTo>
                        <a:pt x="41" y="25"/>
                      </a:lnTo>
                      <a:lnTo>
                        <a:pt x="11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32" name="Freeform 92"/>
                <p:cNvSpPr>
                  <a:spLocks/>
                </p:cNvSpPr>
                <p:nvPr/>
              </p:nvSpPr>
              <p:spPr bwMode="auto">
                <a:xfrm>
                  <a:off x="3240" y="2276"/>
                  <a:ext cx="62" cy="57"/>
                </a:xfrm>
                <a:custGeom>
                  <a:avLst/>
                  <a:gdLst/>
                  <a:ahLst/>
                  <a:cxnLst>
                    <a:cxn ang="0">
                      <a:pos x="50" y="12"/>
                    </a:cxn>
                    <a:cxn ang="0">
                      <a:pos x="51" y="11"/>
                    </a:cxn>
                    <a:cxn ang="0">
                      <a:pos x="51" y="8"/>
                    </a:cxn>
                    <a:cxn ang="0">
                      <a:pos x="53" y="7"/>
                    </a:cxn>
                    <a:cxn ang="0">
                      <a:pos x="58" y="4"/>
                    </a:cxn>
                    <a:cxn ang="0">
                      <a:pos x="62" y="4"/>
                    </a:cxn>
                    <a:cxn ang="0">
                      <a:pos x="62" y="0"/>
                    </a:cxn>
                    <a:cxn ang="0">
                      <a:pos x="42" y="0"/>
                    </a:cxn>
                    <a:cxn ang="0">
                      <a:pos x="42" y="4"/>
                    </a:cxn>
                    <a:cxn ang="0">
                      <a:pos x="45" y="4"/>
                    </a:cxn>
                    <a:cxn ang="0">
                      <a:pos x="48" y="7"/>
                    </a:cxn>
                    <a:cxn ang="0">
                      <a:pos x="48" y="12"/>
                    </a:cxn>
                    <a:cxn ang="0">
                      <a:pos x="34" y="46"/>
                    </a:cxn>
                    <a:cxn ang="0">
                      <a:pos x="20" y="9"/>
                    </a:cxn>
                    <a:cxn ang="0">
                      <a:pos x="19" y="8"/>
                    </a:cxn>
                    <a:cxn ang="0">
                      <a:pos x="19" y="5"/>
                    </a:cxn>
                    <a:cxn ang="0">
                      <a:pos x="20" y="4"/>
                    </a:cxn>
                    <a:cxn ang="0">
                      <a:pos x="25" y="4"/>
                    </a:cxn>
                    <a:cxn ang="0">
                      <a:pos x="25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7" y="4"/>
                    </a:cxn>
                    <a:cxn ang="0">
                      <a:pos x="9" y="5"/>
                    </a:cxn>
                    <a:cxn ang="0">
                      <a:pos x="11" y="8"/>
                    </a:cxn>
                    <a:cxn ang="0">
                      <a:pos x="29" y="54"/>
                    </a:cxn>
                    <a:cxn ang="0">
                      <a:pos x="29" y="57"/>
                    </a:cxn>
                    <a:cxn ang="0">
                      <a:pos x="32" y="57"/>
                    </a:cxn>
                    <a:cxn ang="0">
                      <a:pos x="33" y="55"/>
                    </a:cxn>
                    <a:cxn ang="0">
                      <a:pos x="33" y="54"/>
                    </a:cxn>
                    <a:cxn ang="0">
                      <a:pos x="50" y="12"/>
                    </a:cxn>
                  </a:cxnLst>
                  <a:rect l="0" t="0" r="r" b="b"/>
                  <a:pathLst>
                    <a:path w="62" h="57">
                      <a:moveTo>
                        <a:pt x="50" y="12"/>
                      </a:moveTo>
                      <a:lnTo>
                        <a:pt x="51" y="11"/>
                      </a:lnTo>
                      <a:lnTo>
                        <a:pt x="51" y="8"/>
                      </a:lnTo>
                      <a:lnTo>
                        <a:pt x="53" y="7"/>
                      </a:lnTo>
                      <a:lnTo>
                        <a:pt x="58" y="4"/>
                      </a:lnTo>
                      <a:lnTo>
                        <a:pt x="62" y="4"/>
                      </a:lnTo>
                      <a:lnTo>
                        <a:pt x="62" y="0"/>
                      </a:lnTo>
                      <a:lnTo>
                        <a:pt x="42" y="0"/>
                      </a:lnTo>
                      <a:lnTo>
                        <a:pt x="42" y="4"/>
                      </a:lnTo>
                      <a:lnTo>
                        <a:pt x="45" y="4"/>
                      </a:lnTo>
                      <a:lnTo>
                        <a:pt x="48" y="7"/>
                      </a:lnTo>
                      <a:lnTo>
                        <a:pt x="48" y="12"/>
                      </a:lnTo>
                      <a:lnTo>
                        <a:pt x="34" y="46"/>
                      </a:lnTo>
                      <a:lnTo>
                        <a:pt x="20" y="9"/>
                      </a:lnTo>
                      <a:lnTo>
                        <a:pt x="19" y="8"/>
                      </a:lnTo>
                      <a:lnTo>
                        <a:pt x="19" y="5"/>
                      </a:lnTo>
                      <a:lnTo>
                        <a:pt x="20" y="4"/>
                      </a:lnTo>
                      <a:lnTo>
                        <a:pt x="25" y="4"/>
                      </a:lnTo>
                      <a:lnTo>
                        <a:pt x="2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7" y="4"/>
                      </a:lnTo>
                      <a:lnTo>
                        <a:pt x="9" y="5"/>
                      </a:lnTo>
                      <a:lnTo>
                        <a:pt x="11" y="8"/>
                      </a:lnTo>
                      <a:lnTo>
                        <a:pt x="29" y="54"/>
                      </a:lnTo>
                      <a:lnTo>
                        <a:pt x="29" y="57"/>
                      </a:lnTo>
                      <a:lnTo>
                        <a:pt x="32" y="57"/>
                      </a:lnTo>
                      <a:lnTo>
                        <a:pt x="33" y="55"/>
                      </a:lnTo>
                      <a:lnTo>
                        <a:pt x="33" y="54"/>
                      </a:lnTo>
                      <a:lnTo>
                        <a:pt x="50" y="12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33" name="Freeform 93"/>
                <p:cNvSpPr>
                  <a:spLocks noEditPoints="1"/>
                </p:cNvSpPr>
                <p:nvPr/>
              </p:nvSpPr>
              <p:spPr bwMode="auto">
                <a:xfrm>
                  <a:off x="3303" y="2274"/>
                  <a:ext cx="57" cy="59"/>
                </a:xfrm>
                <a:custGeom>
                  <a:avLst/>
                  <a:gdLst/>
                  <a:ahLst/>
                  <a:cxnLst>
                    <a:cxn ang="0">
                      <a:pos x="45" y="18"/>
                    </a:cxn>
                    <a:cxn ang="0">
                      <a:pos x="36" y="4"/>
                    </a:cxn>
                    <a:cxn ang="0">
                      <a:pos x="28" y="1"/>
                    </a:cxn>
                    <a:cxn ang="0">
                      <a:pos x="17" y="1"/>
                    </a:cxn>
                    <a:cxn ang="0">
                      <a:pos x="8" y="6"/>
                    </a:cxn>
                    <a:cxn ang="0">
                      <a:pos x="4" y="15"/>
                    </a:cxn>
                    <a:cxn ang="0">
                      <a:pos x="6" y="19"/>
                    </a:cxn>
                    <a:cxn ang="0">
                      <a:pos x="12" y="21"/>
                    </a:cxn>
                    <a:cxn ang="0">
                      <a:pos x="15" y="13"/>
                    </a:cxn>
                    <a:cxn ang="0">
                      <a:pos x="8" y="10"/>
                    </a:cxn>
                    <a:cxn ang="0">
                      <a:pos x="23" y="2"/>
                    </a:cxn>
                    <a:cxn ang="0">
                      <a:pos x="29" y="4"/>
                    </a:cxn>
                    <a:cxn ang="0">
                      <a:pos x="34" y="10"/>
                    </a:cxn>
                    <a:cxn ang="0">
                      <a:pos x="36" y="25"/>
                    </a:cxn>
                    <a:cxn ang="0">
                      <a:pos x="8" y="31"/>
                    </a:cxn>
                    <a:cxn ang="0">
                      <a:pos x="0" y="46"/>
                    </a:cxn>
                    <a:cxn ang="0">
                      <a:pos x="3" y="52"/>
                    </a:cxn>
                    <a:cxn ang="0">
                      <a:pos x="17" y="59"/>
                    </a:cxn>
                    <a:cxn ang="0">
                      <a:pos x="33" y="53"/>
                    </a:cxn>
                    <a:cxn ang="0">
                      <a:pos x="37" y="47"/>
                    </a:cxn>
                    <a:cxn ang="0">
                      <a:pos x="44" y="57"/>
                    </a:cxn>
                    <a:cxn ang="0">
                      <a:pos x="53" y="56"/>
                    </a:cxn>
                    <a:cxn ang="0">
                      <a:pos x="57" y="49"/>
                    </a:cxn>
                    <a:cxn ang="0">
                      <a:pos x="54" y="39"/>
                    </a:cxn>
                    <a:cxn ang="0">
                      <a:pos x="53" y="52"/>
                    </a:cxn>
                    <a:cxn ang="0">
                      <a:pos x="48" y="53"/>
                    </a:cxn>
                    <a:cxn ang="0">
                      <a:pos x="45" y="46"/>
                    </a:cxn>
                    <a:cxn ang="0">
                      <a:pos x="36" y="39"/>
                    </a:cxn>
                    <a:cxn ang="0">
                      <a:pos x="34" y="48"/>
                    </a:cxn>
                    <a:cxn ang="0">
                      <a:pos x="24" y="56"/>
                    </a:cxn>
                    <a:cxn ang="0">
                      <a:pos x="13" y="53"/>
                    </a:cxn>
                    <a:cxn ang="0">
                      <a:pos x="9" y="46"/>
                    </a:cxn>
                    <a:cxn ang="0">
                      <a:pos x="17" y="31"/>
                    </a:cxn>
                    <a:cxn ang="0">
                      <a:pos x="32" y="27"/>
                    </a:cxn>
                    <a:cxn ang="0">
                      <a:pos x="36" y="39"/>
                    </a:cxn>
                  </a:cxnLst>
                  <a:rect l="0" t="0" r="r" b="b"/>
                  <a:pathLst>
                    <a:path w="57" h="59">
                      <a:moveTo>
                        <a:pt x="45" y="23"/>
                      </a:moveTo>
                      <a:lnTo>
                        <a:pt x="45" y="18"/>
                      </a:lnTo>
                      <a:lnTo>
                        <a:pt x="42" y="10"/>
                      </a:lnTo>
                      <a:lnTo>
                        <a:pt x="36" y="4"/>
                      </a:lnTo>
                      <a:lnTo>
                        <a:pt x="32" y="1"/>
                      </a:lnTo>
                      <a:lnTo>
                        <a:pt x="28" y="1"/>
                      </a:lnTo>
                      <a:lnTo>
                        <a:pt x="23" y="0"/>
                      </a:lnTo>
                      <a:lnTo>
                        <a:pt x="17" y="1"/>
                      </a:lnTo>
                      <a:lnTo>
                        <a:pt x="12" y="4"/>
                      </a:lnTo>
                      <a:lnTo>
                        <a:pt x="8" y="6"/>
                      </a:lnTo>
                      <a:lnTo>
                        <a:pt x="6" y="10"/>
                      </a:lnTo>
                      <a:lnTo>
                        <a:pt x="4" y="15"/>
                      </a:lnTo>
                      <a:lnTo>
                        <a:pt x="4" y="18"/>
                      </a:lnTo>
                      <a:lnTo>
                        <a:pt x="6" y="19"/>
                      </a:lnTo>
                      <a:lnTo>
                        <a:pt x="8" y="21"/>
                      </a:lnTo>
                      <a:lnTo>
                        <a:pt x="12" y="21"/>
                      </a:lnTo>
                      <a:lnTo>
                        <a:pt x="15" y="18"/>
                      </a:lnTo>
                      <a:lnTo>
                        <a:pt x="15" y="13"/>
                      </a:lnTo>
                      <a:lnTo>
                        <a:pt x="12" y="10"/>
                      </a:lnTo>
                      <a:lnTo>
                        <a:pt x="8" y="10"/>
                      </a:lnTo>
                      <a:lnTo>
                        <a:pt x="11" y="6"/>
                      </a:lnTo>
                      <a:lnTo>
                        <a:pt x="23" y="2"/>
                      </a:lnTo>
                      <a:lnTo>
                        <a:pt x="25" y="2"/>
                      </a:lnTo>
                      <a:lnTo>
                        <a:pt x="29" y="4"/>
                      </a:lnTo>
                      <a:lnTo>
                        <a:pt x="32" y="6"/>
                      </a:lnTo>
                      <a:lnTo>
                        <a:pt x="34" y="10"/>
                      </a:lnTo>
                      <a:lnTo>
                        <a:pt x="36" y="14"/>
                      </a:lnTo>
                      <a:lnTo>
                        <a:pt x="36" y="25"/>
                      </a:lnTo>
                      <a:lnTo>
                        <a:pt x="20" y="26"/>
                      </a:lnTo>
                      <a:lnTo>
                        <a:pt x="8" y="31"/>
                      </a:lnTo>
                      <a:lnTo>
                        <a:pt x="3" y="38"/>
                      </a:lnTo>
                      <a:lnTo>
                        <a:pt x="0" y="46"/>
                      </a:lnTo>
                      <a:lnTo>
                        <a:pt x="2" y="49"/>
                      </a:lnTo>
                      <a:lnTo>
                        <a:pt x="3" y="52"/>
                      </a:lnTo>
                      <a:lnTo>
                        <a:pt x="6" y="55"/>
                      </a:lnTo>
                      <a:lnTo>
                        <a:pt x="17" y="59"/>
                      </a:lnTo>
                      <a:lnTo>
                        <a:pt x="25" y="59"/>
                      </a:lnTo>
                      <a:lnTo>
                        <a:pt x="33" y="53"/>
                      </a:lnTo>
                      <a:lnTo>
                        <a:pt x="36" y="51"/>
                      </a:lnTo>
                      <a:lnTo>
                        <a:pt x="37" y="47"/>
                      </a:lnTo>
                      <a:lnTo>
                        <a:pt x="40" y="55"/>
                      </a:lnTo>
                      <a:lnTo>
                        <a:pt x="44" y="57"/>
                      </a:lnTo>
                      <a:lnTo>
                        <a:pt x="50" y="57"/>
                      </a:lnTo>
                      <a:lnTo>
                        <a:pt x="53" y="56"/>
                      </a:lnTo>
                      <a:lnTo>
                        <a:pt x="55" y="53"/>
                      </a:lnTo>
                      <a:lnTo>
                        <a:pt x="57" y="49"/>
                      </a:lnTo>
                      <a:lnTo>
                        <a:pt x="57" y="39"/>
                      </a:lnTo>
                      <a:lnTo>
                        <a:pt x="54" y="39"/>
                      </a:lnTo>
                      <a:lnTo>
                        <a:pt x="54" y="49"/>
                      </a:lnTo>
                      <a:lnTo>
                        <a:pt x="53" y="52"/>
                      </a:lnTo>
                      <a:lnTo>
                        <a:pt x="50" y="55"/>
                      </a:lnTo>
                      <a:lnTo>
                        <a:pt x="48" y="53"/>
                      </a:lnTo>
                      <a:lnTo>
                        <a:pt x="45" y="51"/>
                      </a:lnTo>
                      <a:lnTo>
                        <a:pt x="45" y="46"/>
                      </a:lnTo>
                      <a:lnTo>
                        <a:pt x="45" y="23"/>
                      </a:lnTo>
                      <a:close/>
                      <a:moveTo>
                        <a:pt x="36" y="39"/>
                      </a:moveTo>
                      <a:lnTo>
                        <a:pt x="36" y="44"/>
                      </a:lnTo>
                      <a:lnTo>
                        <a:pt x="34" y="48"/>
                      </a:lnTo>
                      <a:lnTo>
                        <a:pt x="29" y="53"/>
                      </a:lnTo>
                      <a:lnTo>
                        <a:pt x="24" y="56"/>
                      </a:lnTo>
                      <a:lnTo>
                        <a:pt x="21" y="56"/>
                      </a:lnTo>
                      <a:lnTo>
                        <a:pt x="13" y="53"/>
                      </a:lnTo>
                      <a:lnTo>
                        <a:pt x="11" y="49"/>
                      </a:lnTo>
                      <a:lnTo>
                        <a:pt x="9" y="46"/>
                      </a:lnTo>
                      <a:lnTo>
                        <a:pt x="12" y="36"/>
                      </a:lnTo>
                      <a:lnTo>
                        <a:pt x="17" y="31"/>
                      </a:lnTo>
                      <a:lnTo>
                        <a:pt x="25" y="28"/>
                      </a:lnTo>
                      <a:lnTo>
                        <a:pt x="32" y="27"/>
                      </a:lnTo>
                      <a:lnTo>
                        <a:pt x="36" y="27"/>
                      </a:lnTo>
                      <a:lnTo>
                        <a:pt x="36" y="39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34" name="Freeform 94"/>
                <p:cNvSpPr>
                  <a:spLocks/>
                </p:cNvSpPr>
                <p:nvPr/>
              </p:nvSpPr>
              <p:spPr bwMode="auto">
                <a:xfrm>
                  <a:off x="3365" y="2275"/>
                  <a:ext cx="63" cy="56"/>
                </a:xfrm>
                <a:custGeom>
                  <a:avLst/>
                  <a:gdLst/>
                  <a:ahLst/>
                  <a:cxnLst>
                    <a:cxn ang="0">
                      <a:pos x="52" y="25"/>
                    </a:cxn>
                    <a:cxn ang="0">
                      <a:pos x="52" y="10"/>
                    </a:cxn>
                    <a:cxn ang="0">
                      <a:pos x="50" y="5"/>
                    </a:cxn>
                    <a:cxn ang="0">
                      <a:pos x="47" y="3"/>
                    </a:cxn>
                    <a:cxn ang="0">
                      <a:pos x="39" y="0"/>
                    </a:cxn>
                    <a:cxn ang="0">
                      <a:pos x="30" y="0"/>
                    </a:cxn>
                    <a:cxn ang="0">
                      <a:pos x="28" y="3"/>
                    </a:cxn>
                    <a:cxn ang="0">
                      <a:pos x="24" y="4"/>
                    </a:cxn>
                    <a:cxn ang="0">
                      <a:pos x="21" y="6"/>
                    </a:cxn>
                    <a:cxn ang="0">
                      <a:pos x="18" y="12"/>
                    </a:cxn>
                    <a:cxn ang="0">
                      <a:pos x="17" y="13"/>
                    </a:cxn>
                    <a:cxn ang="0">
                      <a:pos x="17" y="0"/>
                    </a:cxn>
                    <a:cxn ang="0">
                      <a:pos x="0" y="1"/>
                    </a:cxn>
                    <a:cxn ang="0">
                      <a:pos x="0" y="5"/>
                    </a:cxn>
                    <a:cxn ang="0">
                      <a:pos x="8" y="5"/>
                    </a:cxn>
                    <a:cxn ang="0">
                      <a:pos x="9" y="6"/>
                    </a:cxn>
                    <a:cxn ang="0">
                      <a:pos x="9" y="9"/>
                    </a:cxn>
                    <a:cxn ang="0">
                      <a:pos x="10" y="12"/>
                    </a:cxn>
                    <a:cxn ang="0">
                      <a:pos x="10" y="47"/>
                    </a:cxn>
                    <a:cxn ang="0">
                      <a:pos x="8" y="52"/>
                    </a:cxn>
                    <a:cxn ang="0">
                      <a:pos x="0" y="52"/>
                    </a:cxn>
                    <a:cxn ang="0">
                      <a:pos x="0" y="56"/>
                    </a:cxn>
                    <a:cxn ang="0">
                      <a:pos x="28" y="56"/>
                    </a:cxn>
                    <a:cxn ang="0">
                      <a:pos x="28" y="52"/>
                    </a:cxn>
                    <a:cxn ang="0">
                      <a:pos x="21" y="52"/>
                    </a:cxn>
                    <a:cxn ang="0">
                      <a:pos x="18" y="50"/>
                    </a:cxn>
                    <a:cxn ang="0">
                      <a:pos x="18" y="24"/>
                    </a:cxn>
                    <a:cxn ang="0">
                      <a:pos x="20" y="14"/>
                    </a:cxn>
                    <a:cxn ang="0">
                      <a:pos x="24" y="8"/>
                    </a:cxn>
                    <a:cxn ang="0">
                      <a:pos x="29" y="4"/>
                    </a:cxn>
                    <a:cxn ang="0">
                      <a:pos x="35" y="3"/>
                    </a:cxn>
                    <a:cxn ang="0">
                      <a:pos x="39" y="3"/>
                    </a:cxn>
                    <a:cxn ang="0">
                      <a:pos x="43" y="6"/>
                    </a:cxn>
                    <a:cxn ang="0">
                      <a:pos x="45" y="9"/>
                    </a:cxn>
                    <a:cxn ang="0">
                      <a:pos x="45" y="50"/>
                    </a:cxn>
                    <a:cxn ang="0">
                      <a:pos x="42" y="52"/>
                    </a:cxn>
                    <a:cxn ang="0">
                      <a:pos x="35" y="52"/>
                    </a:cxn>
                    <a:cxn ang="0">
                      <a:pos x="35" y="56"/>
                    </a:cxn>
                    <a:cxn ang="0">
                      <a:pos x="63" y="56"/>
                    </a:cxn>
                    <a:cxn ang="0">
                      <a:pos x="63" y="52"/>
                    </a:cxn>
                    <a:cxn ang="0">
                      <a:pos x="55" y="52"/>
                    </a:cxn>
                    <a:cxn ang="0">
                      <a:pos x="54" y="51"/>
                    </a:cxn>
                    <a:cxn ang="0">
                      <a:pos x="52" y="48"/>
                    </a:cxn>
                    <a:cxn ang="0">
                      <a:pos x="52" y="25"/>
                    </a:cxn>
                  </a:cxnLst>
                  <a:rect l="0" t="0" r="r" b="b"/>
                  <a:pathLst>
                    <a:path w="63" h="56">
                      <a:moveTo>
                        <a:pt x="52" y="25"/>
                      </a:moveTo>
                      <a:lnTo>
                        <a:pt x="52" y="10"/>
                      </a:lnTo>
                      <a:lnTo>
                        <a:pt x="50" y="5"/>
                      </a:lnTo>
                      <a:lnTo>
                        <a:pt x="47" y="3"/>
                      </a:lnTo>
                      <a:lnTo>
                        <a:pt x="39" y="0"/>
                      </a:lnTo>
                      <a:lnTo>
                        <a:pt x="30" y="0"/>
                      </a:lnTo>
                      <a:lnTo>
                        <a:pt x="28" y="3"/>
                      </a:lnTo>
                      <a:lnTo>
                        <a:pt x="24" y="4"/>
                      </a:lnTo>
                      <a:lnTo>
                        <a:pt x="21" y="6"/>
                      </a:lnTo>
                      <a:lnTo>
                        <a:pt x="18" y="12"/>
                      </a:lnTo>
                      <a:lnTo>
                        <a:pt x="17" y="13"/>
                      </a:lnTo>
                      <a:lnTo>
                        <a:pt x="17" y="0"/>
                      </a:lnTo>
                      <a:lnTo>
                        <a:pt x="0" y="1"/>
                      </a:lnTo>
                      <a:lnTo>
                        <a:pt x="0" y="5"/>
                      </a:lnTo>
                      <a:lnTo>
                        <a:pt x="8" y="5"/>
                      </a:lnTo>
                      <a:lnTo>
                        <a:pt x="9" y="6"/>
                      </a:lnTo>
                      <a:lnTo>
                        <a:pt x="9" y="9"/>
                      </a:lnTo>
                      <a:lnTo>
                        <a:pt x="10" y="12"/>
                      </a:lnTo>
                      <a:lnTo>
                        <a:pt x="10" y="47"/>
                      </a:lnTo>
                      <a:lnTo>
                        <a:pt x="8" y="52"/>
                      </a:lnTo>
                      <a:lnTo>
                        <a:pt x="0" y="52"/>
                      </a:lnTo>
                      <a:lnTo>
                        <a:pt x="0" y="56"/>
                      </a:lnTo>
                      <a:lnTo>
                        <a:pt x="28" y="56"/>
                      </a:lnTo>
                      <a:lnTo>
                        <a:pt x="28" y="52"/>
                      </a:lnTo>
                      <a:lnTo>
                        <a:pt x="21" y="52"/>
                      </a:lnTo>
                      <a:lnTo>
                        <a:pt x="18" y="50"/>
                      </a:lnTo>
                      <a:lnTo>
                        <a:pt x="18" y="24"/>
                      </a:lnTo>
                      <a:lnTo>
                        <a:pt x="20" y="14"/>
                      </a:lnTo>
                      <a:lnTo>
                        <a:pt x="24" y="8"/>
                      </a:lnTo>
                      <a:lnTo>
                        <a:pt x="29" y="4"/>
                      </a:lnTo>
                      <a:lnTo>
                        <a:pt x="35" y="3"/>
                      </a:lnTo>
                      <a:lnTo>
                        <a:pt x="39" y="3"/>
                      </a:lnTo>
                      <a:lnTo>
                        <a:pt x="43" y="6"/>
                      </a:lnTo>
                      <a:lnTo>
                        <a:pt x="45" y="9"/>
                      </a:lnTo>
                      <a:lnTo>
                        <a:pt x="45" y="50"/>
                      </a:lnTo>
                      <a:lnTo>
                        <a:pt x="42" y="52"/>
                      </a:lnTo>
                      <a:lnTo>
                        <a:pt x="35" y="52"/>
                      </a:lnTo>
                      <a:lnTo>
                        <a:pt x="35" y="56"/>
                      </a:lnTo>
                      <a:lnTo>
                        <a:pt x="63" y="56"/>
                      </a:lnTo>
                      <a:lnTo>
                        <a:pt x="63" y="52"/>
                      </a:lnTo>
                      <a:lnTo>
                        <a:pt x="55" y="52"/>
                      </a:lnTo>
                      <a:lnTo>
                        <a:pt x="54" y="51"/>
                      </a:lnTo>
                      <a:lnTo>
                        <a:pt x="52" y="48"/>
                      </a:lnTo>
                      <a:lnTo>
                        <a:pt x="52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35" name="Freeform 95"/>
                <p:cNvSpPr>
                  <a:spLocks/>
                </p:cNvSpPr>
                <p:nvPr/>
              </p:nvSpPr>
              <p:spPr bwMode="auto">
                <a:xfrm>
                  <a:off x="3429" y="2253"/>
                  <a:ext cx="40" cy="80"/>
                </a:xfrm>
                <a:custGeom>
                  <a:avLst/>
                  <a:gdLst/>
                  <a:ahLst/>
                  <a:cxnLst>
                    <a:cxn ang="0">
                      <a:pos x="19" y="27"/>
                    </a:cxn>
                    <a:cxn ang="0">
                      <a:pos x="37" y="27"/>
                    </a:cxn>
                    <a:cxn ang="0">
                      <a:pos x="37" y="23"/>
                    </a:cxn>
                    <a:cxn ang="0">
                      <a:pos x="19" y="23"/>
                    </a:cxn>
                    <a:cxn ang="0">
                      <a:pos x="19" y="0"/>
                    </a:cxn>
                    <a:cxn ang="0">
                      <a:pos x="16" y="0"/>
                    </a:cxn>
                    <a:cxn ang="0">
                      <a:pos x="15" y="9"/>
                    </a:cxn>
                    <a:cxn ang="0">
                      <a:pos x="12" y="17"/>
                    </a:cxn>
                    <a:cxn ang="0">
                      <a:pos x="7" y="22"/>
                    </a:cxn>
                    <a:cxn ang="0">
                      <a:pos x="0" y="25"/>
                    </a:cxn>
                    <a:cxn ang="0">
                      <a:pos x="0" y="27"/>
                    </a:cxn>
                    <a:cxn ang="0">
                      <a:pos x="11" y="27"/>
                    </a:cxn>
                    <a:cxn ang="0">
                      <a:pos x="11" y="68"/>
                    </a:cxn>
                    <a:cxn ang="0">
                      <a:pos x="13" y="72"/>
                    </a:cxn>
                    <a:cxn ang="0">
                      <a:pos x="15" y="76"/>
                    </a:cxn>
                    <a:cxn ang="0">
                      <a:pos x="17" y="77"/>
                    </a:cxn>
                    <a:cxn ang="0">
                      <a:pos x="21" y="78"/>
                    </a:cxn>
                    <a:cxn ang="0">
                      <a:pos x="24" y="80"/>
                    </a:cxn>
                    <a:cxn ang="0">
                      <a:pos x="32" y="80"/>
                    </a:cxn>
                    <a:cxn ang="0">
                      <a:pos x="37" y="74"/>
                    </a:cxn>
                    <a:cxn ang="0">
                      <a:pos x="40" y="67"/>
                    </a:cxn>
                    <a:cxn ang="0">
                      <a:pos x="40" y="55"/>
                    </a:cxn>
                    <a:cxn ang="0">
                      <a:pos x="37" y="55"/>
                    </a:cxn>
                    <a:cxn ang="0">
                      <a:pos x="37" y="63"/>
                    </a:cxn>
                    <a:cxn ang="0">
                      <a:pos x="36" y="69"/>
                    </a:cxn>
                    <a:cxn ang="0">
                      <a:pos x="34" y="73"/>
                    </a:cxn>
                    <a:cxn ang="0">
                      <a:pos x="32" y="76"/>
                    </a:cxn>
                    <a:cxn ang="0">
                      <a:pos x="28" y="77"/>
                    </a:cxn>
                    <a:cxn ang="0">
                      <a:pos x="23" y="74"/>
                    </a:cxn>
                    <a:cxn ang="0">
                      <a:pos x="20" y="69"/>
                    </a:cxn>
                    <a:cxn ang="0">
                      <a:pos x="20" y="67"/>
                    </a:cxn>
                    <a:cxn ang="0">
                      <a:pos x="19" y="64"/>
                    </a:cxn>
                    <a:cxn ang="0">
                      <a:pos x="19" y="63"/>
                    </a:cxn>
                    <a:cxn ang="0">
                      <a:pos x="19" y="27"/>
                    </a:cxn>
                  </a:cxnLst>
                  <a:rect l="0" t="0" r="r" b="b"/>
                  <a:pathLst>
                    <a:path w="40" h="80">
                      <a:moveTo>
                        <a:pt x="19" y="27"/>
                      </a:moveTo>
                      <a:lnTo>
                        <a:pt x="37" y="27"/>
                      </a:lnTo>
                      <a:lnTo>
                        <a:pt x="37" y="23"/>
                      </a:lnTo>
                      <a:lnTo>
                        <a:pt x="19" y="23"/>
                      </a:lnTo>
                      <a:lnTo>
                        <a:pt x="19" y="0"/>
                      </a:lnTo>
                      <a:lnTo>
                        <a:pt x="16" y="0"/>
                      </a:lnTo>
                      <a:lnTo>
                        <a:pt x="15" y="9"/>
                      </a:lnTo>
                      <a:lnTo>
                        <a:pt x="12" y="17"/>
                      </a:lnTo>
                      <a:lnTo>
                        <a:pt x="7" y="22"/>
                      </a:lnTo>
                      <a:lnTo>
                        <a:pt x="0" y="25"/>
                      </a:lnTo>
                      <a:lnTo>
                        <a:pt x="0" y="27"/>
                      </a:lnTo>
                      <a:lnTo>
                        <a:pt x="11" y="27"/>
                      </a:lnTo>
                      <a:lnTo>
                        <a:pt x="11" y="68"/>
                      </a:lnTo>
                      <a:lnTo>
                        <a:pt x="13" y="72"/>
                      </a:lnTo>
                      <a:lnTo>
                        <a:pt x="15" y="76"/>
                      </a:lnTo>
                      <a:lnTo>
                        <a:pt x="17" y="77"/>
                      </a:lnTo>
                      <a:lnTo>
                        <a:pt x="21" y="78"/>
                      </a:lnTo>
                      <a:lnTo>
                        <a:pt x="24" y="80"/>
                      </a:lnTo>
                      <a:lnTo>
                        <a:pt x="32" y="80"/>
                      </a:lnTo>
                      <a:lnTo>
                        <a:pt x="37" y="74"/>
                      </a:lnTo>
                      <a:lnTo>
                        <a:pt x="40" y="67"/>
                      </a:lnTo>
                      <a:lnTo>
                        <a:pt x="40" y="55"/>
                      </a:lnTo>
                      <a:lnTo>
                        <a:pt x="37" y="55"/>
                      </a:lnTo>
                      <a:lnTo>
                        <a:pt x="37" y="63"/>
                      </a:lnTo>
                      <a:lnTo>
                        <a:pt x="36" y="69"/>
                      </a:lnTo>
                      <a:lnTo>
                        <a:pt x="34" y="73"/>
                      </a:lnTo>
                      <a:lnTo>
                        <a:pt x="32" y="76"/>
                      </a:lnTo>
                      <a:lnTo>
                        <a:pt x="28" y="77"/>
                      </a:lnTo>
                      <a:lnTo>
                        <a:pt x="23" y="74"/>
                      </a:lnTo>
                      <a:lnTo>
                        <a:pt x="20" y="69"/>
                      </a:lnTo>
                      <a:lnTo>
                        <a:pt x="20" y="67"/>
                      </a:lnTo>
                      <a:lnTo>
                        <a:pt x="19" y="64"/>
                      </a:lnTo>
                      <a:lnTo>
                        <a:pt x="19" y="63"/>
                      </a:lnTo>
                      <a:lnTo>
                        <a:pt x="19" y="27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36" name="Freeform 96"/>
                <p:cNvSpPr>
                  <a:spLocks/>
                </p:cNvSpPr>
                <p:nvPr/>
              </p:nvSpPr>
              <p:spPr bwMode="auto">
                <a:xfrm>
                  <a:off x="3521" y="2241"/>
                  <a:ext cx="40" cy="90"/>
                </a:xfrm>
                <a:custGeom>
                  <a:avLst/>
                  <a:gdLst/>
                  <a:ahLst/>
                  <a:cxnLst>
                    <a:cxn ang="0">
                      <a:pos x="19" y="39"/>
                    </a:cxn>
                    <a:cxn ang="0">
                      <a:pos x="33" y="39"/>
                    </a:cxn>
                    <a:cxn ang="0">
                      <a:pos x="33" y="35"/>
                    </a:cxn>
                    <a:cxn ang="0">
                      <a:pos x="19" y="35"/>
                    </a:cxn>
                    <a:cxn ang="0">
                      <a:pos x="19" y="14"/>
                    </a:cxn>
                    <a:cxn ang="0">
                      <a:pos x="21" y="6"/>
                    </a:cxn>
                    <a:cxn ang="0">
                      <a:pos x="24" y="5"/>
                    </a:cxn>
                    <a:cxn ang="0">
                      <a:pos x="26" y="2"/>
                    </a:cxn>
                    <a:cxn ang="0">
                      <a:pos x="32" y="2"/>
                    </a:cxn>
                    <a:cxn ang="0">
                      <a:pos x="34" y="4"/>
                    </a:cxn>
                    <a:cxn ang="0">
                      <a:pos x="33" y="4"/>
                    </a:cxn>
                    <a:cxn ang="0">
                      <a:pos x="30" y="6"/>
                    </a:cxn>
                    <a:cxn ang="0">
                      <a:pos x="30" y="12"/>
                    </a:cxn>
                    <a:cxn ang="0">
                      <a:pos x="33" y="13"/>
                    </a:cxn>
                    <a:cxn ang="0">
                      <a:pos x="38" y="13"/>
                    </a:cxn>
                    <a:cxn ang="0">
                      <a:pos x="40" y="12"/>
                    </a:cxn>
                    <a:cxn ang="0">
                      <a:pos x="40" y="5"/>
                    </a:cxn>
                    <a:cxn ang="0">
                      <a:pos x="37" y="2"/>
                    </a:cxn>
                    <a:cxn ang="0">
                      <a:pos x="34" y="1"/>
                    </a:cxn>
                    <a:cxn ang="0">
                      <a:pos x="29" y="0"/>
                    </a:cxn>
                    <a:cxn ang="0">
                      <a:pos x="25" y="0"/>
                    </a:cxn>
                    <a:cxn ang="0">
                      <a:pos x="21" y="1"/>
                    </a:cxn>
                    <a:cxn ang="0">
                      <a:pos x="19" y="4"/>
                    </a:cxn>
                    <a:cxn ang="0">
                      <a:pos x="15" y="6"/>
                    </a:cxn>
                    <a:cxn ang="0">
                      <a:pos x="12" y="10"/>
                    </a:cxn>
                    <a:cxn ang="0">
                      <a:pos x="11" y="14"/>
                    </a:cxn>
                    <a:cxn ang="0">
                      <a:pos x="11" y="35"/>
                    </a:cxn>
                    <a:cxn ang="0">
                      <a:pos x="0" y="35"/>
                    </a:cxn>
                    <a:cxn ang="0">
                      <a:pos x="0" y="39"/>
                    </a:cxn>
                    <a:cxn ang="0">
                      <a:pos x="11" y="39"/>
                    </a:cxn>
                    <a:cxn ang="0">
                      <a:pos x="11" y="84"/>
                    </a:cxn>
                    <a:cxn ang="0">
                      <a:pos x="8" y="86"/>
                    </a:cxn>
                    <a:cxn ang="0">
                      <a:pos x="0" y="86"/>
                    </a:cxn>
                    <a:cxn ang="0">
                      <a:pos x="0" y="90"/>
                    </a:cxn>
                    <a:cxn ang="0">
                      <a:pos x="30" y="90"/>
                    </a:cxn>
                    <a:cxn ang="0">
                      <a:pos x="30" y="86"/>
                    </a:cxn>
                    <a:cxn ang="0">
                      <a:pos x="20" y="86"/>
                    </a:cxn>
                    <a:cxn ang="0">
                      <a:pos x="19" y="85"/>
                    </a:cxn>
                    <a:cxn ang="0">
                      <a:pos x="19" y="81"/>
                    </a:cxn>
                    <a:cxn ang="0">
                      <a:pos x="19" y="39"/>
                    </a:cxn>
                  </a:cxnLst>
                  <a:rect l="0" t="0" r="r" b="b"/>
                  <a:pathLst>
                    <a:path w="40" h="90">
                      <a:moveTo>
                        <a:pt x="19" y="39"/>
                      </a:moveTo>
                      <a:lnTo>
                        <a:pt x="33" y="39"/>
                      </a:lnTo>
                      <a:lnTo>
                        <a:pt x="33" y="35"/>
                      </a:lnTo>
                      <a:lnTo>
                        <a:pt x="19" y="35"/>
                      </a:lnTo>
                      <a:lnTo>
                        <a:pt x="19" y="14"/>
                      </a:lnTo>
                      <a:lnTo>
                        <a:pt x="21" y="6"/>
                      </a:lnTo>
                      <a:lnTo>
                        <a:pt x="24" y="5"/>
                      </a:lnTo>
                      <a:lnTo>
                        <a:pt x="26" y="2"/>
                      </a:lnTo>
                      <a:lnTo>
                        <a:pt x="32" y="2"/>
                      </a:lnTo>
                      <a:lnTo>
                        <a:pt x="34" y="4"/>
                      </a:lnTo>
                      <a:lnTo>
                        <a:pt x="33" y="4"/>
                      </a:lnTo>
                      <a:lnTo>
                        <a:pt x="30" y="6"/>
                      </a:lnTo>
                      <a:lnTo>
                        <a:pt x="30" y="12"/>
                      </a:lnTo>
                      <a:lnTo>
                        <a:pt x="33" y="13"/>
                      </a:lnTo>
                      <a:lnTo>
                        <a:pt x="38" y="13"/>
                      </a:lnTo>
                      <a:lnTo>
                        <a:pt x="40" y="12"/>
                      </a:lnTo>
                      <a:lnTo>
                        <a:pt x="40" y="5"/>
                      </a:lnTo>
                      <a:lnTo>
                        <a:pt x="37" y="2"/>
                      </a:lnTo>
                      <a:lnTo>
                        <a:pt x="34" y="1"/>
                      </a:lnTo>
                      <a:lnTo>
                        <a:pt x="29" y="0"/>
                      </a:lnTo>
                      <a:lnTo>
                        <a:pt x="25" y="0"/>
                      </a:lnTo>
                      <a:lnTo>
                        <a:pt x="21" y="1"/>
                      </a:lnTo>
                      <a:lnTo>
                        <a:pt x="19" y="4"/>
                      </a:lnTo>
                      <a:lnTo>
                        <a:pt x="15" y="6"/>
                      </a:lnTo>
                      <a:lnTo>
                        <a:pt x="12" y="10"/>
                      </a:lnTo>
                      <a:lnTo>
                        <a:pt x="11" y="14"/>
                      </a:lnTo>
                      <a:lnTo>
                        <a:pt x="11" y="35"/>
                      </a:lnTo>
                      <a:lnTo>
                        <a:pt x="0" y="35"/>
                      </a:lnTo>
                      <a:lnTo>
                        <a:pt x="0" y="39"/>
                      </a:lnTo>
                      <a:lnTo>
                        <a:pt x="11" y="39"/>
                      </a:lnTo>
                      <a:lnTo>
                        <a:pt x="11" y="84"/>
                      </a:lnTo>
                      <a:lnTo>
                        <a:pt x="8" y="86"/>
                      </a:lnTo>
                      <a:lnTo>
                        <a:pt x="0" y="86"/>
                      </a:lnTo>
                      <a:lnTo>
                        <a:pt x="0" y="90"/>
                      </a:lnTo>
                      <a:lnTo>
                        <a:pt x="30" y="90"/>
                      </a:lnTo>
                      <a:lnTo>
                        <a:pt x="30" y="86"/>
                      </a:lnTo>
                      <a:lnTo>
                        <a:pt x="20" y="86"/>
                      </a:lnTo>
                      <a:lnTo>
                        <a:pt x="19" y="85"/>
                      </a:lnTo>
                      <a:lnTo>
                        <a:pt x="19" y="81"/>
                      </a:lnTo>
                      <a:lnTo>
                        <a:pt x="19" y="39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37" name="Freeform 97"/>
                <p:cNvSpPr>
                  <a:spLocks noEditPoints="1"/>
                </p:cNvSpPr>
                <p:nvPr/>
              </p:nvSpPr>
              <p:spPr bwMode="auto">
                <a:xfrm>
                  <a:off x="3559" y="2274"/>
                  <a:ext cx="55" cy="59"/>
                </a:xfrm>
                <a:custGeom>
                  <a:avLst/>
                  <a:gdLst/>
                  <a:ahLst/>
                  <a:cxnLst>
                    <a:cxn ang="0">
                      <a:pos x="55" y="30"/>
                    </a:cxn>
                    <a:cxn ang="0">
                      <a:pos x="53" y="18"/>
                    </a:cxn>
                    <a:cxn ang="0">
                      <a:pos x="48" y="9"/>
                    </a:cxn>
                    <a:cxn ang="0">
                      <a:pos x="38" y="2"/>
                    </a:cxn>
                    <a:cxn ang="0">
                      <a:pos x="28" y="0"/>
                    </a:cxn>
                    <a:cxn ang="0">
                      <a:pos x="17" y="2"/>
                    </a:cxn>
                    <a:cxn ang="0">
                      <a:pos x="8" y="9"/>
                    </a:cxn>
                    <a:cxn ang="0">
                      <a:pos x="3" y="18"/>
                    </a:cxn>
                    <a:cxn ang="0">
                      <a:pos x="0" y="30"/>
                    </a:cxn>
                    <a:cxn ang="0">
                      <a:pos x="3" y="42"/>
                    </a:cxn>
                    <a:cxn ang="0">
                      <a:pos x="8" y="51"/>
                    </a:cxn>
                    <a:cxn ang="0">
                      <a:pos x="17" y="56"/>
                    </a:cxn>
                    <a:cxn ang="0">
                      <a:pos x="28" y="59"/>
                    </a:cxn>
                    <a:cxn ang="0">
                      <a:pos x="38" y="56"/>
                    </a:cxn>
                    <a:cxn ang="0">
                      <a:pos x="48" y="51"/>
                    </a:cxn>
                    <a:cxn ang="0">
                      <a:pos x="54" y="42"/>
                    </a:cxn>
                    <a:cxn ang="0">
                      <a:pos x="55" y="30"/>
                    </a:cxn>
                    <a:cxn ang="0">
                      <a:pos x="28" y="56"/>
                    </a:cxn>
                    <a:cxn ang="0">
                      <a:pos x="24" y="56"/>
                    </a:cxn>
                    <a:cxn ang="0">
                      <a:pos x="21" y="53"/>
                    </a:cxn>
                    <a:cxn ang="0">
                      <a:pos x="17" y="51"/>
                    </a:cxn>
                    <a:cxn ang="0">
                      <a:pos x="13" y="47"/>
                    </a:cxn>
                    <a:cxn ang="0">
                      <a:pos x="12" y="43"/>
                    </a:cxn>
                    <a:cxn ang="0">
                      <a:pos x="11" y="38"/>
                    </a:cxn>
                    <a:cxn ang="0">
                      <a:pos x="11" y="19"/>
                    </a:cxn>
                    <a:cxn ang="0">
                      <a:pos x="12" y="15"/>
                    </a:cxn>
                    <a:cxn ang="0">
                      <a:pos x="15" y="10"/>
                    </a:cxn>
                    <a:cxn ang="0">
                      <a:pos x="17" y="6"/>
                    </a:cxn>
                    <a:cxn ang="0">
                      <a:pos x="21" y="5"/>
                    </a:cxn>
                    <a:cxn ang="0">
                      <a:pos x="24" y="4"/>
                    </a:cxn>
                    <a:cxn ang="0">
                      <a:pos x="28" y="2"/>
                    </a:cxn>
                    <a:cxn ang="0">
                      <a:pos x="40" y="6"/>
                    </a:cxn>
                    <a:cxn ang="0">
                      <a:pos x="42" y="10"/>
                    </a:cxn>
                    <a:cxn ang="0">
                      <a:pos x="45" y="15"/>
                    </a:cxn>
                    <a:cxn ang="0">
                      <a:pos x="45" y="19"/>
                    </a:cxn>
                    <a:cxn ang="0">
                      <a:pos x="46" y="25"/>
                    </a:cxn>
                    <a:cxn ang="0">
                      <a:pos x="46" y="32"/>
                    </a:cxn>
                    <a:cxn ang="0">
                      <a:pos x="45" y="38"/>
                    </a:cxn>
                    <a:cxn ang="0">
                      <a:pos x="45" y="43"/>
                    </a:cxn>
                    <a:cxn ang="0">
                      <a:pos x="40" y="51"/>
                    </a:cxn>
                    <a:cxn ang="0">
                      <a:pos x="36" y="53"/>
                    </a:cxn>
                    <a:cxn ang="0">
                      <a:pos x="28" y="56"/>
                    </a:cxn>
                  </a:cxnLst>
                  <a:rect l="0" t="0" r="r" b="b"/>
                  <a:pathLst>
                    <a:path w="55" h="59">
                      <a:moveTo>
                        <a:pt x="55" y="30"/>
                      </a:moveTo>
                      <a:lnTo>
                        <a:pt x="53" y="18"/>
                      </a:lnTo>
                      <a:lnTo>
                        <a:pt x="48" y="9"/>
                      </a:lnTo>
                      <a:lnTo>
                        <a:pt x="38" y="2"/>
                      </a:lnTo>
                      <a:lnTo>
                        <a:pt x="28" y="0"/>
                      </a:lnTo>
                      <a:lnTo>
                        <a:pt x="17" y="2"/>
                      </a:lnTo>
                      <a:lnTo>
                        <a:pt x="8" y="9"/>
                      </a:lnTo>
                      <a:lnTo>
                        <a:pt x="3" y="18"/>
                      </a:lnTo>
                      <a:lnTo>
                        <a:pt x="0" y="30"/>
                      </a:lnTo>
                      <a:lnTo>
                        <a:pt x="3" y="42"/>
                      </a:lnTo>
                      <a:lnTo>
                        <a:pt x="8" y="51"/>
                      </a:lnTo>
                      <a:lnTo>
                        <a:pt x="17" y="56"/>
                      </a:lnTo>
                      <a:lnTo>
                        <a:pt x="28" y="59"/>
                      </a:lnTo>
                      <a:lnTo>
                        <a:pt x="38" y="56"/>
                      </a:lnTo>
                      <a:lnTo>
                        <a:pt x="48" y="51"/>
                      </a:lnTo>
                      <a:lnTo>
                        <a:pt x="54" y="42"/>
                      </a:lnTo>
                      <a:lnTo>
                        <a:pt x="55" y="30"/>
                      </a:lnTo>
                      <a:close/>
                      <a:moveTo>
                        <a:pt x="28" y="56"/>
                      </a:moveTo>
                      <a:lnTo>
                        <a:pt x="24" y="56"/>
                      </a:lnTo>
                      <a:lnTo>
                        <a:pt x="21" y="53"/>
                      </a:lnTo>
                      <a:lnTo>
                        <a:pt x="17" y="51"/>
                      </a:lnTo>
                      <a:lnTo>
                        <a:pt x="13" y="47"/>
                      </a:lnTo>
                      <a:lnTo>
                        <a:pt x="12" y="43"/>
                      </a:lnTo>
                      <a:lnTo>
                        <a:pt x="11" y="38"/>
                      </a:lnTo>
                      <a:lnTo>
                        <a:pt x="11" y="19"/>
                      </a:lnTo>
                      <a:lnTo>
                        <a:pt x="12" y="15"/>
                      </a:lnTo>
                      <a:lnTo>
                        <a:pt x="15" y="10"/>
                      </a:lnTo>
                      <a:lnTo>
                        <a:pt x="17" y="6"/>
                      </a:lnTo>
                      <a:lnTo>
                        <a:pt x="21" y="5"/>
                      </a:lnTo>
                      <a:lnTo>
                        <a:pt x="24" y="4"/>
                      </a:lnTo>
                      <a:lnTo>
                        <a:pt x="28" y="2"/>
                      </a:lnTo>
                      <a:lnTo>
                        <a:pt x="40" y="6"/>
                      </a:lnTo>
                      <a:lnTo>
                        <a:pt x="42" y="10"/>
                      </a:lnTo>
                      <a:lnTo>
                        <a:pt x="45" y="15"/>
                      </a:lnTo>
                      <a:lnTo>
                        <a:pt x="45" y="19"/>
                      </a:lnTo>
                      <a:lnTo>
                        <a:pt x="46" y="25"/>
                      </a:lnTo>
                      <a:lnTo>
                        <a:pt x="46" y="32"/>
                      </a:lnTo>
                      <a:lnTo>
                        <a:pt x="45" y="38"/>
                      </a:lnTo>
                      <a:lnTo>
                        <a:pt x="45" y="43"/>
                      </a:lnTo>
                      <a:lnTo>
                        <a:pt x="40" y="51"/>
                      </a:lnTo>
                      <a:lnTo>
                        <a:pt x="36" y="53"/>
                      </a:lnTo>
                      <a:lnTo>
                        <a:pt x="28" y="56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38" name="Freeform 98"/>
                <p:cNvSpPr>
                  <a:spLocks/>
                </p:cNvSpPr>
                <p:nvPr/>
              </p:nvSpPr>
              <p:spPr bwMode="auto">
                <a:xfrm>
                  <a:off x="3622" y="2275"/>
                  <a:ext cx="42" cy="56"/>
                </a:xfrm>
                <a:custGeom>
                  <a:avLst/>
                  <a:gdLst/>
                  <a:ahLst/>
                  <a:cxnLst>
                    <a:cxn ang="0">
                      <a:pos x="19" y="26"/>
                    </a:cxn>
                    <a:cxn ang="0">
                      <a:pos x="19" y="17"/>
                    </a:cxn>
                    <a:cxn ang="0">
                      <a:pos x="23" y="9"/>
                    </a:cxn>
                    <a:cxn ang="0">
                      <a:pos x="27" y="4"/>
                    </a:cxn>
                    <a:cxn ang="0">
                      <a:pos x="33" y="3"/>
                    </a:cxn>
                    <a:cxn ang="0">
                      <a:pos x="34" y="3"/>
                    </a:cxn>
                    <a:cxn ang="0">
                      <a:pos x="32" y="5"/>
                    </a:cxn>
                    <a:cxn ang="0">
                      <a:pos x="32" y="10"/>
                    </a:cxn>
                    <a:cxn ang="0">
                      <a:pos x="33" y="12"/>
                    </a:cxn>
                    <a:cxn ang="0">
                      <a:pos x="38" y="12"/>
                    </a:cxn>
                    <a:cxn ang="0">
                      <a:pos x="41" y="10"/>
                    </a:cxn>
                    <a:cxn ang="0">
                      <a:pos x="41" y="9"/>
                    </a:cxn>
                    <a:cxn ang="0">
                      <a:pos x="42" y="8"/>
                    </a:cxn>
                    <a:cxn ang="0">
                      <a:pos x="40" y="3"/>
                    </a:cxn>
                    <a:cxn ang="0">
                      <a:pos x="37" y="0"/>
                    </a:cxn>
                    <a:cxn ang="0">
                      <a:pos x="29" y="0"/>
                    </a:cxn>
                    <a:cxn ang="0">
                      <a:pos x="25" y="3"/>
                    </a:cxn>
                    <a:cxn ang="0">
                      <a:pos x="20" y="8"/>
                    </a:cxn>
                    <a:cxn ang="0">
                      <a:pos x="19" y="10"/>
                    </a:cxn>
                    <a:cxn ang="0">
                      <a:pos x="19" y="13"/>
                    </a:cxn>
                    <a:cxn ang="0">
                      <a:pos x="17" y="14"/>
                    </a:cxn>
                    <a:cxn ang="0">
                      <a:pos x="17" y="0"/>
                    </a:cxn>
                    <a:cxn ang="0">
                      <a:pos x="0" y="1"/>
                    </a:cxn>
                    <a:cxn ang="0">
                      <a:pos x="0" y="5"/>
                    </a:cxn>
                    <a:cxn ang="0">
                      <a:pos x="7" y="5"/>
                    </a:cxn>
                    <a:cxn ang="0">
                      <a:pos x="9" y="6"/>
                    </a:cxn>
                    <a:cxn ang="0">
                      <a:pos x="9" y="51"/>
                    </a:cxn>
                    <a:cxn ang="0">
                      <a:pos x="7" y="52"/>
                    </a:cxn>
                    <a:cxn ang="0">
                      <a:pos x="0" y="52"/>
                    </a:cxn>
                    <a:cxn ang="0">
                      <a:pos x="0" y="56"/>
                    </a:cxn>
                    <a:cxn ang="0">
                      <a:pos x="30" y="56"/>
                    </a:cxn>
                    <a:cxn ang="0">
                      <a:pos x="30" y="52"/>
                    </a:cxn>
                    <a:cxn ang="0">
                      <a:pos x="20" y="52"/>
                    </a:cxn>
                    <a:cxn ang="0">
                      <a:pos x="19" y="51"/>
                    </a:cxn>
                    <a:cxn ang="0">
                      <a:pos x="19" y="47"/>
                    </a:cxn>
                    <a:cxn ang="0">
                      <a:pos x="19" y="26"/>
                    </a:cxn>
                  </a:cxnLst>
                  <a:rect l="0" t="0" r="r" b="b"/>
                  <a:pathLst>
                    <a:path w="42" h="56">
                      <a:moveTo>
                        <a:pt x="19" y="26"/>
                      </a:moveTo>
                      <a:lnTo>
                        <a:pt x="19" y="17"/>
                      </a:lnTo>
                      <a:lnTo>
                        <a:pt x="23" y="9"/>
                      </a:lnTo>
                      <a:lnTo>
                        <a:pt x="27" y="4"/>
                      </a:lnTo>
                      <a:lnTo>
                        <a:pt x="33" y="3"/>
                      </a:lnTo>
                      <a:lnTo>
                        <a:pt x="34" y="3"/>
                      </a:lnTo>
                      <a:lnTo>
                        <a:pt x="32" y="5"/>
                      </a:lnTo>
                      <a:lnTo>
                        <a:pt x="32" y="10"/>
                      </a:lnTo>
                      <a:lnTo>
                        <a:pt x="33" y="12"/>
                      </a:lnTo>
                      <a:lnTo>
                        <a:pt x="38" y="12"/>
                      </a:lnTo>
                      <a:lnTo>
                        <a:pt x="41" y="10"/>
                      </a:lnTo>
                      <a:lnTo>
                        <a:pt x="41" y="9"/>
                      </a:lnTo>
                      <a:lnTo>
                        <a:pt x="42" y="8"/>
                      </a:lnTo>
                      <a:lnTo>
                        <a:pt x="40" y="3"/>
                      </a:lnTo>
                      <a:lnTo>
                        <a:pt x="37" y="0"/>
                      </a:lnTo>
                      <a:lnTo>
                        <a:pt x="29" y="0"/>
                      </a:lnTo>
                      <a:lnTo>
                        <a:pt x="25" y="3"/>
                      </a:lnTo>
                      <a:lnTo>
                        <a:pt x="20" y="8"/>
                      </a:lnTo>
                      <a:lnTo>
                        <a:pt x="19" y="10"/>
                      </a:lnTo>
                      <a:lnTo>
                        <a:pt x="19" y="13"/>
                      </a:lnTo>
                      <a:lnTo>
                        <a:pt x="17" y="14"/>
                      </a:lnTo>
                      <a:lnTo>
                        <a:pt x="17" y="0"/>
                      </a:lnTo>
                      <a:lnTo>
                        <a:pt x="0" y="1"/>
                      </a:lnTo>
                      <a:lnTo>
                        <a:pt x="0" y="5"/>
                      </a:lnTo>
                      <a:lnTo>
                        <a:pt x="7" y="5"/>
                      </a:lnTo>
                      <a:lnTo>
                        <a:pt x="9" y="6"/>
                      </a:lnTo>
                      <a:lnTo>
                        <a:pt x="9" y="51"/>
                      </a:lnTo>
                      <a:lnTo>
                        <a:pt x="7" y="52"/>
                      </a:lnTo>
                      <a:lnTo>
                        <a:pt x="0" y="52"/>
                      </a:lnTo>
                      <a:lnTo>
                        <a:pt x="0" y="56"/>
                      </a:lnTo>
                      <a:lnTo>
                        <a:pt x="30" y="56"/>
                      </a:lnTo>
                      <a:lnTo>
                        <a:pt x="30" y="52"/>
                      </a:lnTo>
                      <a:lnTo>
                        <a:pt x="20" y="52"/>
                      </a:lnTo>
                      <a:lnTo>
                        <a:pt x="19" y="51"/>
                      </a:lnTo>
                      <a:lnTo>
                        <a:pt x="19" y="47"/>
                      </a:lnTo>
                      <a:lnTo>
                        <a:pt x="19" y="26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39" name="Freeform 99"/>
                <p:cNvSpPr>
                  <a:spLocks/>
                </p:cNvSpPr>
                <p:nvPr/>
              </p:nvSpPr>
              <p:spPr bwMode="auto">
                <a:xfrm>
                  <a:off x="3710" y="2251"/>
                  <a:ext cx="40" cy="82"/>
                </a:xfrm>
                <a:custGeom>
                  <a:avLst/>
                  <a:gdLst/>
                  <a:ahLst/>
                  <a:cxnLst>
                    <a:cxn ang="0">
                      <a:pos x="24" y="29"/>
                    </a:cxn>
                    <a:cxn ang="0">
                      <a:pos x="37" y="29"/>
                    </a:cxn>
                    <a:cxn ang="0">
                      <a:pos x="40" y="27"/>
                    </a:cxn>
                    <a:cxn ang="0">
                      <a:pos x="38" y="25"/>
                    </a:cxn>
                    <a:cxn ang="0">
                      <a:pos x="24" y="25"/>
                    </a:cxn>
                    <a:cxn ang="0">
                      <a:pos x="29" y="7"/>
                    </a:cxn>
                    <a:cxn ang="0">
                      <a:pos x="29" y="2"/>
                    </a:cxn>
                    <a:cxn ang="0">
                      <a:pos x="28" y="0"/>
                    </a:cxn>
                    <a:cxn ang="0">
                      <a:pos x="24" y="0"/>
                    </a:cxn>
                    <a:cxn ang="0">
                      <a:pos x="23" y="2"/>
                    </a:cxn>
                    <a:cxn ang="0">
                      <a:pos x="21" y="4"/>
                    </a:cxn>
                    <a:cxn ang="0">
                      <a:pos x="16" y="25"/>
                    </a:cxn>
                    <a:cxn ang="0">
                      <a:pos x="0" y="25"/>
                    </a:cxn>
                    <a:cxn ang="0">
                      <a:pos x="0" y="28"/>
                    </a:cxn>
                    <a:cxn ang="0">
                      <a:pos x="2" y="29"/>
                    </a:cxn>
                    <a:cxn ang="0">
                      <a:pos x="15" y="29"/>
                    </a:cxn>
                    <a:cxn ang="0">
                      <a:pos x="7" y="62"/>
                    </a:cxn>
                    <a:cxn ang="0">
                      <a:pos x="5" y="65"/>
                    </a:cxn>
                    <a:cxn ang="0">
                      <a:pos x="5" y="74"/>
                    </a:cxn>
                    <a:cxn ang="0">
                      <a:pos x="7" y="76"/>
                    </a:cxn>
                    <a:cxn ang="0">
                      <a:pos x="9" y="79"/>
                    </a:cxn>
                    <a:cxn ang="0">
                      <a:pos x="13" y="82"/>
                    </a:cxn>
                    <a:cxn ang="0">
                      <a:pos x="17" y="82"/>
                    </a:cxn>
                    <a:cxn ang="0">
                      <a:pos x="25" y="79"/>
                    </a:cxn>
                    <a:cxn ang="0">
                      <a:pos x="32" y="72"/>
                    </a:cxn>
                    <a:cxn ang="0">
                      <a:pos x="34" y="69"/>
                    </a:cxn>
                    <a:cxn ang="0">
                      <a:pos x="37" y="63"/>
                    </a:cxn>
                    <a:cxn ang="0">
                      <a:pos x="37" y="61"/>
                    </a:cxn>
                    <a:cxn ang="0">
                      <a:pos x="34" y="61"/>
                    </a:cxn>
                    <a:cxn ang="0">
                      <a:pos x="34" y="62"/>
                    </a:cxn>
                    <a:cxn ang="0">
                      <a:pos x="33" y="63"/>
                    </a:cxn>
                    <a:cxn ang="0">
                      <a:pos x="32" y="67"/>
                    </a:cxn>
                    <a:cxn ang="0">
                      <a:pos x="29" y="71"/>
                    </a:cxn>
                    <a:cxn ang="0">
                      <a:pos x="25" y="75"/>
                    </a:cxn>
                    <a:cxn ang="0">
                      <a:pos x="21" y="78"/>
                    </a:cxn>
                    <a:cxn ang="0">
                      <a:pos x="17" y="79"/>
                    </a:cxn>
                    <a:cxn ang="0">
                      <a:pos x="15" y="79"/>
                    </a:cxn>
                    <a:cxn ang="0">
                      <a:pos x="13" y="78"/>
                    </a:cxn>
                    <a:cxn ang="0">
                      <a:pos x="13" y="69"/>
                    </a:cxn>
                    <a:cxn ang="0">
                      <a:pos x="24" y="29"/>
                    </a:cxn>
                  </a:cxnLst>
                  <a:rect l="0" t="0" r="r" b="b"/>
                  <a:pathLst>
                    <a:path w="40" h="82">
                      <a:moveTo>
                        <a:pt x="24" y="29"/>
                      </a:moveTo>
                      <a:lnTo>
                        <a:pt x="37" y="29"/>
                      </a:lnTo>
                      <a:lnTo>
                        <a:pt x="40" y="27"/>
                      </a:lnTo>
                      <a:lnTo>
                        <a:pt x="38" y="25"/>
                      </a:lnTo>
                      <a:lnTo>
                        <a:pt x="24" y="25"/>
                      </a:lnTo>
                      <a:lnTo>
                        <a:pt x="29" y="7"/>
                      </a:lnTo>
                      <a:lnTo>
                        <a:pt x="29" y="2"/>
                      </a:lnTo>
                      <a:lnTo>
                        <a:pt x="28" y="0"/>
                      </a:lnTo>
                      <a:lnTo>
                        <a:pt x="24" y="0"/>
                      </a:lnTo>
                      <a:lnTo>
                        <a:pt x="23" y="2"/>
                      </a:lnTo>
                      <a:lnTo>
                        <a:pt x="21" y="4"/>
                      </a:lnTo>
                      <a:lnTo>
                        <a:pt x="16" y="25"/>
                      </a:lnTo>
                      <a:lnTo>
                        <a:pt x="0" y="25"/>
                      </a:lnTo>
                      <a:lnTo>
                        <a:pt x="0" y="28"/>
                      </a:lnTo>
                      <a:lnTo>
                        <a:pt x="2" y="29"/>
                      </a:lnTo>
                      <a:lnTo>
                        <a:pt x="15" y="29"/>
                      </a:lnTo>
                      <a:lnTo>
                        <a:pt x="7" y="62"/>
                      </a:lnTo>
                      <a:lnTo>
                        <a:pt x="5" y="65"/>
                      </a:lnTo>
                      <a:lnTo>
                        <a:pt x="5" y="74"/>
                      </a:lnTo>
                      <a:lnTo>
                        <a:pt x="7" y="76"/>
                      </a:lnTo>
                      <a:lnTo>
                        <a:pt x="9" y="79"/>
                      </a:lnTo>
                      <a:lnTo>
                        <a:pt x="13" y="82"/>
                      </a:lnTo>
                      <a:lnTo>
                        <a:pt x="17" y="82"/>
                      </a:lnTo>
                      <a:lnTo>
                        <a:pt x="25" y="79"/>
                      </a:lnTo>
                      <a:lnTo>
                        <a:pt x="32" y="72"/>
                      </a:lnTo>
                      <a:lnTo>
                        <a:pt x="34" y="69"/>
                      </a:lnTo>
                      <a:lnTo>
                        <a:pt x="37" y="63"/>
                      </a:lnTo>
                      <a:lnTo>
                        <a:pt x="37" y="61"/>
                      </a:lnTo>
                      <a:lnTo>
                        <a:pt x="34" y="61"/>
                      </a:lnTo>
                      <a:lnTo>
                        <a:pt x="34" y="62"/>
                      </a:lnTo>
                      <a:lnTo>
                        <a:pt x="33" y="63"/>
                      </a:lnTo>
                      <a:lnTo>
                        <a:pt x="32" y="67"/>
                      </a:lnTo>
                      <a:lnTo>
                        <a:pt x="29" y="71"/>
                      </a:lnTo>
                      <a:lnTo>
                        <a:pt x="25" y="75"/>
                      </a:lnTo>
                      <a:lnTo>
                        <a:pt x="21" y="78"/>
                      </a:lnTo>
                      <a:lnTo>
                        <a:pt x="17" y="79"/>
                      </a:lnTo>
                      <a:lnTo>
                        <a:pt x="15" y="79"/>
                      </a:lnTo>
                      <a:lnTo>
                        <a:pt x="13" y="78"/>
                      </a:lnTo>
                      <a:lnTo>
                        <a:pt x="13" y="69"/>
                      </a:lnTo>
                      <a:lnTo>
                        <a:pt x="24" y="29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40" name="Rectangle 100"/>
                <p:cNvSpPr>
                  <a:spLocks noChangeArrowheads="1"/>
                </p:cNvSpPr>
                <p:nvPr/>
              </p:nvSpPr>
              <p:spPr bwMode="auto">
                <a:xfrm>
                  <a:off x="3764" y="2232"/>
                  <a:ext cx="45" cy="2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41" name="Freeform 101"/>
                <p:cNvSpPr>
                  <a:spLocks/>
                </p:cNvSpPr>
                <p:nvPr/>
              </p:nvSpPr>
              <p:spPr bwMode="auto">
                <a:xfrm>
                  <a:off x="3756" y="2251"/>
                  <a:ext cx="40" cy="82"/>
                </a:xfrm>
                <a:custGeom>
                  <a:avLst/>
                  <a:gdLst/>
                  <a:ahLst/>
                  <a:cxnLst>
                    <a:cxn ang="0">
                      <a:pos x="24" y="29"/>
                    </a:cxn>
                    <a:cxn ang="0">
                      <a:pos x="37" y="29"/>
                    </a:cxn>
                    <a:cxn ang="0">
                      <a:pos x="40" y="27"/>
                    </a:cxn>
                    <a:cxn ang="0">
                      <a:pos x="38" y="25"/>
                    </a:cxn>
                    <a:cxn ang="0">
                      <a:pos x="24" y="25"/>
                    </a:cxn>
                    <a:cxn ang="0">
                      <a:pos x="29" y="7"/>
                    </a:cxn>
                    <a:cxn ang="0">
                      <a:pos x="29" y="2"/>
                    </a:cxn>
                    <a:cxn ang="0">
                      <a:pos x="28" y="0"/>
                    </a:cxn>
                    <a:cxn ang="0">
                      <a:pos x="24" y="0"/>
                    </a:cxn>
                    <a:cxn ang="0">
                      <a:pos x="22" y="2"/>
                    </a:cxn>
                    <a:cxn ang="0">
                      <a:pos x="21" y="4"/>
                    </a:cxn>
                    <a:cxn ang="0">
                      <a:pos x="16" y="25"/>
                    </a:cxn>
                    <a:cxn ang="0">
                      <a:pos x="0" y="25"/>
                    </a:cxn>
                    <a:cxn ang="0">
                      <a:pos x="0" y="28"/>
                    </a:cxn>
                    <a:cxn ang="0">
                      <a:pos x="1" y="29"/>
                    </a:cxn>
                    <a:cxn ang="0">
                      <a:pos x="15" y="29"/>
                    </a:cxn>
                    <a:cxn ang="0">
                      <a:pos x="7" y="62"/>
                    </a:cxn>
                    <a:cxn ang="0">
                      <a:pos x="5" y="65"/>
                    </a:cxn>
                    <a:cxn ang="0">
                      <a:pos x="5" y="74"/>
                    </a:cxn>
                    <a:cxn ang="0">
                      <a:pos x="7" y="76"/>
                    </a:cxn>
                    <a:cxn ang="0">
                      <a:pos x="9" y="79"/>
                    </a:cxn>
                    <a:cxn ang="0">
                      <a:pos x="13" y="82"/>
                    </a:cxn>
                    <a:cxn ang="0">
                      <a:pos x="17" y="82"/>
                    </a:cxn>
                    <a:cxn ang="0">
                      <a:pos x="25" y="79"/>
                    </a:cxn>
                    <a:cxn ang="0">
                      <a:pos x="32" y="72"/>
                    </a:cxn>
                    <a:cxn ang="0">
                      <a:pos x="34" y="69"/>
                    </a:cxn>
                    <a:cxn ang="0">
                      <a:pos x="37" y="63"/>
                    </a:cxn>
                    <a:cxn ang="0">
                      <a:pos x="37" y="61"/>
                    </a:cxn>
                    <a:cxn ang="0">
                      <a:pos x="34" y="61"/>
                    </a:cxn>
                    <a:cxn ang="0">
                      <a:pos x="34" y="62"/>
                    </a:cxn>
                    <a:cxn ang="0">
                      <a:pos x="33" y="63"/>
                    </a:cxn>
                    <a:cxn ang="0">
                      <a:pos x="32" y="67"/>
                    </a:cxn>
                    <a:cxn ang="0">
                      <a:pos x="29" y="71"/>
                    </a:cxn>
                    <a:cxn ang="0">
                      <a:pos x="25" y="75"/>
                    </a:cxn>
                    <a:cxn ang="0">
                      <a:pos x="21" y="78"/>
                    </a:cxn>
                    <a:cxn ang="0">
                      <a:pos x="17" y="79"/>
                    </a:cxn>
                    <a:cxn ang="0">
                      <a:pos x="15" y="79"/>
                    </a:cxn>
                    <a:cxn ang="0">
                      <a:pos x="13" y="78"/>
                    </a:cxn>
                    <a:cxn ang="0">
                      <a:pos x="13" y="69"/>
                    </a:cxn>
                    <a:cxn ang="0">
                      <a:pos x="24" y="29"/>
                    </a:cxn>
                  </a:cxnLst>
                  <a:rect l="0" t="0" r="r" b="b"/>
                  <a:pathLst>
                    <a:path w="40" h="82">
                      <a:moveTo>
                        <a:pt x="24" y="29"/>
                      </a:moveTo>
                      <a:lnTo>
                        <a:pt x="37" y="29"/>
                      </a:lnTo>
                      <a:lnTo>
                        <a:pt x="40" y="27"/>
                      </a:lnTo>
                      <a:lnTo>
                        <a:pt x="38" y="25"/>
                      </a:lnTo>
                      <a:lnTo>
                        <a:pt x="24" y="25"/>
                      </a:lnTo>
                      <a:lnTo>
                        <a:pt x="29" y="7"/>
                      </a:lnTo>
                      <a:lnTo>
                        <a:pt x="29" y="2"/>
                      </a:lnTo>
                      <a:lnTo>
                        <a:pt x="28" y="0"/>
                      </a:lnTo>
                      <a:lnTo>
                        <a:pt x="24" y="0"/>
                      </a:lnTo>
                      <a:lnTo>
                        <a:pt x="22" y="2"/>
                      </a:lnTo>
                      <a:lnTo>
                        <a:pt x="21" y="4"/>
                      </a:lnTo>
                      <a:lnTo>
                        <a:pt x="16" y="25"/>
                      </a:lnTo>
                      <a:lnTo>
                        <a:pt x="0" y="25"/>
                      </a:lnTo>
                      <a:lnTo>
                        <a:pt x="0" y="28"/>
                      </a:lnTo>
                      <a:lnTo>
                        <a:pt x="1" y="29"/>
                      </a:lnTo>
                      <a:lnTo>
                        <a:pt x="15" y="29"/>
                      </a:lnTo>
                      <a:lnTo>
                        <a:pt x="7" y="62"/>
                      </a:lnTo>
                      <a:lnTo>
                        <a:pt x="5" y="65"/>
                      </a:lnTo>
                      <a:lnTo>
                        <a:pt x="5" y="74"/>
                      </a:lnTo>
                      <a:lnTo>
                        <a:pt x="7" y="76"/>
                      </a:lnTo>
                      <a:lnTo>
                        <a:pt x="9" y="79"/>
                      </a:lnTo>
                      <a:lnTo>
                        <a:pt x="13" y="82"/>
                      </a:lnTo>
                      <a:lnTo>
                        <a:pt x="17" y="82"/>
                      </a:lnTo>
                      <a:lnTo>
                        <a:pt x="25" y="79"/>
                      </a:lnTo>
                      <a:lnTo>
                        <a:pt x="32" y="72"/>
                      </a:lnTo>
                      <a:lnTo>
                        <a:pt x="34" y="69"/>
                      </a:lnTo>
                      <a:lnTo>
                        <a:pt x="37" y="63"/>
                      </a:lnTo>
                      <a:lnTo>
                        <a:pt x="37" y="61"/>
                      </a:lnTo>
                      <a:lnTo>
                        <a:pt x="34" y="61"/>
                      </a:lnTo>
                      <a:lnTo>
                        <a:pt x="34" y="62"/>
                      </a:lnTo>
                      <a:lnTo>
                        <a:pt x="33" y="63"/>
                      </a:lnTo>
                      <a:lnTo>
                        <a:pt x="32" y="67"/>
                      </a:lnTo>
                      <a:lnTo>
                        <a:pt x="29" y="71"/>
                      </a:lnTo>
                      <a:lnTo>
                        <a:pt x="25" y="75"/>
                      </a:lnTo>
                      <a:lnTo>
                        <a:pt x="21" y="78"/>
                      </a:lnTo>
                      <a:lnTo>
                        <a:pt x="17" y="79"/>
                      </a:lnTo>
                      <a:lnTo>
                        <a:pt x="15" y="79"/>
                      </a:lnTo>
                      <a:lnTo>
                        <a:pt x="13" y="78"/>
                      </a:lnTo>
                      <a:lnTo>
                        <a:pt x="13" y="69"/>
                      </a:lnTo>
                      <a:lnTo>
                        <a:pt x="24" y="29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42" name="Freeform 102"/>
                <p:cNvSpPr>
                  <a:spLocks/>
                </p:cNvSpPr>
                <p:nvPr/>
              </p:nvSpPr>
              <p:spPr bwMode="auto">
                <a:xfrm>
                  <a:off x="3807" y="2243"/>
                  <a:ext cx="104" cy="88"/>
                </a:xfrm>
                <a:custGeom>
                  <a:avLst/>
                  <a:gdLst/>
                  <a:ahLst/>
                  <a:cxnLst>
                    <a:cxn ang="0">
                      <a:pos x="91" y="7"/>
                    </a:cxn>
                    <a:cxn ang="0">
                      <a:pos x="94" y="6"/>
                    </a:cxn>
                    <a:cxn ang="0">
                      <a:pos x="103" y="4"/>
                    </a:cxn>
                    <a:cxn ang="0">
                      <a:pos x="104" y="0"/>
                    </a:cxn>
                    <a:cxn ang="0">
                      <a:pos x="70" y="4"/>
                    </a:cxn>
                    <a:cxn ang="0">
                      <a:pos x="80" y="6"/>
                    </a:cxn>
                    <a:cxn ang="0">
                      <a:pos x="73" y="41"/>
                    </a:cxn>
                    <a:cxn ang="0">
                      <a:pos x="41" y="10"/>
                    </a:cxn>
                    <a:cxn ang="0">
                      <a:pos x="42" y="6"/>
                    </a:cxn>
                    <a:cxn ang="0">
                      <a:pos x="48" y="4"/>
                    </a:cxn>
                    <a:cxn ang="0">
                      <a:pos x="54" y="3"/>
                    </a:cxn>
                    <a:cxn ang="0">
                      <a:pos x="55" y="0"/>
                    </a:cxn>
                    <a:cxn ang="0">
                      <a:pos x="21" y="2"/>
                    </a:cxn>
                    <a:cxn ang="0">
                      <a:pos x="21" y="4"/>
                    </a:cxn>
                    <a:cxn ang="0">
                      <a:pos x="32" y="6"/>
                    </a:cxn>
                    <a:cxn ang="0">
                      <a:pos x="31" y="10"/>
                    </a:cxn>
                    <a:cxn ang="0">
                      <a:pos x="13" y="82"/>
                    </a:cxn>
                    <a:cxn ang="0">
                      <a:pos x="2" y="84"/>
                    </a:cxn>
                    <a:cxn ang="0">
                      <a:pos x="0" y="88"/>
                    </a:cxn>
                    <a:cxn ang="0">
                      <a:pos x="33" y="87"/>
                    </a:cxn>
                    <a:cxn ang="0">
                      <a:pos x="34" y="84"/>
                    </a:cxn>
                    <a:cxn ang="0">
                      <a:pos x="24" y="83"/>
                    </a:cxn>
                    <a:cxn ang="0">
                      <a:pos x="23" y="82"/>
                    </a:cxn>
                    <a:cxn ang="0">
                      <a:pos x="32" y="45"/>
                    </a:cxn>
                    <a:cxn ang="0">
                      <a:pos x="70" y="52"/>
                    </a:cxn>
                    <a:cxn ang="0">
                      <a:pos x="63" y="78"/>
                    </a:cxn>
                    <a:cxn ang="0">
                      <a:pos x="59" y="84"/>
                    </a:cxn>
                    <a:cxn ang="0">
                      <a:pos x="49" y="86"/>
                    </a:cxn>
                    <a:cxn ang="0">
                      <a:pos x="82" y="88"/>
                    </a:cxn>
                    <a:cxn ang="0">
                      <a:pos x="83" y="84"/>
                    </a:cxn>
                    <a:cxn ang="0">
                      <a:pos x="73" y="83"/>
                    </a:cxn>
                    <a:cxn ang="0">
                      <a:pos x="90" y="10"/>
                    </a:cxn>
                  </a:cxnLst>
                  <a:rect l="0" t="0" r="r" b="b"/>
                  <a:pathLst>
                    <a:path w="104" h="88">
                      <a:moveTo>
                        <a:pt x="90" y="10"/>
                      </a:moveTo>
                      <a:lnTo>
                        <a:pt x="91" y="7"/>
                      </a:lnTo>
                      <a:lnTo>
                        <a:pt x="91" y="6"/>
                      </a:lnTo>
                      <a:lnTo>
                        <a:pt x="94" y="6"/>
                      </a:lnTo>
                      <a:lnTo>
                        <a:pt x="96" y="4"/>
                      </a:lnTo>
                      <a:lnTo>
                        <a:pt x="103" y="4"/>
                      </a:lnTo>
                      <a:lnTo>
                        <a:pt x="104" y="3"/>
                      </a:lnTo>
                      <a:lnTo>
                        <a:pt x="104" y="0"/>
                      </a:lnTo>
                      <a:lnTo>
                        <a:pt x="70" y="0"/>
                      </a:lnTo>
                      <a:lnTo>
                        <a:pt x="70" y="4"/>
                      </a:lnTo>
                      <a:lnTo>
                        <a:pt x="79" y="4"/>
                      </a:lnTo>
                      <a:lnTo>
                        <a:pt x="80" y="6"/>
                      </a:lnTo>
                      <a:lnTo>
                        <a:pt x="80" y="10"/>
                      </a:lnTo>
                      <a:lnTo>
                        <a:pt x="73" y="41"/>
                      </a:lnTo>
                      <a:lnTo>
                        <a:pt x="33" y="41"/>
                      </a:lnTo>
                      <a:lnTo>
                        <a:pt x="41" y="10"/>
                      </a:lnTo>
                      <a:lnTo>
                        <a:pt x="42" y="7"/>
                      </a:lnTo>
                      <a:lnTo>
                        <a:pt x="42" y="6"/>
                      </a:lnTo>
                      <a:lnTo>
                        <a:pt x="44" y="6"/>
                      </a:lnTo>
                      <a:lnTo>
                        <a:pt x="48" y="4"/>
                      </a:lnTo>
                      <a:lnTo>
                        <a:pt x="54" y="4"/>
                      </a:lnTo>
                      <a:lnTo>
                        <a:pt x="54" y="3"/>
                      </a:lnTo>
                      <a:lnTo>
                        <a:pt x="55" y="2"/>
                      </a:lnTo>
                      <a:lnTo>
                        <a:pt x="55" y="0"/>
                      </a:lnTo>
                      <a:lnTo>
                        <a:pt x="21" y="0"/>
                      </a:lnTo>
                      <a:lnTo>
                        <a:pt x="21" y="2"/>
                      </a:lnTo>
                      <a:lnTo>
                        <a:pt x="20" y="3"/>
                      </a:lnTo>
                      <a:lnTo>
                        <a:pt x="21" y="4"/>
                      </a:lnTo>
                      <a:lnTo>
                        <a:pt x="31" y="4"/>
                      </a:lnTo>
                      <a:lnTo>
                        <a:pt x="32" y="6"/>
                      </a:lnTo>
                      <a:lnTo>
                        <a:pt x="32" y="8"/>
                      </a:lnTo>
                      <a:lnTo>
                        <a:pt x="31" y="10"/>
                      </a:lnTo>
                      <a:lnTo>
                        <a:pt x="13" y="79"/>
                      </a:lnTo>
                      <a:lnTo>
                        <a:pt x="13" y="82"/>
                      </a:lnTo>
                      <a:lnTo>
                        <a:pt x="11" y="84"/>
                      </a:lnTo>
                      <a:lnTo>
                        <a:pt x="2" y="84"/>
                      </a:lnTo>
                      <a:lnTo>
                        <a:pt x="0" y="86"/>
                      </a:lnTo>
                      <a:lnTo>
                        <a:pt x="0" y="88"/>
                      </a:lnTo>
                      <a:lnTo>
                        <a:pt x="33" y="88"/>
                      </a:lnTo>
                      <a:lnTo>
                        <a:pt x="33" y="87"/>
                      </a:lnTo>
                      <a:lnTo>
                        <a:pt x="34" y="86"/>
                      </a:lnTo>
                      <a:lnTo>
                        <a:pt x="34" y="84"/>
                      </a:lnTo>
                      <a:lnTo>
                        <a:pt x="25" y="84"/>
                      </a:lnTo>
                      <a:lnTo>
                        <a:pt x="24" y="83"/>
                      </a:lnTo>
                      <a:lnTo>
                        <a:pt x="23" y="83"/>
                      </a:lnTo>
                      <a:lnTo>
                        <a:pt x="23" y="82"/>
                      </a:lnTo>
                      <a:lnTo>
                        <a:pt x="24" y="80"/>
                      </a:lnTo>
                      <a:lnTo>
                        <a:pt x="32" y="45"/>
                      </a:lnTo>
                      <a:lnTo>
                        <a:pt x="71" y="45"/>
                      </a:lnTo>
                      <a:lnTo>
                        <a:pt x="70" y="52"/>
                      </a:lnTo>
                      <a:lnTo>
                        <a:pt x="65" y="70"/>
                      </a:lnTo>
                      <a:lnTo>
                        <a:pt x="63" y="78"/>
                      </a:lnTo>
                      <a:lnTo>
                        <a:pt x="61" y="83"/>
                      </a:lnTo>
                      <a:lnTo>
                        <a:pt x="59" y="84"/>
                      </a:lnTo>
                      <a:lnTo>
                        <a:pt x="50" y="84"/>
                      </a:lnTo>
                      <a:lnTo>
                        <a:pt x="49" y="86"/>
                      </a:lnTo>
                      <a:lnTo>
                        <a:pt x="49" y="88"/>
                      </a:lnTo>
                      <a:lnTo>
                        <a:pt x="82" y="88"/>
                      </a:lnTo>
                      <a:lnTo>
                        <a:pt x="83" y="87"/>
                      </a:lnTo>
                      <a:lnTo>
                        <a:pt x="83" y="84"/>
                      </a:lnTo>
                      <a:lnTo>
                        <a:pt x="74" y="84"/>
                      </a:lnTo>
                      <a:lnTo>
                        <a:pt x="73" y="83"/>
                      </a:lnTo>
                      <a:lnTo>
                        <a:pt x="73" y="80"/>
                      </a:lnTo>
                      <a:lnTo>
                        <a:pt x="90" y="1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43" name="Rectangle 103"/>
                <p:cNvSpPr>
                  <a:spLocks noChangeArrowheads="1"/>
                </p:cNvSpPr>
                <p:nvPr/>
              </p:nvSpPr>
              <p:spPr bwMode="auto">
                <a:xfrm>
                  <a:off x="5040" y="2224"/>
                  <a:ext cx="5" cy="156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44" name="Rectangle 104"/>
                <p:cNvSpPr>
                  <a:spLocks noChangeArrowheads="1"/>
                </p:cNvSpPr>
                <p:nvPr/>
              </p:nvSpPr>
              <p:spPr bwMode="auto">
                <a:xfrm>
                  <a:off x="719" y="2375"/>
                  <a:ext cx="5" cy="156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45" name="Freeform 105"/>
                <p:cNvSpPr>
                  <a:spLocks noEditPoints="1"/>
                </p:cNvSpPr>
                <p:nvPr/>
              </p:nvSpPr>
              <p:spPr bwMode="auto">
                <a:xfrm>
                  <a:off x="787" y="2401"/>
                  <a:ext cx="52" cy="88"/>
                </a:xfrm>
                <a:custGeom>
                  <a:avLst/>
                  <a:gdLst/>
                  <a:ahLst/>
                  <a:cxnLst>
                    <a:cxn ang="0">
                      <a:pos x="12" y="24"/>
                    </a:cxn>
                    <a:cxn ang="0">
                      <a:pos x="22" y="7"/>
                    </a:cxn>
                    <a:cxn ang="0">
                      <a:pos x="33" y="3"/>
                    </a:cxn>
                    <a:cxn ang="0">
                      <a:pos x="39" y="4"/>
                    </a:cxn>
                    <a:cxn ang="0">
                      <a:pos x="45" y="8"/>
                    </a:cxn>
                    <a:cxn ang="0">
                      <a:pos x="39" y="10"/>
                    </a:cxn>
                    <a:cxn ang="0">
                      <a:pos x="41" y="18"/>
                    </a:cxn>
                    <a:cxn ang="0">
                      <a:pos x="49" y="16"/>
                    </a:cxn>
                    <a:cxn ang="0">
                      <a:pos x="49" y="9"/>
                    </a:cxn>
                    <a:cxn ang="0">
                      <a:pos x="42" y="1"/>
                    </a:cxn>
                    <a:cxn ang="0">
                      <a:pos x="33" y="0"/>
                    </a:cxn>
                    <a:cxn ang="0">
                      <a:pos x="14" y="8"/>
                    </a:cxn>
                    <a:cxn ang="0">
                      <a:pos x="1" y="29"/>
                    </a:cxn>
                    <a:cxn ang="0">
                      <a:pos x="1" y="63"/>
                    </a:cxn>
                    <a:cxn ang="0">
                      <a:pos x="12" y="83"/>
                    </a:cxn>
                    <a:cxn ang="0">
                      <a:pos x="26" y="88"/>
                    </a:cxn>
                    <a:cxn ang="0">
                      <a:pos x="45" y="80"/>
                    </a:cxn>
                    <a:cxn ang="0">
                      <a:pos x="52" y="59"/>
                    </a:cxn>
                    <a:cxn ang="0">
                      <a:pos x="45" y="38"/>
                    </a:cxn>
                    <a:cxn ang="0">
                      <a:pos x="28" y="30"/>
                    </a:cxn>
                    <a:cxn ang="0">
                      <a:pos x="17" y="34"/>
                    </a:cxn>
                    <a:cxn ang="0">
                      <a:pos x="10" y="45"/>
                    </a:cxn>
                    <a:cxn ang="0">
                      <a:pos x="26" y="84"/>
                    </a:cxn>
                    <a:cxn ang="0">
                      <a:pos x="20" y="83"/>
                    </a:cxn>
                    <a:cxn ang="0">
                      <a:pos x="14" y="76"/>
                    </a:cxn>
                    <a:cxn ang="0">
                      <a:pos x="12" y="72"/>
                    </a:cxn>
                    <a:cxn ang="0">
                      <a:pos x="10" y="62"/>
                    </a:cxn>
                    <a:cxn ang="0">
                      <a:pos x="12" y="49"/>
                    </a:cxn>
                    <a:cxn ang="0">
                      <a:pos x="20" y="35"/>
                    </a:cxn>
                    <a:cxn ang="0">
                      <a:pos x="31" y="34"/>
                    </a:cxn>
                    <a:cxn ang="0">
                      <a:pos x="39" y="42"/>
                    </a:cxn>
                    <a:cxn ang="0">
                      <a:pos x="42" y="54"/>
                    </a:cxn>
                    <a:cxn ang="0">
                      <a:pos x="39" y="76"/>
                    </a:cxn>
                    <a:cxn ang="0">
                      <a:pos x="34" y="83"/>
                    </a:cxn>
                    <a:cxn ang="0">
                      <a:pos x="26" y="84"/>
                    </a:cxn>
                  </a:cxnLst>
                  <a:rect l="0" t="0" r="r" b="b"/>
                  <a:pathLst>
                    <a:path w="52" h="88">
                      <a:moveTo>
                        <a:pt x="10" y="41"/>
                      </a:moveTo>
                      <a:lnTo>
                        <a:pt x="12" y="24"/>
                      </a:lnTo>
                      <a:lnTo>
                        <a:pt x="17" y="13"/>
                      </a:lnTo>
                      <a:lnTo>
                        <a:pt x="22" y="7"/>
                      </a:lnTo>
                      <a:lnTo>
                        <a:pt x="29" y="4"/>
                      </a:lnTo>
                      <a:lnTo>
                        <a:pt x="33" y="3"/>
                      </a:lnTo>
                      <a:lnTo>
                        <a:pt x="37" y="3"/>
                      </a:lnTo>
                      <a:lnTo>
                        <a:pt x="39" y="4"/>
                      </a:lnTo>
                      <a:lnTo>
                        <a:pt x="43" y="5"/>
                      </a:lnTo>
                      <a:lnTo>
                        <a:pt x="45" y="8"/>
                      </a:lnTo>
                      <a:lnTo>
                        <a:pt x="42" y="8"/>
                      </a:lnTo>
                      <a:lnTo>
                        <a:pt x="39" y="10"/>
                      </a:lnTo>
                      <a:lnTo>
                        <a:pt x="38" y="13"/>
                      </a:lnTo>
                      <a:lnTo>
                        <a:pt x="41" y="18"/>
                      </a:lnTo>
                      <a:lnTo>
                        <a:pt x="46" y="18"/>
                      </a:lnTo>
                      <a:lnTo>
                        <a:pt x="49" y="16"/>
                      </a:lnTo>
                      <a:lnTo>
                        <a:pt x="50" y="13"/>
                      </a:lnTo>
                      <a:lnTo>
                        <a:pt x="49" y="9"/>
                      </a:lnTo>
                      <a:lnTo>
                        <a:pt x="46" y="4"/>
                      </a:lnTo>
                      <a:lnTo>
                        <a:pt x="42" y="1"/>
                      </a:lnTo>
                      <a:lnTo>
                        <a:pt x="38" y="0"/>
                      </a:lnTo>
                      <a:lnTo>
                        <a:pt x="33" y="0"/>
                      </a:lnTo>
                      <a:lnTo>
                        <a:pt x="24" y="1"/>
                      </a:lnTo>
                      <a:lnTo>
                        <a:pt x="14" y="8"/>
                      </a:lnTo>
                      <a:lnTo>
                        <a:pt x="7" y="17"/>
                      </a:lnTo>
                      <a:lnTo>
                        <a:pt x="1" y="29"/>
                      </a:lnTo>
                      <a:lnTo>
                        <a:pt x="0" y="45"/>
                      </a:lnTo>
                      <a:lnTo>
                        <a:pt x="1" y="63"/>
                      </a:lnTo>
                      <a:lnTo>
                        <a:pt x="7" y="75"/>
                      </a:lnTo>
                      <a:lnTo>
                        <a:pt x="12" y="83"/>
                      </a:lnTo>
                      <a:lnTo>
                        <a:pt x="20" y="87"/>
                      </a:lnTo>
                      <a:lnTo>
                        <a:pt x="26" y="88"/>
                      </a:lnTo>
                      <a:lnTo>
                        <a:pt x="37" y="85"/>
                      </a:lnTo>
                      <a:lnTo>
                        <a:pt x="45" y="80"/>
                      </a:lnTo>
                      <a:lnTo>
                        <a:pt x="50" y="71"/>
                      </a:lnTo>
                      <a:lnTo>
                        <a:pt x="52" y="59"/>
                      </a:lnTo>
                      <a:lnTo>
                        <a:pt x="50" y="47"/>
                      </a:lnTo>
                      <a:lnTo>
                        <a:pt x="45" y="38"/>
                      </a:lnTo>
                      <a:lnTo>
                        <a:pt x="37" y="33"/>
                      </a:lnTo>
                      <a:lnTo>
                        <a:pt x="28" y="30"/>
                      </a:lnTo>
                      <a:lnTo>
                        <a:pt x="20" y="33"/>
                      </a:lnTo>
                      <a:lnTo>
                        <a:pt x="17" y="34"/>
                      </a:lnTo>
                      <a:lnTo>
                        <a:pt x="14" y="37"/>
                      </a:lnTo>
                      <a:lnTo>
                        <a:pt x="10" y="45"/>
                      </a:lnTo>
                      <a:lnTo>
                        <a:pt x="10" y="41"/>
                      </a:lnTo>
                      <a:close/>
                      <a:moveTo>
                        <a:pt x="26" y="84"/>
                      </a:moveTo>
                      <a:lnTo>
                        <a:pt x="22" y="84"/>
                      </a:lnTo>
                      <a:lnTo>
                        <a:pt x="20" y="83"/>
                      </a:lnTo>
                      <a:lnTo>
                        <a:pt x="16" y="79"/>
                      </a:lnTo>
                      <a:lnTo>
                        <a:pt x="14" y="76"/>
                      </a:lnTo>
                      <a:lnTo>
                        <a:pt x="13" y="75"/>
                      </a:lnTo>
                      <a:lnTo>
                        <a:pt x="12" y="72"/>
                      </a:lnTo>
                      <a:lnTo>
                        <a:pt x="12" y="67"/>
                      </a:lnTo>
                      <a:lnTo>
                        <a:pt x="10" y="62"/>
                      </a:lnTo>
                      <a:lnTo>
                        <a:pt x="10" y="56"/>
                      </a:lnTo>
                      <a:lnTo>
                        <a:pt x="12" y="49"/>
                      </a:lnTo>
                      <a:lnTo>
                        <a:pt x="14" y="41"/>
                      </a:lnTo>
                      <a:lnTo>
                        <a:pt x="20" y="35"/>
                      </a:lnTo>
                      <a:lnTo>
                        <a:pt x="28" y="33"/>
                      </a:lnTo>
                      <a:lnTo>
                        <a:pt x="31" y="34"/>
                      </a:lnTo>
                      <a:lnTo>
                        <a:pt x="37" y="37"/>
                      </a:lnTo>
                      <a:lnTo>
                        <a:pt x="39" y="42"/>
                      </a:lnTo>
                      <a:lnTo>
                        <a:pt x="41" y="47"/>
                      </a:lnTo>
                      <a:lnTo>
                        <a:pt x="42" y="54"/>
                      </a:lnTo>
                      <a:lnTo>
                        <a:pt x="42" y="66"/>
                      </a:lnTo>
                      <a:lnTo>
                        <a:pt x="39" y="76"/>
                      </a:lnTo>
                      <a:lnTo>
                        <a:pt x="37" y="80"/>
                      </a:lnTo>
                      <a:lnTo>
                        <a:pt x="34" y="83"/>
                      </a:lnTo>
                      <a:lnTo>
                        <a:pt x="30" y="84"/>
                      </a:lnTo>
                      <a:lnTo>
                        <a:pt x="26" y="84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46" name="Freeform 106"/>
                <p:cNvSpPr>
                  <a:spLocks/>
                </p:cNvSpPr>
                <p:nvPr/>
              </p:nvSpPr>
              <p:spPr bwMode="auto">
                <a:xfrm>
                  <a:off x="855" y="2475"/>
                  <a:ext cx="13" cy="11"/>
                </a:xfrm>
                <a:custGeom>
                  <a:avLst/>
                  <a:gdLst/>
                  <a:ahLst/>
                  <a:cxnLst>
                    <a:cxn ang="0">
                      <a:pos x="13" y="5"/>
                    </a:cxn>
                    <a:cxn ang="0">
                      <a:pos x="11" y="0"/>
                    </a:cxn>
                    <a:cxn ang="0">
                      <a:pos x="4" y="0"/>
                    </a:cxn>
                    <a:cxn ang="0">
                      <a:pos x="2" y="2"/>
                    </a:cxn>
                    <a:cxn ang="0">
                      <a:pos x="0" y="5"/>
                    </a:cxn>
                    <a:cxn ang="0">
                      <a:pos x="3" y="10"/>
                    </a:cxn>
                    <a:cxn ang="0">
                      <a:pos x="4" y="11"/>
                    </a:cxn>
                    <a:cxn ang="0">
                      <a:pos x="7" y="11"/>
                    </a:cxn>
                    <a:cxn ang="0">
                      <a:pos x="11" y="10"/>
                    </a:cxn>
                    <a:cxn ang="0">
                      <a:pos x="12" y="9"/>
                    </a:cxn>
                    <a:cxn ang="0">
                      <a:pos x="13" y="5"/>
                    </a:cxn>
                  </a:cxnLst>
                  <a:rect l="0" t="0" r="r" b="b"/>
                  <a:pathLst>
                    <a:path w="13" h="11">
                      <a:moveTo>
                        <a:pt x="13" y="5"/>
                      </a:moveTo>
                      <a:lnTo>
                        <a:pt x="11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5"/>
                      </a:lnTo>
                      <a:lnTo>
                        <a:pt x="3" y="10"/>
                      </a:lnTo>
                      <a:lnTo>
                        <a:pt x="4" y="11"/>
                      </a:lnTo>
                      <a:lnTo>
                        <a:pt x="7" y="11"/>
                      </a:lnTo>
                      <a:lnTo>
                        <a:pt x="11" y="10"/>
                      </a:lnTo>
                      <a:lnTo>
                        <a:pt x="12" y="9"/>
                      </a:lnTo>
                      <a:lnTo>
                        <a:pt x="13" y="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47" name="Freeform 107"/>
                <p:cNvSpPr>
                  <a:spLocks noEditPoints="1"/>
                </p:cNvSpPr>
                <p:nvPr/>
              </p:nvSpPr>
              <p:spPr bwMode="auto">
                <a:xfrm>
                  <a:off x="931" y="2430"/>
                  <a:ext cx="66" cy="81"/>
                </a:xfrm>
                <a:custGeom>
                  <a:avLst/>
                  <a:gdLst/>
                  <a:ahLst/>
                  <a:cxnLst>
                    <a:cxn ang="0">
                      <a:pos x="10" y="75"/>
                    </a:cxn>
                    <a:cxn ang="0">
                      <a:pos x="2" y="77"/>
                    </a:cxn>
                    <a:cxn ang="0">
                      <a:pos x="0" y="81"/>
                    </a:cxn>
                    <a:cxn ang="0">
                      <a:pos x="27" y="80"/>
                    </a:cxn>
                    <a:cxn ang="0">
                      <a:pos x="19" y="77"/>
                    </a:cxn>
                    <a:cxn ang="0">
                      <a:pos x="19" y="71"/>
                    </a:cxn>
                    <a:cxn ang="0">
                      <a:pos x="23" y="54"/>
                    </a:cxn>
                    <a:cxn ang="0">
                      <a:pos x="27" y="54"/>
                    </a:cxn>
                    <a:cxn ang="0">
                      <a:pos x="32" y="58"/>
                    </a:cxn>
                    <a:cxn ang="0">
                      <a:pos x="46" y="55"/>
                    </a:cxn>
                    <a:cxn ang="0">
                      <a:pos x="63" y="34"/>
                    </a:cxn>
                    <a:cxn ang="0">
                      <a:pos x="66" y="14"/>
                    </a:cxn>
                    <a:cxn ang="0">
                      <a:pos x="61" y="5"/>
                    </a:cxn>
                    <a:cxn ang="0">
                      <a:pos x="54" y="0"/>
                    </a:cxn>
                    <a:cxn ang="0">
                      <a:pos x="41" y="3"/>
                    </a:cxn>
                    <a:cxn ang="0">
                      <a:pos x="33" y="9"/>
                    </a:cxn>
                    <a:cxn ang="0">
                      <a:pos x="29" y="3"/>
                    </a:cxn>
                    <a:cxn ang="0">
                      <a:pos x="19" y="0"/>
                    </a:cxn>
                    <a:cxn ang="0">
                      <a:pos x="12" y="6"/>
                    </a:cxn>
                    <a:cxn ang="0">
                      <a:pos x="10" y="13"/>
                    </a:cxn>
                    <a:cxn ang="0">
                      <a:pos x="8" y="18"/>
                    </a:cxn>
                    <a:cxn ang="0">
                      <a:pos x="10" y="21"/>
                    </a:cxn>
                    <a:cxn ang="0">
                      <a:pos x="11" y="20"/>
                    </a:cxn>
                    <a:cxn ang="0">
                      <a:pos x="16" y="5"/>
                    </a:cxn>
                    <a:cxn ang="0">
                      <a:pos x="23" y="3"/>
                    </a:cxn>
                    <a:cxn ang="0">
                      <a:pos x="25" y="13"/>
                    </a:cxn>
                    <a:cxn ang="0">
                      <a:pos x="10" y="72"/>
                    </a:cxn>
                    <a:cxn ang="0">
                      <a:pos x="33" y="13"/>
                    </a:cxn>
                    <a:cxn ang="0">
                      <a:pos x="38" y="8"/>
                    </a:cxn>
                    <a:cxn ang="0">
                      <a:pos x="45" y="3"/>
                    </a:cxn>
                    <a:cxn ang="0">
                      <a:pos x="54" y="5"/>
                    </a:cxn>
                    <a:cxn ang="0">
                      <a:pos x="57" y="22"/>
                    </a:cxn>
                    <a:cxn ang="0">
                      <a:pos x="50" y="42"/>
                    </a:cxn>
                    <a:cxn ang="0">
                      <a:pos x="44" y="51"/>
                    </a:cxn>
                    <a:cxn ang="0">
                      <a:pos x="36" y="55"/>
                    </a:cxn>
                    <a:cxn ang="0">
                      <a:pos x="28" y="51"/>
                    </a:cxn>
                    <a:cxn ang="0">
                      <a:pos x="25" y="42"/>
                    </a:cxn>
                  </a:cxnLst>
                  <a:rect l="0" t="0" r="r" b="b"/>
                  <a:pathLst>
                    <a:path w="66" h="81">
                      <a:moveTo>
                        <a:pt x="10" y="72"/>
                      </a:moveTo>
                      <a:lnTo>
                        <a:pt x="10" y="75"/>
                      </a:lnTo>
                      <a:lnTo>
                        <a:pt x="7" y="77"/>
                      </a:lnTo>
                      <a:lnTo>
                        <a:pt x="2" y="77"/>
                      </a:lnTo>
                      <a:lnTo>
                        <a:pt x="0" y="79"/>
                      </a:lnTo>
                      <a:lnTo>
                        <a:pt x="0" y="81"/>
                      </a:lnTo>
                      <a:lnTo>
                        <a:pt x="25" y="81"/>
                      </a:lnTo>
                      <a:lnTo>
                        <a:pt x="27" y="80"/>
                      </a:lnTo>
                      <a:lnTo>
                        <a:pt x="27" y="77"/>
                      </a:lnTo>
                      <a:lnTo>
                        <a:pt x="19" y="77"/>
                      </a:lnTo>
                      <a:lnTo>
                        <a:pt x="17" y="76"/>
                      </a:lnTo>
                      <a:lnTo>
                        <a:pt x="19" y="71"/>
                      </a:lnTo>
                      <a:lnTo>
                        <a:pt x="20" y="63"/>
                      </a:lnTo>
                      <a:lnTo>
                        <a:pt x="23" y="54"/>
                      </a:lnTo>
                      <a:lnTo>
                        <a:pt x="24" y="48"/>
                      </a:lnTo>
                      <a:lnTo>
                        <a:pt x="27" y="54"/>
                      </a:lnTo>
                      <a:lnTo>
                        <a:pt x="29" y="55"/>
                      </a:lnTo>
                      <a:lnTo>
                        <a:pt x="32" y="58"/>
                      </a:lnTo>
                      <a:lnTo>
                        <a:pt x="36" y="58"/>
                      </a:lnTo>
                      <a:lnTo>
                        <a:pt x="46" y="55"/>
                      </a:lnTo>
                      <a:lnTo>
                        <a:pt x="55" y="46"/>
                      </a:lnTo>
                      <a:lnTo>
                        <a:pt x="63" y="34"/>
                      </a:lnTo>
                      <a:lnTo>
                        <a:pt x="66" y="20"/>
                      </a:lnTo>
                      <a:lnTo>
                        <a:pt x="66" y="14"/>
                      </a:lnTo>
                      <a:lnTo>
                        <a:pt x="63" y="9"/>
                      </a:lnTo>
                      <a:lnTo>
                        <a:pt x="61" y="5"/>
                      </a:lnTo>
                      <a:lnTo>
                        <a:pt x="58" y="3"/>
                      </a:lnTo>
                      <a:lnTo>
                        <a:pt x="54" y="0"/>
                      </a:lnTo>
                      <a:lnTo>
                        <a:pt x="45" y="0"/>
                      </a:lnTo>
                      <a:lnTo>
                        <a:pt x="41" y="3"/>
                      </a:lnTo>
                      <a:lnTo>
                        <a:pt x="38" y="4"/>
                      </a:lnTo>
                      <a:lnTo>
                        <a:pt x="33" y="9"/>
                      </a:lnTo>
                      <a:lnTo>
                        <a:pt x="32" y="5"/>
                      </a:lnTo>
                      <a:lnTo>
                        <a:pt x="29" y="3"/>
                      </a:lnTo>
                      <a:lnTo>
                        <a:pt x="25" y="0"/>
                      </a:lnTo>
                      <a:lnTo>
                        <a:pt x="19" y="0"/>
                      </a:lnTo>
                      <a:lnTo>
                        <a:pt x="15" y="3"/>
                      </a:lnTo>
                      <a:lnTo>
                        <a:pt x="12" y="6"/>
                      </a:lnTo>
                      <a:lnTo>
                        <a:pt x="11" y="9"/>
                      </a:lnTo>
                      <a:lnTo>
                        <a:pt x="10" y="13"/>
                      </a:lnTo>
                      <a:lnTo>
                        <a:pt x="10" y="16"/>
                      </a:lnTo>
                      <a:lnTo>
                        <a:pt x="8" y="18"/>
                      </a:lnTo>
                      <a:lnTo>
                        <a:pt x="8" y="20"/>
                      </a:lnTo>
                      <a:lnTo>
                        <a:pt x="10" y="21"/>
                      </a:lnTo>
                      <a:lnTo>
                        <a:pt x="11" y="21"/>
                      </a:lnTo>
                      <a:lnTo>
                        <a:pt x="11" y="20"/>
                      </a:lnTo>
                      <a:lnTo>
                        <a:pt x="12" y="17"/>
                      </a:lnTo>
                      <a:lnTo>
                        <a:pt x="16" y="5"/>
                      </a:lnTo>
                      <a:lnTo>
                        <a:pt x="19" y="3"/>
                      </a:lnTo>
                      <a:lnTo>
                        <a:pt x="23" y="3"/>
                      </a:lnTo>
                      <a:lnTo>
                        <a:pt x="25" y="5"/>
                      </a:lnTo>
                      <a:lnTo>
                        <a:pt x="25" y="13"/>
                      </a:lnTo>
                      <a:lnTo>
                        <a:pt x="24" y="14"/>
                      </a:lnTo>
                      <a:lnTo>
                        <a:pt x="10" y="72"/>
                      </a:lnTo>
                      <a:close/>
                      <a:moveTo>
                        <a:pt x="32" y="16"/>
                      </a:moveTo>
                      <a:lnTo>
                        <a:pt x="33" y="13"/>
                      </a:lnTo>
                      <a:lnTo>
                        <a:pt x="36" y="9"/>
                      </a:lnTo>
                      <a:lnTo>
                        <a:pt x="38" y="8"/>
                      </a:lnTo>
                      <a:lnTo>
                        <a:pt x="42" y="4"/>
                      </a:lnTo>
                      <a:lnTo>
                        <a:pt x="45" y="3"/>
                      </a:lnTo>
                      <a:lnTo>
                        <a:pt x="52" y="3"/>
                      </a:lnTo>
                      <a:lnTo>
                        <a:pt x="54" y="5"/>
                      </a:lnTo>
                      <a:lnTo>
                        <a:pt x="57" y="10"/>
                      </a:lnTo>
                      <a:lnTo>
                        <a:pt x="57" y="22"/>
                      </a:lnTo>
                      <a:lnTo>
                        <a:pt x="54" y="33"/>
                      </a:lnTo>
                      <a:lnTo>
                        <a:pt x="50" y="42"/>
                      </a:lnTo>
                      <a:lnTo>
                        <a:pt x="48" y="47"/>
                      </a:lnTo>
                      <a:lnTo>
                        <a:pt x="44" y="51"/>
                      </a:lnTo>
                      <a:lnTo>
                        <a:pt x="40" y="54"/>
                      </a:lnTo>
                      <a:lnTo>
                        <a:pt x="36" y="55"/>
                      </a:lnTo>
                      <a:lnTo>
                        <a:pt x="32" y="55"/>
                      </a:lnTo>
                      <a:lnTo>
                        <a:pt x="28" y="51"/>
                      </a:lnTo>
                      <a:lnTo>
                        <a:pt x="25" y="46"/>
                      </a:lnTo>
                      <a:lnTo>
                        <a:pt x="25" y="42"/>
                      </a:lnTo>
                      <a:lnTo>
                        <a:pt x="32" y="16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48" name="Freeform 108"/>
                <p:cNvSpPr>
                  <a:spLocks noEditPoints="1"/>
                </p:cNvSpPr>
                <p:nvPr/>
              </p:nvSpPr>
              <p:spPr bwMode="auto">
                <a:xfrm>
                  <a:off x="994" y="2430"/>
                  <a:ext cx="66" cy="81"/>
                </a:xfrm>
                <a:custGeom>
                  <a:avLst/>
                  <a:gdLst/>
                  <a:ahLst/>
                  <a:cxnLst>
                    <a:cxn ang="0">
                      <a:pos x="10" y="75"/>
                    </a:cxn>
                    <a:cxn ang="0">
                      <a:pos x="2" y="77"/>
                    </a:cxn>
                    <a:cxn ang="0">
                      <a:pos x="0" y="81"/>
                    </a:cxn>
                    <a:cxn ang="0">
                      <a:pos x="27" y="80"/>
                    </a:cxn>
                    <a:cxn ang="0">
                      <a:pos x="19" y="77"/>
                    </a:cxn>
                    <a:cxn ang="0">
                      <a:pos x="19" y="71"/>
                    </a:cxn>
                    <a:cxn ang="0">
                      <a:pos x="23" y="54"/>
                    </a:cxn>
                    <a:cxn ang="0">
                      <a:pos x="27" y="54"/>
                    </a:cxn>
                    <a:cxn ang="0">
                      <a:pos x="32" y="58"/>
                    </a:cxn>
                    <a:cxn ang="0">
                      <a:pos x="46" y="55"/>
                    </a:cxn>
                    <a:cxn ang="0">
                      <a:pos x="63" y="34"/>
                    </a:cxn>
                    <a:cxn ang="0">
                      <a:pos x="66" y="14"/>
                    </a:cxn>
                    <a:cxn ang="0">
                      <a:pos x="61" y="5"/>
                    </a:cxn>
                    <a:cxn ang="0">
                      <a:pos x="54" y="0"/>
                    </a:cxn>
                    <a:cxn ang="0">
                      <a:pos x="42" y="3"/>
                    </a:cxn>
                    <a:cxn ang="0">
                      <a:pos x="33" y="9"/>
                    </a:cxn>
                    <a:cxn ang="0">
                      <a:pos x="29" y="3"/>
                    </a:cxn>
                    <a:cxn ang="0">
                      <a:pos x="19" y="0"/>
                    </a:cxn>
                    <a:cxn ang="0">
                      <a:pos x="12" y="6"/>
                    </a:cxn>
                    <a:cxn ang="0">
                      <a:pos x="10" y="13"/>
                    </a:cxn>
                    <a:cxn ang="0">
                      <a:pos x="8" y="18"/>
                    </a:cxn>
                    <a:cxn ang="0">
                      <a:pos x="10" y="21"/>
                    </a:cxn>
                    <a:cxn ang="0">
                      <a:pos x="11" y="20"/>
                    </a:cxn>
                    <a:cxn ang="0">
                      <a:pos x="16" y="5"/>
                    </a:cxn>
                    <a:cxn ang="0">
                      <a:pos x="23" y="3"/>
                    </a:cxn>
                    <a:cxn ang="0">
                      <a:pos x="25" y="13"/>
                    </a:cxn>
                    <a:cxn ang="0">
                      <a:pos x="10" y="72"/>
                    </a:cxn>
                    <a:cxn ang="0">
                      <a:pos x="33" y="13"/>
                    </a:cxn>
                    <a:cxn ang="0">
                      <a:pos x="38" y="8"/>
                    </a:cxn>
                    <a:cxn ang="0">
                      <a:pos x="46" y="3"/>
                    </a:cxn>
                    <a:cxn ang="0">
                      <a:pos x="57" y="8"/>
                    </a:cxn>
                    <a:cxn ang="0">
                      <a:pos x="58" y="14"/>
                    </a:cxn>
                    <a:cxn ang="0">
                      <a:pos x="54" y="33"/>
                    </a:cxn>
                    <a:cxn ang="0">
                      <a:pos x="48" y="47"/>
                    </a:cxn>
                    <a:cxn ang="0">
                      <a:pos x="40" y="54"/>
                    </a:cxn>
                    <a:cxn ang="0">
                      <a:pos x="32" y="55"/>
                    </a:cxn>
                    <a:cxn ang="0">
                      <a:pos x="27" y="48"/>
                    </a:cxn>
                    <a:cxn ang="0">
                      <a:pos x="25" y="45"/>
                    </a:cxn>
                    <a:cxn ang="0">
                      <a:pos x="32" y="16"/>
                    </a:cxn>
                  </a:cxnLst>
                  <a:rect l="0" t="0" r="r" b="b"/>
                  <a:pathLst>
                    <a:path w="66" h="81">
                      <a:moveTo>
                        <a:pt x="10" y="72"/>
                      </a:moveTo>
                      <a:lnTo>
                        <a:pt x="10" y="75"/>
                      </a:lnTo>
                      <a:lnTo>
                        <a:pt x="7" y="77"/>
                      </a:lnTo>
                      <a:lnTo>
                        <a:pt x="2" y="77"/>
                      </a:lnTo>
                      <a:lnTo>
                        <a:pt x="0" y="79"/>
                      </a:lnTo>
                      <a:lnTo>
                        <a:pt x="0" y="81"/>
                      </a:lnTo>
                      <a:lnTo>
                        <a:pt x="25" y="81"/>
                      </a:lnTo>
                      <a:lnTo>
                        <a:pt x="27" y="80"/>
                      </a:lnTo>
                      <a:lnTo>
                        <a:pt x="27" y="77"/>
                      </a:lnTo>
                      <a:lnTo>
                        <a:pt x="19" y="77"/>
                      </a:lnTo>
                      <a:lnTo>
                        <a:pt x="17" y="76"/>
                      </a:lnTo>
                      <a:lnTo>
                        <a:pt x="19" y="71"/>
                      </a:lnTo>
                      <a:lnTo>
                        <a:pt x="20" y="63"/>
                      </a:lnTo>
                      <a:lnTo>
                        <a:pt x="23" y="54"/>
                      </a:lnTo>
                      <a:lnTo>
                        <a:pt x="24" y="48"/>
                      </a:lnTo>
                      <a:lnTo>
                        <a:pt x="27" y="54"/>
                      </a:lnTo>
                      <a:lnTo>
                        <a:pt x="29" y="55"/>
                      </a:lnTo>
                      <a:lnTo>
                        <a:pt x="32" y="58"/>
                      </a:lnTo>
                      <a:lnTo>
                        <a:pt x="36" y="58"/>
                      </a:lnTo>
                      <a:lnTo>
                        <a:pt x="46" y="55"/>
                      </a:lnTo>
                      <a:lnTo>
                        <a:pt x="57" y="46"/>
                      </a:lnTo>
                      <a:lnTo>
                        <a:pt x="63" y="34"/>
                      </a:lnTo>
                      <a:lnTo>
                        <a:pt x="66" y="20"/>
                      </a:lnTo>
                      <a:lnTo>
                        <a:pt x="66" y="14"/>
                      </a:lnTo>
                      <a:lnTo>
                        <a:pt x="63" y="9"/>
                      </a:lnTo>
                      <a:lnTo>
                        <a:pt x="61" y="5"/>
                      </a:lnTo>
                      <a:lnTo>
                        <a:pt x="58" y="3"/>
                      </a:lnTo>
                      <a:lnTo>
                        <a:pt x="54" y="0"/>
                      </a:lnTo>
                      <a:lnTo>
                        <a:pt x="45" y="0"/>
                      </a:lnTo>
                      <a:lnTo>
                        <a:pt x="42" y="3"/>
                      </a:lnTo>
                      <a:lnTo>
                        <a:pt x="38" y="4"/>
                      </a:lnTo>
                      <a:lnTo>
                        <a:pt x="33" y="9"/>
                      </a:lnTo>
                      <a:lnTo>
                        <a:pt x="32" y="5"/>
                      </a:lnTo>
                      <a:lnTo>
                        <a:pt x="29" y="3"/>
                      </a:lnTo>
                      <a:lnTo>
                        <a:pt x="25" y="0"/>
                      </a:lnTo>
                      <a:lnTo>
                        <a:pt x="19" y="0"/>
                      </a:lnTo>
                      <a:lnTo>
                        <a:pt x="15" y="3"/>
                      </a:lnTo>
                      <a:lnTo>
                        <a:pt x="12" y="6"/>
                      </a:lnTo>
                      <a:lnTo>
                        <a:pt x="11" y="9"/>
                      </a:lnTo>
                      <a:lnTo>
                        <a:pt x="10" y="13"/>
                      </a:lnTo>
                      <a:lnTo>
                        <a:pt x="10" y="16"/>
                      </a:lnTo>
                      <a:lnTo>
                        <a:pt x="8" y="18"/>
                      </a:lnTo>
                      <a:lnTo>
                        <a:pt x="8" y="20"/>
                      </a:lnTo>
                      <a:lnTo>
                        <a:pt x="10" y="21"/>
                      </a:lnTo>
                      <a:lnTo>
                        <a:pt x="11" y="21"/>
                      </a:lnTo>
                      <a:lnTo>
                        <a:pt x="11" y="20"/>
                      </a:lnTo>
                      <a:lnTo>
                        <a:pt x="12" y="17"/>
                      </a:lnTo>
                      <a:lnTo>
                        <a:pt x="16" y="5"/>
                      </a:lnTo>
                      <a:lnTo>
                        <a:pt x="19" y="3"/>
                      </a:lnTo>
                      <a:lnTo>
                        <a:pt x="23" y="3"/>
                      </a:lnTo>
                      <a:lnTo>
                        <a:pt x="25" y="5"/>
                      </a:lnTo>
                      <a:lnTo>
                        <a:pt x="25" y="13"/>
                      </a:lnTo>
                      <a:lnTo>
                        <a:pt x="24" y="14"/>
                      </a:lnTo>
                      <a:lnTo>
                        <a:pt x="10" y="72"/>
                      </a:lnTo>
                      <a:close/>
                      <a:moveTo>
                        <a:pt x="32" y="16"/>
                      </a:moveTo>
                      <a:lnTo>
                        <a:pt x="33" y="13"/>
                      </a:lnTo>
                      <a:lnTo>
                        <a:pt x="36" y="9"/>
                      </a:lnTo>
                      <a:lnTo>
                        <a:pt x="38" y="8"/>
                      </a:lnTo>
                      <a:lnTo>
                        <a:pt x="42" y="4"/>
                      </a:lnTo>
                      <a:lnTo>
                        <a:pt x="46" y="3"/>
                      </a:lnTo>
                      <a:lnTo>
                        <a:pt x="52" y="3"/>
                      </a:lnTo>
                      <a:lnTo>
                        <a:pt x="57" y="8"/>
                      </a:lnTo>
                      <a:lnTo>
                        <a:pt x="57" y="10"/>
                      </a:lnTo>
                      <a:lnTo>
                        <a:pt x="58" y="14"/>
                      </a:lnTo>
                      <a:lnTo>
                        <a:pt x="57" y="22"/>
                      </a:lnTo>
                      <a:lnTo>
                        <a:pt x="54" y="33"/>
                      </a:lnTo>
                      <a:lnTo>
                        <a:pt x="50" y="42"/>
                      </a:lnTo>
                      <a:lnTo>
                        <a:pt x="48" y="47"/>
                      </a:lnTo>
                      <a:lnTo>
                        <a:pt x="44" y="51"/>
                      </a:lnTo>
                      <a:lnTo>
                        <a:pt x="40" y="54"/>
                      </a:lnTo>
                      <a:lnTo>
                        <a:pt x="36" y="55"/>
                      </a:lnTo>
                      <a:lnTo>
                        <a:pt x="32" y="55"/>
                      </a:lnTo>
                      <a:lnTo>
                        <a:pt x="28" y="51"/>
                      </a:lnTo>
                      <a:lnTo>
                        <a:pt x="27" y="48"/>
                      </a:lnTo>
                      <a:lnTo>
                        <a:pt x="27" y="46"/>
                      </a:lnTo>
                      <a:lnTo>
                        <a:pt x="25" y="45"/>
                      </a:lnTo>
                      <a:lnTo>
                        <a:pt x="25" y="42"/>
                      </a:lnTo>
                      <a:lnTo>
                        <a:pt x="32" y="16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49" name="Freeform 109"/>
                <p:cNvSpPr>
                  <a:spLocks/>
                </p:cNvSpPr>
                <p:nvPr/>
              </p:nvSpPr>
              <p:spPr bwMode="auto">
                <a:xfrm>
                  <a:off x="1103" y="2431"/>
                  <a:ext cx="115" cy="46"/>
                </a:xfrm>
                <a:custGeom>
                  <a:avLst/>
                  <a:gdLst/>
                  <a:ahLst/>
                  <a:cxnLst>
                    <a:cxn ang="0">
                      <a:pos x="104" y="25"/>
                    </a:cxn>
                    <a:cxn ang="0">
                      <a:pos x="96" y="33"/>
                    </a:cxn>
                    <a:cxn ang="0">
                      <a:pos x="94" y="37"/>
                    </a:cxn>
                    <a:cxn ang="0">
                      <a:pos x="92" y="41"/>
                    </a:cxn>
                    <a:cxn ang="0">
                      <a:pos x="91" y="44"/>
                    </a:cxn>
                    <a:cxn ang="0">
                      <a:pos x="90" y="45"/>
                    </a:cxn>
                    <a:cxn ang="0">
                      <a:pos x="91" y="46"/>
                    </a:cxn>
                    <a:cxn ang="0">
                      <a:pos x="94" y="46"/>
                    </a:cxn>
                    <a:cxn ang="0">
                      <a:pos x="94" y="45"/>
                    </a:cxn>
                    <a:cxn ang="0">
                      <a:pos x="95" y="42"/>
                    </a:cxn>
                    <a:cxn ang="0">
                      <a:pos x="97" y="40"/>
                    </a:cxn>
                    <a:cxn ang="0">
                      <a:pos x="99" y="36"/>
                    </a:cxn>
                    <a:cxn ang="0">
                      <a:pos x="107" y="28"/>
                    </a:cxn>
                    <a:cxn ang="0">
                      <a:pos x="113" y="25"/>
                    </a:cxn>
                    <a:cxn ang="0">
                      <a:pos x="115" y="24"/>
                    </a:cxn>
                    <a:cxn ang="0">
                      <a:pos x="115" y="23"/>
                    </a:cxn>
                    <a:cxn ang="0">
                      <a:pos x="111" y="20"/>
                    </a:cxn>
                    <a:cxn ang="0">
                      <a:pos x="105" y="17"/>
                    </a:cxn>
                    <a:cxn ang="0">
                      <a:pos x="101" y="13"/>
                    </a:cxn>
                    <a:cxn ang="0">
                      <a:pos x="97" y="8"/>
                    </a:cxn>
                    <a:cxn ang="0">
                      <a:pos x="95" y="2"/>
                    </a:cxn>
                    <a:cxn ang="0">
                      <a:pos x="94" y="2"/>
                    </a:cxn>
                    <a:cxn ang="0">
                      <a:pos x="94" y="0"/>
                    </a:cxn>
                    <a:cxn ang="0">
                      <a:pos x="91" y="0"/>
                    </a:cxn>
                    <a:cxn ang="0">
                      <a:pos x="91" y="2"/>
                    </a:cxn>
                    <a:cxn ang="0">
                      <a:pos x="90" y="2"/>
                    </a:cxn>
                    <a:cxn ang="0">
                      <a:pos x="90" y="3"/>
                    </a:cxn>
                    <a:cxn ang="0">
                      <a:pos x="91" y="5"/>
                    </a:cxn>
                    <a:cxn ang="0">
                      <a:pos x="96" y="13"/>
                    </a:cxn>
                    <a:cxn ang="0">
                      <a:pos x="104" y="21"/>
                    </a:cxn>
                    <a:cxn ang="0">
                      <a:pos x="2" y="21"/>
                    </a:cxn>
                    <a:cxn ang="0">
                      <a:pos x="0" y="24"/>
                    </a:cxn>
                    <a:cxn ang="0">
                      <a:pos x="2" y="25"/>
                    </a:cxn>
                    <a:cxn ang="0">
                      <a:pos x="6" y="25"/>
                    </a:cxn>
                    <a:cxn ang="0">
                      <a:pos x="104" y="25"/>
                    </a:cxn>
                  </a:cxnLst>
                  <a:rect l="0" t="0" r="r" b="b"/>
                  <a:pathLst>
                    <a:path w="115" h="46">
                      <a:moveTo>
                        <a:pt x="104" y="25"/>
                      </a:moveTo>
                      <a:lnTo>
                        <a:pt x="96" y="33"/>
                      </a:lnTo>
                      <a:lnTo>
                        <a:pt x="94" y="37"/>
                      </a:lnTo>
                      <a:lnTo>
                        <a:pt x="92" y="41"/>
                      </a:lnTo>
                      <a:lnTo>
                        <a:pt x="91" y="44"/>
                      </a:lnTo>
                      <a:lnTo>
                        <a:pt x="90" y="45"/>
                      </a:lnTo>
                      <a:lnTo>
                        <a:pt x="91" y="46"/>
                      </a:lnTo>
                      <a:lnTo>
                        <a:pt x="94" y="46"/>
                      </a:lnTo>
                      <a:lnTo>
                        <a:pt x="94" y="45"/>
                      </a:lnTo>
                      <a:lnTo>
                        <a:pt x="95" y="42"/>
                      </a:lnTo>
                      <a:lnTo>
                        <a:pt x="97" y="40"/>
                      </a:lnTo>
                      <a:lnTo>
                        <a:pt x="99" y="36"/>
                      </a:lnTo>
                      <a:lnTo>
                        <a:pt x="107" y="28"/>
                      </a:lnTo>
                      <a:lnTo>
                        <a:pt x="113" y="25"/>
                      </a:lnTo>
                      <a:lnTo>
                        <a:pt x="115" y="24"/>
                      </a:lnTo>
                      <a:lnTo>
                        <a:pt x="115" y="23"/>
                      </a:lnTo>
                      <a:lnTo>
                        <a:pt x="111" y="20"/>
                      </a:lnTo>
                      <a:lnTo>
                        <a:pt x="105" y="17"/>
                      </a:lnTo>
                      <a:lnTo>
                        <a:pt x="101" y="13"/>
                      </a:lnTo>
                      <a:lnTo>
                        <a:pt x="97" y="8"/>
                      </a:lnTo>
                      <a:lnTo>
                        <a:pt x="95" y="2"/>
                      </a:lnTo>
                      <a:lnTo>
                        <a:pt x="94" y="2"/>
                      </a:lnTo>
                      <a:lnTo>
                        <a:pt x="94" y="0"/>
                      </a:lnTo>
                      <a:lnTo>
                        <a:pt x="91" y="0"/>
                      </a:lnTo>
                      <a:lnTo>
                        <a:pt x="91" y="2"/>
                      </a:lnTo>
                      <a:lnTo>
                        <a:pt x="90" y="2"/>
                      </a:lnTo>
                      <a:lnTo>
                        <a:pt x="90" y="3"/>
                      </a:lnTo>
                      <a:lnTo>
                        <a:pt x="91" y="5"/>
                      </a:lnTo>
                      <a:lnTo>
                        <a:pt x="96" y="13"/>
                      </a:lnTo>
                      <a:lnTo>
                        <a:pt x="104" y="21"/>
                      </a:lnTo>
                      <a:lnTo>
                        <a:pt x="2" y="21"/>
                      </a:lnTo>
                      <a:lnTo>
                        <a:pt x="0" y="24"/>
                      </a:lnTo>
                      <a:lnTo>
                        <a:pt x="2" y="25"/>
                      </a:lnTo>
                      <a:lnTo>
                        <a:pt x="6" y="25"/>
                      </a:lnTo>
                      <a:lnTo>
                        <a:pt x="104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50" name="Freeform 110"/>
                <p:cNvSpPr>
                  <a:spLocks/>
                </p:cNvSpPr>
                <p:nvPr/>
              </p:nvSpPr>
              <p:spPr bwMode="auto">
                <a:xfrm>
                  <a:off x="1269" y="2398"/>
                  <a:ext cx="90" cy="91"/>
                </a:xfrm>
                <a:custGeom>
                  <a:avLst/>
                  <a:gdLst/>
                  <a:ahLst/>
                  <a:cxnLst>
                    <a:cxn ang="0">
                      <a:pos x="73" y="15"/>
                    </a:cxn>
                    <a:cxn ang="0">
                      <a:pos x="76" y="11"/>
                    </a:cxn>
                    <a:cxn ang="0">
                      <a:pos x="80" y="7"/>
                    </a:cxn>
                    <a:cxn ang="0">
                      <a:pos x="88" y="4"/>
                    </a:cxn>
                    <a:cxn ang="0">
                      <a:pos x="89" y="4"/>
                    </a:cxn>
                    <a:cxn ang="0">
                      <a:pos x="89" y="3"/>
                    </a:cxn>
                    <a:cxn ang="0">
                      <a:pos x="90" y="2"/>
                    </a:cxn>
                    <a:cxn ang="0">
                      <a:pos x="90" y="0"/>
                    </a:cxn>
                    <a:cxn ang="0">
                      <a:pos x="65" y="0"/>
                    </a:cxn>
                    <a:cxn ang="0">
                      <a:pos x="65" y="4"/>
                    </a:cxn>
                    <a:cxn ang="0">
                      <a:pos x="69" y="4"/>
                    </a:cxn>
                    <a:cxn ang="0">
                      <a:pos x="72" y="7"/>
                    </a:cxn>
                    <a:cxn ang="0">
                      <a:pos x="72" y="10"/>
                    </a:cxn>
                    <a:cxn ang="0">
                      <a:pos x="71" y="12"/>
                    </a:cxn>
                    <a:cxn ang="0">
                      <a:pos x="71" y="13"/>
                    </a:cxn>
                    <a:cxn ang="0">
                      <a:pos x="69" y="13"/>
                    </a:cxn>
                    <a:cxn ang="0">
                      <a:pos x="30" y="78"/>
                    </a:cxn>
                    <a:cxn ang="0">
                      <a:pos x="21" y="8"/>
                    </a:cxn>
                    <a:cxn ang="0">
                      <a:pos x="21" y="7"/>
                    </a:cxn>
                    <a:cxn ang="0">
                      <a:pos x="23" y="6"/>
                    </a:cxn>
                    <a:cxn ang="0">
                      <a:pos x="25" y="4"/>
                    </a:cxn>
                    <a:cxn ang="0">
                      <a:pos x="30" y="4"/>
                    </a:cxn>
                    <a:cxn ang="0">
                      <a:pos x="31" y="3"/>
                    </a:cxn>
                    <a:cxn ang="0">
                      <a:pos x="31" y="0"/>
                    </a:cxn>
                    <a:cxn ang="0">
                      <a:pos x="1" y="0"/>
                    </a:cxn>
                    <a:cxn ang="0">
                      <a:pos x="1" y="2"/>
                    </a:cxn>
                    <a:cxn ang="0">
                      <a:pos x="0" y="3"/>
                    </a:cxn>
                    <a:cxn ang="0">
                      <a:pos x="0" y="4"/>
                    </a:cxn>
                    <a:cxn ang="0">
                      <a:pos x="8" y="4"/>
                    </a:cxn>
                    <a:cxn ang="0">
                      <a:pos x="10" y="7"/>
                    </a:cxn>
                    <a:cxn ang="0">
                      <a:pos x="10" y="8"/>
                    </a:cxn>
                    <a:cxn ang="0">
                      <a:pos x="21" y="88"/>
                    </a:cxn>
                    <a:cxn ang="0">
                      <a:pos x="21" y="90"/>
                    </a:cxn>
                    <a:cxn ang="0">
                      <a:pos x="22" y="91"/>
                    </a:cxn>
                    <a:cxn ang="0">
                      <a:pos x="25" y="91"/>
                    </a:cxn>
                    <a:cxn ang="0">
                      <a:pos x="25" y="90"/>
                    </a:cxn>
                    <a:cxn ang="0">
                      <a:pos x="26" y="88"/>
                    </a:cxn>
                    <a:cxn ang="0">
                      <a:pos x="73" y="15"/>
                    </a:cxn>
                  </a:cxnLst>
                  <a:rect l="0" t="0" r="r" b="b"/>
                  <a:pathLst>
                    <a:path w="90" h="91">
                      <a:moveTo>
                        <a:pt x="73" y="15"/>
                      </a:moveTo>
                      <a:lnTo>
                        <a:pt x="76" y="11"/>
                      </a:lnTo>
                      <a:lnTo>
                        <a:pt x="80" y="7"/>
                      </a:lnTo>
                      <a:lnTo>
                        <a:pt x="88" y="4"/>
                      </a:lnTo>
                      <a:lnTo>
                        <a:pt x="89" y="4"/>
                      </a:lnTo>
                      <a:lnTo>
                        <a:pt x="89" y="3"/>
                      </a:lnTo>
                      <a:lnTo>
                        <a:pt x="90" y="2"/>
                      </a:lnTo>
                      <a:lnTo>
                        <a:pt x="90" y="0"/>
                      </a:lnTo>
                      <a:lnTo>
                        <a:pt x="65" y="0"/>
                      </a:lnTo>
                      <a:lnTo>
                        <a:pt x="65" y="4"/>
                      </a:lnTo>
                      <a:lnTo>
                        <a:pt x="69" y="4"/>
                      </a:lnTo>
                      <a:lnTo>
                        <a:pt x="72" y="7"/>
                      </a:lnTo>
                      <a:lnTo>
                        <a:pt x="72" y="10"/>
                      </a:lnTo>
                      <a:lnTo>
                        <a:pt x="71" y="12"/>
                      </a:lnTo>
                      <a:lnTo>
                        <a:pt x="71" y="13"/>
                      </a:lnTo>
                      <a:lnTo>
                        <a:pt x="69" y="13"/>
                      </a:lnTo>
                      <a:lnTo>
                        <a:pt x="30" y="78"/>
                      </a:lnTo>
                      <a:lnTo>
                        <a:pt x="21" y="8"/>
                      </a:lnTo>
                      <a:lnTo>
                        <a:pt x="21" y="7"/>
                      </a:lnTo>
                      <a:lnTo>
                        <a:pt x="23" y="6"/>
                      </a:lnTo>
                      <a:lnTo>
                        <a:pt x="25" y="4"/>
                      </a:lnTo>
                      <a:lnTo>
                        <a:pt x="30" y="4"/>
                      </a:lnTo>
                      <a:lnTo>
                        <a:pt x="31" y="3"/>
                      </a:lnTo>
                      <a:lnTo>
                        <a:pt x="31" y="0"/>
                      </a:lnTo>
                      <a:lnTo>
                        <a:pt x="1" y="0"/>
                      </a:lnTo>
                      <a:lnTo>
                        <a:pt x="1" y="2"/>
                      </a:lnTo>
                      <a:lnTo>
                        <a:pt x="0" y="3"/>
                      </a:lnTo>
                      <a:lnTo>
                        <a:pt x="0" y="4"/>
                      </a:lnTo>
                      <a:lnTo>
                        <a:pt x="8" y="4"/>
                      </a:lnTo>
                      <a:lnTo>
                        <a:pt x="10" y="7"/>
                      </a:lnTo>
                      <a:lnTo>
                        <a:pt x="10" y="8"/>
                      </a:lnTo>
                      <a:lnTo>
                        <a:pt x="21" y="88"/>
                      </a:lnTo>
                      <a:lnTo>
                        <a:pt x="21" y="90"/>
                      </a:lnTo>
                      <a:lnTo>
                        <a:pt x="22" y="91"/>
                      </a:lnTo>
                      <a:lnTo>
                        <a:pt x="25" y="91"/>
                      </a:lnTo>
                      <a:lnTo>
                        <a:pt x="25" y="90"/>
                      </a:lnTo>
                      <a:lnTo>
                        <a:pt x="26" y="88"/>
                      </a:lnTo>
                      <a:lnTo>
                        <a:pt x="73" y="1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51" name="Freeform 111"/>
                <p:cNvSpPr>
                  <a:spLocks/>
                </p:cNvSpPr>
                <p:nvPr/>
              </p:nvSpPr>
              <p:spPr bwMode="auto">
                <a:xfrm>
                  <a:off x="1370" y="2398"/>
                  <a:ext cx="90" cy="91"/>
                </a:xfrm>
                <a:custGeom>
                  <a:avLst/>
                  <a:gdLst/>
                  <a:ahLst/>
                  <a:cxnLst>
                    <a:cxn ang="0">
                      <a:pos x="73" y="15"/>
                    </a:cxn>
                    <a:cxn ang="0">
                      <a:pos x="76" y="11"/>
                    </a:cxn>
                    <a:cxn ang="0">
                      <a:pos x="80" y="7"/>
                    </a:cxn>
                    <a:cxn ang="0">
                      <a:pos x="88" y="4"/>
                    </a:cxn>
                    <a:cxn ang="0">
                      <a:pos x="89" y="4"/>
                    </a:cxn>
                    <a:cxn ang="0">
                      <a:pos x="89" y="3"/>
                    </a:cxn>
                    <a:cxn ang="0">
                      <a:pos x="90" y="2"/>
                    </a:cxn>
                    <a:cxn ang="0">
                      <a:pos x="90" y="0"/>
                    </a:cxn>
                    <a:cxn ang="0">
                      <a:pos x="65" y="0"/>
                    </a:cxn>
                    <a:cxn ang="0">
                      <a:pos x="65" y="4"/>
                    </a:cxn>
                    <a:cxn ang="0">
                      <a:pos x="69" y="4"/>
                    </a:cxn>
                    <a:cxn ang="0">
                      <a:pos x="72" y="7"/>
                    </a:cxn>
                    <a:cxn ang="0">
                      <a:pos x="72" y="10"/>
                    </a:cxn>
                    <a:cxn ang="0">
                      <a:pos x="71" y="12"/>
                    </a:cxn>
                    <a:cxn ang="0">
                      <a:pos x="71" y="13"/>
                    </a:cxn>
                    <a:cxn ang="0">
                      <a:pos x="69" y="13"/>
                    </a:cxn>
                    <a:cxn ang="0">
                      <a:pos x="30" y="78"/>
                    </a:cxn>
                    <a:cxn ang="0">
                      <a:pos x="21" y="8"/>
                    </a:cxn>
                    <a:cxn ang="0">
                      <a:pos x="21" y="7"/>
                    </a:cxn>
                    <a:cxn ang="0">
                      <a:pos x="23" y="6"/>
                    </a:cxn>
                    <a:cxn ang="0">
                      <a:pos x="25" y="4"/>
                    </a:cxn>
                    <a:cxn ang="0">
                      <a:pos x="30" y="4"/>
                    </a:cxn>
                    <a:cxn ang="0">
                      <a:pos x="31" y="3"/>
                    </a:cxn>
                    <a:cxn ang="0">
                      <a:pos x="31" y="0"/>
                    </a:cxn>
                    <a:cxn ang="0">
                      <a:pos x="1" y="0"/>
                    </a:cxn>
                    <a:cxn ang="0">
                      <a:pos x="1" y="2"/>
                    </a:cxn>
                    <a:cxn ang="0">
                      <a:pos x="0" y="3"/>
                    </a:cxn>
                    <a:cxn ang="0">
                      <a:pos x="0" y="4"/>
                    </a:cxn>
                    <a:cxn ang="0">
                      <a:pos x="8" y="4"/>
                    </a:cxn>
                    <a:cxn ang="0">
                      <a:pos x="10" y="7"/>
                    </a:cxn>
                    <a:cxn ang="0">
                      <a:pos x="10" y="8"/>
                    </a:cxn>
                    <a:cxn ang="0">
                      <a:pos x="21" y="88"/>
                    </a:cxn>
                    <a:cxn ang="0">
                      <a:pos x="21" y="90"/>
                    </a:cxn>
                    <a:cxn ang="0">
                      <a:pos x="22" y="91"/>
                    </a:cxn>
                    <a:cxn ang="0">
                      <a:pos x="25" y="91"/>
                    </a:cxn>
                    <a:cxn ang="0">
                      <a:pos x="25" y="90"/>
                    </a:cxn>
                    <a:cxn ang="0">
                      <a:pos x="26" y="88"/>
                    </a:cxn>
                    <a:cxn ang="0">
                      <a:pos x="73" y="15"/>
                    </a:cxn>
                  </a:cxnLst>
                  <a:rect l="0" t="0" r="r" b="b"/>
                  <a:pathLst>
                    <a:path w="90" h="91">
                      <a:moveTo>
                        <a:pt x="73" y="15"/>
                      </a:moveTo>
                      <a:lnTo>
                        <a:pt x="76" y="11"/>
                      </a:lnTo>
                      <a:lnTo>
                        <a:pt x="80" y="7"/>
                      </a:lnTo>
                      <a:lnTo>
                        <a:pt x="88" y="4"/>
                      </a:lnTo>
                      <a:lnTo>
                        <a:pt x="89" y="4"/>
                      </a:lnTo>
                      <a:lnTo>
                        <a:pt x="89" y="3"/>
                      </a:lnTo>
                      <a:lnTo>
                        <a:pt x="90" y="2"/>
                      </a:lnTo>
                      <a:lnTo>
                        <a:pt x="90" y="0"/>
                      </a:lnTo>
                      <a:lnTo>
                        <a:pt x="65" y="0"/>
                      </a:lnTo>
                      <a:lnTo>
                        <a:pt x="65" y="4"/>
                      </a:lnTo>
                      <a:lnTo>
                        <a:pt x="69" y="4"/>
                      </a:lnTo>
                      <a:lnTo>
                        <a:pt x="72" y="7"/>
                      </a:lnTo>
                      <a:lnTo>
                        <a:pt x="72" y="10"/>
                      </a:lnTo>
                      <a:lnTo>
                        <a:pt x="71" y="12"/>
                      </a:lnTo>
                      <a:lnTo>
                        <a:pt x="71" y="13"/>
                      </a:lnTo>
                      <a:lnTo>
                        <a:pt x="69" y="13"/>
                      </a:lnTo>
                      <a:lnTo>
                        <a:pt x="30" y="78"/>
                      </a:lnTo>
                      <a:lnTo>
                        <a:pt x="21" y="8"/>
                      </a:lnTo>
                      <a:lnTo>
                        <a:pt x="21" y="7"/>
                      </a:lnTo>
                      <a:lnTo>
                        <a:pt x="23" y="6"/>
                      </a:lnTo>
                      <a:lnTo>
                        <a:pt x="25" y="4"/>
                      </a:lnTo>
                      <a:lnTo>
                        <a:pt x="30" y="4"/>
                      </a:lnTo>
                      <a:lnTo>
                        <a:pt x="31" y="3"/>
                      </a:lnTo>
                      <a:lnTo>
                        <a:pt x="31" y="0"/>
                      </a:lnTo>
                      <a:lnTo>
                        <a:pt x="1" y="0"/>
                      </a:lnTo>
                      <a:lnTo>
                        <a:pt x="1" y="2"/>
                      </a:lnTo>
                      <a:lnTo>
                        <a:pt x="0" y="3"/>
                      </a:lnTo>
                      <a:lnTo>
                        <a:pt x="0" y="4"/>
                      </a:lnTo>
                      <a:lnTo>
                        <a:pt x="8" y="4"/>
                      </a:lnTo>
                      <a:lnTo>
                        <a:pt x="10" y="7"/>
                      </a:lnTo>
                      <a:lnTo>
                        <a:pt x="10" y="8"/>
                      </a:lnTo>
                      <a:lnTo>
                        <a:pt x="21" y="88"/>
                      </a:lnTo>
                      <a:lnTo>
                        <a:pt x="21" y="90"/>
                      </a:lnTo>
                      <a:lnTo>
                        <a:pt x="22" y="91"/>
                      </a:lnTo>
                      <a:lnTo>
                        <a:pt x="25" y="91"/>
                      </a:lnTo>
                      <a:lnTo>
                        <a:pt x="25" y="90"/>
                      </a:lnTo>
                      <a:lnTo>
                        <a:pt x="26" y="88"/>
                      </a:lnTo>
                      <a:lnTo>
                        <a:pt x="73" y="1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52" name="Freeform 112"/>
                <p:cNvSpPr>
                  <a:spLocks noEditPoints="1"/>
                </p:cNvSpPr>
                <p:nvPr/>
              </p:nvSpPr>
              <p:spPr bwMode="auto">
                <a:xfrm>
                  <a:off x="1491" y="2397"/>
                  <a:ext cx="45" cy="91"/>
                </a:xfrm>
                <a:custGeom>
                  <a:avLst/>
                  <a:gdLst/>
                  <a:ahLst/>
                  <a:cxnLst>
                    <a:cxn ang="0">
                      <a:pos x="24" y="0"/>
                    </a:cxn>
                    <a:cxn ang="0">
                      <a:pos x="15" y="1"/>
                    </a:cxn>
                    <a:cxn ang="0">
                      <a:pos x="6" y="3"/>
                    </a:cxn>
                    <a:cxn ang="0">
                      <a:pos x="6" y="5"/>
                    </a:cxn>
                    <a:cxn ang="0">
                      <a:pos x="14" y="7"/>
                    </a:cxn>
                    <a:cxn ang="0">
                      <a:pos x="13" y="14"/>
                    </a:cxn>
                    <a:cxn ang="0">
                      <a:pos x="9" y="33"/>
                    </a:cxn>
                    <a:cxn ang="0">
                      <a:pos x="2" y="59"/>
                    </a:cxn>
                    <a:cxn ang="0">
                      <a:pos x="1" y="66"/>
                    </a:cxn>
                    <a:cxn ang="0">
                      <a:pos x="0" y="71"/>
                    </a:cxn>
                    <a:cxn ang="0">
                      <a:pos x="2" y="81"/>
                    </a:cxn>
                    <a:cxn ang="0">
                      <a:pos x="7" y="88"/>
                    </a:cxn>
                    <a:cxn ang="0">
                      <a:pos x="15" y="91"/>
                    </a:cxn>
                    <a:cxn ang="0">
                      <a:pos x="36" y="79"/>
                    </a:cxn>
                    <a:cxn ang="0">
                      <a:pos x="45" y="53"/>
                    </a:cxn>
                    <a:cxn ang="0">
                      <a:pos x="44" y="42"/>
                    </a:cxn>
                    <a:cxn ang="0">
                      <a:pos x="34" y="33"/>
                    </a:cxn>
                    <a:cxn ang="0">
                      <a:pos x="24" y="34"/>
                    </a:cxn>
                    <a:cxn ang="0">
                      <a:pos x="17" y="38"/>
                    </a:cxn>
                    <a:cxn ang="0">
                      <a:pos x="24" y="4"/>
                    </a:cxn>
                    <a:cxn ang="0">
                      <a:pos x="14" y="88"/>
                    </a:cxn>
                    <a:cxn ang="0">
                      <a:pos x="10" y="85"/>
                    </a:cxn>
                    <a:cxn ang="0">
                      <a:pos x="7" y="79"/>
                    </a:cxn>
                    <a:cxn ang="0">
                      <a:pos x="9" y="64"/>
                    </a:cxn>
                    <a:cxn ang="0">
                      <a:pos x="10" y="58"/>
                    </a:cxn>
                    <a:cxn ang="0">
                      <a:pos x="11" y="53"/>
                    </a:cxn>
                    <a:cxn ang="0">
                      <a:pos x="13" y="46"/>
                    </a:cxn>
                    <a:cxn ang="0">
                      <a:pos x="17" y="42"/>
                    </a:cxn>
                    <a:cxn ang="0">
                      <a:pos x="22" y="38"/>
                    </a:cxn>
                    <a:cxn ang="0">
                      <a:pos x="32" y="36"/>
                    </a:cxn>
                    <a:cxn ang="0">
                      <a:pos x="38" y="43"/>
                    </a:cxn>
                    <a:cxn ang="0">
                      <a:pos x="36" y="55"/>
                    </a:cxn>
                    <a:cxn ang="0">
                      <a:pos x="31" y="75"/>
                    </a:cxn>
                    <a:cxn ang="0">
                      <a:pos x="24" y="84"/>
                    </a:cxn>
                    <a:cxn ang="0">
                      <a:pos x="15" y="88"/>
                    </a:cxn>
                  </a:cxnLst>
                  <a:rect l="0" t="0" r="r" b="b"/>
                  <a:pathLst>
                    <a:path w="45" h="91">
                      <a:moveTo>
                        <a:pt x="24" y="4"/>
                      </a:moveTo>
                      <a:lnTo>
                        <a:pt x="24" y="0"/>
                      </a:lnTo>
                      <a:lnTo>
                        <a:pt x="18" y="0"/>
                      </a:lnTo>
                      <a:lnTo>
                        <a:pt x="15" y="1"/>
                      </a:lnTo>
                      <a:lnTo>
                        <a:pt x="6" y="1"/>
                      </a:lnTo>
                      <a:lnTo>
                        <a:pt x="6" y="3"/>
                      </a:lnTo>
                      <a:lnTo>
                        <a:pt x="5" y="4"/>
                      </a:lnTo>
                      <a:lnTo>
                        <a:pt x="6" y="5"/>
                      </a:lnTo>
                      <a:lnTo>
                        <a:pt x="13" y="5"/>
                      </a:lnTo>
                      <a:lnTo>
                        <a:pt x="14" y="7"/>
                      </a:lnTo>
                      <a:lnTo>
                        <a:pt x="14" y="13"/>
                      </a:lnTo>
                      <a:lnTo>
                        <a:pt x="13" y="14"/>
                      </a:lnTo>
                      <a:lnTo>
                        <a:pt x="10" y="28"/>
                      </a:lnTo>
                      <a:lnTo>
                        <a:pt x="9" y="33"/>
                      </a:lnTo>
                      <a:lnTo>
                        <a:pt x="3" y="51"/>
                      </a:lnTo>
                      <a:lnTo>
                        <a:pt x="2" y="59"/>
                      </a:lnTo>
                      <a:lnTo>
                        <a:pt x="1" y="63"/>
                      </a:lnTo>
                      <a:lnTo>
                        <a:pt x="1" y="66"/>
                      </a:lnTo>
                      <a:lnTo>
                        <a:pt x="0" y="68"/>
                      </a:lnTo>
                      <a:lnTo>
                        <a:pt x="0" y="71"/>
                      </a:lnTo>
                      <a:lnTo>
                        <a:pt x="1" y="78"/>
                      </a:lnTo>
                      <a:lnTo>
                        <a:pt x="2" y="81"/>
                      </a:lnTo>
                      <a:lnTo>
                        <a:pt x="5" y="85"/>
                      </a:lnTo>
                      <a:lnTo>
                        <a:pt x="7" y="88"/>
                      </a:lnTo>
                      <a:lnTo>
                        <a:pt x="11" y="91"/>
                      </a:lnTo>
                      <a:lnTo>
                        <a:pt x="15" y="91"/>
                      </a:lnTo>
                      <a:lnTo>
                        <a:pt x="27" y="87"/>
                      </a:lnTo>
                      <a:lnTo>
                        <a:pt x="36" y="79"/>
                      </a:lnTo>
                      <a:lnTo>
                        <a:pt x="43" y="67"/>
                      </a:lnTo>
                      <a:lnTo>
                        <a:pt x="45" y="53"/>
                      </a:lnTo>
                      <a:lnTo>
                        <a:pt x="45" y="47"/>
                      </a:lnTo>
                      <a:lnTo>
                        <a:pt x="44" y="42"/>
                      </a:lnTo>
                      <a:lnTo>
                        <a:pt x="42" y="38"/>
                      </a:lnTo>
                      <a:lnTo>
                        <a:pt x="34" y="33"/>
                      </a:lnTo>
                      <a:lnTo>
                        <a:pt x="30" y="33"/>
                      </a:lnTo>
                      <a:lnTo>
                        <a:pt x="24" y="34"/>
                      </a:lnTo>
                      <a:lnTo>
                        <a:pt x="21" y="36"/>
                      </a:lnTo>
                      <a:lnTo>
                        <a:pt x="17" y="38"/>
                      </a:lnTo>
                      <a:lnTo>
                        <a:pt x="14" y="41"/>
                      </a:lnTo>
                      <a:lnTo>
                        <a:pt x="24" y="4"/>
                      </a:lnTo>
                      <a:close/>
                      <a:moveTo>
                        <a:pt x="15" y="88"/>
                      </a:moveTo>
                      <a:lnTo>
                        <a:pt x="14" y="88"/>
                      </a:lnTo>
                      <a:lnTo>
                        <a:pt x="11" y="87"/>
                      </a:lnTo>
                      <a:lnTo>
                        <a:pt x="10" y="85"/>
                      </a:lnTo>
                      <a:lnTo>
                        <a:pt x="9" y="83"/>
                      </a:lnTo>
                      <a:lnTo>
                        <a:pt x="7" y="79"/>
                      </a:lnTo>
                      <a:lnTo>
                        <a:pt x="7" y="67"/>
                      </a:lnTo>
                      <a:lnTo>
                        <a:pt x="9" y="64"/>
                      </a:lnTo>
                      <a:lnTo>
                        <a:pt x="10" y="59"/>
                      </a:lnTo>
                      <a:lnTo>
                        <a:pt x="10" y="58"/>
                      </a:lnTo>
                      <a:lnTo>
                        <a:pt x="11" y="55"/>
                      </a:lnTo>
                      <a:lnTo>
                        <a:pt x="11" y="53"/>
                      </a:lnTo>
                      <a:lnTo>
                        <a:pt x="13" y="50"/>
                      </a:lnTo>
                      <a:lnTo>
                        <a:pt x="13" y="46"/>
                      </a:lnTo>
                      <a:lnTo>
                        <a:pt x="15" y="45"/>
                      </a:lnTo>
                      <a:lnTo>
                        <a:pt x="17" y="42"/>
                      </a:lnTo>
                      <a:lnTo>
                        <a:pt x="19" y="39"/>
                      </a:lnTo>
                      <a:lnTo>
                        <a:pt x="22" y="38"/>
                      </a:lnTo>
                      <a:lnTo>
                        <a:pt x="26" y="36"/>
                      </a:lnTo>
                      <a:lnTo>
                        <a:pt x="32" y="36"/>
                      </a:lnTo>
                      <a:lnTo>
                        <a:pt x="35" y="38"/>
                      </a:lnTo>
                      <a:lnTo>
                        <a:pt x="38" y="43"/>
                      </a:lnTo>
                      <a:lnTo>
                        <a:pt x="38" y="47"/>
                      </a:lnTo>
                      <a:lnTo>
                        <a:pt x="36" y="55"/>
                      </a:lnTo>
                      <a:lnTo>
                        <a:pt x="34" y="66"/>
                      </a:lnTo>
                      <a:lnTo>
                        <a:pt x="31" y="75"/>
                      </a:lnTo>
                      <a:lnTo>
                        <a:pt x="28" y="80"/>
                      </a:lnTo>
                      <a:lnTo>
                        <a:pt x="24" y="84"/>
                      </a:lnTo>
                      <a:lnTo>
                        <a:pt x="21" y="87"/>
                      </a:lnTo>
                      <a:lnTo>
                        <a:pt x="15" y="88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53" name="Rectangle 113"/>
                <p:cNvSpPr>
                  <a:spLocks noChangeArrowheads="1"/>
                </p:cNvSpPr>
                <p:nvPr/>
              </p:nvSpPr>
              <p:spPr bwMode="auto">
                <a:xfrm>
                  <a:off x="1542" y="2377"/>
                  <a:ext cx="44" cy="3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54" name="Freeform 114"/>
                <p:cNvSpPr>
                  <a:spLocks noEditPoints="1"/>
                </p:cNvSpPr>
                <p:nvPr/>
              </p:nvSpPr>
              <p:spPr bwMode="auto">
                <a:xfrm>
                  <a:off x="1543" y="2397"/>
                  <a:ext cx="46" cy="91"/>
                </a:xfrm>
                <a:custGeom>
                  <a:avLst/>
                  <a:gdLst/>
                  <a:ahLst/>
                  <a:cxnLst>
                    <a:cxn ang="0">
                      <a:pos x="25" y="0"/>
                    </a:cxn>
                    <a:cxn ang="0">
                      <a:pos x="16" y="1"/>
                    </a:cxn>
                    <a:cxn ang="0">
                      <a:pos x="7" y="3"/>
                    </a:cxn>
                    <a:cxn ang="0">
                      <a:pos x="7" y="5"/>
                    </a:cxn>
                    <a:cxn ang="0">
                      <a:pos x="14" y="7"/>
                    </a:cxn>
                    <a:cxn ang="0">
                      <a:pos x="13" y="14"/>
                    </a:cxn>
                    <a:cxn ang="0">
                      <a:pos x="9" y="33"/>
                    </a:cxn>
                    <a:cxn ang="0">
                      <a:pos x="3" y="59"/>
                    </a:cxn>
                    <a:cxn ang="0">
                      <a:pos x="1" y="66"/>
                    </a:cxn>
                    <a:cxn ang="0">
                      <a:pos x="0" y="71"/>
                    </a:cxn>
                    <a:cxn ang="0">
                      <a:pos x="3" y="81"/>
                    </a:cxn>
                    <a:cxn ang="0">
                      <a:pos x="8" y="88"/>
                    </a:cxn>
                    <a:cxn ang="0">
                      <a:pos x="16" y="91"/>
                    </a:cxn>
                    <a:cxn ang="0">
                      <a:pos x="37" y="79"/>
                    </a:cxn>
                    <a:cxn ang="0">
                      <a:pos x="46" y="53"/>
                    </a:cxn>
                    <a:cxn ang="0">
                      <a:pos x="45" y="42"/>
                    </a:cxn>
                    <a:cxn ang="0">
                      <a:pos x="34" y="33"/>
                    </a:cxn>
                    <a:cxn ang="0">
                      <a:pos x="25" y="34"/>
                    </a:cxn>
                    <a:cxn ang="0">
                      <a:pos x="17" y="38"/>
                    </a:cxn>
                    <a:cxn ang="0">
                      <a:pos x="25" y="4"/>
                    </a:cxn>
                    <a:cxn ang="0">
                      <a:pos x="14" y="88"/>
                    </a:cxn>
                    <a:cxn ang="0">
                      <a:pos x="11" y="85"/>
                    </a:cxn>
                    <a:cxn ang="0">
                      <a:pos x="8" y="79"/>
                    </a:cxn>
                    <a:cxn ang="0">
                      <a:pos x="9" y="64"/>
                    </a:cxn>
                    <a:cxn ang="0">
                      <a:pos x="11" y="58"/>
                    </a:cxn>
                    <a:cxn ang="0">
                      <a:pos x="12" y="53"/>
                    </a:cxn>
                    <a:cxn ang="0">
                      <a:pos x="13" y="46"/>
                    </a:cxn>
                    <a:cxn ang="0">
                      <a:pos x="17" y="42"/>
                    </a:cxn>
                    <a:cxn ang="0">
                      <a:pos x="22" y="38"/>
                    </a:cxn>
                    <a:cxn ang="0">
                      <a:pos x="33" y="36"/>
                    </a:cxn>
                    <a:cxn ang="0">
                      <a:pos x="38" y="43"/>
                    </a:cxn>
                    <a:cxn ang="0">
                      <a:pos x="37" y="55"/>
                    </a:cxn>
                    <a:cxn ang="0">
                      <a:pos x="32" y="75"/>
                    </a:cxn>
                    <a:cxn ang="0">
                      <a:pos x="25" y="84"/>
                    </a:cxn>
                    <a:cxn ang="0">
                      <a:pos x="16" y="88"/>
                    </a:cxn>
                  </a:cxnLst>
                  <a:rect l="0" t="0" r="r" b="b"/>
                  <a:pathLst>
                    <a:path w="46" h="91">
                      <a:moveTo>
                        <a:pt x="25" y="4"/>
                      </a:moveTo>
                      <a:lnTo>
                        <a:pt x="25" y="0"/>
                      </a:lnTo>
                      <a:lnTo>
                        <a:pt x="18" y="0"/>
                      </a:lnTo>
                      <a:lnTo>
                        <a:pt x="16" y="1"/>
                      </a:lnTo>
                      <a:lnTo>
                        <a:pt x="7" y="1"/>
                      </a:lnTo>
                      <a:lnTo>
                        <a:pt x="7" y="3"/>
                      </a:lnTo>
                      <a:lnTo>
                        <a:pt x="5" y="4"/>
                      </a:lnTo>
                      <a:lnTo>
                        <a:pt x="7" y="5"/>
                      </a:lnTo>
                      <a:lnTo>
                        <a:pt x="13" y="5"/>
                      </a:lnTo>
                      <a:lnTo>
                        <a:pt x="14" y="7"/>
                      </a:lnTo>
                      <a:lnTo>
                        <a:pt x="14" y="13"/>
                      </a:lnTo>
                      <a:lnTo>
                        <a:pt x="13" y="14"/>
                      </a:lnTo>
                      <a:lnTo>
                        <a:pt x="11" y="28"/>
                      </a:lnTo>
                      <a:lnTo>
                        <a:pt x="9" y="33"/>
                      </a:lnTo>
                      <a:lnTo>
                        <a:pt x="4" y="51"/>
                      </a:lnTo>
                      <a:lnTo>
                        <a:pt x="3" y="59"/>
                      </a:lnTo>
                      <a:lnTo>
                        <a:pt x="1" y="63"/>
                      </a:lnTo>
                      <a:lnTo>
                        <a:pt x="1" y="66"/>
                      </a:lnTo>
                      <a:lnTo>
                        <a:pt x="0" y="68"/>
                      </a:lnTo>
                      <a:lnTo>
                        <a:pt x="0" y="71"/>
                      </a:lnTo>
                      <a:lnTo>
                        <a:pt x="1" y="78"/>
                      </a:lnTo>
                      <a:lnTo>
                        <a:pt x="3" y="81"/>
                      </a:lnTo>
                      <a:lnTo>
                        <a:pt x="5" y="85"/>
                      </a:lnTo>
                      <a:lnTo>
                        <a:pt x="8" y="88"/>
                      </a:lnTo>
                      <a:lnTo>
                        <a:pt x="12" y="91"/>
                      </a:lnTo>
                      <a:lnTo>
                        <a:pt x="16" y="91"/>
                      </a:lnTo>
                      <a:lnTo>
                        <a:pt x="28" y="87"/>
                      </a:lnTo>
                      <a:lnTo>
                        <a:pt x="37" y="79"/>
                      </a:lnTo>
                      <a:lnTo>
                        <a:pt x="43" y="67"/>
                      </a:lnTo>
                      <a:lnTo>
                        <a:pt x="46" y="53"/>
                      </a:lnTo>
                      <a:lnTo>
                        <a:pt x="46" y="47"/>
                      </a:lnTo>
                      <a:lnTo>
                        <a:pt x="45" y="42"/>
                      </a:lnTo>
                      <a:lnTo>
                        <a:pt x="42" y="38"/>
                      </a:lnTo>
                      <a:lnTo>
                        <a:pt x="34" y="33"/>
                      </a:lnTo>
                      <a:lnTo>
                        <a:pt x="30" y="33"/>
                      </a:lnTo>
                      <a:lnTo>
                        <a:pt x="25" y="34"/>
                      </a:lnTo>
                      <a:lnTo>
                        <a:pt x="21" y="36"/>
                      </a:lnTo>
                      <a:lnTo>
                        <a:pt x="17" y="38"/>
                      </a:lnTo>
                      <a:lnTo>
                        <a:pt x="14" y="41"/>
                      </a:lnTo>
                      <a:lnTo>
                        <a:pt x="25" y="4"/>
                      </a:lnTo>
                      <a:close/>
                      <a:moveTo>
                        <a:pt x="16" y="88"/>
                      </a:moveTo>
                      <a:lnTo>
                        <a:pt x="14" y="88"/>
                      </a:lnTo>
                      <a:lnTo>
                        <a:pt x="12" y="87"/>
                      </a:lnTo>
                      <a:lnTo>
                        <a:pt x="11" y="85"/>
                      </a:lnTo>
                      <a:lnTo>
                        <a:pt x="9" y="83"/>
                      </a:lnTo>
                      <a:lnTo>
                        <a:pt x="8" y="79"/>
                      </a:lnTo>
                      <a:lnTo>
                        <a:pt x="8" y="67"/>
                      </a:lnTo>
                      <a:lnTo>
                        <a:pt x="9" y="64"/>
                      </a:lnTo>
                      <a:lnTo>
                        <a:pt x="11" y="59"/>
                      </a:lnTo>
                      <a:lnTo>
                        <a:pt x="11" y="58"/>
                      </a:lnTo>
                      <a:lnTo>
                        <a:pt x="12" y="55"/>
                      </a:lnTo>
                      <a:lnTo>
                        <a:pt x="12" y="53"/>
                      </a:lnTo>
                      <a:lnTo>
                        <a:pt x="13" y="50"/>
                      </a:lnTo>
                      <a:lnTo>
                        <a:pt x="13" y="46"/>
                      </a:lnTo>
                      <a:lnTo>
                        <a:pt x="16" y="45"/>
                      </a:lnTo>
                      <a:lnTo>
                        <a:pt x="17" y="42"/>
                      </a:lnTo>
                      <a:lnTo>
                        <a:pt x="20" y="39"/>
                      </a:lnTo>
                      <a:lnTo>
                        <a:pt x="22" y="38"/>
                      </a:lnTo>
                      <a:lnTo>
                        <a:pt x="26" y="36"/>
                      </a:lnTo>
                      <a:lnTo>
                        <a:pt x="33" y="36"/>
                      </a:lnTo>
                      <a:lnTo>
                        <a:pt x="35" y="38"/>
                      </a:lnTo>
                      <a:lnTo>
                        <a:pt x="38" y="43"/>
                      </a:lnTo>
                      <a:lnTo>
                        <a:pt x="38" y="47"/>
                      </a:lnTo>
                      <a:lnTo>
                        <a:pt x="37" y="55"/>
                      </a:lnTo>
                      <a:lnTo>
                        <a:pt x="34" y="66"/>
                      </a:lnTo>
                      <a:lnTo>
                        <a:pt x="32" y="75"/>
                      </a:lnTo>
                      <a:lnTo>
                        <a:pt x="29" y="80"/>
                      </a:lnTo>
                      <a:lnTo>
                        <a:pt x="25" y="84"/>
                      </a:lnTo>
                      <a:lnTo>
                        <a:pt x="21" y="87"/>
                      </a:lnTo>
                      <a:lnTo>
                        <a:pt x="16" y="88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55" name="Freeform 115"/>
                <p:cNvSpPr>
                  <a:spLocks/>
                </p:cNvSpPr>
                <p:nvPr/>
              </p:nvSpPr>
              <p:spPr bwMode="auto">
                <a:xfrm>
                  <a:off x="1605" y="2475"/>
                  <a:ext cx="13" cy="36"/>
                </a:xfrm>
                <a:custGeom>
                  <a:avLst/>
                  <a:gdLst/>
                  <a:ahLst/>
                  <a:cxnLst>
                    <a:cxn ang="0">
                      <a:pos x="13" y="11"/>
                    </a:cxn>
                    <a:cxn ang="0">
                      <a:pos x="13" y="7"/>
                    </a:cxn>
                    <a:cxn ang="0">
                      <a:pos x="12" y="3"/>
                    </a:cxn>
                    <a:cxn ang="0">
                      <a:pos x="10" y="1"/>
                    </a:cxn>
                    <a:cxn ang="0">
                      <a:pos x="8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7"/>
                    </a:cxn>
                    <a:cxn ang="0">
                      <a:pos x="1" y="10"/>
                    </a:cxn>
                    <a:cxn ang="0">
                      <a:pos x="2" y="11"/>
                    </a:cxn>
                    <a:cxn ang="0">
                      <a:pos x="8" y="11"/>
                    </a:cxn>
                    <a:cxn ang="0">
                      <a:pos x="9" y="10"/>
                    </a:cxn>
                    <a:cxn ang="0">
                      <a:pos x="10" y="10"/>
                    </a:cxn>
                    <a:cxn ang="0">
                      <a:pos x="10" y="11"/>
                    </a:cxn>
                    <a:cxn ang="0">
                      <a:pos x="8" y="23"/>
                    </a:cxn>
                    <a:cxn ang="0">
                      <a:pos x="1" y="34"/>
                    </a:cxn>
                    <a:cxn ang="0">
                      <a:pos x="1" y="36"/>
                    </a:cxn>
                    <a:cxn ang="0">
                      <a:pos x="2" y="36"/>
                    </a:cxn>
                    <a:cxn ang="0">
                      <a:pos x="5" y="35"/>
                    </a:cxn>
                    <a:cxn ang="0">
                      <a:pos x="12" y="22"/>
                    </a:cxn>
                    <a:cxn ang="0">
                      <a:pos x="13" y="11"/>
                    </a:cxn>
                  </a:cxnLst>
                  <a:rect l="0" t="0" r="r" b="b"/>
                  <a:pathLst>
                    <a:path w="13" h="36">
                      <a:moveTo>
                        <a:pt x="13" y="11"/>
                      </a:moveTo>
                      <a:lnTo>
                        <a:pt x="13" y="7"/>
                      </a:lnTo>
                      <a:lnTo>
                        <a:pt x="12" y="3"/>
                      </a:lnTo>
                      <a:lnTo>
                        <a:pt x="10" y="1"/>
                      </a:lnTo>
                      <a:lnTo>
                        <a:pt x="8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7"/>
                      </a:lnTo>
                      <a:lnTo>
                        <a:pt x="1" y="10"/>
                      </a:lnTo>
                      <a:lnTo>
                        <a:pt x="2" y="11"/>
                      </a:lnTo>
                      <a:lnTo>
                        <a:pt x="8" y="11"/>
                      </a:lnTo>
                      <a:lnTo>
                        <a:pt x="9" y="10"/>
                      </a:lnTo>
                      <a:lnTo>
                        <a:pt x="10" y="10"/>
                      </a:lnTo>
                      <a:lnTo>
                        <a:pt x="10" y="11"/>
                      </a:lnTo>
                      <a:lnTo>
                        <a:pt x="8" y="23"/>
                      </a:lnTo>
                      <a:lnTo>
                        <a:pt x="1" y="34"/>
                      </a:lnTo>
                      <a:lnTo>
                        <a:pt x="1" y="36"/>
                      </a:lnTo>
                      <a:lnTo>
                        <a:pt x="2" y="36"/>
                      </a:lnTo>
                      <a:lnTo>
                        <a:pt x="5" y="35"/>
                      </a:lnTo>
                      <a:lnTo>
                        <a:pt x="12" y="22"/>
                      </a:lnTo>
                      <a:lnTo>
                        <a:pt x="13" y="11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56" name="Rectangle 116"/>
                <p:cNvSpPr>
                  <a:spLocks noChangeArrowheads="1"/>
                </p:cNvSpPr>
                <p:nvPr/>
              </p:nvSpPr>
              <p:spPr bwMode="auto">
                <a:xfrm>
                  <a:off x="2976" y="2375"/>
                  <a:ext cx="6" cy="156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57" name="Freeform 117"/>
                <p:cNvSpPr>
                  <a:spLocks/>
                </p:cNvSpPr>
                <p:nvPr/>
              </p:nvSpPr>
              <p:spPr bwMode="auto">
                <a:xfrm>
                  <a:off x="3047" y="2430"/>
                  <a:ext cx="42" cy="56"/>
                </a:xfrm>
                <a:custGeom>
                  <a:avLst/>
                  <a:gdLst/>
                  <a:ahLst/>
                  <a:cxnLst>
                    <a:cxn ang="0">
                      <a:pos x="17" y="26"/>
                    </a:cxn>
                    <a:cxn ang="0">
                      <a:pos x="19" y="17"/>
                    </a:cxn>
                    <a:cxn ang="0">
                      <a:pos x="21" y="9"/>
                    </a:cxn>
                    <a:cxn ang="0">
                      <a:pos x="27" y="4"/>
                    </a:cxn>
                    <a:cxn ang="0">
                      <a:pos x="33" y="3"/>
                    </a:cxn>
                    <a:cxn ang="0">
                      <a:pos x="34" y="3"/>
                    </a:cxn>
                    <a:cxn ang="0">
                      <a:pos x="33" y="3"/>
                    </a:cxn>
                    <a:cxn ang="0">
                      <a:pos x="33" y="4"/>
                    </a:cxn>
                    <a:cxn ang="0">
                      <a:pos x="32" y="5"/>
                    </a:cxn>
                    <a:cxn ang="0">
                      <a:pos x="32" y="10"/>
                    </a:cxn>
                    <a:cxn ang="0">
                      <a:pos x="33" y="12"/>
                    </a:cxn>
                    <a:cxn ang="0">
                      <a:pos x="38" y="12"/>
                    </a:cxn>
                    <a:cxn ang="0">
                      <a:pos x="42" y="8"/>
                    </a:cxn>
                    <a:cxn ang="0">
                      <a:pos x="40" y="3"/>
                    </a:cxn>
                    <a:cxn ang="0">
                      <a:pos x="37" y="0"/>
                    </a:cxn>
                    <a:cxn ang="0">
                      <a:pos x="29" y="0"/>
                    </a:cxn>
                    <a:cxn ang="0">
                      <a:pos x="25" y="3"/>
                    </a:cxn>
                    <a:cxn ang="0">
                      <a:pos x="20" y="8"/>
                    </a:cxn>
                    <a:cxn ang="0">
                      <a:pos x="17" y="13"/>
                    </a:cxn>
                    <a:cxn ang="0">
                      <a:pos x="17" y="14"/>
                    </a:cxn>
                    <a:cxn ang="0">
                      <a:pos x="17" y="0"/>
                    </a:cxn>
                    <a:cxn ang="0">
                      <a:pos x="0" y="1"/>
                    </a:cxn>
                    <a:cxn ang="0">
                      <a:pos x="0" y="5"/>
                    </a:cxn>
                    <a:cxn ang="0">
                      <a:pos x="7" y="5"/>
                    </a:cxn>
                    <a:cxn ang="0">
                      <a:pos x="8" y="6"/>
                    </a:cxn>
                    <a:cxn ang="0">
                      <a:pos x="10" y="9"/>
                    </a:cxn>
                    <a:cxn ang="0">
                      <a:pos x="10" y="50"/>
                    </a:cxn>
                    <a:cxn ang="0">
                      <a:pos x="7" y="52"/>
                    </a:cxn>
                    <a:cxn ang="0">
                      <a:pos x="0" y="52"/>
                    </a:cxn>
                    <a:cxn ang="0">
                      <a:pos x="0" y="56"/>
                    </a:cxn>
                    <a:cxn ang="0">
                      <a:pos x="31" y="56"/>
                    </a:cxn>
                    <a:cxn ang="0">
                      <a:pos x="31" y="52"/>
                    </a:cxn>
                    <a:cxn ang="0">
                      <a:pos x="21" y="52"/>
                    </a:cxn>
                    <a:cxn ang="0">
                      <a:pos x="19" y="51"/>
                    </a:cxn>
                    <a:cxn ang="0">
                      <a:pos x="19" y="50"/>
                    </a:cxn>
                    <a:cxn ang="0">
                      <a:pos x="17" y="48"/>
                    </a:cxn>
                    <a:cxn ang="0">
                      <a:pos x="17" y="47"/>
                    </a:cxn>
                    <a:cxn ang="0">
                      <a:pos x="17" y="26"/>
                    </a:cxn>
                  </a:cxnLst>
                  <a:rect l="0" t="0" r="r" b="b"/>
                  <a:pathLst>
                    <a:path w="42" h="56">
                      <a:moveTo>
                        <a:pt x="17" y="26"/>
                      </a:moveTo>
                      <a:lnTo>
                        <a:pt x="19" y="17"/>
                      </a:lnTo>
                      <a:lnTo>
                        <a:pt x="21" y="9"/>
                      </a:lnTo>
                      <a:lnTo>
                        <a:pt x="27" y="4"/>
                      </a:lnTo>
                      <a:lnTo>
                        <a:pt x="33" y="3"/>
                      </a:lnTo>
                      <a:lnTo>
                        <a:pt x="34" y="3"/>
                      </a:lnTo>
                      <a:lnTo>
                        <a:pt x="33" y="3"/>
                      </a:lnTo>
                      <a:lnTo>
                        <a:pt x="33" y="4"/>
                      </a:lnTo>
                      <a:lnTo>
                        <a:pt x="32" y="5"/>
                      </a:lnTo>
                      <a:lnTo>
                        <a:pt x="32" y="10"/>
                      </a:lnTo>
                      <a:lnTo>
                        <a:pt x="33" y="12"/>
                      </a:lnTo>
                      <a:lnTo>
                        <a:pt x="38" y="12"/>
                      </a:lnTo>
                      <a:lnTo>
                        <a:pt x="42" y="8"/>
                      </a:lnTo>
                      <a:lnTo>
                        <a:pt x="40" y="3"/>
                      </a:lnTo>
                      <a:lnTo>
                        <a:pt x="37" y="0"/>
                      </a:lnTo>
                      <a:lnTo>
                        <a:pt x="29" y="0"/>
                      </a:lnTo>
                      <a:lnTo>
                        <a:pt x="25" y="3"/>
                      </a:lnTo>
                      <a:lnTo>
                        <a:pt x="20" y="8"/>
                      </a:lnTo>
                      <a:lnTo>
                        <a:pt x="17" y="13"/>
                      </a:lnTo>
                      <a:lnTo>
                        <a:pt x="17" y="14"/>
                      </a:lnTo>
                      <a:lnTo>
                        <a:pt x="17" y="0"/>
                      </a:lnTo>
                      <a:lnTo>
                        <a:pt x="0" y="1"/>
                      </a:lnTo>
                      <a:lnTo>
                        <a:pt x="0" y="5"/>
                      </a:lnTo>
                      <a:lnTo>
                        <a:pt x="7" y="5"/>
                      </a:lnTo>
                      <a:lnTo>
                        <a:pt x="8" y="6"/>
                      </a:lnTo>
                      <a:lnTo>
                        <a:pt x="10" y="9"/>
                      </a:lnTo>
                      <a:lnTo>
                        <a:pt x="10" y="50"/>
                      </a:lnTo>
                      <a:lnTo>
                        <a:pt x="7" y="52"/>
                      </a:lnTo>
                      <a:lnTo>
                        <a:pt x="0" y="52"/>
                      </a:lnTo>
                      <a:lnTo>
                        <a:pt x="0" y="56"/>
                      </a:lnTo>
                      <a:lnTo>
                        <a:pt x="31" y="56"/>
                      </a:lnTo>
                      <a:lnTo>
                        <a:pt x="31" y="52"/>
                      </a:lnTo>
                      <a:lnTo>
                        <a:pt x="21" y="52"/>
                      </a:lnTo>
                      <a:lnTo>
                        <a:pt x="19" y="51"/>
                      </a:lnTo>
                      <a:lnTo>
                        <a:pt x="19" y="50"/>
                      </a:lnTo>
                      <a:lnTo>
                        <a:pt x="17" y="48"/>
                      </a:lnTo>
                      <a:lnTo>
                        <a:pt x="17" y="47"/>
                      </a:lnTo>
                      <a:lnTo>
                        <a:pt x="17" y="26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58" name="Freeform 118"/>
                <p:cNvSpPr>
                  <a:spLocks noEditPoints="1"/>
                </p:cNvSpPr>
                <p:nvPr/>
              </p:nvSpPr>
              <p:spPr bwMode="auto">
                <a:xfrm>
                  <a:off x="3096" y="2429"/>
                  <a:ext cx="48" cy="59"/>
                </a:xfrm>
                <a:custGeom>
                  <a:avLst/>
                  <a:gdLst/>
                  <a:ahLst/>
                  <a:cxnLst>
                    <a:cxn ang="0">
                      <a:pos x="46" y="27"/>
                    </a:cxn>
                    <a:cxn ang="0">
                      <a:pos x="48" y="27"/>
                    </a:cxn>
                    <a:cxn ang="0">
                      <a:pos x="48" y="25"/>
                    </a:cxn>
                    <a:cxn ang="0">
                      <a:pos x="47" y="15"/>
                    </a:cxn>
                    <a:cxn ang="0">
                      <a:pos x="43" y="7"/>
                    </a:cxn>
                    <a:cxn ang="0">
                      <a:pos x="37" y="2"/>
                    </a:cxn>
                    <a:cxn ang="0">
                      <a:pos x="26" y="0"/>
                    </a:cxn>
                    <a:cxn ang="0">
                      <a:pos x="16" y="2"/>
                    </a:cxn>
                    <a:cxn ang="0">
                      <a:pos x="8" y="9"/>
                    </a:cxn>
                    <a:cxn ang="0">
                      <a:pos x="3" y="18"/>
                    </a:cxn>
                    <a:cxn ang="0">
                      <a:pos x="0" y="30"/>
                    </a:cxn>
                    <a:cxn ang="0">
                      <a:pos x="3" y="42"/>
                    </a:cxn>
                    <a:cxn ang="0">
                      <a:pos x="9" y="51"/>
                    </a:cxn>
                    <a:cxn ang="0">
                      <a:pos x="17" y="56"/>
                    </a:cxn>
                    <a:cxn ang="0">
                      <a:pos x="27" y="59"/>
                    </a:cxn>
                    <a:cxn ang="0">
                      <a:pos x="37" y="56"/>
                    </a:cxn>
                    <a:cxn ang="0">
                      <a:pos x="43" y="51"/>
                    </a:cxn>
                    <a:cxn ang="0">
                      <a:pos x="47" y="46"/>
                    </a:cxn>
                    <a:cxn ang="0">
                      <a:pos x="48" y="42"/>
                    </a:cxn>
                    <a:cxn ang="0">
                      <a:pos x="47" y="40"/>
                    </a:cxn>
                    <a:cxn ang="0">
                      <a:pos x="46" y="42"/>
                    </a:cxn>
                    <a:cxn ang="0">
                      <a:pos x="43" y="47"/>
                    </a:cxn>
                    <a:cxn ang="0">
                      <a:pos x="41" y="51"/>
                    </a:cxn>
                    <a:cxn ang="0">
                      <a:pos x="38" y="53"/>
                    </a:cxn>
                    <a:cxn ang="0">
                      <a:pos x="34" y="55"/>
                    </a:cxn>
                    <a:cxn ang="0">
                      <a:pos x="31" y="56"/>
                    </a:cxn>
                    <a:cxn ang="0">
                      <a:pos x="29" y="56"/>
                    </a:cxn>
                    <a:cxn ang="0">
                      <a:pos x="25" y="55"/>
                    </a:cxn>
                    <a:cxn ang="0">
                      <a:pos x="20" y="53"/>
                    </a:cxn>
                    <a:cxn ang="0">
                      <a:pos x="14" y="48"/>
                    </a:cxn>
                    <a:cxn ang="0">
                      <a:pos x="12" y="42"/>
                    </a:cxn>
                    <a:cxn ang="0">
                      <a:pos x="10" y="30"/>
                    </a:cxn>
                    <a:cxn ang="0">
                      <a:pos x="10" y="27"/>
                    </a:cxn>
                    <a:cxn ang="0">
                      <a:pos x="46" y="27"/>
                    </a:cxn>
                    <a:cxn ang="0">
                      <a:pos x="10" y="25"/>
                    </a:cxn>
                    <a:cxn ang="0">
                      <a:pos x="13" y="13"/>
                    </a:cxn>
                    <a:cxn ang="0">
                      <a:pos x="17" y="6"/>
                    </a:cxn>
                    <a:cxn ang="0">
                      <a:pos x="22" y="4"/>
                    </a:cxn>
                    <a:cxn ang="0">
                      <a:pos x="26" y="2"/>
                    </a:cxn>
                    <a:cxn ang="0">
                      <a:pos x="33" y="5"/>
                    </a:cxn>
                    <a:cxn ang="0">
                      <a:pos x="37" y="9"/>
                    </a:cxn>
                    <a:cxn ang="0">
                      <a:pos x="39" y="15"/>
                    </a:cxn>
                    <a:cxn ang="0">
                      <a:pos x="41" y="21"/>
                    </a:cxn>
                    <a:cxn ang="0">
                      <a:pos x="41" y="25"/>
                    </a:cxn>
                    <a:cxn ang="0">
                      <a:pos x="10" y="25"/>
                    </a:cxn>
                  </a:cxnLst>
                  <a:rect l="0" t="0" r="r" b="b"/>
                  <a:pathLst>
                    <a:path w="48" h="59">
                      <a:moveTo>
                        <a:pt x="46" y="27"/>
                      </a:moveTo>
                      <a:lnTo>
                        <a:pt x="48" y="27"/>
                      </a:lnTo>
                      <a:lnTo>
                        <a:pt x="48" y="25"/>
                      </a:lnTo>
                      <a:lnTo>
                        <a:pt x="47" y="15"/>
                      </a:lnTo>
                      <a:lnTo>
                        <a:pt x="43" y="7"/>
                      </a:lnTo>
                      <a:lnTo>
                        <a:pt x="37" y="2"/>
                      </a:lnTo>
                      <a:lnTo>
                        <a:pt x="26" y="0"/>
                      </a:lnTo>
                      <a:lnTo>
                        <a:pt x="16" y="2"/>
                      </a:lnTo>
                      <a:lnTo>
                        <a:pt x="8" y="9"/>
                      </a:lnTo>
                      <a:lnTo>
                        <a:pt x="3" y="18"/>
                      </a:lnTo>
                      <a:lnTo>
                        <a:pt x="0" y="30"/>
                      </a:lnTo>
                      <a:lnTo>
                        <a:pt x="3" y="42"/>
                      </a:lnTo>
                      <a:lnTo>
                        <a:pt x="9" y="51"/>
                      </a:lnTo>
                      <a:lnTo>
                        <a:pt x="17" y="56"/>
                      </a:lnTo>
                      <a:lnTo>
                        <a:pt x="27" y="59"/>
                      </a:lnTo>
                      <a:lnTo>
                        <a:pt x="37" y="56"/>
                      </a:lnTo>
                      <a:lnTo>
                        <a:pt x="43" y="51"/>
                      </a:lnTo>
                      <a:lnTo>
                        <a:pt x="47" y="46"/>
                      </a:lnTo>
                      <a:lnTo>
                        <a:pt x="48" y="42"/>
                      </a:lnTo>
                      <a:lnTo>
                        <a:pt x="47" y="40"/>
                      </a:lnTo>
                      <a:lnTo>
                        <a:pt x="46" y="42"/>
                      </a:lnTo>
                      <a:lnTo>
                        <a:pt x="43" y="47"/>
                      </a:lnTo>
                      <a:lnTo>
                        <a:pt x="41" y="51"/>
                      </a:lnTo>
                      <a:lnTo>
                        <a:pt x="38" y="53"/>
                      </a:lnTo>
                      <a:lnTo>
                        <a:pt x="34" y="55"/>
                      </a:lnTo>
                      <a:lnTo>
                        <a:pt x="31" y="56"/>
                      </a:lnTo>
                      <a:lnTo>
                        <a:pt x="29" y="56"/>
                      </a:lnTo>
                      <a:lnTo>
                        <a:pt x="25" y="55"/>
                      </a:lnTo>
                      <a:lnTo>
                        <a:pt x="20" y="53"/>
                      </a:lnTo>
                      <a:lnTo>
                        <a:pt x="14" y="48"/>
                      </a:lnTo>
                      <a:lnTo>
                        <a:pt x="12" y="42"/>
                      </a:lnTo>
                      <a:lnTo>
                        <a:pt x="10" y="30"/>
                      </a:lnTo>
                      <a:lnTo>
                        <a:pt x="10" y="27"/>
                      </a:lnTo>
                      <a:lnTo>
                        <a:pt x="46" y="27"/>
                      </a:lnTo>
                      <a:close/>
                      <a:moveTo>
                        <a:pt x="10" y="25"/>
                      </a:moveTo>
                      <a:lnTo>
                        <a:pt x="13" y="13"/>
                      </a:lnTo>
                      <a:lnTo>
                        <a:pt x="17" y="6"/>
                      </a:lnTo>
                      <a:lnTo>
                        <a:pt x="22" y="4"/>
                      </a:lnTo>
                      <a:lnTo>
                        <a:pt x="26" y="2"/>
                      </a:lnTo>
                      <a:lnTo>
                        <a:pt x="33" y="5"/>
                      </a:lnTo>
                      <a:lnTo>
                        <a:pt x="37" y="9"/>
                      </a:lnTo>
                      <a:lnTo>
                        <a:pt x="39" y="15"/>
                      </a:lnTo>
                      <a:lnTo>
                        <a:pt x="41" y="21"/>
                      </a:lnTo>
                      <a:lnTo>
                        <a:pt x="41" y="25"/>
                      </a:lnTo>
                      <a:lnTo>
                        <a:pt x="10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59" name="Freeform 119"/>
                <p:cNvSpPr>
                  <a:spLocks/>
                </p:cNvSpPr>
                <p:nvPr/>
              </p:nvSpPr>
              <p:spPr bwMode="auto">
                <a:xfrm>
                  <a:off x="3152" y="2397"/>
                  <a:ext cx="28" cy="89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0" y="1"/>
                    </a:cxn>
                    <a:cxn ang="0">
                      <a:pos x="0" y="5"/>
                    </a:cxn>
                    <a:cxn ang="0">
                      <a:pos x="4" y="5"/>
                    </a:cxn>
                    <a:cxn ang="0">
                      <a:pos x="8" y="7"/>
                    </a:cxn>
                    <a:cxn ang="0">
                      <a:pos x="10" y="7"/>
                    </a:cxn>
                    <a:cxn ang="0">
                      <a:pos x="10" y="9"/>
                    </a:cxn>
                    <a:cxn ang="0">
                      <a:pos x="11" y="12"/>
                    </a:cxn>
                    <a:cxn ang="0">
                      <a:pos x="11" y="80"/>
                    </a:cxn>
                    <a:cxn ang="0">
                      <a:pos x="8" y="85"/>
                    </a:cxn>
                    <a:cxn ang="0">
                      <a:pos x="0" y="85"/>
                    </a:cxn>
                    <a:cxn ang="0">
                      <a:pos x="0" y="89"/>
                    </a:cxn>
                    <a:cxn ang="0">
                      <a:pos x="28" y="89"/>
                    </a:cxn>
                    <a:cxn ang="0">
                      <a:pos x="28" y="85"/>
                    </a:cxn>
                    <a:cxn ang="0">
                      <a:pos x="21" y="85"/>
                    </a:cxn>
                    <a:cxn ang="0">
                      <a:pos x="19" y="83"/>
                    </a:cxn>
                    <a:cxn ang="0">
                      <a:pos x="19" y="80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28" h="89">
                      <a:moveTo>
                        <a:pt x="19" y="0"/>
                      </a:moveTo>
                      <a:lnTo>
                        <a:pt x="0" y="1"/>
                      </a:lnTo>
                      <a:lnTo>
                        <a:pt x="0" y="5"/>
                      </a:lnTo>
                      <a:lnTo>
                        <a:pt x="4" y="5"/>
                      </a:lnTo>
                      <a:lnTo>
                        <a:pt x="8" y="7"/>
                      </a:lnTo>
                      <a:lnTo>
                        <a:pt x="10" y="7"/>
                      </a:lnTo>
                      <a:lnTo>
                        <a:pt x="10" y="9"/>
                      </a:lnTo>
                      <a:lnTo>
                        <a:pt x="11" y="12"/>
                      </a:lnTo>
                      <a:lnTo>
                        <a:pt x="11" y="80"/>
                      </a:lnTo>
                      <a:lnTo>
                        <a:pt x="8" y="85"/>
                      </a:lnTo>
                      <a:lnTo>
                        <a:pt x="0" y="85"/>
                      </a:lnTo>
                      <a:lnTo>
                        <a:pt x="0" y="89"/>
                      </a:lnTo>
                      <a:lnTo>
                        <a:pt x="28" y="89"/>
                      </a:lnTo>
                      <a:lnTo>
                        <a:pt x="28" y="85"/>
                      </a:lnTo>
                      <a:lnTo>
                        <a:pt x="21" y="85"/>
                      </a:lnTo>
                      <a:lnTo>
                        <a:pt x="19" y="83"/>
                      </a:lnTo>
                      <a:lnTo>
                        <a:pt x="19" y="80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60" name="Freeform 120"/>
                <p:cNvSpPr>
                  <a:spLocks noEditPoints="1"/>
                </p:cNvSpPr>
                <p:nvPr/>
              </p:nvSpPr>
              <p:spPr bwMode="auto">
                <a:xfrm>
                  <a:off x="3186" y="2429"/>
                  <a:ext cx="49" cy="59"/>
                </a:xfrm>
                <a:custGeom>
                  <a:avLst/>
                  <a:gdLst/>
                  <a:ahLst/>
                  <a:cxnLst>
                    <a:cxn ang="0">
                      <a:pos x="46" y="27"/>
                    </a:cxn>
                    <a:cxn ang="0">
                      <a:pos x="49" y="27"/>
                    </a:cxn>
                    <a:cxn ang="0">
                      <a:pos x="49" y="25"/>
                    </a:cxn>
                    <a:cxn ang="0">
                      <a:pos x="48" y="15"/>
                    </a:cxn>
                    <a:cxn ang="0">
                      <a:pos x="44" y="7"/>
                    </a:cxn>
                    <a:cxn ang="0">
                      <a:pos x="37" y="2"/>
                    </a:cxn>
                    <a:cxn ang="0">
                      <a:pos x="27" y="0"/>
                    </a:cxn>
                    <a:cxn ang="0">
                      <a:pos x="16" y="2"/>
                    </a:cxn>
                    <a:cxn ang="0">
                      <a:pos x="8" y="9"/>
                    </a:cxn>
                    <a:cxn ang="0">
                      <a:pos x="3" y="18"/>
                    </a:cxn>
                    <a:cxn ang="0">
                      <a:pos x="0" y="30"/>
                    </a:cxn>
                    <a:cxn ang="0">
                      <a:pos x="3" y="42"/>
                    </a:cxn>
                    <a:cxn ang="0">
                      <a:pos x="10" y="51"/>
                    </a:cxn>
                    <a:cxn ang="0">
                      <a:pos x="18" y="56"/>
                    </a:cxn>
                    <a:cxn ang="0">
                      <a:pos x="28" y="59"/>
                    </a:cxn>
                    <a:cxn ang="0">
                      <a:pos x="39" y="56"/>
                    </a:cxn>
                    <a:cxn ang="0">
                      <a:pos x="45" y="51"/>
                    </a:cxn>
                    <a:cxn ang="0">
                      <a:pos x="48" y="46"/>
                    </a:cxn>
                    <a:cxn ang="0">
                      <a:pos x="49" y="42"/>
                    </a:cxn>
                    <a:cxn ang="0">
                      <a:pos x="48" y="40"/>
                    </a:cxn>
                    <a:cxn ang="0">
                      <a:pos x="46" y="42"/>
                    </a:cxn>
                    <a:cxn ang="0">
                      <a:pos x="44" y="47"/>
                    </a:cxn>
                    <a:cxn ang="0">
                      <a:pos x="41" y="51"/>
                    </a:cxn>
                    <a:cxn ang="0">
                      <a:pos x="39" y="53"/>
                    </a:cxn>
                    <a:cxn ang="0">
                      <a:pos x="36" y="55"/>
                    </a:cxn>
                    <a:cxn ang="0">
                      <a:pos x="32" y="56"/>
                    </a:cxn>
                    <a:cxn ang="0">
                      <a:pos x="29" y="56"/>
                    </a:cxn>
                    <a:cxn ang="0">
                      <a:pos x="25" y="55"/>
                    </a:cxn>
                    <a:cxn ang="0">
                      <a:pos x="20" y="53"/>
                    </a:cxn>
                    <a:cxn ang="0">
                      <a:pos x="16" y="48"/>
                    </a:cxn>
                    <a:cxn ang="0">
                      <a:pos x="12" y="42"/>
                    </a:cxn>
                    <a:cxn ang="0">
                      <a:pos x="11" y="30"/>
                    </a:cxn>
                    <a:cxn ang="0">
                      <a:pos x="11" y="27"/>
                    </a:cxn>
                    <a:cxn ang="0">
                      <a:pos x="46" y="27"/>
                    </a:cxn>
                    <a:cxn ang="0">
                      <a:pos x="11" y="25"/>
                    </a:cxn>
                    <a:cxn ang="0">
                      <a:pos x="14" y="13"/>
                    </a:cxn>
                    <a:cxn ang="0">
                      <a:pos x="18" y="6"/>
                    </a:cxn>
                    <a:cxn ang="0">
                      <a:pos x="23" y="4"/>
                    </a:cxn>
                    <a:cxn ang="0">
                      <a:pos x="27" y="2"/>
                    </a:cxn>
                    <a:cxn ang="0">
                      <a:pos x="33" y="5"/>
                    </a:cxn>
                    <a:cxn ang="0">
                      <a:pos x="39" y="9"/>
                    </a:cxn>
                    <a:cxn ang="0">
                      <a:pos x="40" y="15"/>
                    </a:cxn>
                    <a:cxn ang="0">
                      <a:pos x="41" y="21"/>
                    </a:cxn>
                    <a:cxn ang="0">
                      <a:pos x="41" y="25"/>
                    </a:cxn>
                    <a:cxn ang="0">
                      <a:pos x="11" y="25"/>
                    </a:cxn>
                  </a:cxnLst>
                  <a:rect l="0" t="0" r="r" b="b"/>
                  <a:pathLst>
                    <a:path w="49" h="59">
                      <a:moveTo>
                        <a:pt x="46" y="27"/>
                      </a:moveTo>
                      <a:lnTo>
                        <a:pt x="49" y="27"/>
                      </a:lnTo>
                      <a:lnTo>
                        <a:pt x="49" y="25"/>
                      </a:lnTo>
                      <a:lnTo>
                        <a:pt x="48" y="15"/>
                      </a:lnTo>
                      <a:lnTo>
                        <a:pt x="44" y="7"/>
                      </a:lnTo>
                      <a:lnTo>
                        <a:pt x="37" y="2"/>
                      </a:lnTo>
                      <a:lnTo>
                        <a:pt x="27" y="0"/>
                      </a:lnTo>
                      <a:lnTo>
                        <a:pt x="16" y="2"/>
                      </a:lnTo>
                      <a:lnTo>
                        <a:pt x="8" y="9"/>
                      </a:lnTo>
                      <a:lnTo>
                        <a:pt x="3" y="18"/>
                      </a:lnTo>
                      <a:lnTo>
                        <a:pt x="0" y="30"/>
                      </a:lnTo>
                      <a:lnTo>
                        <a:pt x="3" y="42"/>
                      </a:lnTo>
                      <a:lnTo>
                        <a:pt x="10" y="51"/>
                      </a:lnTo>
                      <a:lnTo>
                        <a:pt x="18" y="56"/>
                      </a:lnTo>
                      <a:lnTo>
                        <a:pt x="28" y="59"/>
                      </a:lnTo>
                      <a:lnTo>
                        <a:pt x="39" y="56"/>
                      </a:lnTo>
                      <a:lnTo>
                        <a:pt x="45" y="51"/>
                      </a:lnTo>
                      <a:lnTo>
                        <a:pt x="48" y="46"/>
                      </a:lnTo>
                      <a:lnTo>
                        <a:pt x="49" y="42"/>
                      </a:lnTo>
                      <a:lnTo>
                        <a:pt x="48" y="40"/>
                      </a:lnTo>
                      <a:lnTo>
                        <a:pt x="46" y="42"/>
                      </a:lnTo>
                      <a:lnTo>
                        <a:pt x="44" y="47"/>
                      </a:lnTo>
                      <a:lnTo>
                        <a:pt x="41" y="51"/>
                      </a:lnTo>
                      <a:lnTo>
                        <a:pt x="39" y="53"/>
                      </a:lnTo>
                      <a:lnTo>
                        <a:pt x="36" y="55"/>
                      </a:lnTo>
                      <a:lnTo>
                        <a:pt x="32" y="56"/>
                      </a:lnTo>
                      <a:lnTo>
                        <a:pt x="29" y="56"/>
                      </a:lnTo>
                      <a:lnTo>
                        <a:pt x="25" y="55"/>
                      </a:lnTo>
                      <a:lnTo>
                        <a:pt x="20" y="53"/>
                      </a:lnTo>
                      <a:lnTo>
                        <a:pt x="16" y="48"/>
                      </a:lnTo>
                      <a:lnTo>
                        <a:pt x="12" y="42"/>
                      </a:lnTo>
                      <a:lnTo>
                        <a:pt x="11" y="30"/>
                      </a:lnTo>
                      <a:lnTo>
                        <a:pt x="11" y="27"/>
                      </a:lnTo>
                      <a:lnTo>
                        <a:pt x="46" y="27"/>
                      </a:lnTo>
                      <a:close/>
                      <a:moveTo>
                        <a:pt x="11" y="25"/>
                      </a:moveTo>
                      <a:lnTo>
                        <a:pt x="14" y="13"/>
                      </a:lnTo>
                      <a:lnTo>
                        <a:pt x="18" y="6"/>
                      </a:lnTo>
                      <a:lnTo>
                        <a:pt x="23" y="4"/>
                      </a:lnTo>
                      <a:lnTo>
                        <a:pt x="27" y="2"/>
                      </a:lnTo>
                      <a:lnTo>
                        <a:pt x="33" y="5"/>
                      </a:lnTo>
                      <a:lnTo>
                        <a:pt x="39" y="9"/>
                      </a:lnTo>
                      <a:lnTo>
                        <a:pt x="40" y="15"/>
                      </a:lnTo>
                      <a:lnTo>
                        <a:pt x="41" y="21"/>
                      </a:lnTo>
                      <a:lnTo>
                        <a:pt x="41" y="25"/>
                      </a:lnTo>
                      <a:lnTo>
                        <a:pt x="11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61" name="Freeform 121"/>
                <p:cNvSpPr>
                  <a:spLocks/>
                </p:cNvSpPr>
                <p:nvPr/>
              </p:nvSpPr>
              <p:spPr bwMode="auto">
                <a:xfrm>
                  <a:off x="3242" y="2431"/>
                  <a:ext cx="61" cy="57"/>
                </a:xfrm>
                <a:custGeom>
                  <a:avLst/>
                  <a:gdLst/>
                  <a:ahLst/>
                  <a:cxnLst>
                    <a:cxn ang="0">
                      <a:pos x="49" y="12"/>
                    </a:cxn>
                    <a:cxn ang="0">
                      <a:pos x="51" y="11"/>
                    </a:cxn>
                    <a:cxn ang="0">
                      <a:pos x="51" y="8"/>
                    </a:cxn>
                    <a:cxn ang="0">
                      <a:pos x="52" y="7"/>
                    </a:cxn>
                    <a:cxn ang="0">
                      <a:pos x="57" y="4"/>
                    </a:cxn>
                    <a:cxn ang="0">
                      <a:pos x="61" y="4"/>
                    </a:cxn>
                    <a:cxn ang="0">
                      <a:pos x="61" y="0"/>
                    </a:cxn>
                    <a:cxn ang="0">
                      <a:pos x="42" y="0"/>
                    </a:cxn>
                    <a:cxn ang="0">
                      <a:pos x="42" y="4"/>
                    </a:cxn>
                    <a:cxn ang="0">
                      <a:pos x="44" y="4"/>
                    </a:cxn>
                    <a:cxn ang="0">
                      <a:pos x="47" y="7"/>
                    </a:cxn>
                    <a:cxn ang="0">
                      <a:pos x="47" y="12"/>
                    </a:cxn>
                    <a:cxn ang="0">
                      <a:pos x="34" y="46"/>
                    </a:cxn>
                    <a:cxn ang="0">
                      <a:pos x="19" y="9"/>
                    </a:cxn>
                    <a:cxn ang="0">
                      <a:pos x="18" y="8"/>
                    </a:cxn>
                    <a:cxn ang="0">
                      <a:pos x="18" y="5"/>
                    </a:cxn>
                    <a:cxn ang="0">
                      <a:pos x="19" y="4"/>
                    </a:cxn>
                    <a:cxn ang="0">
                      <a:pos x="25" y="4"/>
                    </a:cxn>
                    <a:cxn ang="0">
                      <a:pos x="25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6" y="4"/>
                    </a:cxn>
                    <a:cxn ang="0">
                      <a:pos x="9" y="5"/>
                    </a:cxn>
                    <a:cxn ang="0">
                      <a:pos x="10" y="8"/>
                    </a:cxn>
                    <a:cxn ang="0">
                      <a:pos x="28" y="54"/>
                    </a:cxn>
                    <a:cxn ang="0">
                      <a:pos x="28" y="57"/>
                    </a:cxn>
                    <a:cxn ang="0">
                      <a:pos x="31" y="57"/>
                    </a:cxn>
                    <a:cxn ang="0">
                      <a:pos x="32" y="55"/>
                    </a:cxn>
                    <a:cxn ang="0">
                      <a:pos x="32" y="54"/>
                    </a:cxn>
                    <a:cxn ang="0">
                      <a:pos x="49" y="12"/>
                    </a:cxn>
                  </a:cxnLst>
                  <a:rect l="0" t="0" r="r" b="b"/>
                  <a:pathLst>
                    <a:path w="61" h="57">
                      <a:moveTo>
                        <a:pt x="49" y="12"/>
                      </a:moveTo>
                      <a:lnTo>
                        <a:pt x="51" y="11"/>
                      </a:lnTo>
                      <a:lnTo>
                        <a:pt x="51" y="8"/>
                      </a:lnTo>
                      <a:lnTo>
                        <a:pt x="52" y="7"/>
                      </a:lnTo>
                      <a:lnTo>
                        <a:pt x="57" y="4"/>
                      </a:lnTo>
                      <a:lnTo>
                        <a:pt x="61" y="4"/>
                      </a:lnTo>
                      <a:lnTo>
                        <a:pt x="61" y="0"/>
                      </a:lnTo>
                      <a:lnTo>
                        <a:pt x="42" y="0"/>
                      </a:lnTo>
                      <a:lnTo>
                        <a:pt x="42" y="4"/>
                      </a:lnTo>
                      <a:lnTo>
                        <a:pt x="44" y="4"/>
                      </a:lnTo>
                      <a:lnTo>
                        <a:pt x="47" y="7"/>
                      </a:lnTo>
                      <a:lnTo>
                        <a:pt x="47" y="12"/>
                      </a:lnTo>
                      <a:lnTo>
                        <a:pt x="34" y="46"/>
                      </a:lnTo>
                      <a:lnTo>
                        <a:pt x="19" y="9"/>
                      </a:lnTo>
                      <a:lnTo>
                        <a:pt x="18" y="8"/>
                      </a:lnTo>
                      <a:lnTo>
                        <a:pt x="18" y="5"/>
                      </a:lnTo>
                      <a:lnTo>
                        <a:pt x="19" y="4"/>
                      </a:lnTo>
                      <a:lnTo>
                        <a:pt x="25" y="4"/>
                      </a:lnTo>
                      <a:lnTo>
                        <a:pt x="2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6" y="4"/>
                      </a:lnTo>
                      <a:lnTo>
                        <a:pt x="9" y="5"/>
                      </a:lnTo>
                      <a:lnTo>
                        <a:pt x="10" y="8"/>
                      </a:lnTo>
                      <a:lnTo>
                        <a:pt x="28" y="54"/>
                      </a:lnTo>
                      <a:lnTo>
                        <a:pt x="28" y="57"/>
                      </a:lnTo>
                      <a:lnTo>
                        <a:pt x="31" y="57"/>
                      </a:lnTo>
                      <a:lnTo>
                        <a:pt x="32" y="55"/>
                      </a:lnTo>
                      <a:lnTo>
                        <a:pt x="32" y="54"/>
                      </a:lnTo>
                      <a:lnTo>
                        <a:pt x="49" y="12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62" name="Freeform 122"/>
                <p:cNvSpPr>
                  <a:spLocks noEditPoints="1"/>
                </p:cNvSpPr>
                <p:nvPr/>
              </p:nvSpPr>
              <p:spPr bwMode="auto">
                <a:xfrm>
                  <a:off x="3305" y="2429"/>
                  <a:ext cx="56" cy="59"/>
                </a:xfrm>
                <a:custGeom>
                  <a:avLst/>
                  <a:gdLst/>
                  <a:ahLst/>
                  <a:cxnLst>
                    <a:cxn ang="0">
                      <a:pos x="44" y="18"/>
                    </a:cxn>
                    <a:cxn ang="0">
                      <a:pos x="35" y="4"/>
                    </a:cxn>
                    <a:cxn ang="0">
                      <a:pos x="27" y="1"/>
                    </a:cxn>
                    <a:cxn ang="0">
                      <a:pos x="17" y="1"/>
                    </a:cxn>
                    <a:cxn ang="0">
                      <a:pos x="7" y="6"/>
                    </a:cxn>
                    <a:cxn ang="0">
                      <a:pos x="4" y="15"/>
                    </a:cxn>
                    <a:cxn ang="0">
                      <a:pos x="5" y="19"/>
                    </a:cxn>
                    <a:cxn ang="0">
                      <a:pos x="11" y="21"/>
                    </a:cxn>
                    <a:cxn ang="0">
                      <a:pos x="14" y="13"/>
                    </a:cxn>
                    <a:cxn ang="0">
                      <a:pos x="7" y="10"/>
                    </a:cxn>
                    <a:cxn ang="0">
                      <a:pos x="22" y="2"/>
                    </a:cxn>
                    <a:cxn ang="0">
                      <a:pos x="28" y="4"/>
                    </a:cxn>
                    <a:cxn ang="0">
                      <a:pos x="34" y="10"/>
                    </a:cxn>
                    <a:cxn ang="0">
                      <a:pos x="35" y="25"/>
                    </a:cxn>
                    <a:cxn ang="0">
                      <a:pos x="7" y="31"/>
                    </a:cxn>
                    <a:cxn ang="0">
                      <a:pos x="0" y="46"/>
                    </a:cxn>
                    <a:cxn ang="0">
                      <a:pos x="2" y="52"/>
                    </a:cxn>
                    <a:cxn ang="0">
                      <a:pos x="17" y="59"/>
                    </a:cxn>
                    <a:cxn ang="0">
                      <a:pos x="32" y="53"/>
                    </a:cxn>
                    <a:cxn ang="0">
                      <a:pos x="36" y="47"/>
                    </a:cxn>
                    <a:cxn ang="0">
                      <a:pos x="43" y="57"/>
                    </a:cxn>
                    <a:cxn ang="0">
                      <a:pos x="52" y="56"/>
                    </a:cxn>
                    <a:cxn ang="0">
                      <a:pos x="56" y="49"/>
                    </a:cxn>
                    <a:cxn ang="0">
                      <a:pos x="53" y="39"/>
                    </a:cxn>
                    <a:cxn ang="0">
                      <a:pos x="52" y="52"/>
                    </a:cxn>
                    <a:cxn ang="0">
                      <a:pos x="47" y="53"/>
                    </a:cxn>
                    <a:cxn ang="0">
                      <a:pos x="44" y="46"/>
                    </a:cxn>
                    <a:cxn ang="0">
                      <a:pos x="35" y="39"/>
                    </a:cxn>
                    <a:cxn ang="0">
                      <a:pos x="34" y="48"/>
                    </a:cxn>
                    <a:cxn ang="0">
                      <a:pos x="23" y="56"/>
                    </a:cxn>
                    <a:cxn ang="0">
                      <a:pos x="13" y="53"/>
                    </a:cxn>
                    <a:cxn ang="0">
                      <a:pos x="9" y="46"/>
                    </a:cxn>
                    <a:cxn ang="0">
                      <a:pos x="17" y="31"/>
                    </a:cxn>
                    <a:cxn ang="0">
                      <a:pos x="31" y="27"/>
                    </a:cxn>
                    <a:cxn ang="0">
                      <a:pos x="35" y="39"/>
                    </a:cxn>
                  </a:cxnLst>
                  <a:rect l="0" t="0" r="r" b="b"/>
                  <a:pathLst>
                    <a:path w="56" h="59">
                      <a:moveTo>
                        <a:pt x="44" y="23"/>
                      </a:moveTo>
                      <a:lnTo>
                        <a:pt x="44" y="18"/>
                      </a:lnTo>
                      <a:lnTo>
                        <a:pt x="42" y="10"/>
                      </a:lnTo>
                      <a:lnTo>
                        <a:pt x="35" y="4"/>
                      </a:lnTo>
                      <a:lnTo>
                        <a:pt x="31" y="1"/>
                      </a:lnTo>
                      <a:lnTo>
                        <a:pt x="27" y="1"/>
                      </a:lnTo>
                      <a:lnTo>
                        <a:pt x="22" y="0"/>
                      </a:lnTo>
                      <a:lnTo>
                        <a:pt x="17" y="1"/>
                      </a:lnTo>
                      <a:lnTo>
                        <a:pt x="11" y="4"/>
                      </a:lnTo>
                      <a:lnTo>
                        <a:pt x="7" y="6"/>
                      </a:lnTo>
                      <a:lnTo>
                        <a:pt x="5" y="10"/>
                      </a:lnTo>
                      <a:lnTo>
                        <a:pt x="4" y="15"/>
                      </a:lnTo>
                      <a:lnTo>
                        <a:pt x="4" y="18"/>
                      </a:lnTo>
                      <a:lnTo>
                        <a:pt x="5" y="19"/>
                      </a:lnTo>
                      <a:lnTo>
                        <a:pt x="7" y="21"/>
                      </a:lnTo>
                      <a:lnTo>
                        <a:pt x="11" y="21"/>
                      </a:lnTo>
                      <a:lnTo>
                        <a:pt x="14" y="18"/>
                      </a:lnTo>
                      <a:lnTo>
                        <a:pt x="14" y="13"/>
                      </a:lnTo>
                      <a:lnTo>
                        <a:pt x="11" y="10"/>
                      </a:lnTo>
                      <a:lnTo>
                        <a:pt x="7" y="10"/>
                      </a:lnTo>
                      <a:lnTo>
                        <a:pt x="10" y="6"/>
                      </a:lnTo>
                      <a:lnTo>
                        <a:pt x="22" y="2"/>
                      </a:lnTo>
                      <a:lnTo>
                        <a:pt x="25" y="2"/>
                      </a:lnTo>
                      <a:lnTo>
                        <a:pt x="28" y="4"/>
                      </a:lnTo>
                      <a:lnTo>
                        <a:pt x="31" y="6"/>
                      </a:lnTo>
                      <a:lnTo>
                        <a:pt x="34" y="10"/>
                      </a:lnTo>
                      <a:lnTo>
                        <a:pt x="35" y="14"/>
                      </a:lnTo>
                      <a:lnTo>
                        <a:pt x="35" y="25"/>
                      </a:lnTo>
                      <a:lnTo>
                        <a:pt x="19" y="26"/>
                      </a:lnTo>
                      <a:lnTo>
                        <a:pt x="7" y="31"/>
                      </a:lnTo>
                      <a:lnTo>
                        <a:pt x="2" y="38"/>
                      </a:lnTo>
                      <a:lnTo>
                        <a:pt x="0" y="46"/>
                      </a:lnTo>
                      <a:lnTo>
                        <a:pt x="1" y="49"/>
                      </a:lnTo>
                      <a:lnTo>
                        <a:pt x="2" y="52"/>
                      </a:lnTo>
                      <a:lnTo>
                        <a:pt x="5" y="55"/>
                      </a:lnTo>
                      <a:lnTo>
                        <a:pt x="17" y="59"/>
                      </a:lnTo>
                      <a:lnTo>
                        <a:pt x="25" y="59"/>
                      </a:lnTo>
                      <a:lnTo>
                        <a:pt x="32" y="53"/>
                      </a:lnTo>
                      <a:lnTo>
                        <a:pt x="35" y="51"/>
                      </a:lnTo>
                      <a:lnTo>
                        <a:pt x="36" y="47"/>
                      </a:lnTo>
                      <a:lnTo>
                        <a:pt x="39" y="55"/>
                      </a:lnTo>
                      <a:lnTo>
                        <a:pt x="43" y="57"/>
                      </a:lnTo>
                      <a:lnTo>
                        <a:pt x="49" y="57"/>
                      </a:lnTo>
                      <a:lnTo>
                        <a:pt x="52" y="56"/>
                      </a:lnTo>
                      <a:lnTo>
                        <a:pt x="55" y="53"/>
                      </a:lnTo>
                      <a:lnTo>
                        <a:pt x="56" y="49"/>
                      </a:lnTo>
                      <a:lnTo>
                        <a:pt x="56" y="39"/>
                      </a:lnTo>
                      <a:lnTo>
                        <a:pt x="53" y="39"/>
                      </a:lnTo>
                      <a:lnTo>
                        <a:pt x="53" y="49"/>
                      </a:lnTo>
                      <a:lnTo>
                        <a:pt x="52" y="52"/>
                      </a:lnTo>
                      <a:lnTo>
                        <a:pt x="49" y="55"/>
                      </a:lnTo>
                      <a:lnTo>
                        <a:pt x="47" y="53"/>
                      </a:lnTo>
                      <a:lnTo>
                        <a:pt x="44" y="51"/>
                      </a:lnTo>
                      <a:lnTo>
                        <a:pt x="44" y="46"/>
                      </a:lnTo>
                      <a:lnTo>
                        <a:pt x="44" y="23"/>
                      </a:lnTo>
                      <a:close/>
                      <a:moveTo>
                        <a:pt x="35" y="39"/>
                      </a:moveTo>
                      <a:lnTo>
                        <a:pt x="35" y="44"/>
                      </a:lnTo>
                      <a:lnTo>
                        <a:pt x="34" y="48"/>
                      </a:lnTo>
                      <a:lnTo>
                        <a:pt x="28" y="53"/>
                      </a:lnTo>
                      <a:lnTo>
                        <a:pt x="23" y="56"/>
                      </a:lnTo>
                      <a:lnTo>
                        <a:pt x="21" y="56"/>
                      </a:lnTo>
                      <a:lnTo>
                        <a:pt x="13" y="53"/>
                      </a:lnTo>
                      <a:lnTo>
                        <a:pt x="10" y="49"/>
                      </a:lnTo>
                      <a:lnTo>
                        <a:pt x="9" y="46"/>
                      </a:lnTo>
                      <a:lnTo>
                        <a:pt x="11" y="36"/>
                      </a:lnTo>
                      <a:lnTo>
                        <a:pt x="17" y="31"/>
                      </a:lnTo>
                      <a:lnTo>
                        <a:pt x="25" y="28"/>
                      </a:lnTo>
                      <a:lnTo>
                        <a:pt x="31" y="27"/>
                      </a:lnTo>
                      <a:lnTo>
                        <a:pt x="35" y="27"/>
                      </a:lnTo>
                      <a:lnTo>
                        <a:pt x="35" y="39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63" name="Freeform 123"/>
                <p:cNvSpPr>
                  <a:spLocks/>
                </p:cNvSpPr>
                <p:nvPr/>
              </p:nvSpPr>
              <p:spPr bwMode="auto">
                <a:xfrm>
                  <a:off x="3366" y="2430"/>
                  <a:ext cx="63" cy="56"/>
                </a:xfrm>
                <a:custGeom>
                  <a:avLst/>
                  <a:gdLst/>
                  <a:ahLst/>
                  <a:cxnLst>
                    <a:cxn ang="0">
                      <a:pos x="53" y="25"/>
                    </a:cxn>
                    <a:cxn ang="0">
                      <a:pos x="53" y="10"/>
                    </a:cxn>
                    <a:cxn ang="0">
                      <a:pos x="50" y="5"/>
                    </a:cxn>
                    <a:cxn ang="0">
                      <a:pos x="48" y="3"/>
                    </a:cxn>
                    <a:cxn ang="0">
                      <a:pos x="40" y="0"/>
                    </a:cxn>
                    <a:cxn ang="0">
                      <a:pos x="30" y="0"/>
                    </a:cxn>
                    <a:cxn ang="0">
                      <a:pos x="28" y="3"/>
                    </a:cxn>
                    <a:cxn ang="0">
                      <a:pos x="24" y="4"/>
                    </a:cxn>
                    <a:cxn ang="0">
                      <a:pos x="21" y="6"/>
                    </a:cxn>
                    <a:cxn ang="0">
                      <a:pos x="19" y="12"/>
                    </a:cxn>
                    <a:cxn ang="0">
                      <a:pos x="17" y="13"/>
                    </a:cxn>
                    <a:cxn ang="0">
                      <a:pos x="17" y="0"/>
                    </a:cxn>
                    <a:cxn ang="0">
                      <a:pos x="0" y="1"/>
                    </a:cxn>
                    <a:cxn ang="0">
                      <a:pos x="0" y="5"/>
                    </a:cxn>
                    <a:cxn ang="0">
                      <a:pos x="8" y="5"/>
                    </a:cxn>
                    <a:cxn ang="0">
                      <a:pos x="9" y="6"/>
                    </a:cxn>
                    <a:cxn ang="0">
                      <a:pos x="9" y="9"/>
                    </a:cxn>
                    <a:cxn ang="0">
                      <a:pos x="11" y="12"/>
                    </a:cxn>
                    <a:cxn ang="0">
                      <a:pos x="11" y="47"/>
                    </a:cxn>
                    <a:cxn ang="0">
                      <a:pos x="8" y="52"/>
                    </a:cxn>
                    <a:cxn ang="0">
                      <a:pos x="0" y="52"/>
                    </a:cxn>
                    <a:cxn ang="0">
                      <a:pos x="0" y="56"/>
                    </a:cxn>
                    <a:cxn ang="0">
                      <a:pos x="28" y="56"/>
                    </a:cxn>
                    <a:cxn ang="0">
                      <a:pos x="28" y="52"/>
                    </a:cxn>
                    <a:cxn ang="0">
                      <a:pos x="21" y="52"/>
                    </a:cxn>
                    <a:cxn ang="0">
                      <a:pos x="19" y="50"/>
                    </a:cxn>
                    <a:cxn ang="0">
                      <a:pos x="19" y="24"/>
                    </a:cxn>
                    <a:cxn ang="0">
                      <a:pos x="20" y="14"/>
                    </a:cxn>
                    <a:cxn ang="0">
                      <a:pos x="24" y="8"/>
                    </a:cxn>
                    <a:cxn ang="0">
                      <a:pos x="29" y="4"/>
                    </a:cxn>
                    <a:cxn ang="0">
                      <a:pos x="36" y="3"/>
                    </a:cxn>
                    <a:cxn ang="0">
                      <a:pos x="40" y="3"/>
                    </a:cxn>
                    <a:cxn ang="0">
                      <a:pos x="44" y="6"/>
                    </a:cxn>
                    <a:cxn ang="0">
                      <a:pos x="45" y="9"/>
                    </a:cxn>
                    <a:cxn ang="0">
                      <a:pos x="45" y="50"/>
                    </a:cxn>
                    <a:cxn ang="0">
                      <a:pos x="42" y="52"/>
                    </a:cxn>
                    <a:cxn ang="0">
                      <a:pos x="36" y="52"/>
                    </a:cxn>
                    <a:cxn ang="0">
                      <a:pos x="36" y="56"/>
                    </a:cxn>
                    <a:cxn ang="0">
                      <a:pos x="63" y="56"/>
                    </a:cxn>
                    <a:cxn ang="0">
                      <a:pos x="63" y="52"/>
                    </a:cxn>
                    <a:cxn ang="0">
                      <a:pos x="55" y="52"/>
                    </a:cxn>
                    <a:cxn ang="0">
                      <a:pos x="54" y="51"/>
                    </a:cxn>
                    <a:cxn ang="0">
                      <a:pos x="53" y="48"/>
                    </a:cxn>
                    <a:cxn ang="0">
                      <a:pos x="53" y="25"/>
                    </a:cxn>
                  </a:cxnLst>
                  <a:rect l="0" t="0" r="r" b="b"/>
                  <a:pathLst>
                    <a:path w="63" h="56">
                      <a:moveTo>
                        <a:pt x="53" y="25"/>
                      </a:moveTo>
                      <a:lnTo>
                        <a:pt x="53" y="10"/>
                      </a:lnTo>
                      <a:lnTo>
                        <a:pt x="50" y="5"/>
                      </a:lnTo>
                      <a:lnTo>
                        <a:pt x="48" y="3"/>
                      </a:lnTo>
                      <a:lnTo>
                        <a:pt x="40" y="0"/>
                      </a:lnTo>
                      <a:lnTo>
                        <a:pt x="30" y="0"/>
                      </a:lnTo>
                      <a:lnTo>
                        <a:pt x="28" y="3"/>
                      </a:lnTo>
                      <a:lnTo>
                        <a:pt x="24" y="4"/>
                      </a:lnTo>
                      <a:lnTo>
                        <a:pt x="21" y="6"/>
                      </a:lnTo>
                      <a:lnTo>
                        <a:pt x="19" y="12"/>
                      </a:lnTo>
                      <a:lnTo>
                        <a:pt x="17" y="13"/>
                      </a:lnTo>
                      <a:lnTo>
                        <a:pt x="17" y="0"/>
                      </a:lnTo>
                      <a:lnTo>
                        <a:pt x="0" y="1"/>
                      </a:lnTo>
                      <a:lnTo>
                        <a:pt x="0" y="5"/>
                      </a:lnTo>
                      <a:lnTo>
                        <a:pt x="8" y="5"/>
                      </a:lnTo>
                      <a:lnTo>
                        <a:pt x="9" y="6"/>
                      </a:lnTo>
                      <a:lnTo>
                        <a:pt x="9" y="9"/>
                      </a:lnTo>
                      <a:lnTo>
                        <a:pt x="11" y="12"/>
                      </a:lnTo>
                      <a:lnTo>
                        <a:pt x="11" y="47"/>
                      </a:lnTo>
                      <a:lnTo>
                        <a:pt x="8" y="52"/>
                      </a:lnTo>
                      <a:lnTo>
                        <a:pt x="0" y="52"/>
                      </a:lnTo>
                      <a:lnTo>
                        <a:pt x="0" y="56"/>
                      </a:lnTo>
                      <a:lnTo>
                        <a:pt x="28" y="56"/>
                      </a:lnTo>
                      <a:lnTo>
                        <a:pt x="28" y="52"/>
                      </a:lnTo>
                      <a:lnTo>
                        <a:pt x="21" y="52"/>
                      </a:lnTo>
                      <a:lnTo>
                        <a:pt x="19" y="50"/>
                      </a:lnTo>
                      <a:lnTo>
                        <a:pt x="19" y="24"/>
                      </a:lnTo>
                      <a:lnTo>
                        <a:pt x="20" y="14"/>
                      </a:lnTo>
                      <a:lnTo>
                        <a:pt x="24" y="8"/>
                      </a:lnTo>
                      <a:lnTo>
                        <a:pt x="29" y="4"/>
                      </a:lnTo>
                      <a:lnTo>
                        <a:pt x="36" y="3"/>
                      </a:lnTo>
                      <a:lnTo>
                        <a:pt x="40" y="3"/>
                      </a:lnTo>
                      <a:lnTo>
                        <a:pt x="44" y="6"/>
                      </a:lnTo>
                      <a:lnTo>
                        <a:pt x="45" y="9"/>
                      </a:lnTo>
                      <a:lnTo>
                        <a:pt x="45" y="50"/>
                      </a:lnTo>
                      <a:lnTo>
                        <a:pt x="42" y="52"/>
                      </a:lnTo>
                      <a:lnTo>
                        <a:pt x="36" y="52"/>
                      </a:lnTo>
                      <a:lnTo>
                        <a:pt x="36" y="56"/>
                      </a:lnTo>
                      <a:lnTo>
                        <a:pt x="63" y="56"/>
                      </a:lnTo>
                      <a:lnTo>
                        <a:pt x="63" y="52"/>
                      </a:lnTo>
                      <a:lnTo>
                        <a:pt x="55" y="52"/>
                      </a:lnTo>
                      <a:lnTo>
                        <a:pt x="54" y="51"/>
                      </a:lnTo>
                      <a:lnTo>
                        <a:pt x="53" y="48"/>
                      </a:lnTo>
                      <a:lnTo>
                        <a:pt x="53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64" name="Freeform 124"/>
                <p:cNvSpPr>
                  <a:spLocks/>
                </p:cNvSpPr>
                <p:nvPr/>
              </p:nvSpPr>
              <p:spPr bwMode="auto">
                <a:xfrm>
                  <a:off x="3431" y="2408"/>
                  <a:ext cx="39" cy="80"/>
                </a:xfrm>
                <a:custGeom>
                  <a:avLst/>
                  <a:gdLst/>
                  <a:ahLst/>
                  <a:cxnLst>
                    <a:cxn ang="0">
                      <a:pos x="18" y="27"/>
                    </a:cxn>
                    <a:cxn ang="0">
                      <a:pos x="36" y="27"/>
                    </a:cxn>
                    <a:cxn ang="0">
                      <a:pos x="36" y="23"/>
                    </a:cxn>
                    <a:cxn ang="0">
                      <a:pos x="18" y="23"/>
                    </a:cxn>
                    <a:cxn ang="0">
                      <a:pos x="18" y="0"/>
                    </a:cxn>
                    <a:cxn ang="0">
                      <a:pos x="15" y="0"/>
                    </a:cxn>
                    <a:cxn ang="0">
                      <a:pos x="14" y="9"/>
                    </a:cxn>
                    <a:cxn ang="0">
                      <a:pos x="11" y="17"/>
                    </a:cxn>
                    <a:cxn ang="0">
                      <a:pos x="6" y="22"/>
                    </a:cxn>
                    <a:cxn ang="0">
                      <a:pos x="0" y="25"/>
                    </a:cxn>
                    <a:cxn ang="0">
                      <a:pos x="0" y="27"/>
                    </a:cxn>
                    <a:cxn ang="0">
                      <a:pos x="10" y="27"/>
                    </a:cxn>
                    <a:cxn ang="0">
                      <a:pos x="10" y="68"/>
                    </a:cxn>
                    <a:cxn ang="0">
                      <a:pos x="13" y="72"/>
                    </a:cxn>
                    <a:cxn ang="0">
                      <a:pos x="14" y="76"/>
                    </a:cxn>
                    <a:cxn ang="0">
                      <a:pos x="17" y="77"/>
                    </a:cxn>
                    <a:cxn ang="0">
                      <a:pos x="21" y="78"/>
                    </a:cxn>
                    <a:cxn ang="0">
                      <a:pos x="23" y="80"/>
                    </a:cxn>
                    <a:cxn ang="0">
                      <a:pos x="31" y="80"/>
                    </a:cxn>
                    <a:cxn ang="0">
                      <a:pos x="36" y="74"/>
                    </a:cxn>
                    <a:cxn ang="0">
                      <a:pos x="39" y="67"/>
                    </a:cxn>
                    <a:cxn ang="0">
                      <a:pos x="39" y="55"/>
                    </a:cxn>
                    <a:cxn ang="0">
                      <a:pos x="36" y="55"/>
                    </a:cxn>
                    <a:cxn ang="0">
                      <a:pos x="36" y="63"/>
                    </a:cxn>
                    <a:cxn ang="0">
                      <a:pos x="35" y="69"/>
                    </a:cxn>
                    <a:cxn ang="0">
                      <a:pos x="34" y="73"/>
                    </a:cxn>
                    <a:cxn ang="0">
                      <a:pos x="31" y="76"/>
                    </a:cxn>
                    <a:cxn ang="0">
                      <a:pos x="27" y="77"/>
                    </a:cxn>
                    <a:cxn ang="0">
                      <a:pos x="22" y="74"/>
                    </a:cxn>
                    <a:cxn ang="0">
                      <a:pos x="19" y="69"/>
                    </a:cxn>
                    <a:cxn ang="0">
                      <a:pos x="19" y="67"/>
                    </a:cxn>
                    <a:cxn ang="0">
                      <a:pos x="18" y="64"/>
                    </a:cxn>
                    <a:cxn ang="0">
                      <a:pos x="18" y="63"/>
                    </a:cxn>
                    <a:cxn ang="0">
                      <a:pos x="18" y="27"/>
                    </a:cxn>
                  </a:cxnLst>
                  <a:rect l="0" t="0" r="r" b="b"/>
                  <a:pathLst>
                    <a:path w="39" h="80">
                      <a:moveTo>
                        <a:pt x="18" y="27"/>
                      </a:moveTo>
                      <a:lnTo>
                        <a:pt x="36" y="27"/>
                      </a:lnTo>
                      <a:lnTo>
                        <a:pt x="36" y="23"/>
                      </a:lnTo>
                      <a:lnTo>
                        <a:pt x="18" y="23"/>
                      </a:lnTo>
                      <a:lnTo>
                        <a:pt x="18" y="0"/>
                      </a:lnTo>
                      <a:lnTo>
                        <a:pt x="15" y="0"/>
                      </a:lnTo>
                      <a:lnTo>
                        <a:pt x="14" y="9"/>
                      </a:lnTo>
                      <a:lnTo>
                        <a:pt x="11" y="17"/>
                      </a:lnTo>
                      <a:lnTo>
                        <a:pt x="6" y="22"/>
                      </a:lnTo>
                      <a:lnTo>
                        <a:pt x="0" y="25"/>
                      </a:lnTo>
                      <a:lnTo>
                        <a:pt x="0" y="27"/>
                      </a:lnTo>
                      <a:lnTo>
                        <a:pt x="10" y="27"/>
                      </a:lnTo>
                      <a:lnTo>
                        <a:pt x="10" y="68"/>
                      </a:lnTo>
                      <a:lnTo>
                        <a:pt x="13" y="72"/>
                      </a:lnTo>
                      <a:lnTo>
                        <a:pt x="14" y="76"/>
                      </a:lnTo>
                      <a:lnTo>
                        <a:pt x="17" y="77"/>
                      </a:lnTo>
                      <a:lnTo>
                        <a:pt x="21" y="78"/>
                      </a:lnTo>
                      <a:lnTo>
                        <a:pt x="23" y="80"/>
                      </a:lnTo>
                      <a:lnTo>
                        <a:pt x="31" y="80"/>
                      </a:lnTo>
                      <a:lnTo>
                        <a:pt x="36" y="74"/>
                      </a:lnTo>
                      <a:lnTo>
                        <a:pt x="39" y="67"/>
                      </a:lnTo>
                      <a:lnTo>
                        <a:pt x="39" y="55"/>
                      </a:lnTo>
                      <a:lnTo>
                        <a:pt x="36" y="55"/>
                      </a:lnTo>
                      <a:lnTo>
                        <a:pt x="36" y="63"/>
                      </a:lnTo>
                      <a:lnTo>
                        <a:pt x="35" y="69"/>
                      </a:lnTo>
                      <a:lnTo>
                        <a:pt x="34" y="73"/>
                      </a:lnTo>
                      <a:lnTo>
                        <a:pt x="31" y="76"/>
                      </a:lnTo>
                      <a:lnTo>
                        <a:pt x="27" y="77"/>
                      </a:lnTo>
                      <a:lnTo>
                        <a:pt x="22" y="74"/>
                      </a:lnTo>
                      <a:lnTo>
                        <a:pt x="19" y="69"/>
                      </a:lnTo>
                      <a:lnTo>
                        <a:pt x="19" y="67"/>
                      </a:lnTo>
                      <a:lnTo>
                        <a:pt x="18" y="64"/>
                      </a:lnTo>
                      <a:lnTo>
                        <a:pt x="18" y="63"/>
                      </a:lnTo>
                      <a:lnTo>
                        <a:pt x="18" y="27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65" name="Freeform 125"/>
                <p:cNvSpPr>
                  <a:spLocks/>
                </p:cNvSpPr>
                <p:nvPr/>
              </p:nvSpPr>
              <p:spPr bwMode="auto">
                <a:xfrm>
                  <a:off x="3523" y="2396"/>
                  <a:ext cx="39" cy="90"/>
                </a:xfrm>
                <a:custGeom>
                  <a:avLst/>
                  <a:gdLst/>
                  <a:ahLst/>
                  <a:cxnLst>
                    <a:cxn ang="0">
                      <a:pos x="18" y="39"/>
                    </a:cxn>
                    <a:cxn ang="0">
                      <a:pos x="32" y="39"/>
                    </a:cxn>
                    <a:cxn ang="0">
                      <a:pos x="32" y="35"/>
                    </a:cxn>
                    <a:cxn ang="0">
                      <a:pos x="18" y="35"/>
                    </a:cxn>
                    <a:cxn ang="0">
                      <a:pos x="18" y="14"/>
                    </a:cxn>
                    <a:cxn ang="0">
                      <a:pos x="21" y="6"/>
                    </a:cxn>
                    <a:cxn ang="0">
                      <a:pos x="23" y="5"/>
                    </a:cxn>
                    <a:cxn ang="0">
                      <a:pos x="26" y="2"/>
                    </a:cxn>
                    <a:cxn ang="0">
                      <a:pos x="31" y="2"/>
                    </a:cxn>
                    <a:cxn ang="0">
                      <a:pos x="34" y="4"/>
                    </a:cxn>
                    <a:cxn ang="0">
                      <a:pos x="32" y="4"/>
                    </a:cxn>
                    <a:cxn ang="0">
                      <a:pos x="30" y="6"/>
                    </a:cxn>
                    <a:cxn ang="0">
                      <a:pos x="30" y="12"/>
                    </a:cxn>
                    <a:cxn ang="0">
                      <a:pos x="32" y="13"/>
                    </a:cxn>
                    <a:cxn ang="0">
                      <a:pos x="38" y="13"/>
                    </a:cxn>
                    <a:cxn ang="0">
                      <a:pos x="39" y="12"/>
                    </a:cxn>
                    <a:cxn ang="0">
                      <a:pos x="39" y="5"/>
                    </a:cxn>
                    <a:cxn ang="0">
                      <a:pos x="36" y="2"/>
                    </a:cxn>
                    <a:cxn ang="0">
                      <a:pos x="34" y="1"/>
                    </a:cxn>
                    <a:cxn ang="0">
                      <a:pos x="28" y="0"/>
                    </a:cxn>
                    <a:cxn ang="0">
                      <a:pos x="24" y="0"/>
                    </a:cxn>
                    <a:cxn ang="0">
                      <a:pos x="21" y="1"/>
                    </a:cxn>
                    <a:cxn ang="0">
                      <a:pos x="18" y="4"/>
                    </a:cxn>
                    <a:cxn ang="0">
                      <a:pos x="14" y="6"/>
                    </a:cxn>
                    <a:cxn ang="0">
                      <a:pos x="11" y="10"/>
                    </a:cxn>
                    <a:cxn ang="0">
                      <a:pos x="10" y="14"/>
                    </a:cxn>
                    <a:cxn ang="0">
                      <a:pos x="10" y="35"/>
                    </a:cxn>
                    <a:cxn ang="0">
                      <a:pos x="0" y="35"/>
                    </a:cxn>
                    <a:cxn ang="0">
                      <a:pos x="0" y="39"/>
                    </a:cxn>
                    <a:cxn ang="0">
                      <a:pos x="10" y="39"/>
                    </a:cxn>
                    <a:cxn ang="0">
                      <a:pos x="10" y="84"/>
                    </a:cxn>
                    <a:cxn ang="0">
                      <a:pos x="7" y="86"/>
                    </a:cxn>
                    <a:cxn ang="0">
                      <a:pos x="0" y="86"/>
                    </a:cxn>
                    <a:cxn ang="0">
                      <a:pos x="0" y="90"/>
                    </a:cxn>
                    <a:cxn ang="0">
                      <a:pos x="30" y="90"/>
                    </a:cxn>
                    <a:cxn ang="0">
                      <a:pos x="30" y="86"/>
                    </a:cxn>
                    <a:cxn ang="0">
                      <a:pos x="19" y="86"/>
                    </a:cxn>
                    <a:cxn ang="0">
                      <a:pos x="18" y="85"/>
                    </a:cxn>
                    <a:cxn ang="0">
                      <a:pos x="18" y="81"/>
                    </a:cxn>
                    <a:cxn ang="0">
                      <a:pos x="18" y="39"/>
                    </a:cxn>
                  </a:cxnLst>
                  <a:rect l="0" t="0" r="r" b="b"/>
                  <a:pathLst>
                    <a:path w="39" h="90">
                      <a:moveTo>
                        <a:pt x="18" y="39"/>
                      </a:moveTo>
                      <a:lnTo>
                        <a:pt x="32" y="39"/>
                      </a:lnTo>
                      <a:lnTo>
                        <a:pt x="32" y="35"/>
                      </a:lnTo>
                      <a:lnTo>
                        <a:pt x="18" y="35"/>
                      </a:lnTo>
                      <a:lnTo>
                        <a:pt x="18" y="14"/>
                      </a:lnTo>
                      <a:lnTo>
                        <a:pt x="21" y="6"/>
                      </a:lnTo>
                      <a:lnTo>
                        <a:pt x="23" y="5"/>
                      </a:lnTo>
                      <a:lnTo>
                        <a:pt x="26" y="2"/>
                      </a:lnTo>
                      <a:lnTo>
                        <a:pt x="31" y="2"/>
                      </a:lnTo>
                      <a:lnTo>
                        <a:pt x="34" y="4"/>
                      </a:lnTo>
                      <a:lnTo>
                        <a:pt x="32" y="4"/>
                      </a:lnTo>
                      <a:lnTo>
                        <a:pt x="30" y="6"/>
                      </a:lnTo>
                      <a:lnTo>
                        <a:pt x="30" y="12"/>
                      </a:lnTo>
                      <a:lnTo>
                        <a:pt x="32" y="13"/>
                      </a:lnTo>
                      <a:lnTo>
                        <a:pt x="38" y="13"/>
                      </a:lnTo>
                      <a:lnTo>
                        <a:pt x="39" y="12"/>
                      </a:lnTo>
                      <a:lnTo>
                        <a:pt x="39" y="5"/>
                      </a:lnTo>
                      <a:lnTo>
                        <a:pt x="36" y="2"/>
                      </a:lnTo>
                      <a:lnTo>
                        <a:pt x="34" y="1"/>
                      </a:lnTo>
                      <a:lnTo>
                        <a:pt x="28" y="0"/>
                      </a:lnTo>
                      <a:lnTo>
                        <a:pt x="24" y="0"/>
                      </a:lnTo>
                      <a:lnTo>
                        <a:pt x="21" y="1"/>
                      </a:lnTo>
                      <a:lnTo>
                        <a:pt x="18" y="4"/>
                      </a:lnTo>
                      <a:lnTo>
                        <a:pt x="14" y="6"/>
                      </a:lnTo>
                      <a:lnTo>
                        <a:pt x="11" y="10"/>
                      </a:lnTo>
                      <a:lnTo>
                        <a:pt x="10" y="14"/>
                      </a:lnTo>
                      <a:lnTo>
                        <a:pt x="10" y="35"/>
                      </a:lnTo>
                      <a:lnTo>
                        <a:pt x="0" y="35"/>
                      </a:lnTo>
                      <a:lnTo>
                        <a:pt x="0" y="39"/>
                      </a:lnTo>
                      <a:lnTo>
                        <a:pt x="10" y="39"/>
                      </a:lnTo>
                      <a:lnTo>
                        <a:pt x="10" y="84"/>
                      </a:lnTo>
                      <a:lnTo>
                        <a:pt x="7" y="86"/>
                      </a:lnTo>
                      <a:lnTo>
                        <a:pt x="0" y="86"/>
                      </a:lnTo>
                      <a:lnTo>
                        <a:pt x="0" y="90"/>
                      </a:lnTo>
                      <a:lnTo>
                        <a:pt x="30" y="90"/>
                      </a:lnTo>
                      <a:lnTo>
                        <a:pt x="30" y="86"/>
                      </a:lnTo>
                      <a:lnTo>
                        <a:pt x="19" y="86"/>
                      </a:lnTo>
                      <a:lnTo>
                        <a:pt x="18" y="85"/>
                      </a:lnTo>
                      <a:lnTo>
                        <a:pt x="18" y="81"/>
                      </a:lnTo>
                      <a:lnTo>
                        <a:pt x="18" y="39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66" name="Freeform 126"/>
                <p:cNvSpPr>
                  <a:spLocks noEditPoints="1"/>
                </p:cNvSpPr>
                <p:nvPr/>
              </p:nvSpPr>
              <p:spPr bwMode="auto">
                <a:xfrm>
                  <a:off x="3561" y="2429"/>
                  <a:ext cx="55" cy="59"/>
                </a:xfrm>
                <a:custGeom>
                  <a:avLst/>
                  <a:gdLst/>
                  <a:ahLst/>
                  <a:cxnLst>
                    <a:cxn ang="0">
                      <a:pos x="55" y="30"/>
                    </a:cxn>
                    <a:cxn ang="0">
                      <a:pos x="52" y="18"/>
                    </a:cxn>
                    <a:cxn ang="0">
                      <a:pos x="47" y="9"/>
                    </a:cxn>
                    <a:cxn ang="0">
                      <a:pos x="38" y="2"/>
                    </a:cxn>
                    <a:cxn ang="0">
                      <a:pos x="27" y="0"/>
                    </a:cxn>
                    <a:cxn ang="0">
                      <a:pos x="17" y="2"/>
                    </a:cxn>
                    <a:cxn ang="0">
                      <a:pos x="7" y="9"/>
                    </a:cxn>
                    <a:cxn ang="0">
                      <a:pos x="2" y="18"/>
                    </a:cxn>
                    <a:cxn ang="0">
                      <a:pos x="0" y="30"/>
                    </a:cxn>
                    <a:cxn ang="0">
                      <a:pos x="2" y="42"/>
                    </a:cxn>
                    <a:cxn ang="0">
                      <a:pos x="7" y="51"/>
                    </a:cxn>
                    <a:cxn ang="0">
                      <a:pos x="17" y="56"/>
                    </a:cxn>
                    <a:cxn ang="0">
                      <a:pos x="27" y="59"/>
                    </a:cxn>
                    <a:cxn ang="0">
                      <a:pos x="38" y="56"/>
                    </a:cxn>
                    <a:cxn ang="0">
                      <a:pos x="47" y="51"/>
                    </a:cxn>
                    <a:cxn ang="0">
                      <a:pos x="53" y="42"/>
                    </a:cxn>
                    <a:cxn ang="0">
                      <a:pos x="55" y="30"/>
                    </a:cxn>
                    <a:cxn ang="0">
                      <a:pos x="27" y="56"/>
                    </a:cxn>
                    <a:cxn ang="0">
                      <a:pos x="23" y="56"/>
                    </a:cxn>
                    <a:cxn ang="0">
                      <a:pos x="21" y="53"/>
                    </a:cxn>
                    <a:cxn ang="0">
                      <a:pos x="17" y="51"/>
                    </a:cxn>
                    <a:cxn ang="0">
                      <a:pos x="13" y="47"/>
                    </a:cxn>
                    <a:cxn ang="0">
                      <a:pos x="11" y="43"/>
                    </a:cxn>
                    <a:cxn ang="0">
                      <a:pos x="10" y="38"/>
                    </a:cxn>
                    <a:cxn ang="0">
                      <a:pos x="10" y="19"/>
                    </a:cxn>
                    <a:cxn ang="0">
                      <a:pos x="11" y="15"/>
                    </a:cxn>
                    <a:cxn ang="0">
                      <a:pos x="14" y="10"/>
                    </a:cxn>
                    <a:cxn ang="0">
                      <a:pos x="17" y="6"/>
                    </a:cxn>
                    <a:cxn ang="0">
                      <a:pos x="21" y="5"/>
                    </a:cxn>
                    <a:cxn ang="0">
                      <a:pos x="23" y="4"/>
                    </a:cxn>
                    <a:cxn ang="0">
                      <a:pos x="27" y="2"/>
                    </a:cxn>
                    <a:cxn ang="0">
                      <a:pos x="39" y="6"/>
                    </a:cxn>
                    <a:cxn ang="0">
                      <a:pos x="42" y="10"/>
                    </a:cxn>
                    <a:cxn ang="0">
                      <a:pos x="44" y="15"/>
                    </a:cxn>
                    <a:cxn ang="0">
                      <a:pos x="44" y="19"/>
                    </a:cxn>
                    <a:cxn ang="0">
                      <a:pos x="46" y="25"/>
                    </a:cxn>
                    <a:cxn ang="0">
                      <a:pos x="46" y="32"/>
                    </a:cxn>
                    <a:cxn ang="0">
                      <a:pos x="44" y="38"/>
                    </a:cxn>
                    <a:cxn ang="0">
                      <a:pos x="44" y="43"/>
                    </a:cxn>
                    <a:cxn ang="0">
                      <a:pos x="39" y="51"/>
                    </a:cxn>
                    <a:cxn ang="0">
                      <a:pos x="35" y="53"/>
                    </a:cxn>
                    <a:cxn ang="0">
                      <a:pos x="27" y="56"/>
                    </a:cxn>
                  </a:cxnLst>
                  <a:rect l="0" t="0" r="r" b="b"/>
                  <a:pathLst>
                    <a:path w="55" h="59">
                      <a:moveTo>
                        <a:pt x="55" y="30"/>
                      </a:moveTo>
                      <a:lnTo>
                        <a:pt x="52" y="18"/>
                      </a:lnTo>
                      <a:lnTo>
                        <a:pt x="47" y="9"/>
                      </a:lnTo>
                      <a:lnTo>
                        <a:pt x="38" y="2"/>
                      </a:lnTo>
                      <a:lnTo>
                        <a:pt x="27" y="0"/>
                      </a:lnTo>
                      <a:lnTo>
                        <a:pt x="17" y="2"/>
                      </a:lnTo>
                      <a:lnTo>
                        <a:pt x="7" y="9"/>
                      </a:lnTo>
                      <a:lnTo>
                        <a:pt x="2" y="18"/>
                      </a:lnTo>
                      <a:lnTo>
                        <a:pt x="0" y="30"/>
                      </a:lnTo>
                      <a:lnTo>
                        <a:pt x="2" y="42"/>
                      </a:lnTo>
                      <a:lnTo>
                        <a:pt x="7" y="51"/>
                      </a:lnTo>
                      <a:lnTo>
                        <a:pt x="17" y="56"/>
                      </a:lnTo>
                      <a:lnTo>
                        <a:pt x="27" y="59"/>
                      </a:lnTo>
                      <a:lnTo>
                        <a:pt x="38" y="56"/>
                      </a:lnTo>
                      <a:lnTo>
                        <a:pt x="47" y="51"/>
                      </a:lnTo>
                      <a:lnTo>
                        <a:pt x="53" y="42"/>
                      </a:lnTo>
                      <a:lnTo>
                        <a:pt x="55" y="30"/>
                      </a:lnTo>
                      <a:close/>
                      <a:moveTo>
                        <a:pt x="27" y="56"/>
                      </a:moveTo>
                      <a:lnTo>
                        <a:pt x="23" y="56"/>
                      </a:lnTo>
                      <a:lnTo>
                        <a:pt x="21" y="53"/>
                      </a:lnTo>
                      <a:lnTo>
                        <a:pt x="17" y="51"/>
                      </a:lnTo>
                      <a:lnTo>
                        <a:pt x="13" y="47"/>
                      </a:lnTo>
                      <a:lnTo>
                        <a:pt x="11" y="43"/>
                      </a:lnTo>
                      <a:lnTo>
                        <a:pt x="10" y="38"/>
                      </a:lnTo>
                      <a:lnTo>
                        <a:pt x="10" y="19"/>
                      </a:lnTo>
                      <a:lnTo>
                        <a:pt x="11" y="15"/>
                      </a:lnTo>
                      <a:lnTo>
                        <a:pt x="14" y="10"/>
                      </a:lnTo>
                      <a:lnTo>
                        <a:pt x="17" y="6"/>
                      </a:lnTo>
                      <a:lnTo>
                        <a:pt x="21" y="5"/>
                      </a:lnTo>
                      <a:lnTo>
                        <a:pt x="23" y="4"/>
                      </a:lnTo>
                      <a:lnTo>
                        <a:pt x="27" y="2"/>
                      </a:lnTo>
                      <a:lnTo>
                        <a:pt x="39" y="6"/>
                      </a:lnTo>
                      <a:lnTo>
                        <a:pt x="42" y="10"/>
                      </a:lnTo>
                      <a:lnTo>
                        <a:pt x="44" y="15"/>
                      </a:lnTo>
                      <a:lnTo>
                        <a:pt x="44" y="19"/>
                      </a:lnTo>
                      <a:lnTo>
                        <a:pt x="46" y="25"/>
                      </a:lnTo>
                      <a:lnTo>
                        <a:pt x="46" y="32"/>
                      </a:lnTo>
                      <a:lnTo>
                        <a:pt x="44" y="38"/>
                      </a:lnTo>
                      <a:lnTo>
                        <a:pt x="44" y="43"/>
                      </a:lnTo>
                      <a:lnTo>
                        <a:pt x="39" y="51"/>
                      </a:lnTo>
                      <a:lnTo>
                        <a:pt x="35" y="53"/>
                      </a:lnTo>
                      <a:lnTo>
                        <a:pt x="27" y="56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67" name="Freeform 127"/>
                <p:cNvSpPr>
                  <a:spLocks/>
                </p:cNvSpPr>
                <p:nvPr/>
              </p:nvSpPr>
              <p:spPr bwMode="auto">
                <a:xfrm>
                  <a:off x="3624" y="2430"/>
                  <a:ext cx="42" cy="56"/>
                </a:xfrm>
                <a:custGeom>
                  <a:avLst/>
                  <a:gdLst/>
                  <a:ahLst/>
                  <a:cxnLst>
                    <a:cxn ang="0">
                      <a:pos x="18" y="26"/>
                    </a:cxn>
                    <a:cxn ang="0">
                      <a:pos x="18" y="17"/>
                    </a:cxn>
                    <a:cxn ang="0">
                      <a:pos x="22" y="9"/>
                    </a:cxn>
                    <a:cxn ang="0">
                      <a:pos x="26" y="4"/>
                    </a:cxn>
                    <a:cxn ang="0">
                      <a:pos x="32" y="3"/>
                    </a:cxn>
                    <a:cxn ang="0">
                      <a:pos x="34" y="3"/>
                    </a:cxn>
                    <a:cxn ang="0">
                      <a:pos x="31" y="5"/>
                    </a:cxn>
                    <a:cxn ang="0">
                      <a:pos x="31" y="10"/>
                    </a:cxn>
                    <a:cxn ang="0">
                      <a:pos x="32" y="12"/>
                    </a:cxn>
                    <a:cxn ang="0">
                      <a:pos x="38" y="12"/>
                    </a:cxn>
                    <a:cxn ang="0">
                      <a:pos x="40" y="10"/>
                    </a:cxn>
                    <a:cxn ang="0">
                      <a:pos x="40" y="9"/>
                    </a:cxn>
                    <a:cxn ang="0">
                      <a:pos x="42" y="8"/>
                    </a:cxn>
                    <a:cxn ang="0">
                      <a:pos x="39" y="3"/>
                    </a:cxn>
                    <a:cxn ang="0">
                      <a:pos x="36" y="0"/>
                    </a:cxn>
                    <a:cxn ang="0">
                      <a:pos x="28" y="0"/>
                    </a:cxn>
                    <a:cxn ang="0">
                      <a:pos x="25" y="3"/>
                    </a:cxn>
                    <a:cxn ang="0">
                      <a:pos x="19" y="8"/>
                    </a:cxn>
                    <a:cxn ang="0">
                      <a:pos x="18" y="10"/>
                    </a:cxn>
                    <a:cxn ang="0">
                      <a:pos x="18" y="13"/>
                    </a:cxn>
                    <a:cxn ang="0">
                      <a:pos x="17" y="14"/>
                    </a:cxn>
                    <a:cxn ang="0">
                      <a:pos x="17" y="0"/>
                    </a:cxn>
                    <a:cxn ang="0">
                      <a:pos x="0" y="1"/>
                    </a:cxn>
                    <a:cxn ang="0">
                      <a:pos x="0" y="5"/>
                    </a:cxn>
                    <a:cxn ang="0">
                      <a:pos x="6" y="5"/>
                    </a:cxn>
                    <a:cxn ang="0">
                      <a:pos x="9" y="6"/>
                    </a:cxn>
                    <a:cxn ang="0">
                      <a:pos x="9" y="51"/>
                    </a:cxn>
                    <a:cxn ang="0">
                      <a:pos x="6" y="52"/>
                    </a:cxn>
                    <a:cxn ang="0">
                      <a:pos x="0" y="52"/>
                    </a:cxn>
                    <a:cxn ang="0">
                      <a:pos x="0" y="56"/>
                    </a:cxn>
                    <a:cxn ang="0">
                      <a:pos x="30" y="56"/>
                    </a:cxn>
                    <a:cxn ang="0">
                      <a:pos x="30" y="52"/>
                    </a:cxn>
                    <a:cxn ang="0">
                      <a:pos x="19" y="52"/>
                    </a:cxn>
                    <a:cxn ang="0">
                      <a:pos x="18" y="51"/>
                    </a:cxn>
                    <a:cxn ang="0">
                      <a:pos x="18" y="47"/>
                    </a:cxn>
                    <a:cxn ang="0">
                      <a:pos x="18" y="26"/>
                    </a:cxn>
                  </a:cxnLst>
                  <a:rect l="0" t="0" r="r" b="b"/>
                  <a:pathLst>
                    <a:path w="42" h="56">
                      <a:moveTo>
                        <a:pt x="18" y="26"/>
                      </a:moveTo>
                      <a:lnTo>
                        <a:pt x="18" y="17"/>
                      </a:lnTo>
                      <a:lnTo>
                        <a:pt x="22" y="9"/>
                      </a:lnTo>
                      <a:lnTo>
                        <a:pt x="26" y="4"/>
                      </a:lnTo>
                      <a:lnTo>
                        <a:pt x="32" y="3"/>
                      </a:lnTo>
                      <a:lnTo>
                        <a:pt x="34" y="3"/>
                      </a:lnTo>
                      <a:lnTo>
                        <a:pt x="31" y="5"/>
                      </a:lnTo>
                      <a:lnTo>
                        <a:pt x="31" y="10"/>
                      </a:lnTo>
                      <a:lnTo>
                        <a:pt x="32" y="12"/>
                      </a:lnTo>
                      <a:lnTo>
                        <a:pt x="38" y="12"/>
                      </a:lnTo>
                      <a:lnTo>
                        <a:pt x="40" y="10"/>
                      </a:lnTo>
                      <a:lnTo>
                        <a:pt x="40" y="9"/>
                      </a:lnTo>
                      <a:lnTo>
                        <a:pt x="42" y="8"/>
                      </a:lnTo>
                      <a:lnTo>
                        <a:pt x="39" y="3"/>
                      </a:lnTo>
                      <a:lnTo>
                        <a:pt x="36" y="0"/>
                      </a:lnTo>
                      <a:lnTo>
                        <a:pt x="28" y="0"/>
                      </a:lnTo>
                      <a:lnTo>
                        <a:pt x="25" y="3"/>
                      </a:lnTo>
                      <a:lnTo>
                        <a:pt x="19" y="8"/>
                      </a:lnTo>
                      <a:lnTo>
                        <a:pt x="18" y="10"/>
                      </a:lnTo>
                      <a:lnTo>
                        <a:pt x="18" y="13"/>
                      </a:lnTo>
                      <a:lnTo>
                        <a:pt x="17" y="14"/>
                      </a:lnTo>
                      <a:lnTo>
                        <a:pt x="17" y="0"/>
                      </a:lnTo>
                      <a:lnTo>
                        <a:pt x="0" y="1"/>
                      </a:lnTo>
                      <a:lnTo>
                        <a:pt x="0" y="5"/>
                      </a:lnTo>
                      <a:lnTo>
                        <a:pt x="6" y="5"/>
                      </a:lnTo>
                      <a:lnTo>
                        <a:pt x="9" y="6"/>
                      </a:lnTo>
                      <a:lnTo>
                        <a:pt x="9" y="51"/>
                      </a:lnTo>
                      <a:lnTo>
                        <a:pt x="6" y="52"/>
                      </a:lnTo>
                      <a:lnTo>
                        <a:pt x="0" y="52"/>
                      </a:lnTo>
                      <a:lnTo>
                        <a:pt x="0" y="56"/>
                      </a:lnTo>
                      <a:lnTo>
                        <a:pt x="30" y="56"/>
                      </a:lnTo>
                      <a:lnTo>
                        <a:pt x="30" y="52"/>
                      </a:lnTo>
                      <a:lnTo>
                        <a:pt x="19" y="52"/>
                      </a:lnTo>
                      <a:lnTo>
                        <a:pt x="18" y="51"/>
                      </a:lnTo>
                      <a:lnTo>
                        <a:pt x="18" y="47"/>
                      </a:lnTo>
                      <a:lnTo>
                        <a:pt x="18" y="26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68" name="Freeform 128"/>
                <p:cNvSpPr>
                  <a:spLocks/>
                </p:cNvSpPr>
                <p:nvPr/>
              </p:nvSpPr>
              <p:spPr bwMode="auto">
                <a:xfrm>
                  <a:off x="3712" y="2398"/>
                  <a:ext cx="89" cy="91"/>
                </a:xfrm>
                <a:custGeom>
                  <a:avLst/>
                  <a:gdLst/>
                  <a:ahLst/>
                  <a:cxnLst>
                    <a:cxn ang="0">
                      <a:pos x="76" y="13"/>
                    </a:cxn>
                    <a:cxn ang="0">
                      <a:pos x="76" y="12"/>
                    </a:cxn>
                    <a:cxn ang="0">
                      <a:pos x="77" y="10"/>
                    </a:cxn>
                    <a:cxn ang="0">
                      <a:pos x="81" y="6"/>
                    </a:cxn>
                    <a:cxn ang="0">
                      <a:pos x="85" y="4"/>
                    </a:cxn>
                    <a:cxn ang="0">
                      <a:pos x="89" y="4"/>
                    </a:cxn>
                    <a:cxn ang="0">
                      <a:pos x="89" y="0"/>
                    </a:cxn>
                    <a:cxn ang="0">
                      <a:pos x="64" y="0"/>
                    </a:cxn>
                    <a:cxn ang="0">
                      <a:pos x="64" y="4"/>
                    </a:cxn>
                    <a:cxn ang="0">
                      <a:pos x="68" y="4"/>
                    </a:cxn>
                    <a:cxn ang="0">
                      <a:pos x="69" y="6"/>
                    </a:cxn>
                    <a:cxn ang="0">
                      <a:pos x="72" y="7"/>
                    </a:cxn>
                    <a:cxn ang="0">
                      <a:pos x="72" y="13"/>
                    </a:cxn>
                    <a:cxn ang="0">
                      <a:pos x="48" y="77"/>
                    </a:cxn>
                    <a:cxn ang="0">
                      <a:pos x="22" y="10"/>
                    </a:cxn>
                    <a:cxn ang="0">
                      <a:pos x="22" y="7"/>
                    </a:cxn>
                    <a:cxn ang="0">
                      <a:pos x="27" y="4"/>
                    </a:cxn>
                    <a:cxn ang="0">
                      <a:pos x="31" y="4"/>
                    </a:cxn>
                    <a:cxn ang="0">
                      <a:pos x="31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7" y="4"/>
                    </a:cxn>
                    <a:cxn ang="0">
                      <a:pos x="10" y="7"/>
                    </a:cxn>
                    <a:cxn ang="0">
                      <a:pos x="11" y="10"/>
                    </a:cxn>
                    <a:cxn ang="0">
                      <a:pos x="42" y="88"/>
                    </a:cxn>
                    <a:cxn ang="0">
                      <a:pos x="42" y="90"/>
                    </a:cxn>
                    <a:cxn ang="0">
                      <a:pos x="43" y="91"/>
                    </a:cxn>
                    <a:cxn ang="0">
                      <a:pos x="45" y="91"/>
                    </a:cxn>
                    <a:cxn ang="0">
                      <a:pos x="45" y="90"/>
                    </a:cxn>
                    <a:cxn ang="0">
                      <a:pos x="47" y="88"/>
                    </a:cxn>
                    <a:cxn ang="0">
                      <a:pos x="76" y="13"/>
                    </a:cxn>
                  </a:cxnLst>
                  <a:rect l="0" t="0" r="r" b="b"/>
                  <a:pathLst>
                    <a:path w="89" h="91">
                      <a:moveTo>
                        <a:pt x="76" y="13"/>
                      </a:moveTo>
                      <a:lnTo>
                        <a:pt x="76" y="12"/>
                      </a:lnTo>
                      <a:lnTo>
                        <a:pt x="77" y="10"/>
                      </a:lnTo>
                      <a:lnTo>
                        <a:pt x="81" y="6"/>
                      </a:lnTo>
                      <a:lnTo>
                        <a:pt x="85" y="4"/>
                      </a:lnTo>
                      <a:lnTo>
                        <a:pt x="89" y="4"/>
                      </a:lnTo>
                      <a:lnTo>
                        <a:pt x="89" y="0"/>
                      </a:lnTo>
                      <a:lnTo>
                        <a:pt x="64" y="0"/>
                      </a:lnTo>
                      <a:lnTo>
                        <a:pt x="64" y="4"/>
                      </a:lnTo>
                      <a:lnTo>
                        <a:pt x="68" y="4"/>
                      </a:lnTo>
                      <a:lnTo>
                        <a:pt x="69" y="6"/>
                      </a:lnTo>
                      <a:lnTo>
                        <a:pt x="72" y="7"/>
                      </a:lnTo>
                      <a:lnTo>
                        <a:pt x="72" y="13"/>
                      </a:lnTo>
                      <a:lnTo>
                        <a:pt x="48" y="77"/>
                      </a:lnTo>
                      <a:lnTo>
                        <a:pt x="22" y="10"/>
                      </a:lnTo>
                      <a:lnTo>
                        <a:pt x="22" y="7"/>
                      </a:lnTo>
                      <a:lnTo>
                        <a:pt x="27" y="4"/>
                      </a:lnTo>
                      <a:lnTo>
                        <a:pt x="31" y="4"/>
                      </a:lnTo>
                      <a:lnTo>
                        <a:pt x="31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7" y="4"/>
                      </a:lnTo>
                      <a:lnTo>
                        <a:pt x="10" y="7"/>
                      </a:lnTo>
                      <a:lnTo>
                        <a:pt x="11" y="10"/>
                      </a:lnTo>
                      <a:lnTo>
                        <a:pt x="42" y="88"/>
                      </a:lnTo>
                      <a:lnTo>
                        <a:pt x="42" y="90"/>
                      </a:lnTo>
                      <a:lnTo>
                        <a:pt x="43" y="91"/>
                      </a:lnTo>
                      <a:lnTo>
                        <a:pt x="45" y="91"/>
                      </a:lnTo>
                      <a:lnTo>
                        <a:pt x="45" y="90"/>
                      </a:lnTo>
                      <a:lnTo>
                        <a:pt x="47" y="88"/>
                      </a:lnTo>
                      <a:lnTo>
                        <a:pt x="76" y="13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69" name="Freeform 129"/>
                <p:cNvSpPr>
                  <a:spLocks noEditPoints="1"/>
                </p:cNvSpPr>
                <p:nvPr/>
              </p:nvSpPr>
              <p:spPr bwMode="auto">
                <a:xfrm>
                  <a:off x="3809" y="2398"/>
                  <a:ext cx="76" cy="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6" y="4"/>
                    </a:cxn>
                    <a:cxn ang="0">
                      <a:pos x="10" y="6"/>
                    </a:cxn>
                    <a:cxn ang="0">
                      <a:pos x="11" y="6"/>
                    </a:cxn>
                    <a:cxn ang="0">
                      <a:pos x="11" y="83"/>
                    </a:cxn>
                    <a:cxn ang="0">
                      <a:pos x="10" y="84"/>
                    </a:cxn>
                    <a:cxn ang="0">
                      <a:pos x="0" y="84"/>
                    </a:cxn>
                    <a:cxn ang="0">
                      <a:pos x="0" y="88"/>
                    </a:cxn>
                    <a:cxn ang="0">
                      <a:pos x="48" y="88"/>
                    </a:cxn>
                    <a:cxn ang="0">
                      <a:pos x="60" y="87"/>
                    </a:cxn>
                    <a:cxn ang="0">
                      <a:pos x="68" y="82"/>
                    </a:cxn>
                    <a:cxn ang="0">
                      <a:pos x="74" y="74"/>
                    </a:cxn>
                    <a:cxn ang="0">
                      <a:pos x="76" y="65"/>
                    </a:cxn>
                    <a:cxn ang="0">
                      <a:pos x="73" y="54"/>
                    </a:cxn>
                    <a:cxn ang="0">
                      <a:pos x="65" y="46"/>
                    </a:cxn>
                    <a:cxn ang="0">
                      <a:pos x="52" y="42"/>
                    </a:cxn>
                    <a:cxn ang="0">
                      <a:pos x="59" y="40"/>
                    </a:cxn>
                    <a:cxn ang="0">
                      <a:pos x="64" y="37"/>
                    </a:cxn>
                    <a:cxn ang="0">
                      <a:pos x="69" y="33"/>
                    </a:cxn>
                    <a:cxn ang="0">
                      <a:pos x="72" y="28"/>
                    </a:cxn>
                    <a:cxn ang="0">
                      <a:pos x="73" y="23"/>
                    </a:cxn>
                    <a:cxn ang="0">
                      <a:pos x="71" y="15"/>
                    </a:cxn>
                    <a:cxn ang="0">
                      <a:pos x="65" y="7"/>
                    </a:cxn>
                    <a:cxn ang="0">
                      <a:pos x="56" y="3"/>
                    </a:cxn>
                    <a:cxn ang="0">
                      <a:pos x="44" y="0"/>
                    </a:cxn>
                    <a:cxn ang="0">
                      <a:pos x="0" y="0"/>
                    </a:cxn>
                    <a:cxn ang="0">
                      <a:pos x="22" y="41"/>
                    </a:cxn>
                    <a:cxn ang="0">
                      <a:pos x="22" y="6"/>
                    </a:cxn>
                    <a:cxn ang="0">
                      <a:pos x="25" y="4"/>
                    </a:cxn>
                    <a:cxn ang="0">
                      <a:pos x="50" y="4"/>
                    </a:cxn>
                    <a:cxn ang="0">
                      <a:pos x="53" y="7"/>
                    </a:cxn>
                    <a:cxn ang="0">
                      <a:pos x="59" y="12"/>
                    </a:cxn>
                    <a:cxn ang="0">
                      <a:pos x="60" y="16"/>
                    </a:cxn>
                    <a:cxn ang="0">
                      <a:pos x="61" y="19"/>
                    </a:cxn>
                    <a:cxn ang="0">
                      <a:pos x="61" y="27"/>
                    </a:cxn>
                    <a:cxn ang="0">
                      <a:pos x="60" y="31"/>
                    </a:cxn>
                    <a:cxn ang="0">
                      <a:pos x="57" y="33"/>
                    </a:cxn>
                    <a:cxn ang="0">
                      <a:pos x="55" y="37"/>
                    </a:cxn>
                    <a:cxn ang="0">
                      <a:pos x="51" y="40"/>
                    </a:cxn>
                    <a:cxn ang="0">
                      <a:pos x="46" y="41"/>
                    </a:cxn>
                    <a:cxn ang="0">
                      <a:pos x="40" y="41"/>
                    </a:cxn>
                    <a:cxn ang="0">
                      <a:pos x="22" y="41"/>
                    </a:cxn>
                    <a:cxn ang="0">
                      <a:pos x="27" y="84"/>
                    </a:cxn>
                    <a:cxn ang="0">
                      <a:pos x="25" y="84"/>
                    </a:cxn>
                    <a:cxn ang="0">
                      <a:pos x="22" y="83"/>
                    </a:cxn>
                    <a:cxn ang="0">
                      <a:pos x="22" y="44"/>
                    </a:cxn>
                    <a:cxn ang="0">
                      <a:pos x="46" y="44"/>
                    </a:cxn>
                    <a:cxn ang="0">
                      <a:pos x="51" y="45"/>
                    </a:cxn>
                    <a:cxn ang="0">
                      <a:pos x="55" y="46"/>
                    </a:cxn>
                    <a:cxn ang="0">
                      <a:pos x="59" y="49"/>
                    </a:cxn>
                    <a:cxn ang="0">
                      <a:pos x="61" y="53"/>
                    </a:cxn>
                    <a:cxn ang="0">
                      <a:pos x="64" y="61"/>
                    </a:cxn>
                    <a:cxn ang="0">
                      <a:pos x="64" y="70"/>
                    </a:cxn>
                    <a:cxn ang="0">
                      <a:pos x="61" y="74"/>
                    </a:cxn>
                    <a:cxn ang="0">
                      <a:pos x="59" y="79"/>
                    </a:cxn>
                    <a:cxn ang="0">
                      <a:pos x="55" y="82"/>
                    </a:cxn>
                    <a:cxn ang="0">
                      <a:pos x="50" y="84"/>
                    </a:cxn>
                    <a:cxn ang="0">
                      <a:pos x="44" y="84"/>
                    </a:cxn>
                    <a:cxn ang="0">
                      <a:pos x="27" y="84"/>
                    </a:cxn>
                  </a:cxnLst>
                  <a:rect l="0" t="0" r="r" b="b"/>
                  <a:pathLst>
                    <a:path w="76" h="88">
                      <a:moveTo>
                        <a:pt x="0" y="0"/>
                      </a:moveTo>
                      <a:lnTo>
                        <a:pt x="0" y="4"/>
                      </a:lnTo>
                      <a:lnTo>
                        <a:pt x="6" y="4"/>
                      </a:lnTo>
                      <a:lnTo>
                        <a:pt x="10" y="6"/>
                      </a:lnTo>
                      <a:lnTo>
                        <a:pt x="11" y="6"/>
                      </a:lnTo>
                      <a:lnTo>
                        <a:pt x="11" y="83"/>
                      </a:lnTo>
                      <a:lnTo>
                        <a:pt x="10" y="84"/>
                      </a:lnTo>
                      <a:lnTo>
                        <a:pt x="0" y="84"/>
                      </a:lnTo>
                      <a:lnTo>
                        <a:pt x="0" y="88"/>
                      </a:lnTo>
                      <a:lnTo>
                        <a:pt x="48" y="88"/>
                      </a:lnTo>
                      <a:lnTo>
                        <a:pt x="60" y="87"/>
                      </a:lnTo>
                      <a:lnTo>
                        <a:pt x="68" y="82"/>
                      </a:lnTo>
                      <a:lnTo>
                        <a:pt x="74" y="74"/>
                      </a:lnTo>
                      <a:lnTo>
                        <a:pt x="76" y="65"/>
                      </a:lnTo>
                      <a:lnTo>
                        <a:pt x="73" y="54"/>
                      </a:lnTo>
                      <a:lnTo>
                        <a:pt x="65" y="46"/>
                      </a:lnTo>
                      <a:lnTo>
                        <a:pt x="52" y="42"/>
                      </a:lnTo>
                      <a:lnTo>
                        <a:pt x="59" y="40"/>
                      </a:lnTo>
                      <a:lnTo>
                        <a:pt x="64" y="37"/>
                      </a:lnTo>
                      <a:lnTo>
                        <a:pt x="69" y="33"/>
                      </a:lnTo>
                      <a:lnTo>
                        <a:pt x="72" y="28"/>
                      </a:lnTo>
                      <a:lnTo>
                        <a:pt x="73" y="23"/>
                      </a:lnTo>
                      <a:lnTo>
                        <a:pt x="71" y="15"/>
                      </a:lnTo>
                      <a:lnTo>
                        <a:pt x="65" y="7"/>
                      </a:lnTo>
                      <a:lnTo>
                        <a:pt x="56" y="3"/>
                      </a:lnTo>
                      <a:lnTo>
                        <a:pt x="44" y="0"/>
                      </a:lnTo>
                      <a:lnTo>
                        <a:pt x="0" y="0"/>
                      </a:lnTo>
                      <a:close/>
                      <a:moveTo>
                        <a:pt x="22" y="41"/>
                      </a:moveTo>
                      <a:lnTo>
                        <a:pt x="22" y="6"/>
                      </a:lnTo>
                      <a:lnTo>
                        <a:pt x="25" y="4"/>
                      </a:lnTo>
                      <a:lnTo>
                        <a:pt x="50" y="4"/>
                      </a:lnTo>
                      <a:lnTo>
                        <a:pt x="53" y="7"/>
                      </a:lnTo>
                      <a:lnTo>
                        <a:pt x="59" y="12"/>
                      </a:lnTo>
                      <a:lnTo>
                        <a:pt x="60" y="16"/>
                      </a:lnTo>
                      <a:lnTo>
                        <a:pt x="61" y="19"/>
                      </a:lnTo>
                      <a:lnTo>
                        <a:pt x="61" y="27"/>
                      </a:lnTo>
                      <a:lnTo>
                        <a:pt x="60" y="31"/>
                      </a:lnTo>
                      <a:lnTo>
                        <a:pt x="57" y="33"/>
                      </a:lnTo>
                      <a:lnTo>
                        <a:pt x="55" y="37"/>
                      </a:lnTo>
                      <a:lnTo>
                        <a:pt x="51" y="40"/>
                      </a:lnTo>
                      <a:lnTo>
                        <a:pt x="46" y="41"/>
                      </a:lnTo>
                      <a:lnTo>
                        <a:pt x="40" y="41"/>
                      </a:lnTo>
                      <a:lnTo>
                        <a:pt x="22" y="41"/>
                      </a:lnTo>
                      <a:close/>
                      <a:moveTo>
                        <a:pt x="27" y="84"/>
                      </a:moveTo>
                      <a:lnTo>
                        <a:pt x="25" y="84"/>
                      </a:lnTo>
                      <a:lnTo>
                        <a:pt x="22" y="83"/>
                      </a:lnTo>
                      <a:lnTo>
                        <a:pt x="22" y="44"/>
                      </a:lnTo>
                      <a:lnTo>
                        <a:pt x="46" y="44"/>
                      </a:lnTo>
                      <a:lnTo>
                        <a:pt x="51" y="45"/>
                      </a:lnTo>
                      <a:lnTo>
                        <a:pt x="55" y="46"/>
                      </a:lnTo>
                      <a:lnTo>
                        <a:pt x="59" y="49"/>
                      </a:lnTo>
                      <a:lnTo>
                        <a:pt x="61" y="53"/>
                      </a:lnTo>
                      <a:lnTo>
                        <a:pt x="64" y="61"/>
                      </a:lnTo>
                      <a:lnTo>
                        <a:pt x="64" y="70"/>
                      </a:lnTo>
                      <a:lnTo>
                        <a:pt x="61" y="74"/>
                      </a:lnTo>
                      <a:lnTo>
                        <a:pt x="59" y="79"/>
                      </a:lnTo>
                      <a:lnTo>
                        <a:pt x="55" y="82"/>
                      </a:lnTo>
                      <a:lnTo>
                        <a:pt x="50" y="84"/>
                      </a:lnTo>
                      <a:lnTo>
                        <a:pt x="44" y="84"/>
                      </a:lnTo>
                      <a:lnTo>
                        <a:pt x="27" y="84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70" name="Freeform 130"/>
                <p:cNvSpPr>
                  <a:spLocks/>
                </p:cNvSpPr>
                <p:nvPr/>
              </p:nvSpPr>
              <p:spPr bwMode="auto">
                <a:xfrm>
                  <a:off x="3898" y="2398"/>
                  <a:ext cx="71" cy="88"/>
                </a:xfrm>
                <a:custGeom>
                  <a:avLst/>
                  <a:gdLst/>
                  <a:ahLst/>
                  <a:cxnLst>
                    <a:cxn ang="0">
                      <a:pos x="68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6" y="4"/>
                    </a:cxn>
                    <a:cxn ang="0">
                      <a:pos x="12" y="7"/>
                    </a:cxn>
                    <a:cxn ang="0">
                      <a:pos x="12" y="82"/>
                    </a:cxn>
                    <a:cxn ang="0">
                      <a:pos x="9" y="84"/>
                    </a:cxn>
                    <a:cxn ang="0">
                      <a:pos x="0" y="84"/>
                    </a:cxn>
                    <a:cxn ang="0">
                      <a:pos x="0" y="88"/>
                    </a:cxn>
                    <a:cxn ang="0">
                      <a:pos x="38" y="88"/>
                    </a:cxn>
                    <a:cxn ang="0">
                      <a:pos x="38" y="84"/>
                    </a:cxn>
                    <a:cxn ang="0">
                      <a:pos x="26" y="84"/>
                    </a:cxn>
                    <a:cxn ang="0">
                      <a:pos x="24" y="83"/>
                    </a:cxn>
                    <a:cxn ang="0">
                      <a:pos x="22" y="82"/>
                    </a:cxn>
                    <a:cxn ang="0">
                      <a:pos x="22" y="46"/>
                    </a:cxn>
                    <a:cxn ang="0">
                      <a:pos x="39" y="46"/>
                    </a:cxn>
                    <a:cxn ang="0">
                      <a:pos x="42" y="48"/>
                    </a:cxn>
                    <a:cxn ang="0">
                      <a:pos x="45" y="50"/>
                    </a:cxn>
                    <a:cxn ang="0">
                      <a:pos x="46" y="53"/>
                    </a:cxn>
                    <a:cxn ang="0">
                      <a:pos x="47" y="57"/>
                    </a:cxn>
                    <a:cxn ang="0">
                      <a:pos x="47" y="62"/>
                    </a:cxn>
                    <a:cxn ang="0">
                      <a:pos x="50" y="62"/>
                    </a:cxn>
                    <a:cxn ang="0">
                      <a:pos x="50" y="28"/>
                    </a:cxn>
                    <a:cxn ang="0">
                      <a:pos x="47" y="28"/>
                    </a:cxn>
                    <a:cxn ang="0">
                      <a:pos x="47" y="33"/>
                    </a:cxn>
                    <a:cxn ang="0">
                      <a:pos x="46" y="36"/>
                    </a:cxn>
                    <a:cxn ang="0">
                      <a:pos x="45" y="40"/>
                    </a:cxn>
                    <a:cxn ang="0">
                      <a:pos x="39" y="42"/>
                    </a:cxn>
                    <a:cxn ang="0">
                      <a:pos x="22" y="42"/>
                    </a:cxn>
                    <a:cxn ang="0">
                      <a:pos x="22" y="7"/>
                    </a:cxn>
                    <a:cxn ang="0">
                      <a:pos x="25" y="4"/>
                    </a:cxn>
                    <a:cxn ang="0">
                      <a:pos x="45" y="4"/>
                    </a:cxn>
                    <a:cxn ang="0">
                      <a:pos x="55" y="6"/>
                    </a:cxn>
                    <a:cxn ang="0">
                      <a:pos x="63" y="10"/>
                    </a:cxn>
                    <a:cxn ang="0">
                      <a:pos x="67" y="17"/>
                    </a:cxn>
                    <a:cxn ang="0">
                      <a:pos x="68" y="29"/>
                    </a:cxn>
                    <a:cxn ang="0">
                      <a:pos x="71" y="29"/>
                    </a:cxn>
                    <a:cxn ang="0">
                      <a:pos x="68" y="0"/>
                    </a:cxn>
                  </a:cxnLst>
                  <a:rect l="0" t="0" r="r" b="b"/>
                  <a:pathLst>
                    <a:path w="71" h="88">
                      <a:moveTo>
                        <a:pt x="68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6" y="4"/>
                      </a:lnTo>
                      <a:lnTo>
                        <a:pt x="12" y="7"/>
                      </a:lnTo>
                      <a:lnTo>
                        <a:pt x="12" y="82"/>
                      </a:lnTo>
                      <a:lnTo>
                        <a:pt x="9" y="84"/>
                      </a:lnTo>
                      <a:lnTo>
                        <a:pt x="0" y="84"/>
                      </a:lnTo>
                      <a:lnTo>
                        <a:pt x="0" y="88"/>
                      </a:lnTo>
                      <a:lnTo>
                        <a:pt x="38" y="88"/>
                      </a:lnTo>
                      <a:lnTo>
                        <a:pt x="38" y="84"/>
                      </a:lnTo>
                      <a:lnTo>
                        <a:pt x="26" y="84"/>
                      </a:lnTo>
                      <a:lnTo>
                        <a:pt x="24" y="83"/>
                      </a:lnTo>
                      <a:lnTo>
                        <a:pt x="22" y="82"/>
                      </a:lnTo>
                      <a:lnTo>
                        <a:pt x="22" y="46"/>
                      </a:lnTo>
                      <a:lnTo>
                        <a:pt x="39" y="46"/>
                      </a:lnTo>
                      <a:lnTo>
                        <a:pt x="42" y="48"/>
                      </a:lnTo>
                      <a:lnTo>
                        <a:pt x="45" y="50"/>
                      </a:lnTo>
                      <a:lnTo>
                        <a:pt x="46" y="53"/>
                      </a:lnTo>
                      <a:lnTo>
                        <a:pt x="47" y="57"/>
                      </a:lnTo>
                      <a:lnTo>
                        <a:pt x="47" y="62"/>
                      </a:lnTo>
                      <a:lnTo>
                        <a:pt x="50" y="62"/>
                      </a:lnTo>
                      <a:lnTo>
                        <a:pt x="50" y="28"/>
                      </a:lnTo>
                      <a:lnTo>
                        <a:pt x="47" y="28"/>
                      </a:lnTo>
                      <a:lnTo>
                        <a:pt x="47" y="33"/>
                      </a:lnTo>
                      <a:lnTo>
                        <a:pt x="46" y="36"/>
                      </a:lnTo>
                      <a:lnTo>
                        <a:pt x="45" y="40"/>
                      </a:lnTo>
                      <a:lnTo>
                        <a:pt x="39" y="42"/>
                      </a:lnTo>
                      <a:lnTo>
                        <a:pt x="22" y="42"/>
                      </a:lnTo>
                      <a:lnTo>
                        <a:pt x="22" y="7"/>
                      </a:lnTo>
                      <a:lnTo>
                        <a:pt x="25" y="4"/>
                      </a:lnTo>
                      <a:lnTo>
                        <a:pt x="45" y="4"/>
                      </a:lnTo>
                      <a:lnTo>
                        <a:pt x="55" y="6"/>
                      </a:lnTo>
                      <a:lnTo>
                        <a:pt x="63" y="10"/>
                      </a:lnTo>
                      <a:lnTo>
                        <a:pt x="67" y="17"/>
                      </a:lnTo>
                      <a:lnTo>
                        <a:pt x="68" y="29"/>
                      </a:lnTo>
                      <a:lnTo>
                        <a:pt x="71" y="29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71" name="Freeform 131"/>
                <p:cNvSpPr>
                  <a:spLocks/>
                </p:cNvSpPr>
                <p:nvPr/>
              </p:nvSpPr>
              <p:spPr bwMode="auto">
                <a:xfrm>
                  <a:off x="4023" y="2431"/>
                  <a:ext cx="114" cy="46"/>
                </a:xfrm>
                <a:custGeom>
                  <a:avLst/>
                  <a:gdLst/>
                  <a:ahLst/>
                  <a:cxnLst>
                    <a:cxn ang="0">
                      <a:pos x="103" y="25"/>
                    </a:cxn>
                    <a:cxn ang="0">
                      <a:pos x="95" y="33"/>
                    </a:cxn>
                    <a:cxn ang="0">
                      <a:pos x="93" y="37"/>
                    </a:cxn>
                    <a:cxn ang="0">
                      <a:pos x="92" y="41"/>
                    </a:cxn>
                    <a:cxn ang="0">
                      <a:pos x="90" y="44"/>
                    </a:cxn>
                    <a:cxn ang="0">
                      <a:pos x="89" y="45"/>
                    </a:cxn>
                    <a:cxn ang="0">
                      <a:pos x="90" y="46"/>
                    </a:cxn>
                    <a:cxn ang="0">
                      <a:pos x="93" y="46"/>
                    </a:cxn>
                    <a:cxn ang="0">
                      <a:pos x="93" y="45"/>
                    </a:cxn>
                    <a:cxn ang="0">
                      <a:pos x="94" y="42"/>
                    </a:cxn>
                    <a:cxn ang="0">
                      <a:pos x="97" y="40"/>
                    </a:cxn>
                    <a:cxn ang="0">
                      <a:pos x="98" y="36"/>
                    </a:cxn>
                    <a:cxn ang="0">
                      <a:pos x="106" y="28"/>
                    </a:cxn>
                    <a:cxn ang="0">
                      <a:pos x="113" y="25"/>
                    </a:cxn>
                    <a:cxn ang="0">
                      <a:pos x="114" y="24"/>
                    </a:cxn>
                    <a:cxn ang="0">
                      <a:pos x="114" y="23"/>
                    </a:cxn>
                    <a:cxn ang="0">
                      <a:pos x="110" y="20"/>
                    </a:cxn>
                    <a:cxn ang="0">
                      <a:pos x="105" y="17"/>
                    </a:cxn>
                    <a:cxn ang="0">
                      <a:pos x="101" y="13"/>
                    </a:cxn>
                    <a:cxn ang="0">
                      <a:pos x="97" y="8"/>
                    </a:cxn>
                    <a:cxn ang="0">
                      <a:pos x="94" y="2"/>
                    </a:cxn>
                    <a:cxn ang="0">
                      <a:pos x="93" y="2"/>
                    </a:cxn>
                    <a:cxn ang="0">
                      <a:pos x="93" y="0"/>
                    </a:cxn>
                    <a:cxn ang="0">
                      <a:pos x="90" y="0"/>
                    </a:cxn>
                    <a:cxn ang="0">
                      <a:pos x="90" y="2"/>
                    </a:cxn>
                    <a:cxn ang="0">
                      <a:pos x="89" y="2"/>
                    </a:cxn>
                    <a:cxn ang="0">
                      <a:pos x="89" y="3"/>
                    </a:cxn>
                    <a:cxn ang="0">
                      <a:pos x="90" y="5"/>
                    </a:cxn>
                    <a:cxn ang="0">
                      <a:pos x="95" y="13"/>
                    </a:cxn>
                    <a:cxn ang="0">
                      <a:pos x="103" y="21"/>
                    </a:cxn>
                    <a:cxn ang="0">
                      <a:pos x="1" y="21"/>
                    </a:cxn>
                    <a:cxn ang="0">
                      <a:pos x="0" y="24"/>
                    </a:cxn>
                    <a:cxn ang="0">
                      <a:pos x="1" y="25"/>
                    </a:cxn>
                    <a:cxn ang="0">
                      <a:pos x="5" y="25"/>
                    </a:cxn>
                    <a:cxn ang="0">
                      <a:pos x="103" y="25"/>
                    </a:cxn>
                  </a:cxnLst>
                  <a:rect l="0" t="0" r="r" b="b"/>
                  <a:pathLst>
                    <a:path w="114" h="46">
                      <a:moveTo>
                        <a:pt x="103" y="25"/>
                      </a:moveTo>
                      <a:lnTo>
                        <a:pt x="95" y="33"/>
                      </a:lnTo>
                      <a:lnTo>
                        <a:pt x="93" y="37"/>
                      </a:lnTo>
                      <a:lnTo>
                        <a:pt x="92" y="41"/>
                      </a:lnTo>
                      <a:lnTo>
                        <a:pt x="90" y="44"/>
                      </a:lnTo>
                      <a:lnTo>
                        <a:pt x="89" y="45"/>
                      </a:lnTo>
                      <a:lnTo>
                        <a:pt x="90" y="46"/>
                      </a:lnTo>
                      <a:lnTo>
                        <a:pt x="93" y="46"/>
                      </a:lnTo>
                      <a:lnTo>
                        <a:pt x="93" y="45"/>
                      </a:lnTo>
                      <a:lnTo>
                        <a:pt x="94" y="42"/>
                      </a:lnTo>
                      <a:lnTo>
                        <a:pt x="97" y="40"/>
                      </a:lnTo>
                      <a:lnTo>
                        <a:pt x="98" y="36"/>
                      </a:lnTo>
                      <a:lnTo>
                        <a:pt x="106" y="28"/>
                      </a:lnTo>
                      <a:lnTo>
                        <a:pt x="113" y="25"/>
                      </a:lnTo>
                      <a:lnTo>
                        <a:pt x="114" y="24"/>
                      </a:lnTo>
                      <a:lnTo>
                        <a:pt x="114" y="23"/>
                      </a:lnTo>
                      <a:lnTo>
                        <a:pt x="110" y="20"/>
                      </a:lnTo>
                      <a:lnTo>
                        <a:pt x="105" y="17"/>
                      </a:lnTo>
                      <a:lnTo>
                        <a:pt x="101" y="13"/>
                      </a:lnTo>
                      <a:lnTo>
                        <a:pt x="97" y="8"/>
                      </a:lnTo>
                      <a:lnTo>
                        <a:pt x="94" y="2"/>
                      </a:lnTo>
                      <a:lnTo>
                        <a:pt x="93" y="2"/>
                      </a:lnTo>
                      <a:lnTo>
                        <a:pt x="93" y="0"/>
                      </a:lnTo>
                      <a:lnTo>
                        <a:pt x="90" y="0"/>
                      </a:lnTo>
                      <a:lnTo>
                        <a:pt x="90" y="2"/>
                      </a:lnTo>
                      <a:lnTo>
                        <a:pt x="89" y="2"/>
                      </a:lnTo>
                      <a:lnTo>
                        <a:pt x="89" y="3"/>
                      </a:lnTo>
                      <a:lnTo>
                        <a:pt x="90" y="5"/>
                      </a:lnTo>
                      <a:lnTo>
                        <a:pt x="95" y="13"/>
                      </a:lnTo>
                      <a:lnTo>
                        <a:pt x="103" y="21"/>
                      </a:lnTo>
                      <a:lnTo>
                        <a:pt x="1" y="21"/>
                      </a:lnTo>
                      <a:lnTo>
                        <a:pt x="0" y="24"/>
                      </a:lnTo>
                      <a:lnTo>
                        <a:pt x="1" y="25"/>
                      </a:lnTo>
                      <a:lnTo>
                        <a:pt x="5" y="25"/>
                      </a:lnTo>
                      <a:lnTo>
                        <a:pt x="103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72" name="Freeform 132"/>
                <p:cNvSpPr>
                  <a:spLocks/>
                </p:cNvSpPr>
                <p:nvPr/>
              </p:nvSpPr>
              <p:spPr bwMode="auto">
                <a:xfrm>
                  <a:off x="4187" y="2398"/>
                  <a:ext cx="103" cy="88"/>
                </a:xfrm>
                <a:custGeom>
                  <a:avLst/>
                  <a:gdLst/>
                  <a:ahLst/>
                  <a:cxnLst>
                    <a:cxn ang="0">
                      <a:pos x="90" y="7"/>
                    </a:cxn>
                    <a:cxn ang="0">
                      <a:pos x="93" y="6"/>
                    </a:cxn>
                    <a:cxn ang="0">
                      <a:pos x="102" y="4"/>
                    </a:cxn>
                    <a:cxn ang="0">
                      <a:pos x="103" y="0"/>
                    </a:cxn>
                    <a:cxn ang="0">
                      <a:pos x="69" y="4"/>
                    </a:cxn>
                    <a:cxn ang="0">
                      <a:pos x="80" y="6"/>
                    </a:cxn>
                    <a:cxn ang="0">
                      <a:pos x="72" y="41"/>
                    </a:cxn>
                    <a:cxn ang="0">
                      <a:pos x="40" y="10"/>
                    </a:cxn>
                    <a:cxn ang="0">
                      <a:pos x="42" y="6"/>
                    </a:cxn>
                    <a:cxn ang="0">
                      <a:pos x="47" y="4"/>
                    </a:cxn>
                    <a:cxn ang="0">
                      <a:pos x="54" y="3"/>
                    </a:cxn>
                    <a:cxn ang="0">
                      <a:pos x="55" y="0"/>
                    </a:cxn>
                    <a:cxn ang="0">
                      <a:pos x="21" y="2"/>
                    </a:cxn>
                    <a:cxn ang="0">
                      <a:pos x="21" y="4"/>
                    </a:cxn>
                    <a:cxn ang="0">
                      <a:pos x="31" y="6"/>
                    </a:cxn>
                    <a:cxn ang="0">
                      <a:pos x="30" y="10"/>
                    </a:cxn>
                    <a:cxn ang="0">
                      <a:pos x="13" y="82"/>
                    </a:cxn>
                    <a:cxn ang="0">
                      <a:pos x="1" y="84"/>
                    </a:cxn>
                    <a:cxn ang="0">
                      <a:pos x="0" y="88"/>
                    </a:cxn>
                    <a:cxn ang="0">
                      <a:pos x="33" y="87"/>
                    </a:cxn>
                    <a:cxn ang="0">
                      <a:pos x="34" y="84"/>
                    </a:cxn>
                    <a:cxn ang="0">
                      <a:pos x="23" y="83"/>
                    </a:cxn>
                    <a:cxn ang="0">
                      <a:pos x="22" y="82"/>
                    </a:cxn>
                    <a:cxn ang="0">
                      <a:pos x="31" y="45"/>
                    </a:cxn>
                    <a:cxn ang="0">
                      <a:pos x="69" y="52"/>
                    </a:cxn>
                    <a:cxn ang="0">
                      <a:pos x="63" y="78"/>
                    </a:cxn>
                    <a:cxn ang="0">
                      <a:pos x="59" y="84"/>
                    </a:cxn>
                    <a:cxn ang="0">
                      <a:pos x="48" y="86"/>
                    </a:cxn>
                    <a:cxn ang="0">
                      <a:pos x="81" y="88"/>
                    </a:cxn>
                    <a:cxn ang="0">
                      <a:pos x="82" y="84"/>
                    </a:cxn>
                    <a:cxn ang="0">
                      <a:pos x="72" y="83"/>
                    </a:cxn>
                    <a:cxn ang="0">
                      <a:pos x="89" y="10"/>
                    </a:cxn>
                  </a:cxnLst>
                  <a:rect l="0" t="0" r="r" b="b"/>
                  <a:pathLst>
                    <a:path w="103" h="88">
                      <a:moveTo>
                        <a:pt x="89" y="10"/>
                      </a:moveTo>
                      <a:lnTo>
                        <a:pt x="90" y="7"/>
                      </a:lnTo>
                      <a:lnTo>
                        <a:pt x="90" y="6"/>
                      </a:lnTo>
                      <a:lnTo>
                        <a:pt x="93" y="6"/>
                      </a:lnTo>
                      <a:lnTo>
                        <a:pt x="96" y="4"/>
                      </a:lnTo>
                      <a:lnTo>
                        <a:pt x="102" y="4"/>
                      </a:lnTo>
                      <a:lnTo>
                        <a:pt x="103" y="3"/>
                      </a:lnTo>
                      <a:lnTo>
                        <a:pt x="103" y="0"/>
                      </a:lnTo>
                      <a:lnTo>
                        <a:pt x="69" y="0"/>
                      </a:lnTo>
                      <a:lnTo>
                        <a:pt x="69" y="4"/>
                      </a:lnTo>
                      <a:lnTo>
                        <a:pt x="78" y="4"/>
                      </a:lnTo>
                      <a:lnTo>
                        <a:pt x="80" y="6"/>
                      </a:lnTo>
                      <a:lnTo>
                        <a:pt x="80" y="10"/>
                      </a:lnTo>
                      <a:lnTo>
                        <a:pt x="72" y="41"/>
                      </a:lnTo>
                      <a:lnTo>
                        <a:pt x="33" y="41"/>
                      </a:lnTo>
                      <a:lnTo>
                        <a:pt x="40" y="10"/>
                      </a:lnTo>
                      <a:lnTo>
                        <a:pt x="42" y="7"/>
                      </a:lnTo>
                      <a:lnTo>
                        <a:pt x="42" y="6"/>
                      </a:lnTo>
                      <a:lnTo>
                        <a:pt x="43" y="6"/>
                      </a:lnTo>
                      <a:lnTo>
                        <a:pt x="47" y="4"/>
                      </a:lnTo>
                      <a:lnTo>
                        <a:pt x="54" y="4"/>
                      </a:lnTo>
                      <a:lnTo>
                        <a:pt x="54" y="3"/>
                      </a:lnTo>
                      <a:lnTo>
                        <a:pt x="55" y="2"/>
                      </a:lnTo>
                      <a:lnTo>
                        <a:pt x="55" y="0"/>
                      </a:lnTo>
                      <a:lnTo>
                        <a:pt x="21" y="0"/>
                      </a:lnTo>
                      <a:lnTo>
                        <a:pt x="21" y="2"/>
                      </a:lnTo>
                      <a:lnTo>
                        <a:pt x="19" y="3"/>
                      </a:lnTo>
                      <a:lnTo>
                        <a:pt x="21" y="4"/>
                      </a:lnTo>
                      <a:lnTo>
                        <a:pt x="30" y="4"/>
                      </a:lnTo>
                      <a:lnTo>
                        <a:pt x="31" y="6"/>
                      </a:lnTo>
                      <a:lnTo>
                        <a:pt x="31" y="8"/>
                      </a:lnTo>
                      <a:lnTo>
                        <a:pt x="30" y="10"/>
                      </a:lnTo>
                      <a:lnTo>
                        <a:pt x="13" y="79"/>
                      </a:lnTo>
                      <a:lnTo>
                        <a:pt x="13" y="82"/>
                      </a:lnTo>
                      <a:lnTo>
                        <a:pt x="10" y="84"/>
                      </a:lnTo>
                      <a:lnTo>
                        <a:pt x="1" y="84"/>
                      </a:lnTo>
                      <a:lnTo>
                        <a:pt x="0" y="86"/>
                      </a:lnTo>
                      <a:lnTo>
                        <a:pt x="0" y="88"/>
                      </a:lnTo>
                      <a:lnTo>
                        <a:pt x="33" y="88"/>
                      </a:lnTo>
                      <a:lnTo>
                        <a:pt x="33" y="87"/>
                      </a:lnTo>
                      <a:lnTo>
                        <a:pt x="34" y="86"/>
                      </a:lnTo>
                      <a:lnTo>
                        <a:pt x="34" y="84"/>
                      </a:lnTo>
                      <a:lnTo>
                        <a:pt x="25" y="84"/>
                      </a:lnTo>
                      <a:lnTo>
                        <a:pt x="23" y="83"/>
                      </a:lnTo>
                      <a:lnTo>
                        <a:pt x="22" y="83"/>
                      </a:lnTo>
                      <a:lnTo>
                        <a:pt x="22" y="82"/>
                      </a:lnTo>
                      <a:lnTo>
                        <a:pt x="23" y="80"/>
                      </a:lnTo>
                      <a:lnTo>
                        <a:pt x="31" y="45"/>
                      </a:lnTo>
                      <a:lnTo>
                        <a:pt x="71" y="45"/>
                      </a:lnTo>
                      <a:lnTo>
                        <a:pt x="69" y="52"/>
                      </a:lnTo>
                      <a:lnTo>
                        <a:pt x="64" y="70"/>
                      </a:lnTo>
                      <a:lnTo>
                        <a:pt x="63" y="78"/>
                      </a:lnTo>
                      <a:lnTo>
                        <a:pt x="60" y="83"/>
                      </a:lnTo>
                      <a:lnTo>
                        <a:pt x="59" y="84"/>
                      </a:lnTo>
                      <a:lnTo>
                        <a:pt x="50" y="84"/>
                      </a:lnTo>
                      <a:lnTo>
                        <a:pt x="48" y="86"/>
                      </a:lnTo>
                      <a:lnTo>
                        <a:pt x="48" y="88"/>
                      </a:lnTo>
                      <a:lnTo>
                        <a:pt x="81" y="88"/>
                      </a:lnTo>
                      <a:lnTo>
                        <a:pt x="82" y="87"/>
                      </a:lnTo>
                      <a:lnTo>
                        <a:pt x="82" y="84"/>
                      </a:lnTo>
                      <a:lnTo>
                        <a:pt x="73" y="84"/>
                      </a:lnTo>
                      <a:lnTo>
                        <a:pt x="72" y="83"/>
                      </a:lnTo>
                      <a:lnTo>
                        <a:pt x="72" y="80"/>
                      </a:lnTo>
                      <a:lnTo>
                        <a:pt x="89" y="1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73" name="Freeform 133"/>
                <p:cNvSpPr>
                  <a:spLocks/>
                </p:cNvSpPr>
                <p:nvPr/>
              </p:nvSpPr>
              <p:spPr bwMode="auto">
                <a:xfrm>
                  <a:off x="4335" y="2431"/>
                  <a:ext cx="114" cy="46"/>
                </a:xfrm>
                <a:custGeom>
                  <a:avLst/>
                  <a:gdLst/>
                  <a:ahLst/>
                  <a:cxnLst>
                    <a:cxn ang="0">
                      <a:pos x="104" y="25"/>
                    </a:cxn>
                    <a:cxn ang="0">
                      <a:pos x="96" y="33"/>
                    </a:cxn>
                    <a:cxn ang="0">
                      <a:pos x="93" y="37"/>
                    </a:cxn>
                    <a:cxn ang="0">
                      <a:pos x="92" y="41"/>
                    </a:cxn>
                    <a:cxn ang="0">
                      <a:pos x="91" y="44"/>
                    </a:cxn>
                    <a:cxn ang="0">
                      <a:pos x="89" y="45"/>
                    </a:cxn>
                    <a:cxn ang="0">
                      <a:pos x="91" y="46"/>
                    </a:cxn>
                    <a:cxn ang="0">
                      <a:pos x="93" y="46"/>
                    </a:cxn>
                    <a:cxn ang="0">
                      <a:pos x="93" y="45"/>
                    </a:cxn>
                    <a:cxn ang="0">
                      <a:pos x="95" y="42"/>
                    </a:cxn>
                    <a:cxn ang="0">
                      <a:pos x="97" y="40"/>
                    </a:cxn>
                    <a:cxn ang="0">
                      <a:pos x="98" y="36"/>
                    </a:cxn>
                    <a:cxn ang="0">
                      <a:pos x="106" y="28"/>
                    </a:cxn>
                    <a:cxn ang="0">
                      <a:pos x="113" y="25"/>
                    </a:cxn>
                    <a:cxn ang="0">
                      <a:pos x="114" y="24"/>
                    </a:cxn>
                    <a:cxn ang="0">
                      <a:pos x="114" y="23"/>
                    </a:cxn>
                    <a:cxn ang="0">
                      <a:pos x="110" y="20"/>
                    </a:cxn>
                    <a:cxn ang="0">
                      <a:pos x="105" y="17"/>
                    </a:cxn>
                    <a:cxn ang="0">
                      <a:pos x="101" y="13"/>
                    </a:cxn>
                    <a:cxn ang="0">
                      <a:pos x="97" y="8"/>
                    </a:cxn>
                    <a:cxn ang="0">
                      <a:pos x="95" y="2"/>
                    </a:cxn>
                    <a:cxn ang="0">
                      <a:pos x="93" y="2"/>
                    </a:cxn>
                    <a:cxn ang="0">
                      <a:pos x="93" y="0"/>
                    </a:cxn>
                    <a:cxn ang="0">
                      <a:pos x="91" y="0"/>
                    </a:cxn>
                    <a:cxn ang="0">
                      <a:pos x="91" y="2"/>
                    </a:cxn>
                    <a:cxn ang="0">
                      <a:pos x="89" y="2"/>
                    </a:cxn>
                    <a:cxn ang="0">
                      <a:pos x="89" y="3"/>
                    </a:cxn>
                    <a:cxn ang="0">
                      <a:pos x="91" y="5"/>
                    </a:cxn>
                    <a:cxn ang="0">
                      <a:pos x="96" y="13"/>
                    </a:cxn>
                    <a:cxn ang="0">
                      <a:pos x="104" y="21"/>
                    </a:cxn>
                    <a:cxn ang="0">
                      <a:pos x="1" y="21"/>
                    </a:cxn>
                    <a:cxn ang="0">
                      <a:pos x="0" y="24"/>
                    </a:cxn>
                    <a:cxn ang="0">
                      <a:pos x="1" y="25"/>
                    </a:cxn>
                    <a:cxn ang="0">
                      <a:pos x="5" y="25"/>
                    </a:cxn>
                    <a:cxn ang="0">
                      <a:pos x="104" y="25"/>
                    </a:cxn>
                  </a:cxnLst>
                  <a:rect l="0" t="0" r="r" b="b"/>
                  <a:pathLst>
                    <a:path w="114" h="46">
                      <a:moveTo>
                        <a:pt x="104" y="25"/>
                      </a:moveTo>
                      <a:lnTo>
                        <a:pt x="96" y="33"/>
                      </a:lnTo>
                      <a:lnTo>
                        <a:pt x="93" y="37"/>
                      </a:lnTo>
                      <a:lnTo>
                        <a:pt x="92" y="41"/>
                      </a:lnTo>
                      <a:lnTo>
                        <a:pt x="91" y="44"/>
                      </a:lnTo>
                      <a:lnTo>
                        <a:pt x="89" y="45"/>
                      </a:lnTo>
                      <a:lnTo>
                        <a:pt x="91" y="46"/>
                      </a:lnTo>
                      <a:lnTo>
                        <a:pt x="93" y="46"/>
                      </a:lnTo>
                      <a:lnTo>
                        <a:pt x="93" y="45"/>
                      </a:lnTo>
                      <a:lnTo>
                        <a:pt x="95" y="42"/>
                      </a:lnTo>
                      <a:lnTo>
                        <a:pt x="97" y="40"/>
                      </a:lnTo>
                      <a:lnTo>
                        <a:pt x="98" y="36"/>
                      </a:lnTo>
                      <a:lnTo>
                        <a:pt x="106" y="28"/>
                      </a:lnTo>
                      <a:lnTo>
                        <a:pt x="113" y="25"/>
                      </a:lnTo>
                      <a:lnTo>
                        <a:pt x="114" y="24"/>
                      </a:lnTo>
                      <a:lnTo>
                        <a:pt x="114" y="23"/>
                      </a:lnTo>
                      <a:lnTo>
                        <a:pt x="110" y="20"/>
                      </a:lnTo>
                      <a:lnTo>
                        <a:pt x="105" y="17"/>
                      </a:lnTo>
                      <a:lnTo>
                        <a:pt x="101" y="13"/>
                      </a:lnTo>
                      <a:lnTo>
                        <a:pt x="97" y="8"/>
                      </a:lnTo>
                      <a:lnTo>
                        <a:pt x="95" y="2"/>
                      </a:lnTo>
                      <a:lnTo>
                        <a:pt x="93" y="2"/>
                      </a:lnTo>
                      <a:lnTo>
                        <a:pt x="93" y="0"/>
                      </a:lnTo>
                      <a:lnTo>
                        <a:pt x="91" y="0"/>
                      </a:lnTo>
                      <a:lnTo>
                        <a:pt x="91" y="2"/>
                      </a:lnTo>
                      <a:lnTo>
                        <a:pt x="89" y="2"/>
                      </a:lnTo>
                      <a:lnTo>
                        <a:pt x="89" y="3"/>
                      </a:lnTo>
                      <a:lnTo>
                        <a:pt x="91" y="5"/>
                      </a:lnTo>
                      <a:lnTo>
                        <a:pt x="96" y="13"/>
                      </a:lnTo>
                      <a:lnTo>
                        <a:pt x="104" y="21"/>
                      </a:lnTo>
                      <a:lnTo>
                        <a:pt x="1" y="21"/>
                      </a:lnTo>
                      <a:lnTo>
                        <a:pt x="0" y="24"/>
                      </a:lnTo>
                      <a:lnTo>
                        <a:pt x="1" y="25"/>
                      </a:lnTo>
                      <a:lnTo>
                        <a:pt x="5" y="25"/>
                      </a:lnTo>
                      <a:lnTo>
                        <a:pt x="104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74" name="Freeform 134"/>
                <p:cNvSpPr>
                  <a:spLocks/>
                </p:cNvSpPr>
                <p:nvPr/>
              </p:nvSpPr>
              <p:spPr bwMode="auto">
                <a:xfrm>
                  <a:off x="4500" y="2398"/>
                  <a:ext cx="91" cy="91"/>
                </a:xfrm>
                <a:custGeom>
                  <a:avLst/>
                  <a:gdLst/>
                  <a:ahLst/>
                  <a:cxnLst>
                    <a:cxn ang="0">
                      <a:pos x="74" y="15"/>
                    </a:cxn>
                    <a:cxn ang="0">
                      <a:pos x="77" y="11"/>
                    </a:cxn>
                    <a:cxn ang="0">
                      <a:pos x="80" y="7"/>
                    </a:cxn>
                    <a:cxn ang="0">
                      <a:pos x="88" y="4"/>
                    </a:cxn>
                    <a:cxn ang="0">
                      <a:pos x="90" y="4"/>
                    </a:cxn>
                    <a:cxn ang="0">
                      <a:pos x="90" y="3"/>
                    </a:cxn>
                    <a:cxn ang="0">
                      <a:pos x="91" y="2"/>
                    </a:cxn>
                    <a:cxn ang="0">
                      <a:pos x="91" y="0"/>
                    </a:cxn>
                    <a:cxn ang="0">
                      <a:pos x="66" y="0"/>
                    </a:cxn>
                    <a:cxn ang="0">
                      <a:pos x="66" y="4"/>
                    </a:cxn>
                    <a:cxn ang="0">
                      <a:pos x="70" y="4"/>
                    </a:cxn>
                    <a:cxn ang="0">
                      <a:pos x="73" y="7"/>
                    </a:cxn>
                    <a:cxn ang="0">
                      <a:pos x="73" y="10"/>
                    </a:cxn>
                    <a:cxn ang="0">
                      <a:pos x="71" y="12"/>
                    </a:cxn>
                    <a:cxn ang="0">
                      <a:pos x="71" y="13"/>
                    </a:cxn>
                    <a:cxn ang="0">
                      <a:pos x="70" y="13"/>
                    </a:cxn>
                    <a:cxn ang="0">
                      <a:pos x="31" y="78"/>
                    </a:cxn>
                    <a:cxn ang="0">
                      <a:pos x="21" y="8"/>
                    </a:cxn>
                    <a:cxn ang="0">
                      <a:pos x="21" y="7"/>
                    </a:cxn>
                    <a:cxn ang="0">
                      <a:pos x="24" y="6"/>
                    </a:cxn>
                    <a:cxn ang="0">
                      <a:pos x="25" y="4"/>
                    </a:cxn>
                    <a:cxn ang="0">
                      <a:pos x="31" y="4"/>
                    </a:cxn>
                    <a:cxn ang="0">
                      <a:pos x="32" y="3"/>
                    </a:cxn>
                    <a:cxn ang="0">
                      <a:pos x="32" y="0"/>
                    </a:cxn>
                    <a:cxn ang="0">
                      <a:pos x="2" y="0"/>
                    </a:cxn>
                    <a:cxn ang="0">
                      <a:pos x="2" y="2"/>
                    </a:cxn>
                    <a:cxn ang="0">
                      <a:pos x="0" y="3"/>
                    </a:cxn>
                    <a:cxn ang="0">
                      <a:pos x="0" y="4"/>
                    </a:cxn>
                    <a:cxn ang="0">
                      <a:pos x="8" y="4"/>
                    </a:cxn>
                    <a:cxn ang="0">
                      <a:pos x="11" y="7"/>
                    </a:cxn>
                    <a:cxn ang="0">
                      <a:pos x="11" y="8"/>
                    </a:cxn>
                    <a:cxn ang="0">
                      <a:pos x="21" y="88"/>
                    </a:cxn>
                    <a:cxn ang="0">
                      <a:pos x="21" y="90"/>
                    </a:cxn>
                    <a:cxn ang="0">
                      <a:pos x="23" y="91"/>
                    </a:cxn>
                    <a:cxn ang="0">
                      <a:pos x="25" y="91"/>
                    </a:cxn>
                    <a:cxn ang="0">
                      <a:pos x="25" y="90"/>
                    </a:cxn>
                    <a:cxn ang="0">
                      <a:pos x="27" y="88"/>
                    </a:cxn>
                    <a:cxn ang="0">
                      <a:pos x="74" y="15"/>
                    </a:cxn>
                  </a:cxnLst>
                  <a:rect l="0" t="0" r="r" b="b"/>
                  <a:pathLst>
                    <a:path w="91" h="91">
                      <a:moveTo>
                        <a:pt x="74" y="15"/>
                      </a:moveTo>
                      <a:lnTo>
                        <a:pt x="77" y="11"/>
                      </a:lnTo>
                      <a:lnTo>
                        <a:pt x="80" y="7"/>
                      </a:lnTo>
                      <a:lnTo>
                        <a:pt x="88" y="4"/>
                      </a:lnTo>
                      <a:lnTo>
                        <a:pt x="90" y="4"/>
                      </a:lnTo>
                      <a:lnTo>
                        <a:pt x="90" y="3"/>
                      </a:lnTo>
                      <a:lnTo>
                        <a:pt x="91" y="2"/>
                      </a:lnTo>
                      <a:lnTo>
                        <a:pt x="91" y="0"/>
                      </a:lnTo>
                      <a:lnTo>
                        <a:pt x="66" y="0"/>
                      </a:lnTo>
                      <a:lnTo>
                        <a:pt x="66" y="4"/>
                      </a:lnTo>
                      <a:lnTo>
                        <a:pt x="70" y="4"/>
                      </a:lnTo>
                      <a:lnTo>
                        <a:pt x="73" y="7"/>
                      </a:lnTo>
                      <a:lnTo>
                        <a:pt x="73" y="10"/>
                      </a:lnTo>
                      <a:lnTo>
                        <a:pt x="71" y="12"/>
                      </a:lnTo>
                      <a:lnTo>
                        <a:pt x="71" y="13"/>
                      </a:lnTo>
                      <a:lnTo>
                        <a:pt x="70" y="13"/>
                      </a:lnTo>
                      <a:lnTo>
                        <a:pt x="31" y="78"/>
                      </a:lnTo>
                      <a:lnTo>
                        <a:pt x="21" y="8"/>
                      </a:lnTo>
                      <a:lnTo>
                        <a:pt x="21" y="7"/>
                      </a:lnTo>
                      <a:lnTo>
                        <a:pt x="24" y="6"/>
                      </a:lnTo>
                      <a:lnTo>
                        <a:pt x="25" y="4"/>
                      </a:lnTo>
                      <a:lnTo>
                        <a:pt x="31" y="4"/>
                      </a:lnTo>
                      <a:lnTo>
                        <a:pt x="32" y="3"/>
                      </a:lnTo>
                      <a:lnTo>
                        <a:pt x="32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0" y="3"/>
                      </a:lnTo>
                      <a:lnTo>
                        <a:pt x="0" y="4"/>
                      </a:lnTo>
                      <a:lnTo>
                        <a:pt x="8" y="4"/>
                      </a:lnTo>
                      <a:lnTo>
                        <a:pt x="11" y="7"/>
                      </a:lnTo>
                      <a:lnTo>
                        <a:pt x="11" y="8"/>
                      </a:lnTo>
                      <a:lnTo>
                        <a:pt x="21" y="88"/>
                      </a:lnTo>
                      <a:lnTo>
                        <a:pt x="21" y="90"/>
                      </a:lnTo>
                      <a:lnTo>
                        <a:pt x="23" y="91"/>
                      </a:lnTo>
                      <a:lnTo>
                        <a:pt x="25" y="91"/>
                      </a:lnTo>
                      <a:lnTo>
                        <a:pt x="25" y="90"/>
                      </a:lnTo>
                      <a:lnTo>
                        <a:pt x="27" y="88"/>
                      </a:lnTo>
                      <a:lnTo>
                        <a:pt x="74" y="1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75" name="Freeform 135"/>
                <p:cNvSpPr>
                  <a:spLocks/>
                </p:cNvSpPr>
                <p:nvPr/>
              </p:nvSpPr>
              <p:spPr bwMode="auto">
                <a:xfrm>
                  <a:off x="4601" y="2398"/>
                  <a:ext cx="91" cy="91"/>
                </a:xfrm>
                <a:custGeom>
                  <a:avLst/>
                  <a:gdLst/>
                  <a:ahLst/>
                  <a:cxnLst>
                    <a:cxn ang="0">
                      <a:pos x="74" y="15"/>
                    </a:cxn>
                    <a:cxn ang="0">
                      <a:pos x="77" y="11"/>
                    </a:cxn>
                    <a:cxn ang="0">
                      <a:pos x="81" y="7"/>
                    </a:cxn>
                    <a:cxn ang="0">
                      <a:pos x="88" y="4"/>
                    </a:cxn>
                    <a:cxn ang="0">
                      <a:pos x="90" y="4"/>
                    </a:cxn>
                    <a:cxn ang="0">
                      <a:pos x="90" y="3"/>
                    </a:cxn>
                    <a:cxn ang="0">
                      <a:pos x="91" y="2"/>
                    </a:cxn>
                    <a:cxn ang="0">
                      <a:pos x="91" y="0"/>
                    </a:cxn>
                    <a:cxn ang="0">
                      <a:pos x="66" y="0"/>
                    </a:cxn>
                    <a:cxn ang="0">
                      <a:pos x="66" y="4"/>
                    </a:cxn>
                    <a:cxn ang="0">
                      <a:pos x="70" y="4"/>
                    </a:cxn>
                    <a:cxn ang="0">
                      <a:pos x="73" y="7"/>
                    </a:cxn>
                    <a:cxn ang="0">
                      <a:pos x="73" y="10"/>
                    </a:cxn>
                    <a:cxn ang="0">
                      <a:pos x="71" y="12"/>
                    </a:cxn>
                    <a:cxn ang="0">
                      <a:pos x="71" y="13"/>
                    </a:cxn>
                    <a:cxn ang="0">
                      <a:pos x="70" y="13"/>
                    </a:cxn>
                    <a:cxn ang="0">
                      <a:pos x="31" y="78"/>
                    </a:cxn>
                    <a:cxn ang="0">
                      <a:pos x="21" y="8"/>
                    </a:cxn>
                    <a:cxn ang="0">
                      <a:pos x="21" y="7"/>
                    </a:cxn>
                    <a:cxn ang="0">
                      <a:pos x="24" y="6"/>
                    </a:cxn>
                    <a:cxn ang="0">
                      <a:pos x="25" y="4"/>
                    </a:cxn>
                    <a:cxn ang="0">
                      <a:pos x="31" y="4"/>
                    </a:cxn>
                    <a:cxn ang="0">
                      <a:pos x="32" y="3"/>
                    </a:cxn>
                    <a:cxn ang="0">
                      <a:pos x="32" y="0"/>
                    </a:cxn>
                    <a:cxn ang="0">
                      <a:pos x="2" y="0"/>
                    </a:cxn>
                    <a:cxn ang="0">
                      <a:pos x="2" y="2"/>
                    </a:cxn>
                    <a:cxn ang="0">
                      <a:pos x="0" y="3"/>
                    </a:cxn>
                    <a:cxn ang="0">
                      <a:pos x="0" y="4"/>
                    </a:cxn>
                    <a:cxn ang="0">
                      <a:pos x="8" y="4"/>
                    </a:cxn>
                    <a:cxn ang="0">
                      <a:pos x="11" y="7"/>
                    </a:cxn>
                    <a:cxn ang="0">
                      <a:pos x="11" y="8"/>
                    </a:cxn>
                    <a:cxn ang="0">
                      <a:pos x="21" y="88"/>
                    </a:cxn>
                    <a:cxn ang="0">
                      <a:pos x="21" y="90"/>
                    </a:cxn>
                    <a:cxn ang="0">
                      <a:pos x="23" y="91"/>
                    </a:cxn>
                    <a:cxn ang="0">
                      <a:pos x="25" y="91"/>
                    </a:cxn>
                    <a:cxn ang="0">
                      <a:pos x="25" y="90"/>
                    </a:cxn>
                    <a:cxn ang="0">
                      <a:pos x="27" y="88"/>
                    </a:cxn>
                    <a:cxn ang="0">
                      <a:pos x="74" y="15"/>
                    </a:cxn>
                  </a:cxnLst>
                  <a:rect l="0" t="0" r="r" b="b"/>
                  <a:pathLst>
                    <a:path w="91" h="91">
                      <a:moveTo>
                        <a:pt x="74" y="15"/>
                      </a:moveTo>
                      <a:lnTo>
                        <a:pt x="77" y="11"/>
                      </a:lnTo>
                      <a:lnTo>
                        <a:pt x="81" y="7"/>
                      </a:lnTo>
                      <a:lnTo>
                        <a:pt x="88" y="4"/>
                      </a:lnTo>
                      <a:lnTo>
                        <a:pt x="90" y="4"/>
                      </a:lnTo>
                      <a:lnTo>
                        <a:pt x="90" y="3"/>
                      </a:lnTo>
                      <a:lnTo>
                        <a:pt x="91" y="2"/>
                      </a:lnTo>
                      <a:lnTo>
                        <a:pt x="91" y="0"/>
                      </a:lnTo>
                      <a:lnTo>
                        <a:pt x="66" y="0"/>
                      </a:lnTo>
                      <a:lnTo>
                        <a:pt x="66" y="4"/>
                      </a:lnTo>
                      <a:lnTo>
                        <a:pt x="70" y="4"/>
                      </a:lnTo>
                      <a:lnTo>
                        <a:pt x="73" y="7"/>
                      </a:lnTo>
                      <a:lnTo>
                        <a:pt x="73" y="10"/>
                      </a:lnTo>
                      <a:lnTo>
                        <a:pt x="71" y="12"/>
                      </a:lnTo>
                      <a:lnTo>
                        <a:pt x="71" y="13"/>
                      </a:lnTo>
                      <a:lnTo>
                        <a:pt x="70" y="13"/>
                      </a:lnTo>
                      <a:lnTo>
                        <a:pt x="31" y="78"/>
                      </a:lnTo>
                      <a:lnTo>
                        <a:pt x="21" y="8"/>
                      </a:lnTo>
                      <a:lnTo>
                        <a:pt x="21" y="7"/>
                      </a:lnTo>
                      <a:lnTo>
                        <a:pt x="24" y="6"/>
                      </a:lnTo>
                      <a:lnTo>
                        <a:pt x="25" y="4"/>
                      </a:lnTo>
                      <a:lnTo>
                        <a:pt x="31" y="4"/>
                      </a:lnTo>
                      <a:lnTo>
                        <a:pt x="32" y="3"/>
                      </a:lnTo>
                      <a:lnTo>
                        <a:pt x="32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0" y="3"/>
                      </a:lnTo>
                      <a:lnTo>
                        <a:pt x="0" y="4"/>
                      </a:lnTo>
                      <a:lnTo>
                        <a:pt x="8" y="4"/>
                      </a:lnTo>
                      <a:lnTo>
                        <a:pt x="11" y="7"/>
                      </a:lnTo>
                      <a:lnTo>
                        <a:pt x="11" y="8"/>
                      </a:lnTo>
                      <a:lnTo>
                        <a:pt x="21" y="88"/>
                      </a:lnTo>
                      <a:lnTo>
                        <a:pt x="21" y="90"/>
                      </a:lnTo>
                      <a:lnTo>
                        <a:pt x="23" y="91"/>
                      </a:lnTo>
                      <a:lnTo>
                        <a:pt x="25" y="91"/>
                      </a:lnTo>
                      <a:lnTo>
                        <a:pt x="25" y="90"/>
                      </a:lnTo>
                      <a:lnTo>
                        <a:pt x="27" y="88"/>
                      </a:lnTo>
                      <a:lnTo>
                        <a:pt x="74" y="1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76" name="Freeform 136"/>
                <p:cNvSpPr>
                  <a:spLocks/>
                </p:cNvSpPr>
                <p:nvPr/>
              </p:nvSpPr>
              <p:spPr bwMode="auto">
                <a:xfrm>
                  <a:off x="4709" y="2475"/>
                  <a:ext cx="13" cy="36"/>
                </a:xfrm>
                <a:custGeom>
                  <a:avLst/>
                  <a:gdLst/>
                  <a:ahLst/>
                  <a:cxnLst>
                    <a:cxn ang="0">
                      <a:pos x="13" y="11"/>
                    </a:cxn>
                    <a:cxn ang="0">
                      <a:pos x="13" y="7"/>
                    </a:cxn>
                    <a:cxn ang="0">
                      <a:pos x="12" y="3"/>
                    </a:cxn>
                    <a:cxn ang="0">
                      <a:pos x="11" y="1"/>
                    </a:cxn>
                    <a:cxn ang="0">
                      <a:pos x="8" y="0"/>
                    </a:cxn>
                    <a:cxn ang="0">
                      <a:pos x="3" y="0"/>
                    </a:cxn>
                    <a:cxn ang="0">
                      <a:pos x="0" y="2"/>
                    </a:cxn>
                    <a:cxn ang="0">
                      <a:pos x="0" y="7"/>
                    </a:cxn>
                    <a:cxn ang="0">
                      <a:pos x="1" y="10"/>
                    </a:cxn>
                    <a:cxn ang="0">
                      <a:pos x="3" y="11"/>
                    </a:cxn>
                    <a:cxn ang="0">
                      <a:pos x="8" y="11"/>
                    </a:cxn>
                    <a:cxn ang="0">
                      <a:pos x="9" y="10"/>
                    </a:cxn>
                    <a:cxn ang="0">
                      <a:pos x="11" y="10"/>
                    </a:cxn>
                    <a:cxn ang="0">
                      <a:pos x="11" y="11"/>
                    </a:cxn>
                    <a:cxn ang="0">
                      <a:pos x="8" y="23"/>
                    </a:cxn>
                    <a:cxn ang="0">
                      <a:pos x="1" y="34"/>
                    </a:cxn>
                    <a:cxn ang="0">
                      <a:pos x="1" y="36"/>
                    </a:cxn>
                    <a:cxn ang="0">
                      <a:pos x="3" y="36"/>
                    </a:cxn>
                    <a:cxn ang="0">
                      <a:pos x="5" y="35"/>
                    </a:cxn>
                    <a:cxn ang="0">
                      <a:pos x="12" y="22"/>
                    </a:cxn>
                    <a:cxn ang="0">
                      <a:pos x="13" y="11"/>
                    </a:cxn>
                  </a:cxnLst>
                  <a:rect l="0" t="0" r="r" b="b"/>
                  <a:pathLst>
                    <a:path w="13" h="36">
                      <a:moveTo>
                        <a:pt x="13" y="11"/>
                      </a:moveTo>
                      <a:lnTo>
                        <a:pt x="13" y="7"/>
                      </a:lnTo>
                      <a:lnTo>
                        <a:pt x="12" y="3"/>
                      </a:lnTo>
                      <a:lnTo>
                        <a:pt x="11" y="1"/>
                      </a:lnTo>
                      <a:lnTo>
                        <a:pt x="8" y="0"/>
                      </a:lnTo>
                      <a:lnTo>
                        <a:pt x="3" y="0"/>
                      </a:lnTo>
                      <a:lnTo>
                        <a:pt x="0" y="2"/>
                      </a:lnTo>
                      <a:lnTo>
                        <a:pt x="0" y="7"/>
                      </a:lnTo>
                      <a:lnTo>
                        <a:pt x="1" y="10"/>
                      </a:lnTo>
                      <a:lnTo>
                        <a:pt x="3" y="11"/>
                      </a:lnTo>
                      <a:lnTo>
                        <a:pt x="8" y="11"/>
                      </a:lnTo>
                      <a:lnTo>
                        <a:pt x="9" y="10"/>
                      </a:lnTo>
                      <a:lnTo>
                        <a:pt x="11" y="10"/>
                      </a:lnTo>
                      <a:lnTo>
                        <a:pt x="11" y="11"/>
                      </a:lnTo>
                      <a:lnTo>
                        <a:pt x="8" y="23"/>
                      </a:lnTo>
                      <a:lnTo>
                        <a:pt x="1" y="34"/>
                      </a:lnTo>
                      <a:lnTo>
                        <a:pt x="1" y="36"/>
                      </a:lnTo>
                      <a:lnTo>
                        <a:pt x="3" y="36"/>
                      </a:lnTo>
                      <a:lnTo>
                        <a:pt x="5" y="35"/>
                      </a:lnTo>
                      <a:lnTo>
                        <a:pt x="12" y="22"/>
                      </a:lnTo>
                      <a:lnTo>
                        <a:pt x="13" y="11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77" name="Freeform 137"/>
                <p:cNvSpPr>
                  <a:spLocks/>
                </p:cNvSpPr>
                <p:nvPr/>
              </p:nvSpPr>
              <p:spPr bwMode="auto">
                <a:xfrm>
                  <a:off x="4776" y="2406"/>
                  <a:ext cx="39" cy="82"/>
                </a:xfrm>
                <a:custGeom>
                  <a:avLst/>
                  <a:gdLst/>
                  <a:ahLst/>
                  <a:cxnLst>
                    <a:cxn ang="0">
                      <a:pos x="24" y="29"/>
                    </a:cxn>
                    <a:cxn ang="0">
                      <a:pos x="37" y="29"/>
                    </a:cxn>
                    <a:cxn ang="0">
                      <a:pos x="39" y="27"/>
                    </a:cxn>
                    <a:cxn ang="0">
                      <a:pos x="38" y="25"/>
                    </a:cxn>
                    <a:cxn ang="0">
                      <a:pos x="24" y="25"/>
                    </a:cxn>
                    <a:cxn ang="0">
                      <a:pos x="29" y="7"/>
                    </a:cxn>
                    <a:cxn ang="0">
                      <a:pos x="29" y="2"/>
                    </a:cxn>
                    <a:cxn ang="0">
                      <a:pos x="28" y="0"/>
                    </a:cxn>
                    <a:cxn ang="0">
                      <a:pos x="24" y="0"/>
                    </a:cxn>
                    <a:cxn ang="0">
                      <a:pos x="22" y="2"/>
                    </a:cxn>
                    <a:cxn ang="0">
                      <a:pos x="21" y="4"/>
                    </a:cxn>
                    <a:cxn ang="0">
                      <a:pos x="16" y="25"/>
                    </a:cxn>
                    <a:cxn ang="0">
                      <a:pos x="0" y="25"/>
                    </a:cxn>
                    <a:cxn ang="0">
                      <a:pos x="0" y="28"/>
                    </a:cxn>
                    <a:cxn ang="0">
                      <a:pos x="1" y="29"/>
                    </a:cxn>
                    <a:cxn ang="0">
                      <a:pos x="15" y="29"/>
                    </a:cxn>
                    <a:cxn ang="0">
                      <a:pos x="7" y="62"/>
                    </a:cxn>
                    <a:cxn ang="0">
                      <a:pos x="5" y="65"/>
                    </a:cxn>
                    <a:cxn ang="0">
                      <a:pos x="5" y="74"/>
                    </a:cxn>
                    <a:cxn ang="0">
                      <a:pos x="7" y="76"/>
                    </a:cxn>
                    <a:cxn ang="0">
                      <a:pos x="9" y="79"/>
                    </a:cxn>
                    <a:cxn ang="0">
                      <a:pos x="13" y="82"/>
                    </a:cxn>
                    <a:cxn ang="0">
                      <a:pos x="17" y="82"/>
                    </a:cxn>
                    <a:cxn ang="0">
                      <a:pos x="25" y="79"/>
                    </a:cxn>
                    <a:cxn ang="0">
                      <a:pos x="32" y="72"/>
                    </a:cxn>
                    <a:cxn ang="0">
                      <a:pos x="34" y="69"/>
                    </a:cxn>
                    <a:cxn ang="0">
                      <a:pos x="37" y="63"/>
                    </a:cxn>
                    <a:cxn ang="0">
                      <a:pos x="37" y="61"/>
                    </a:cxn>
                    <a:cxn ang="0">
                      <a:pos x="34" y="61"/>
                    </a:cxn>
                    <a:cxn ang="0">
                      <a:pos x="34" y="62"/>
                    </a:cxn>
                    <a:cxn ang="0">
                      <a:pos x="33" y="63"/>
                    </a:cxn>
                    <a:cxn ang="0">
                      <a:pos x="32" y="67"/>
                    </a:cxn>
                    <a:cxn ang="0">
                      <a:pos x="29" y="71"/>
                    </a:cxn>
                    <a:cxn ang="0">
                      <a:pos x="25" y="75"/>
                    </a:cxn>
                    <a:cxn ang="0">
                      <a:pos x="21" y="78"/>
                    </a:cxn>
                    <a:cxn ang="0">
                      <a:pos x="17" y="79"/>
                    </a:cxn>
                    <a:cxn ang="0">
                      <a:pos x="15" y="79"/>
                    </a:cxn>
                    <a:cxn ang="0">
                      <a:pos x="13" y="78"/>
                    </a:cxn>
                    <a:cxn ang="0">
                      <a:pos x="13" y="69"/>
                    </a:cxn>
                    <a:cxn ang="0">
                      <a:pos x="24" y="29"/>
                    </a:cxn>
                  </a:cxnLst>
                  <a:rect l="0" t="0" r="r" b="b"/>
                  <a:pathLst>
                    <a:path w="39" h="82">
                      <a:moveTo>
                        <a:pt x="24" y="29"/>
                      </a:moveTo>
                      <a:lnTo>
                        <a:pt x="37" y="29"/>
                      </a:lnTo>
                      <a:lnTo>
                        <a:pt x="39" y="27"/>
                      </a:lnTo>
                      <a:lnTo>
                        <a:pt x="38" y="25"/>
                      </a:lnTo>
                      <a:lnTo>
                        <a:pt x="24" y="25"/>
                      </a:lnTo>
                      <a:lnTo>
                        <a:pt x="29" y="7"/>
                      </a:lnTo>
                      <a:lnTo>
                        <a:pt x="29" y="2"/>
                      </a:lnTo>
                      <a:lnTo>
                        <a:pt x="28" y="0"/>
                      </a:lnTo>
                      <a:lnTo>
                        <a:pt x="24" y="0"/>
                      </a:lnTo>
                      <a:lnTo>
                        <a:pt x="22" y="2"/>
                      </a:lnTo>
                      <a:lnTo>
                        <a:pt x="21" y="4"/>
                      </a:lnTo>
                      <a:lnTo>
                        <a:pt x="16" y="25"/>
                      </a:lnTo>
                      <a:lnTo>
                        <a:pt x="0" y="25"/>
                      </a:lnTo>
                      <a:lnTo>
                        <a:pt x="0" y="28"/>
                      </a:lnTo>
                      <a:lnTo>
                        <a:pt x="1" y="29"/>
                      </a:lnTo>
                      <a:lnTo>
                        <a:pt x="15" y="29"/>
                      </a:lnTo>
                      <a:lnTo>
                        <a:pt x="7" y="62"/>
                      </a:lnTo>
                      <a:lnTo>
                        <a:pt x="5" y="65"/>
                      </a:lnTo>
                      <a:lnTo>
                        <a:pt x="5" y="74"/>
                      </a:lnTo>
                      <a:lnTo>
                        <a:pt x="7" y="76"/>
                      </a:lnTo>
                      <a:lnTo>
                        <a:pt x="9" y="79"/>
                      </a:lnTo>
                      <a:lnTo>
                        <a:pt x="13" y="82"/>
                      </a:lnTo>
                      <a:lnTo>
                        <a:pt x="17" y="82"/>
                      </a:lnTo>
                      <a:lnTo>
                        <a:pt x="25" y="79"/>
                      </a:lnTo>
                      <a:lnTo>
                        <a:pt x="32" y="72"/>
                      </a:lnTo>
                      <a:lnTo>
                        <a:pt x="34" y="69"/>
                      </a:lnTo>
                      <a:lnTo>
                        <a:pt x="37" y="63"/>
                      </a:lnTo>
                      <a:lnTo>
                        <a:pt x="37" y="61"/>
                      </a:lnTo>
                      <a:lnTo>
                        <a:pt x="34" y="61"/>
                      </a:lnTo>
                      <a:lnTo>
                        <a:pt x="34" y="62"/>
                      </a:lnTo>
                      <a:lnTo>
                        <a:pt x="33" y="63"/>
                      </a:lnTo>
                      <a:lnTo>
                        <a:pt x="32" y="67"/>
                      </a:lnTo>
                      <a:lnTo>
                        <a:pt x="29" y="71"/>
                      </a:lnTo>
                      <a:lnTo>
                        <a:pt x="25" y="75"/>
                      </a:lnTo>
                      <a:lnTo>
                        <a:pt x="21" y="78"/>
                      </a:lnTo>
                      <a:lnTo>
                        <a:pt x="17" y="79"/>
                      </a:lnTo>
                      <a:lnTo>
                        <a:pt x="15" y="79"/>
                      </a:lnTo>
                      <a:lnTo>
                        <a:pt x="13" y="78"/>
                      </a:lnTo>
                      <a:lnTo>
                        <a:pt x="13" y="69"/>
                      </a:lnTo>
                      <a:lnTo>
                        <a:pt x="24" y="29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78" name="Rectangle 138"/>
                <p:cNvSpPr>
                  <a:spLocks noChangeArrowheads="1"/>
                </p:cNvSpPr>
                <p:nvPr/>
              </p:nvSpPr>
              <p:spPr bwMode="auto">
                <a:xfrm>
                  <a:off x="4830" y="2388"/>
                  <a:ext cx="45" cy="2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79" name="Freeform 139"/>
                <p:cNvSpPr>
                  <a:spLocks/>
                </p:cNvSpPr>
                <p:nvPr/>
              </p:nvSpPr>
              <p:spPr bwMode="auto">
                <a:xfrm>
                  <a:off x="4822" y="2406"/>
                  <a:ext cx="39" cy="82"/>
                </a:xfrm>
                <a:custGeom>
                  <a:avLst/>
                  <a:gdLst/>
                  <a:ahLst/>
                  <a:cxnLst>
                    <a:cxn ang="0">
                      <a:pos x="24" y="29"/>
                    </a:cxn>
                    <a:cxn ang="0">
                      <a:pos x="37" y="29"/>
                    </a:cxn>
                    <a:cxn ang="0">
                      <a:pos x="39" y="27"/>
                    </a:cxn>
                    <a:cxn ang="0">
                      <a:pos x="38" y="25"/>
                    </a:cxn>
                    <a:cxn ang="0">
                      <a:pos x="24" y="25"/>
                    </a:cxn>
                    <a:cxn ang="0">
                      <a:pos x="29" y="7"/>
                    </a:cxn>
                    <a:cxn ang="0">
                      <a:pos x="29" y="2"/>
                    </a:cxn>
                    <a:cxn ang="0">
                      <a:pos x="28" y="0"/>
                    </a:cxn>
                    <a:cxn ang="0">
                      <a:pos x="24" y="0"/>
                    </a:cxn>
                    <a:cxn ang="0">
                      <a:pos x="22" y="2"/>
                    </a:cxn>
                    <a:cxn ang="0">
                      <a:pos x="21" y="4"/>
                    </a:cxn>
                    <a:cxn ang="0">
                      <a:pos x="16" y="25"/>
                    </a:cxn>
                    <a:cxn ang="0">
                      <a:pos x="0" y="25"/>
                    </a:cxn>
                    <a:cxn ang="0">
                      <a:pos x="0" y="28"/>
                    </a:cxn>
                    <a:cxn ang="0">
                      <a:pos x="1" y="29"/>
                    </a:cxn>
                    <a:cxn ang="0">
                      <a:pos x="14" y="29"/>
                    </a:cxn>
                    <a:cxn ang="0">
                      <a:pos x="7" y="62"/>
                    </a:cxn>
                    <a:cxn ang="0">
                      <a:pos x="5" y="65"/>
                    </a:cxn>
                    <a:cxn ang="0">
                      <a:pos x="5" y="74"/>
                    </a:cxn>
                    <a:cxn ang="0">
                      <a:pos x="7" y="76"/>
                    </a:cxn>
                    <a:cxn ang="0">
                      <a:pos x="9" y="79"/>
                    </a:cxn>
                    <a:cxn ang="0">
                      <a:pos x="13" y="82"/>
                    </a:cxn>
                    <a:cxn ang="0">
                      <a:pos x="17" y="82"/>
                    </a:cxn>
                    <a:cxn ang="0">
                      <a:pos x="25" y="79"/>
                    </a:cxn>
                    <a:cxn ang="0">
                      <a:pos x="32" y="72"/>
                    </a:cxn>
                    <a:cxn ang="0">
                      <a:pos x="34" y="69"/>
                    </a:cxn>
                    <a:cxn ang="0">
                      <a:pos x="37" y="63"/>
                    </a:cxn>
                    <a:cxn ang="0">
                      <a:pos x="37" y="61"/>
                    </a:cxn>
                    <a:cxn ang="0">
                      <a:pos x="34" y="61"/>
                    </a:cxn>
                    <a:cxn ang="0">
                      <a:pos x="34" y="62"/>
                    </a:cxn>
                    <a:cxn ang="0">
                      <a:pos x="33" y="63"/>
                    </a:cxn>
                    <a:cxn ang="0">
                      <a:pos x="32" y="67"/>
                    </a:cxn>
                    <a:cxn ang="0">
                      <a:pos x="29" y="71"/>
                    </a:cxn>
                    <a:cxn ang="0">
                      <a:pos x="25" y="75"/>
                    </a:cxn>
                    <a:cxn ang="0">
                      <a:pos x="21" y="78"/>
                    </a:cxn>
                    <a:cxn ang="0">
                      <a:pos x="17" y="79"/>
                    </a:cxn>
                    <a:cxn ang="0">
                      <a:pos x="14" y="79"/>
                    </a:cxn>
                    <a:cxn ang="0">
                      <a:pos x="13" y="78"/>
                    </a:cxn>
                    <a:cxn ang="0">
                      <a:pos x="13" y="69"/>
                    </a:cxn>
                    <a:cxn ang="0">
                      <a:pos x="24" y="29"/>
                    </a:cxn>
                  </a:cxnLst>
                  <a:rect l="0" t="0" r="r" b="b"/>
                  <a:pathLst>
                    <a:path w="39" h="82">
                      <a:moveTo>
                        <a:pt x="24" y="29"/>
                      </a:moveTo>
                      <a:lnTo>
                        <a:pt x="37" y="29"/>
                      </a:lnTo>
                      <a:lnTo>
                        <a:pt x="39" y="27"/>
                      </a:lnTo>
                      <a:lnTo>
                        <a:pt x="38" y="25"/>
                      </a:lnTo>
                      <a:lnTo>
                        <a:pt x="24" y="25"/>
                      </a:lnTo>
                      <a:lnTo>
                        <a:pt x="29" y="7"/>
                      </a:lnTo>
                      <a:lnTo>
                        <a:pt x="29" y="2"/>
                      </a:lnTo>
                      <a:lnTo>
                        <a:pt x="28" y="0"/>
                      </a:lnTo>
                      <a:lnTo>
                        <a:pt x="24" y="0"/>
                      </a:lnTo>
                      <a:lnTo>
                        <a:pt x="22" y="2"/>
                      </a:lnTo>
                      <a:lnTo>
                        <a:pt x="21" y="4"/>
                      </a:lnTo>
                      <a:lnTo>
                        <a:pt x="16" y="25"/>
                      </a:lnTo>
                      <a:lnTo>
                        <a:pt x="0" y="25"/>
                      </a:lnTo>
                      <a:lnTo>
                        <a:pt x="0" y="28"/>
                      </a:lnTo>
                      <a:lnTo>
                        <a:pt x="1" y="29"/>
                      </a:lnTo>
                      <a:lnTo>
                        <a:pt x="14" y="29"/>
                      </a:lnTo>
                      <a:lnTo>
                        <a:pt x="7" y="62"/>
                      </a:lnTo>
                      <a:lnTo>
                        <a:pt x="5" y="65"/>
                      </a:lnTo>
                      <a:lnTo>
                        <a:pt x="5" y="74"/>
                      </a:lnTo>
                      <a:lnTo>
                        <a:pt x="7" y="76"/>
                      </a:lnTo>
                      <a:lnTo>
                        <a:pt x="9" y="79"/>
                      </a:lnTo>
                      <a:lnTo>
                        <a:pt x="13" y="82"/>
                      </a:lnTo>
                      <a:lnTo>
                        <a:pt x="17" y="82"/>
                      </a:lnTo>
                      <a:lnTo>
                        <a:pt x="25" y="79"/>
                      </a:lnTo>
                      <a:lnTo>
                        <a:pt x="32" y="72"/>
                      </a:lnTo>
                      <a:lnTo>
                        <a:pt x="34" y="69"/>
                      </a:lnTo>
                      <a:lnTo>
                        <a:pt x="37" y="63"/>
                      </a:lnTo>
                      <a:lnTo>
                        <a:pt x="37" y="61"/>
                      </a:lnTo>
                      <a:lnTo>
                        <a:pt x="34" y="61"/>
                      </a:lnTo>
                      <a:lnTo>
                        <a:pt x="34" y="62"/>
                      </a:lnTo>
                      <a:lnTo>
                        <a:pt x="33" y="63"/>
                      </a:lnTo>
                      <a:lnTo>
                        <a:pt x="32" y="67"/>
                      </a:lnTo>
                      <a:lnTo>
                        <a:pt x="29" y="71"/>
                      </a:lnTo>
                      <a:lnTo>
                        <a:pt x="25" y="75"/>
                      </a:lnTo>
                      <a:lnTo>
                        <a:pt x="21" y="78"/>
                      </a:lnTo>
                      <a:lnTo>
                        <a:pt x="17" y="79"/>
                      </a:lnTo>
                      <a:lnTo>
                        <a:pt x="14" y="79"/>
                      </a:lnTo>
                      <a:lnTo>
                        <a:pt x="13" y="78"/>
                      </a:lnTo>
                      <a:lnTo>
                        <a:pt x="13" y="69"/>
                      </a:lnTo>
                      <a:lnTo>
                        <a:pt x="24" y="29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80" name="Freeform 140"/>
                <p:cNvSpPr>
                  <a:spLocks/>
                </p:cNvSpPr>
                <p:nvPr/>
              </p:nvSpPr>
              <p:spPr bwMode="auto">
                <a:xfrm>
                  <a:off x="4873" y="2398"/>
                  <a:ext cx="104" cy="88"/>
                </a:xfrm>
                <a:custGeom>
                  <a:avLst/>
                  <a:gdLst/>
                  <a:ahLst/>
                  <a:cxnLst>
                    <a:cxn ang="0">
                      <a:pos x="91" y="7"/>
                    </a:cxn>
                    <a:cxn ang="0">
                      <a:pos x="93" y="6"/>
                    </a:cxn>
                    <a:cxn ang="0">
                      <a:pos x="103" y="4"/>
                    </a:cxn>
                    <a:cxn ang="0">
                      <a:pos x="104" y="0"/>
                    </a:cxn>
                    <a:cxn ang="0">
                      <a:pos x="70" y="4"/>
                    </a:cxn>
                    <a:cxn ang="0">
                      <a:pos x="80" y="6"/>
                    </a:cxn>
                    <a:cxn ang="0">
                      <a:pos x="72" y="41"/>
                    </a:cxn>
                    <a:cxn ang="0">
                      <a:pos x="41" y="10"/>
                    </a:cxn>
                    <a:cxn ang="0">
                      <a:pos x="42" y="6"/>
                    </a:cxn>
                    <a:cxn ang="0">
                      <a:pos x="47" y="4"/>
                    </a:cxn>
                    <a:cxn ang="0">
                      <a:pos x="54" y="3"/>
                    </a:cxn>
                    <a:cxn ang="0">
                      <a:pos x="55" y="0"/>
                    </a:cxn>
                    <a:cxn ang="0">
                      <a:pos x="21" y="2"/>
                    </a:cxn>
                    <a:cxn ang="0">
                      <a:pos x="21" y="4"/>
                    </a:cxn>
                    <a:cxn ang="0">
                      <a:pos x="32" y="6"/>
                    </a:cxn>
                    <a:cxn ang="0">
                      <a:pos x="30" y="10"/>
                    </a:cxn>
                    <a:cxn ang="0">
                      <a:pos x="13" y="82"/>
                    </a:cxn>
                    <a:cxn ang="0">
                      <a:pos x="2" y="84"/>
                    </a:cxn>
                    <a:cxn ang="0">
                      <a:pos x="0" y="88"/>
                    </a:cxn>
                    <a:cxn ang="0">
                      <a:pos x="33" y="87"/>
                    </a:cxn>
                    <a:cxn ang="0">
                      <a:pos x="34" y="84"/>
                    </a:cxn>
                    <a:cxn ang="0">
                      <a:pos x="24" y="83"/>
                    </a:cxn>
                    <a:cxn ang="0">
                      <a:pos x="23" y="82"/>
                    </a:cxn>
                    <a:cxn ang="0">
                      <a:pos x="32" y="45"/>
                    </a:cxn>
                    <a:cxn ang="0">
                      <a:pos x="70" y="52"/>
                    </a:cxn>
                    <a:cxn ang="0">
                      <a:pos x="63" y="78"/>
                    </a:cxn>
                    <a:cxn ang="0">
                      <a:pos x="59" y="84"/>
                    </a:cxn>
                    <a:cxn ang="0">
                      <a:pos x="49" y="86"/>
                    </a:cxn>
                    <a:cxn ang="0">
                      <a:pos x="82" y="88"/>
                    </a:cxn>
                    <a:cxn ang="0">
                      <a:pos x="83" y="84"/>
                    </a:cxn>
                    <a:cxn ang="0">
                      <a:pos x="72" y="83"/>
                    </a:cxn>
                    <a:cxn ang="0">
                      <a:pos x="89" y="10"/>
                    </a:cxn>
                  </a:cxnLst>
                  <a:rect l="0" t="0" r="r" b="b"/>
                  <a:pathLst>
                    <a:path w="104" h="88">
                      <a:moveTo>
                        <a:pt x="89" y="10"/>
                      </a:moveTo>
                      <a:lnTo>
                        <a:pt x="91" y="7"/>
                      </a:lnTo>
                      <a:lnTo>
                        <a:pt x="91" y="6"/>
                      </a:lnTo>
                      <a:lnTo>
                        <a:pt x="93" y="6"/>
                      </a:lnTo>
                      <a:lnTo>
                        <a:pt x="96" y="4"/>
                      </a:lnTo>
                      <a:lnTo>
                        <a:pt x="103" y="4"/>
                      </a:lnTo>
                      <a:lnTo>
                        <a:pt x="104" y="3"/>
                      </a:lnTo>
                      <a:lnTo>
                        <a:pt x="104" y="0"/>
                      </a:lnTo>
                      <a:lnTo>
                        <a:pt x="70" y="0"/>
                      </a:lnTo>
                      <a:lnTo>
                        <a:pt x="70" y="4"/>
                      </a:lnTo>
                      <a:lnTo>
                        <a:pt x="79" y="4"/>
                      </a:lnTo>
                      <a:lnTo>
                        <a:pt x="80" y="6"/>
                      </a:lnTo>
                      <a:lnTo>
                        <a:pt x="80" y="10"/>
                      </a:lnTo>
                      <a:lnTo>
                        <a:pt x="72" y="41"/>
                      </a:lnTo>
                      <a:lnTo>
                        <a:pt x="33" y="41"/>
                      </a:lnTo>
                      <a:lnTo>
                        <a:pt x="41" y="10"/>
                      </a:lnTo>
                      <a:lnTo>
                        <a:pt x="42" y="7"/>
                      </a:lnTo>
                      <a:lnTo>
                        <a:pt x="42" y="6"/>
                      </a:lnTo>
                      <a:lnTo>
                        <a:pt x="44" y="6"/>
                      </a:lnTo>
                      <a:lnTo>
                        <a:pt x="47" y="4"/>
                      </a:lnTo>
                      <a:lnTo>
                        <a:pt x="54" y="4"/>
                      </a:lnTo>
                      <a:lnTo>
                        <a:pt x="54" y="3"/>
                      </a:lnTo>
                      <a:lnTo>
                        <a:pt x="55" y="2"/>
                      </a:lnTo>
                      <a:lnTo>
                        <a:pt x="55" y="0"/>
                      </a:lnTo>
                      <a:lnTo>
                        <a:pt x="21" y="0"/>
                      </a:lnTo>
                      <a:lnTo>
                        <a:pt x="21" y="2"/>
                      </a:lnTo>
                      <a:lnTo>
                        <a:pt x="20" y="3"/>
                      </a:lnTo>
                      <a:lnTo>
                        <a:pt x="21" y="4"/>
                      </a:lnTo>
                      <a:lnTo>
                        <a:pt x="30" y="4"/>
                      </a:lnTo>
                      <a:lnTo>
                        <a:pt x="32" y="6"/>
                      </a:lnTo>
                      <a:lnTo>
                        <a:pt x="32" y="8"/>
                      </a:lnTo>
                      <a:lnTo>
                        <a:pt x="30" y="10"/>
                      </a:lnTo>
                      <a:lnTo>
                        <a:pt x="13" y="79"/>
                      </a:lnTo>
                      <a:lnTo>
                        <a:pt x="13" y="82"/>
                      </a:lnTo>
                      <a:lnTo>
                        <a:pt x="11" y="84"/>
                      </a:lnTo>
                      <a:lnTo>
                        <a:pt x="2" y="84"/>
                      </a:lnTo>
                      <a:lnTo>
                        <a:pt x="0" y="86"/>
                      </a:lnTo>
                      <a:lnTo>
                        <a:pt x="0" y="88"/>
                      </a:lnTo>
                      <a:lnTo>
                        <a:pt x="33" y="88"/>
                      </a:lnTo>
                      <a:lnTo>
                        <a:pt x="33" y="87"/>
                      </a:lnTo>
                      <a:lnTo>
                        <a:pt x="34" y="86"/>
                      </a:lnTo>
                      <a:lnTo>
                        <a:pt x="34" y="84"/>
                      </a:lnTo>
                      <a:lnTo>
                        <a:pt x="25" y="84"/>
                      </a:lnTo>
                      <a:lnTo>
                        <a:pt x="24" y="83"/>
                      </a:lnTo>
                      <a:lnTo>
                        <a:pt x="23" y="83"/>
                      </a:lnTo>
                      <a:lnTo>
                        <a:pt x="23" y="82"/>
                      </a:lnTo>
                      <a:lnTo>
                        <a:pt x="24" y="80"/>
                      </a:lnTo>
                      <a:lnTo>
                        <a:pt x="32" y="45"/>
                      </a:lnTo>
                      <a:lnTo>
                        <a:pt x="71" y="45"/>
                      </a:lnTo>
                      <a:lnTo>
                        <a:pt x="70" y="52"/>
                      </a:lnTo>
                      <a:lnTo>
                        <a:pt x="65" y="70"/>
                      </a:lnTo>
                      <a:lnTo>
                        <a:pt x="63" y="78"/>
                      </a:lnTo>
                      <a:lnTo>
                        <a:pt x="61" y="83"/>
                      </a:lnTo>
                      <a:lnTo>
                        <a:pt x="59" y="84"/>
                      </a:lnTo>
                      <a:lnTo>
                        <a:pt x="50" y="84"/>
                      </a:lnTo>
                      <a:lnTo>
                        <a:pt x="49" y="86"/>
                      </a:lnTo>
                      <a:lnTo>
                        <a:pt x="49" y="88"/>
                      </a:lnTo>
                      <a:lnTo>
                        <a:pt x="82" y="88"/>
                      </a:lnTo>
                      <a:lnTo>
                        <a:pt x="83" y="87"/>
                      </a:lnTo>
                      <a:lnTo>
                        <a:pt x="83" y="84"/>
                      </a:lnTo>
                      <a:lnTo>
                        <a:pt x="74" y="84"/>
                      </a:lnTo>
                      <a:lnTo>
                        <a:pt x="72" y="83"/>
                      </a:lnTo>
                      <a:lnTo>
                        <a:pt x="72" y="80"/>
                      </a:lnTo>
                      <a:lnTo>
                        <a:pt x="89" y="1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81" name="Rectangle 141"/>
                <p:cNvSpPr>
                  <a:spLocks noChangeArrowheads="1"/>
                </p:cNvSpPr>
                <p:nvPr/>
              </p:nvSpPr>
              <p:spPr bwMode="auto">
                <a:xfrm>
                  <a:off x="5040" y="2375"/>
                  <a:ext cx="5" cy="156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82" name="Rectangle 142"/>
                <p:cNvSpPr>
                  <a:spLocks noChangeArrowheads="1"/>
                </p:cNvSpPr>
                <p:nvPr/>
              </p:nvSpPr>
              <p:spPr bwMode="auto">
                <a:xfrm>
                  <a:off x="719" y="2536"/>
                  <a:ext cx="5" cy="157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83" name="Freeform 143"/>
                <p:cNvSpPr>
                  <a:spLocks/>
                </p:cNvSpPr>
                <p:nvPr/>
              </p:nvSpPr>
              <p:spPr bwMode="auto">
                <a:xfrm>
                  <a:off x="788" y="2555"/>
                  <a:ext cx="55" cy="89"/>
                </a:xfrm>
                <a:custGeom>
                  <a:avLst/>
                  <a:gdLst/>
                  <a:ahLst/>
                  <a:cxnLst>
                    <a:cxn ang="0">
                      <a:pos x="55" y="6"/>
                    </a:cxn>
                    <a:cxn ang="0">
                      <a:pos x="55" y="4"/>
                    </a:cxn>
                    <a:cxn ang="0">
                      <a:pos x="13" y="4"/>
                    </a:cxn>
                    <a:cxn ang="0">
                      <a:pos x="11" y="2"/>
                    </a:cxn>
                    <a:cxn ang="0">
                      <a:pos x="9" y="2"/>
                    </a:cxn>
                    <a:cxn ang="0">
                      <a:pos x="7" y="0"/>
                    </a:cxn>
                    <a:cxn ang="0">
                      <a:pos x="4" y="0"/>
                    </a:cxn>
                    <a:cxn ang="0">
                      <a:pos x="0" y="25"/>
                    </a:cxn>
                    <a:cxn ang="0">
                      <a:pos x="3" y="25"/>
                    </a:cxn>
                    <a:cxn ang="0">
                      <a:pos x="3" y="23"/>
                    </a:cxn>
                    <a:cxn ang="0">
                      <a:pos x="6" y="18"/>
                    </a:cxn>
                    <a:cxn ang="0">
                      <a:pos x="6" y="15"/>
                    </a:cxn>
                    <a:cxn ang="0">
                      <a:pos x="7" y="13"/>
                    </a:cxn>
                    <a:cxn ang="0">
                      <a:pos x="46" y="13"/>
                    </a:cxn>
                    <a:cxn ang="0">
                      <a:pos x="33" y="32"/>
                    </a:cxn>
                    <a:cxn ang="0">
                      <a:pos x="29" y="39"/>
                    </a:cxn>
                    <a:cxn ang="0">
                      <a:pos x="24" y="50"/>
                    </a:cxn>
                    <a:cxn ang="0">
                      <a:pos x="19" y="65"/>
                    </a:cxn>
                    <a:cxn ang="0">
                      <a:pos x="16" y="82"/>
                    </a:cxn>
                    <a:cxn ang="0">
                      <a:pos x="16" y="85"/>
                    </a:cxn>
                    <a:cxn ang="0">
                      <a:pos x="17" y="88"/>
                    </a:cxn>
                    <a:cxn ang="0">
                      <a:pos x="19" y="89"/>
                    </a:cxn>
                    <a:cxn ang="0">
                      <a:pos x="24" y="89"/>
                    </a:cxn>
                    <a:cxn ang="0">
                      <a:pos x="25" y="88"/>
                    </a:cxn>
                    <a:cxn ang="0">
                      <a:pos x="27" y="85"/>
                    </a:cxn>
                    <a:cxn ang="0">
                      <a:pos x="27" y="76"/>
                    </a:cxn>
                    <a:cxn ang="0">
                      <a:pos x="28" y="59"/>
                    </a:cxn>
                    <a:cxn ang="0">
                      <a:pos x="30" y="44"/>
                    </a:cxn>
                    <a:cxn ang="0">
                      <a:pos x="36" y="34"/>
                    </a:cxn>
                    <a:cxn ang="0">
                      <a:pos x="55" y="6"/>
                    </a:cxn>
                  </a:cxnLst>
                  <a:rect l="0" t="0" r="r" b="b"/>
                  <a:pathLst>
                    <a:path w="55" h="89">
                      <a:moveTo>
                        <a:pt x="55" y="6"/>
                      </a:moveTo>
                      <a:lnTo>
                        <a:pt x="55" y="4"/>
                      </a:lnTo>
                      <a:lnTo>
                        <a:pt x="13" y="4"/>
                      </a:lnTo>
                      <a:lnTo>
                        <a:pt x="11" y="2"/>
                      </a:lnTo>
                      <a:lnTo>
                        <a:pt x="9" y="2"/>
                      </a:lnTo>
                      <a:lnTo>
                        <a:pt x="7" y="0"/>
                      </a:lnTo>
                      <a:lnTo>
                        <a:pt x="4" y="0"/>
                      </a:lnTo>
                      <a:lnTo>
                        <a:pt x="0" y="25"/>
                      </a:lnTo>
                      <a:lnTo>
                        <a:pt x="3" y="25"/>
                      </a:lnTo>
                      <a:lnTo>
                        <a:pt x="3" y="23"/>
                      </a:lnTo>
                      <a:lnTo>
                        <a:pt x="6" y="18"/>
                      </a:lnTo>
                      <a:lnTo>
                        <a:pt x="6" y="15"/>
                      </a:lnTo>
                      <a:lnTo>
                        <a:pt x="7" y="13"/>
                      </a:lnTo>
                      <a:lnTo>
                        <a:pt x="46" y="13"/>
                      </a:lnTo>
                      <a:lnTo>
                        <a:pt x="33" y="32"/>
                      </a:lnTo>
                      <a:lnTo>
                        <a:pt x="29" y="39"/>
                      </a:lnTo>
                      <a:lnTo>
                        <a:pt x="24" y="50"/>
                      </a:lnTo>
                      <a:lnTo>
                        <a:pt x="19" y="65"/>
                      </a:lnTo>
                      <a:lnTo>
                        <a:pt x="16" y="82"/>
                      </a:lnTo>
                      <a:lnTo>
                        <a:pt x="16" y="85"/>
                      </a:lnTo>
                      <a:lnTo>
                        <a:pt x="17" y="88"/>
                      </a:lnTo>
                      <a:lnTo>
                        <a:pt x="19" y="89"/>
                      </a:lnTo>
                      <a:lnTo>
                        <a:pt x="24" y="89"/>
                      </a:lnTo>
                      <a:lnTo>
                        <a:pt x="25" y="88"/>
                      </a:lnTo>
                      <a:lnTo>
                        <a:pt x="27" y="85"/>
                      </a:lnTo>
                      <a:lnTo>
                        <a:pt x="27" y="76"/>
                      </a:lnTo>
                      <a:lnTo>
                        <a:pt x="28" y="59"/>
                      </a:lnTo>
                      <a:lnTo>
                        <a:pt x="30" y="44"/>
                      </a:lnTo>
                      <a:lnTo>
                        <a:pt x="36" y="34"/>
                      </a:lnTo>
                      <a:lnTo>
                        <a:pt x="55" y="6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84" name="Freeform 144"/>
                <p:cNvSpPr>
                  <a:spLocks/>
                </p:cNvSpPr>
                <p:nvPr/>
              </p:nvSpPr>
              <p:spPr bwMode="auto">
                <a:xfrm>
                  <a:off x="855" y="2630"/>
                  <a:ext cx="13" cy="11"/>
                </a:xfrm>
                <a:custGeom>
                  <a:avLst/>
                  <a:gdLst/>
                  <a:ahLst/>
                  <a:cxnLst>
                    <a:cxn ang="0">
                      <a:pos x="13" y="5"/>
                    </a:cxn>
                    <a:cxn ang="0">
                      <a:pos x="11" y="0"/>
                    </a:cxn>
                    <a:cxn ang="0">
                      <a:pos x="4" y="0"/>
                    </a:cxn>
                    <a:cxn ang="0">
                      <a:pos x="2" y="2"/>
                    </a:cxn>
                    <a:cxn ang="0">
                      <a:pos x="0" y="5"/>
                    </a:cxn>
                    <a:cxn ang="0">
                      <a:pos x="3" y="10"/>
                    </a:cxn>
                    <a:cxn ang="0">
                      <a:pos x="4" y="11"/>
                    </a:cxn>
                    <a:cxn ang="0">
                      <a:pos x="7" y="11"/>
                    </a:cxn>
                    <a:cxn ang="0">
                      <a:pos x="11" y="10"/>
                    </a:cxn>
                    <a:cxn ang="0">
                      <a:pos x="12" y="9"/>
                    </a:cxn>
                    <a:cxn ang="0">
                      <a:pos x="13" y="5"/>
                    </a:cxn>
                  </a:cxnLst>
                  <a:rect l="0" t="0" r="r" b="b"/>
                  <a:pathLst>
                    <a:path w="13" h="11">
                      <a:moveTo>
                        <a:pt x="13" y="5"/>
                      </a:moveTo>
                      <a:lnTo>
                        <a:pt x="11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5"/>
                      </a:lnTo>
                      <a:lnTo>
                        <a:pt x="3" y="10"/>
                      </a:lnTo>
                      <a:lnTo>
                        <a:pt x="4" y="11"/>
                      </a:lnTo>
                      <a:lnTo>
                        <a:pt x="7" y="11"/>
                      </a:lnTo>
                      <a:lnTo>
                        <a:pt x="11" y="10"/>
                      </a:lnTo>
                      <a:lnTo>
                        <a:pt x="12" y="9"/>
                      </a:lnTo>
                      <a:lnTo>
                        <a:pt x="13" y="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85" name="Freeform 145"/>
                <p:cNvSpPr>
                  <a:spLocks noEditPoints="1"/>
                </p:cNvSpPr>
                <p:nvPr/>
              </p:nvSpPr>
              <p:spPr bwMode="auto">
                <a:xfrm>
                  <a:off x="931" y="2585"/>
                  <a:ext cx="66" cy="81"/>
                </a:xfrm>
                <a:custGeom>
                  <a:avLst/>
                  <a:gdLst/>
                  <a:ahLst/>
                  <a:cxnLst>
                    <a:cxn ang="0">
                      <a:pos x="10" y="75"/>
                    </a:cxn>
                    <a:cxn ang="0">
                      <a:pos x="2" y="77"/>
                    </a:cxn>
                    <a:cxn ang="0">
                      <a:pos x="0" y="81"/>
                    </a:cxn>
                    <a:cxn ang="0">
                      <a:pos x="27" y="80"/>
                    </a:cxn>
                    <a:cxn ang="0">
                      <a:pos x="19" y="77"/>
                    </a:cxn>
                    <a:cxn ang="0">
                      <a:pos x="19" y="71"/>
                    </a:cxn>
                    <a:cxn ang="0">
                      <a:pos x="23" y="54"/>
                    </a:cxn>
                    <a:cxn ang="0">
                      <a:pos x="27" y="54"/>
                    </a:cxn>
                    <a:cxn ang="0">
                      <a:pos x="32" y="58"/>
                    </a:cxn>
                    <a:cxn ang="0">
                      <a:pos x="46" y="55"/>
                    </a:cxn>
                    <a:cxn ang="0">
                      <a:pos x="63" y="34"/>
                    </a:cxn>
                    <a:cxn ang="0">
                      <a:pos x="66" y="14"/>
                    </a:cxn>
                    <a:cxn ang="0">
                      <a:pos x="61" y="5"/>
                    </a:cxn>
                    <a:cxn ang="0">
                      <a:pos x="54" y="0"/>
                    </a:cxn>
                    <a:cxn ang="0">
                      <a:pos x="41" y="2"/>
                    </a:cxn>
                    <a:cxn ang="0">
                      <a:pos x="33" y="9"/>
                    </a:cxn>
                    <a:cxn ang="0">
                      <a:pos x="29" y="2"/>
                    </a:cxn>
                    <a:cxn ang="0">
                      <a:pos x="19" y="0"/>
                    </a:cxn>
                    <a:cxn ang="0">
                      <a:pos x="12" y="6"/>
                    </a:cxn>
                    <a:cxn ang="0">
                      <a:pos x="10" y="13"/>
                    </a:cxn>
                    <a:cxn ang="0">
                      <a:pos x="8" y="18"/>
                    </a:cxn>
                    <a:cxn ang="0">
                      <a:pos x="10" y="21"/>
                    </a:cxn>
                    <a:cxn ang="0">
                      <a:pos x="11" y="20"/>
                    </a:cxn>
                    <a:cxn ang="0">
                      <a:pos x="16" y="5"/>
                    </a:cxn>
                    <a:cxn ang="0">
                      <a:pos x="23" y="2"/>
                    </a:cxn>
                    <a:cxn ang="0">
                      <a:pos x="25" y="13"/>
                    </a:cxn>
                    <a:cxn ang="0">
                      <a:pos x="10" y="72"/>
                    </a:cxn>
                    <a:cxn ang="0">
                      <a:pos x="33" y="13"/>
                    </a:cxn>
                    <a:cxn ang="0">
                      <a:pos x="38" y="8"/>
                    </a:cxn>
                    <a:cxn ang="0">
                      <a:pos x="45" y="2"/>
                    </a:cxn>
                    <a:cxn ang="0">
                      <a:pos x="54" y="5"/>
                    </a:cxn>
                    <a:cxn ang="0">
                      <a:pos x="57" y="22"/>
                    </a:cxn>
                    <a:cxn ang="0">
                      <a:pos x="50" y="42"/>
                    </a:cxn>
                    <a:cxn ang="0">
                      <a:pos x="44" y="51"/>
                    </a:cxn>
                    <a:cxn ang="0">
                      <a:pos x="36" y="55"/>
                    </a:cxn>
                    <a:cxn ang="0">
                      <a:pos x="28" y="51"/>
                    </a:cxn>
                    <a:cxn ang="0">
                      <a:pos x="25" y="42"/>
                    </a:cxn>
                  </a:cxnLst>
                  <a:rect l="0" t="0" r="r" b="b"/>
                  <a:pathLst>
                    <a:path w="66" h="81">
                      <a:moveTo>
                        <a:pt x="10" y="72"/>
                      </a:moveTo>
                      <a:lnTo>
                        <a:pt x="10" y="75"/>
                      </a:lnTo>
                      <a:lnTo>
                        <a:pt x="7" y="77"/>
                      </a:lnTo>
                      <a:lnTo>
                        <a:pt x="2" y="77"/>
                      </a:lnTo>
                      <a:lnTo>
                        <a:pt x="0" y="79"/>
                      </a:lnTo>
                      <a:lnTo>
                        <a:pt x="0" y="81"/>
                      </a:lnTo>
                      <a:lnTo>
                        <a:pt x="25" y="81"/>
                      </a:lnTo>
                      <a:lnTo>
                        <a:pt x="27" y="80"/>
                      </a:lnTo>
                      <a:lnTo>
                        <a:pt x="27" y="77"/>
                      </a:lnTo>
                      <a:lnTo>
                        <a:pt x="19" y="77"/>
                      </a:lnTo>
                      <a:lnTo>
                        <a:pt x="17" y="76"/>
                      </a:lnTo>
                      <a:lnTo>
                        <a:pt x="19" y="71"/>
                      </a:lnTo>
                      <a:lnTo>
                        <a:pt x="20" y="63"/>
                      </a:lnTo>
                      <a:lnTo>
                        <a:pt x="23" y="54"/>
                      </a:lnTo>
                      <a:lnTo>
                        <a:pt x="24" y="48"/>
                      </a:lnTo>
                      <a:lnTo>
                        <a:pt x="27" y="54"/>
                      </a:lnTo>
                      <a:lnTo>
                        <a:pt x="29" y="55"/>
                      </a:lnTo>
                      <a:lnTo>
                        <a:pt x="32" y="58"/>
                      </a:lnTo>
                      <a:lnTo>
                        <a:pt x="36" y="58"/>
                      </a:lnTo>
                      <a:lnTo>
                        <a:pt x="46" y="55"/>
                      </a:lnTo>
                      <a:lnTo>
                        <a:pt x="55" y="46"/>
                      </a:lnTo>
                      <a:lnTo>
                        <a:pt x="63" y="34"/>
                      </a:lnTo>
                      <a:lnTo>
                        <a:pt x="66" y="20"/>
                      </a:lnTo>
                      <a:lnTo>
                        <a:pt x="66" y="14"/>
                      </a:lnTo>
                      <a:lnTo>
                        <a:pt x="63" y="9"/>
                      </a:lnTo>
                      <a:lnTo>
                        <a:pt x="61" y="5"/>
                      </a:lnTo>
                      <a:lnTo>
                        <a:pt x="58" y="2"/>
                      </a:lnTo>
                      <a:lnTo>
                        <a:pt x="54" y="0"/>
                      </a:lnTo>
                      <a:lnTo>
                        <a:pt x="45" y="0"/>
                      </a:lnTo>
                      <a:lnTo>
                        <a:pt x="41" y="2"/>
                      </a:lnTo>
                      <a:lnTo>
                        <a:pt x="38" y="4"/>
                      </a:lnTo>
                      <a:lnTo>
                        <a:pt x="33" y="9"/>
                      </a:lnTo>
                      <a:lnTo>
                        <a:pt x="32" y="5"/>
                      </a:lnTo>
                      <a:lnTo>
                        <a:pt x="29" y="2"/>
                      </a:lnTo>
                      <a:lnTo>
                        <a:pt x="25" y="0"/>
                      </a:lnTo>
                      <a:lnTo>
                        <a:pt x="19" y="0"/>
                      </a:lnTo>
                      <a:lnTo>
                        <a:pt x="15" y="2"/>
                      </a:lnTo>
                      <a:lnTo>
                        <a:pt x="12" y="6"/>
                      </a:lnTo>
                      <a:lnTo>
                        <a:pt x="11" y="9"/>
                      </a:lnTo>
                      <a:lnTo>
                        <a:pt x="10" y="13"/>
                      </a:lnTo>
                      <a:lnTo>
                        <a:pt x="10" y="16"/>
                      </a:lnTo>
                      <a:lnTo>
                        <a:pt x="8" y="18"/>
                      </a:lnTo>
                      <a:lnTo>
                        <a:pt x="8" y="20"/>
                      </a:lnTo>
                      <a:lnTo>
                        <a:pt x="10" y="21"/>
                      </a:lnTo>
                      <a:lnTo>
                        <a:pt x="11" y="21"/>
                      </a:lnTo>
                      <a:lnTo>
                        <a:pt x="11" y="20"/>
                      </a:lnTo>
                      <a:lnTo>
                        <a:pt x="12" y="17"/>
                      </a:lnTo>
                      <a:lnTo>
                        <a:pt x="16" y="5"/>
                      </a:lnTo>
                      <a:lnTo>
                        <a:pt x="19" y="2"/>
                      </a:lnTo>
                      <a:lnTo>
                        <a:pt x="23" y="2"/>
                      </a:lnTo>
                      <a:lnTo>
                        <a:pt x="25" y="5"/>
                      </a:lnTo>
                      <a:lnTo>
                        <a:pt x="25" y="13"/>
                      </a:lnTo>
                      <a:lnTo>
                        <a:pt x="24" y="14"/>
                      </a:lnTo>
                      <a:lnTo>
                        <a:pt x="10" y="72"/>
                      </a:lnTo>
                      <a:close/>
                      <a:moveTo>
                        <a:pt x="32" y="16"/>
                      </a:moveTo>
                      <a:lnTo>
                        <a:pt x="33" y="13"/>
                      </a:lnTo>
                      <a:lnTo>
                        <a:pt x="36" y="9"/>
                      </a:lnTo>
                      <a:lnTo>
                        <a:pt x="38" y="8"/>
                      </a:lnTo>
                      <a:lnTo>
                        <a:pt x="42" y="4"/>
                      </a:lnTo>
                      <a:lnTo>
                        <a:pt x="45" y="2"/>
                      </a:lnTo>
                      <a:lnTo>
                        <a:pt x="52" y="2"/>
                      </a:lnTo>
                      <a:lnTo>
                        <a:pt x="54" y="5"/>
                      </a:lnTo>
                      <a:lnTo>
                        <a:pt x="57" y="10"/>
                      </a:lnTo>
                      <a:lnTo>
                        <a:pt x="57" y="22"/>
                      </a:lnTo>
                      <a:lnTo>
                        <a:pt x="54" y="33"/>
                      </a:lnTo>
                      <a:lnTo>
                        <a:pt x="50" y="42"/>
                      </a:lnTo>
                      <a:lnTo>
                        <a:pt x="48" y="47"/>
                      </a:lnTo>
                      <a:lnTo>
                        <a:pt x="44" y="51"/>
                      </a:lnTo>
                      <a:lnTo>
                        <a:pt x="40" y="54"/>
                      </a:lnTo>
                      <a:lnTo>
                        <a:pt x="36" y="55"/>
                      </a:lnTo>
                      <a:lnTo>
                        <a:pt x="32" y="55"/>
                      </a:lnTo>
                      <a:lnTo>
                        <a:pt x="28" y="51"/>
                      </a:lnTo>
                      <a:lnTo>
                        <a:pt x="25" y="46"/>
                      </a:lnTo>
                      <a:lnTo>
                        <a:pt x="25" y="42"/>
                      </a:lnTo>
                      <a:lnTo>
                        <a:pt x="32" y="16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86" name="Freeform 146"/>
                <p:cNvSpPr>
                  <a:spLocks noEditPoints="1"/>
                </p:cNvSpPr>
                <p:nvPr/>
              </p:nvSpPr>
              <p:spPr bwMode="auto">
                <a:xfrm>
                  <a:off x="994" y="2585"/>
                  <a:ext cx="66" cy="81"/>
                </a:xfrm>
                <a:custGeom>
                  <a:avLst/>
                  <a:gdLst/>
                  <a:ahLst/>
                  <a:cxnLst>
                    <a:cxn ang="0">
                      <a:pos x="10" y="75"/>
                    </a:cxn>
                    <a:cxn ang="0">
                      <a:pos x="2" y="77"/>
                    </a:cxn>
                    <a:cxn ang="0">
                      <a:pos x="0" y="81"/>
                    </a:cxn>
                    <a:cxn ang="0">
                      <a:pos x="27" y="80"/>
                    </a:cxn>
                    <a:cxn ang="0">
                      <a:pos x="19" y="77"/>
                    </a:cxn>
                    <a:cxn ang="0">
                      <a:pos x="19" y="71"/>
                    </a:cxn>
                    <a:cxn ang="0">
                      <a:pos x="23" y="54"/>
                    </a:cxn>
                    <a:cxn ang="0">
                      <a:pos x="27" y="54"/>
                    </a:cxn>
                    <a:cxn ang="0">
                      <a:pos x="32" y="58"/>
                    </a:cxn>
                    <a:cxn ang="0">
                      <a:pos x="46" y="55"/>
                    </a:cxn>
                    <a:cxn ang="0">
                      <a:pos x="63" y="34"/>
                    </a:cxn>
                    <a:cxn ang="0">
                      <a:pos x="66" y="14"/>
                    </a:cxn>
                    <a:cxn ang="0">
                      <a:pos x="61" y="5"/>
                    </a:cxn>
                    <a:cxn ang="0">
                      <a:pos x="54" y="0"/>
                    </a:cxn>
                    <a:cxn ang="0">
                      <a:pos x="42" y="2"/>
                    </a:cxn>
                    <a:cxn ang="0">
                      <a:pos x="33" y="9"/>
                    </a:cxn>
                    <a:cxn ang="0">
                      <a:pos x="29" y="2"/>
                    </a:cxn>
                    <a:cxn ang="0">
                      <a:pos x="19" y="0"/>
                    </a:cxn>
                    <a:cxn ang="0">
                      <a:pos x="12" y="6"/>
                    </a:cxn>
                    <a:cxn ang="0">
                      <a:pos x="10" y="13"/>
                    </a:cxn>
                    <a:cxn ang="0">
                      <a:pos x="8" y="18"/>
                    </a:cxn>
                    <a:cxn ang="0">
                      <a:pos x="10" y="21"/>
                    </a:cxn>
                    <a:cxn ang="0">
                      <a:pos x="11" y="20"/>
                    </a:cxn>
                    <a:cxn ang="0">
                      <a:pos x="16" y="5"/>
                    </a:cxn>
                    <a:cxn ang="0">
                      <a:pos x="23" y="2"/>
                    </a:cxn>
                    <a:cxn ang="0">
                      <a:pos x="25" y="13"/>
                    </a:cxn>
                    <a:cxn ang="0">
                      <a:pos x="10" y="72"/>
                    </a:cxn>
                    <a:cxn ang="0">
                      <a:pos x="33" y="13"/>
                    </a:cxn>
                    <a:cxn ang="0">
                      <a:pos x="38" y="8"/>
                    </a:cxn>
                    <a:cxn ang="0">
                      <a:pos x="46" y="2"/>
                    </a:cxn>
                    <a:cxn ang="0">
                      <a:pos x="57" y="8"/>
                    </a:cxn>
                    <a:cxn ang="0">
                      <a:pos x="58" y="14"/>
                    </a:cxn>
                    <a:cxn ang="0">
                      <a:pos x="54" y="33"/>
                    </a:cxn>
                    <a:cxn ang="0">
                      <a:pos x="48" y="47"/>
                    </a:cxn>
                    <a:cxn ang="0">
                      <a:pos x="40" y="54"/>
                    </a:cxn>
                    <a:cxn ang="0">
                      <a:pos x="32" y="55"/>
                    </a:cxn>
                    <a:cxn ang="0">
                      <a:pos x="27" y="48"/>
                    </a:cxn>
                    <a:cxn ang="0">
                      <a:pos x="25" y="45"/>
                    </a:cxn>
                    <a:cxn ang="0">
                      <a:pos x="32" y="16"/>
                    </a:cxn>
                  </a:cxnLst>
                  <a:rect l="0" t="0" r="r" b="b"/>
                  <a:pathLst>
                    <a:path w="66" h="81">
                      <a:moveTo>
                        <a:pt x="10" y="72"/>
                      </a:moveTo>
                      <a:lnTo>
                        <a:pt x="10" y="75"/>
                      </a:lnTo>
                      <a:lnTo>
                        <a:pt x="7" y="77"/>
                      </a:lnTo>
                      <a:lnTo>
                        <a:pt x="2" y="77"/>
                      </a:lnTo>
                      <a:lnTo>
                        <a:pt x="0" y="79"/>
                      </a:lnTo>
                      <a:lnTo>
                        <a:pt x="0" y="81"/>
                      </a:lnTo>
                      <a:lnTo>
                        <a:pt x="25" y="81"/>
                      </a:lnTo>
                      <a:lnTo>
                        <a:pt x="27" y="80"/>
                      </a:lnTo>
                      <a:lnTo>
                        <a:pt x="27" y="77"/>
                      </a:lnTo>
                      <a:lnTo>
                        <a:pt x="19" y="77"/>
                      </a:lnTo>
                      <a:lnTo>
                        <a:pt x="17" y="76"/>
                      </a:lnTo>
                      <a:lnTo>
                        <a:pt x="19" y="71"/>
                      </a:lnTo>
                      <a:lnTo>
                        <a:pt x="20" y="63"/>
                      </a:lnTo>
                      <a:lnTo>
                        <a:pt x="23" y="54"/>
                      </a:lnTo>
                      <a:lnTo>
                        <a:pt x="24" y="48"/>
                      </a:lnTo>
                      <a:lnTo>
                        <a:pt x="27" y="54"/>
                      </a:lnTo>
                      <a:lnTo>
                        <a:pt x="29" y="55"/>
                      </a:lnTo>
                      <a:lnTo>
                        <a:pt x="32" y="58"/>
                      </a:lnTo>
                      <a:lnTo>
                        <a:pt x="36" y="58"/>
                      </a:lnTo>
                      <a:lnTo>
                        <a:pt x="46" y="55"/>
                      </a:lnTo>
                      <a:lnTo>
                        <a:pt x="57" y="46"/>
                      </a:lnTo>
                      <a:lnTo>
                        <a:pt x="63" y="34"/>
                      </a:lnTo>
                      <a:lnTo>
                        <a:pt x="66" y="20"/>
                      </a:lnTo>
                      <a:lnTo>
                        <a:pt x="66" y="14"/>
                      </a:lnTo>
                      <a:lnTo>
                        <a:pt x="63" y="9"/>
                      </a:lnTo>
                      <a:lnTo>
                        <a:pt x="61" y="5"/>
                      </a:lnTo>
                      <a:lnTo>
                        <a:pt x="58" y="2"/>
                      </a:lnTo>
                      <a:lnTo>
                        <a:pt x="54" y="0"/>
                      </a:lnTo>
                      <a:lnTo>
                        <a:pt x="45" y="0"/>
                      </a:lnTo>
                      <a:lnTo>
                        <a:pt x="42" y="2"/>
                      </a:lnTo>
                      <a:lnTo>
                        <a:pt x="38" y="4"/>
                      </a:lnTo>
                      <a:lnTo>
                        <a:pt x="33" y="9"/>
                      </a:lnTo>
                      <a:lnTo>
                        <a:pt x="32" y="5"/>
                      </a:lnTo>
                      <a:lnTo>
                        <a:pt x="29" y="2"/>
                      </a:lnTo>
                      <a:lnTo>
                        <a:pt x="25" y="0"/>
                      </a:lnTo>
                      <a:lnTo>
                        <a:pt x="19" y="0"/>
                      </a:lnTo>
                      <a:lnTo>
                        <a:pt x="15" y="2"/>
                      </a:lnTo>
                      <a:lnTo>
                        <a:pt x="12" y="6"/>
                      </a:lnTo>
                      <a:lnTo>
                        <a:pt x="11" y="9"/>
                      </a:lnTo>
                      <a:lnTo>
                        <a:pt x="10" y="13"/>
                      </a:lnTo>
                      <a:lnTo>
                        <a:pt x="10" y="16"/>
                      </a:lnTo>
                      <a:lnTo>
                        <a:pt x="8" y="18"/>
                      </a:lnTo>
                      <a:lnTo>
                        <a:pt x="8" y="20"/>
                      </a:lnTo>
                      <a:lnTo>
                        <a:pt x="10" y="21"/>
                      </a:lnTo>
                      <a:lnTo>
                        <a:pt x="11" y="21"/>
                      </a:lnTo>
                      <a:lnTo>
                        <a:pt x="11" y="20"/>
                      </a:lnTo>
                      <a:lnTo>
                        <a:pt x="12" y="17"/>
                      </a:lnTo>
                      <a:lnTo>
                        <a:pt x="16" y="5"/>
                      </a:lnTo>
                      <a:lnTo>
                        <a:pt x="19" y="2"/>
                      </a:lnTo>
                      <a:lnTo>
                        <a:pt x="23" y="2"/>
                      </a:lnTo>
                      <a:lnTo>
                        <a:pt x="25" y="5"/>
                      </a:lnTo>
                      <a:lnTo>
                        <a:pt x="25" y="13"/>
                      </a:lnTo>
                      <a:lnTo>
                        <a:pt x="24" y="14"/>
                      </a:lnTo>
                      <a:lnTo>
                        <a:pt x="10" y="72"/>
                      </a:lnTo>
                      <a:close/>
                      <a:moveTo>
                        <a:pt x="32" y="16"/>
                      </a:moveTo>
                      <a:lnTo>
                        <a:pt x="33" y="13"/>
                      </a:lnTo>
                      <a:lnTo>
                        <a:pt x="36" y="9"/>
                      </a:lnTo>
                      <a:lnTo>
                        <a:pt x="38" y="8"/>
                      </a:lnTo>
                      <a:lnTo>
                        <a:pt x="42" y="4"/>
                      </a:lnTo>
                      <a:lnTo>
                        <a:pt x="46" y="2"/>
                      </a:lnTo>
                      <a:lnTo>
                        <a:pt x="52" y="2"/>
                      </a:lnTo>
                      <a:lnTo>
                        <a:pt x="57" y="8"/>
                      </a:lnTo>
                      <a:lnTo>
                        <a:pt x="57" y="10"/>
                      </a:lnTo>
                      <a:lnTo>
                        <a:pt x="58" y="14"/>
                      </a:lnTo>
                      <a:lnTo>
                        <a:pt x="57" y="22"/>
                      </a:lnTo>
                      <a:lnTo>
                        <a:pt x="54" y="33"/>
                      </a:lnTo>
                      <a:lnTo>
                        <a:pt x="50" y="42"/>
                      </a:lnTo>
                      <a:lnTo>
                        <a:pt x="48" y="47"/>
                      </a:lnTo>
                      <a:lnTo>
                        <a:pt x="44" y="51"/>
                      </a:lnTo>
                      <a:lnTo>
                        <a:pt x="40" y="54"/>
                      </a:lnTo>
                      <a:lnTo>
                        <a:pt x="36" y="55"/>
                      </a:lnTo>
                      <a:lnTo>
                        <a:pt x="32" y="55"/>
                      </a:lnTo>
                      <a:lnTo>
                        <a:pt x="28" y="51"/>
                      </a:lnTo>
                      <a:lnTo>
                        <a:pt x="27" y="48"/>
                      </a:lnTo>
                      <a:lnTo>
                        <a:pt x="27" y="46"/>
                      </a:lnTo>
                      <a:lnTo>
                        <a:pt x="25" y="45"/>
                      </a:lnTo>
                      <a:lnTo>
                        <a:pt x="25" y="42"/>
                      </a:lnTo>
                      <a:lnTo>
                        <a:pt x="32" y="16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87" name="Freeform 147"/>
                <p:cNvSpPr>
                  <a:spLocks/>
                </p:cNvSpPr>
                <p:nvPr/>
              </p:nvSpPr>
              <p:spPr bwMode="auto">
                <a:xfrm>
                  <a:off x="1103" y="2586"/>
                  <a:ext cx="115" cy="46"/>
                </a:xfrm>
                <a:custGeom>
                  <a:avLst/>
                  <a:gdLst/>
                  <a:ahLst/>
                  <a:cxnLst>
                    <a:cxn ang="0">
                      <a:pos x="104" y="25"/>
                    </a:cxn>
                    <a:cxn ang="0">
                      <a:pos x="96" y="33"/>
                    </a:cxn>
                    <a:cxn ang="0">
                      <a:pos x="94" y="37"/>
                    </a:cxn>
                    <a:cxn ang="0">
                      <a:pos x="92" y="41"/>
                    </a:cxn>
                    <a:cxn ang="0">
                      <a:pos x="91" y="44"/>
                    </a:cxn>
                    <a:cxn ang="0">
                      <a:pos x="90" y="45"/>
                    </a:cxn>
                    <a:cxn ang="0">
                      <a:pos x="91" y="46"/>
                    </a:cxn>
                    <a:cxn ang="0">
                      <a:pos x="94" y="46"/>
                    </a:cxn>
                    <a:cxn ang="0">
                      <a:pos x="94" y="45"/>
                    </a:cxn>
                    <a:cxn ang="0">
                      <a:pos x="95" y="42"/>
                    </a:cxn>
                    <a:cxn ang="0">
                      <a:pos x="97" y="40"/>
                    </a:cxn>
                    <a:cxn ang="0">
                      <a:pos x="99" y="36"/>
                    </a:cxn>
                    <a:cxn ang="0">
                      <a:pos x="107" y="28"/>
                    </a:cxn>
                    <a:cxn ang="0">
                      <a:pos x="113" y="25"/>
                    </a:cxn>
                    <a:cxn ang="0">
                      <a:pos x="115" y="24"/>
                    </a:cxn>
                    <a:cxn ang="0">
                      <a:pos x="115" y="23"/>
                    </a:cxn>
                    <a:cxn ang="0">
                      <a:pos x="111" y="20"/>
                    </a:cxn>
                    <a:cxn ang="0">
                      <a:pos x="105" y="17"/>
                    </a:cxn>
                    <a:cxn ang="0">
                      <a:pos x="101" y="13"/>
                    </a:cxn>
                    <a:cxn ang="0">
                      <a:pos x="97" y="8"/>
                    </a:cxn>
                    <a:cxn ang="0">
                      <a:pos x="95" y="1"/>
                    </a:cxn>
                    <a:cxn ang="0">
                      <a:pos x="94" y="1"/>
                    </a:cxn>
                    <a:cxn ang="0">
                      <a:pos x="94" y="0"/>
                    </a:cxn>
                    <a:cxn ang="0">
                      <a:pos x="91" y="0"/>
                    </a:cxn>
                    <a:cxn ang="0">
                      <a:pos x="91" y="1"/>
                    </a:cxn>
                    <a:cxn ang="0">
                      <a:pos x="90" y="1"/>
                    </a:cxn>
                    <a:cxn ang="0">
                      <a:pos x="90" y="3"/>
                    </a:cxn>
                    <a:cxn ang="0">
                      <a:pos x="91" y="5"/>
                    </a:cxn>
                    <a:cxn ang="0">
                      <a:pos x="96" y="13"/>
                    </a:cxn>
                    <a:cxn ang="0">
                      <a:pos x="104" y="21"/>
                    </a:cxn>
                    <a:cxn ang="0">
                      <a:pos x="2" y="21"/>
                    </a:cxn>
                    <a:cxn ang="0">
                      <a:pos x="0" y="24"/>
                    </a:cxn>
                    <a:cxn ang="0">
                      <a:pos x="2" y="25"/>
                    </a:cxn>
                    <a:cxn ang="0">
                      <a:pos x="6" y="25"/>
                    </a:cxn>
                    <a:cxn ang="0">
                      <a:pos x="104" y="25"/>
                    </a:cxn>
                  </a:cxnLst>
                  <a:rect l="0" t="0" r="r" b="b"/>
                  <a:pathLst>
                    <a:path w="115" h="46">
                      <a:moveTo>
                        <a:pt x="104" y="25"/>
                      </a:moveTo>
                      <a:lnTo>
                        <a:pt x="96" y="33"/>
                      </a:lnTo>
                      <a:lnTo>
                        <a:pt x="94" y="37"/>
                      </a:lnTo>
                      <a:lnTo>
                        <a:pt x="92" y="41"/>
                      </a:lnTo>
                      <a:lnTo>
                        <a:pt x="91" y="44"/>
                      </a:lnTo>
                      <a:lnTo>
                        <a:pt x="90" y="45"/>
                      </a:lnTo>
                      <a:lnTo>
                        <a:pt x="91" y="46"/>
                      </a:lnTo>
                      <a:lnTo>
                        <a:pt x="94" y="46"/>
                      </a:lnTo>
                      <a:lnTo>
                        <a:pt x="94" y="45"/>
                      </a:lnTo>
                      <a:lnTo>
                        <a:pt x="95" y="42"/>
                      </a:lnTo>
                      <a:lnTo>
                        <a:pt x="97" y="40"/>
                      </a:lnTo>
                      <a:lnTo>
                        <a:pt x="99" y="36"/>
                      </a:lnTo>
                      <a:lnTo>
                        <a:pt x="107" y="28"/>
                      </a:lnTo>
                      <a:lnTo>
                        <a:pt x="113" y="25"/>
                      </a:lnTo>
                      <a:lnTo>
                        <a:pt x="115" y="24"/>
                      </a:lnTo>
                      <a:lnTo>
                        <a:pt x="115" y="23"/>
                      </a:lnTo>
                      <a:lnTo>
                        <a:pt x="111" y="20"/>
                      </a:lnTo>
                      <a:lnTo>
                        <a:pt x="105" y="17"/>
                      </a:lnTo>
                      <a:lnTo>
                        <a:pt x="101" y="13"/>
                      </a:lnTo>
                      <a:lnTo>
                        <a:pt x="97" y="8"/>
                      </a:lnTo>
                      <a:lnTo>
                        <a:pt x="95" y="1"/>
                      </a:lnTo>
                      <a:lnTo>
                        <a:pt x="94" y="1"/>
                      </a:lnTo>
                      <a:lnTo>
                        <a:pt x="94" y="0"/>
                      </a:lnTo>
                      <a:lnTo>
                        <a:pt x="91" y="0"/>
                      </a:lnTo>
                      <a:lnTo>
                        <a:pt x="91" y="1"/>
                      </a:lnTo>
                      <a:lnTo>
                        <a:pt x="90" y="1"/>
                      </a:lnTo>
                      <a:lnTo>
                        <a:pt x="90" y="3"/>
                      </a:lnTo>
                      <a:lnTo>
                        <a:pt x="91" y="5"/>
                      </a:lnTo>
                      <a:lnTo>
                        <a:pt x="96" y="13"/>
                      </a:lnTo>
                      <a:lnTo>
                        <a:pt x="104" y="21"/>
                      </a:lnTo>
                      <a:lnTo>
                        <a:pt x="2" y="21"/>
                      </a:lnTo>
                      <a:lnTo>
                        <a:pt x="0" y="24"/>
                      </a:lnTo>
                      <a:lnTo>
                        <a:pt x="2" y="25"/>
                      </a:lnTo>
                      <a:lnTo>
                        <a:pt x="6" y="25"/>
                      </a:lnTo>
                      <a:lnTo>
                        <a:pt x="104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88" name="Freeform 148"/>
                <p:cNvSpPr>
                  <a:spLocks/>
                </p:cNvSpPr>
                <p:nvPr/>
              </p:nvSpPr>
              <p:spPr bwMode="auto">
                <a:xfrm>
                  <a:off x="1269" y="2553"/>
                  <a:ext cx="90" cy="91"/>
                </a:xfrm>
                <a:custGeom>
                  <a:avLst/>
                  <a:gdLst/>
                  <a:ahLst/>
                  <a:cxnLst>
                    <a:cxn ang="0">
                      <a:pos x="73" y="15"/>
                    </a:cxn>
                    <a:cxn ang="0">
                      <a:pos x="76" y="11"/>
                    </a:cxn>
                    <a:cxn ang="0">
                      <a:pos x="80" y="7"/>
                    </a:cxn>
                    <a:cxn ang="0">
                      <a:pos x="88" y="4"/>
                    </a:cxn>
                    <a:cxn ang="0">
                      <a:pos x="89" y="4"/>
                    </a:cxn>
                    <a:cxn ang="0">
                      <a:pos x="89" y="3"/>
                    </a:cxn>
                    <a:cxn ang="0">
                      <a:pos x="90" y="2"/>
                    </a:cxn>
                    <a:cxn ang="0">
                      <a:pos x="90" y="0"/>
                    </a:cxn>
                    <a:cxn ang="0">
                      <a:pos x="65" y="0"/>
                    </a:cxn>
                    <a:cxn ang="0">
                      <a:pos x="65" y="4"/>
                    </a:cxn>
                    <a:cxn ang="0">
                      <a:pos x="69" y="4"/>
                    </a:cxn>
                    <a:cxn ang="0">
                      <a:pos x="72" y="7"/>
                    </a:cxn>
                    <a:cxn ang="0">
                      <a:pos x="72" y="10"/>
                    </a:cxn>
                    <a:cxn ang="0">
                      <a:pos x="71" y="12"/>
                    </a:cxn>
                    <a:cxn ang="0">
                      <a:pos x="71" y="13"/>
                    </a:cxn>
                    <a:cxn ang="0">
                      <a:pos x="69" y="13"/>
                    </a:cxn>
                    <a:cxn ang="0">
                      <a:pos x="30" y="78"/>
                    </a:cxn>
                    <a:cxn ang="0">
                      <a:pos x="21" y="8"/>
                    </a:cxn>
                    <a:cxn ang="0">
                      <a:pos x="21" y="7"/>
                    </a:cxn>
                    <a:cxn ang="0">
                      <a:pos x="23" y="6"/>
                    </a:cxn>
                    <a:cxn ang="0">
                      <a:pos x="25" y="4"/>
                    </a:cxn>
                    <a:cxn ang="0">
                      <a:pos x="30" y="4"/>
                    </a:cxn>
                    <a:cxn ang="0">
                      <a:pos x="31" y="3"/>
                    </a:cxn>
                    <a:cxn ang="0">
                      <a:pos x="31" y="0"/>
                    </a:cxn>
                    <a:cxn ang="0">
                      <a:pos x="1" y="0"/>
                    </a:cxn>
                    <a:cxn ang="0">
                      <a:pos x="1" y="2"/>
                    </a:cxn>
                    <a:cxn ang="0">
                      <a:pos x="0" y="3"/>
                    </a:cxn>
                    <a:cxn ang="0">
                      <a:pos x="0" y="4"/>
                    </a:cxn>
                    <a:cxn ang="0">
                      <a:pos x="8" y="4"/>
                    </a:cxn>
                    <a:cxn ang="0">
                      <a:pos x="10" y="7"/>
                    </a:cxn>
                    <a:cxn ang="0">
                      <a:pos x="10" y="8"/>
                    </a:cxn>
                    <a:cxn ang="0">
                      <a:pos x="21" y="88"/>
                    </a:cxn>
                    <a:cxn ang="0">
                      <a:pos x="21" y="90"/>
                    </a:cxn>
                    <a:cxn ang="0">
                      <a:pos x="22" y="91"/>
                    </a:cxn>
                    <a:cxn ang="0">
                      <a:pos x="25" y="91"/>
                    </a:cxn>
                    <a:cxn ang="0">
                      <a:pos x="25" y="90"/>
                    </a:cxn>
                    <a:cxn ang="0">
                      <a:pos x="26" y="88"/>
                    </a:cxn>
                    <a:cxn ang="0">
                      <a:pos x="73" y="15"/>
                    </a:cxn>
                  </a:cxnLst>
                  <a:rect l="0" t="0" r="r" b="b"/>
                  <a:pathLst>
                    <a:path w="90" h="91">
                      <a:moveTo>
                        <a:pt x="73" y="15"/>
                      </a:moveTo>
                      <a:lnTo>
                        <a:pt x="76" y="11"/>
                      </a:lnTo>
                      <a:lnTo>
                        <a:pt x="80" y="7"/>
                      </a:lnTo>
                      <a:lnTo>
                        <a:pt x="88" y="4"/>
                      </a:lnTo>
                      <a:lnTo>
                        <a:pt x="89" y="4"/>
                      </a:lnTo>
                      <a:lnTo>
                        <a:pt x="89" y="3"/>
                      </a:lnTo>
                      <a:lnTo>
                        <a:pt x="90" y="2"/>
                      </a:lnTo>
                      <a:lnTo>
                        <a:pt x="90" y="0"/>
                      </a:lnTo>
                      <a:lnTo>
                        <a:pt x="65" y="0"/>
                      </a:lnTo>
                      <a:lnTo>
                        <a:pt x="65" y="4"/>
                      </a:lnTo>
                      <a:lnTo>
                        <a:pt x="69" y="4"/>
                      </a:lnTo>
                      <a:lnTo>
                        <a:pt x="72" y="7"/>
                      </a:lnTo>
                      <a:lnTo>
                        <a:pt x="72" y="10"/>
                      </a:lnTo>
                      <a:lnTo>
                        <a:pt x="71" y="12"/>
                      </a:lnTo>
                      <a:lnTo>
                        <a:pt x="71" y="13"/>
                      </a:lnTo>
                      <a:lnTo>
                        <a:pt x="69" y="13"/>
                      </a:lnTo>
                      <a:lnTo>
                        <a:pt x="30" y="78"/>
                      </a:lnTo>
                      <a:lnTo>
                        <a:pt x="21" y="8"/>
                      </a:lnTo>
                      <a:lnTo>
                        <a:pt x="21" y="7"/>
                      </a:lnTo>
                      <a:lnTo>
                        <a:pt x="23" y="6"/>
                      </a:lnTo>
                      <a:lnTo>
                        <a:pt x="25" y="4"/>
                      </a:lnTo>
                      <a:lnTo>
                        <a:pt x="30" y="4"/>
                      </a:lnTo>
                      <a:lnTo>
                        <a:pt x="31" y="3"/>
                      </a:lnTo>
                      <a:lnTo>
                        <a:pt x="31" y="0"/>
                      </a:lnTo>
                      <a:lnTo>
                        <a:pt x="1" y="0"/>
                      </a:lnTo>
                      <a:lnTo>
                        <a:pt x="1" y="2"/>
                      </a:lnTo>
                      <a:lnTo>
                        <a:pt x="0" y="3"/>
                      </a:lnTo>
                      <a:lnTo>
                        <a:pt x="0" y="4"/>
                      </a:lnTo>
                      <a:lnTo>
                        <a:pt x="8" y="4"/>
                      </a:lnTo>
                      <a:lnTo>
                        <a:pt x="10" y="7"/>
                      </a:lnTo>
                      <a:lnTo>
                        <a:pt x="10" y="8"/>
                      </a:lnTo>
                      <a:lnTo>
                        <a:pt x="21" y="88"/>
                      </a:lnTo>
                      <a:lnTo>
                        <a:pt x="21" y="90"/>
                      </a:lnTo>
                      <a:lnTo>
                        <a:pt x="22" y="91"/>
                      </a:lnTo>
                      <a:lnTo>
                        <a:pt x="25" y="91"/>
                      </a:lnTo>
                      <a:lnTo>
                        <a:pt x="25" y="90"/>
                      </a:lnTo>
                      <a:lnTo>
                        <a:pt x="26" y="88"/>
                      </a:lnTo>
                      <a:lnTo>
                        <a:pt x="73" y="1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89" name="Freeform 149"/>
                <p:cNvSpPr>
                  <a:spLocks/>
                </p:cNvSpPr>
                <p:nvPr/>
              </p:nvSpPr>
              <p:spPr bwMode="auto">
                <a:xfrm>
                  <a:off x="1370" y="2553"/>
                  <a:ext cx="90" cy="91"/>
                </a:xfrm>
                <a:custGeom>
                  <a:avLst/>
                  <a:gdLst/>
                  <a:ahLst/>
                  <a:cxnLst>
                    <a:cxn ang="0">
                      <a:pos x="73" y="15"/>
                    </a:cxn>
                    <a:cxn ang="0">
                      <a:pos x="76" y="11"/>
                    </a:cxn>
                    <a:cxn ang="0">
                      <a:pos x="80" y="7"/>
                    </a:cxn>
                    <a:cxn ang="0">
                      <a:pos x="88" y="4"/>
                    </a:cxn>
                    <a:cxn ang="0">
                      <a:pos x="89" y="4"/>
                    </a:cxn>
                    <a:cxn ang="0">
                      <a:pos x="89" y="3"/>
                    </a:cxn>
                    <a:cxn ang="0">
                      <a:pos x="90" y="2"/>
                    </a:cxn>
                    <a:cxn ang="0">
                      <a:pos x="90" y="0"/>
                    </a:cxn>
                    <a:cxn ang="0">
                      <a:pos x="65" y="0"/>
                    </a:cxn>
                    <a:cxn ang="0">
                      <a:pos x="65" y="4"/>
                    </a:cxn>
                    <a:cxn ang="0">
                      <a:pos x="69" y="4"/>
                    </a:cxn>
                    <a:cxn ang="0">
                      <a:pos x="72" y="7"/>
                    </a:cxn>
                    <a:cxn ang="0">
                      <a:pos x="72" y="10"/>
                    </a:cxn>
                    <a:cxn ang="0">
                      <a:pos x="71" y="12"/>
                    </a:cxn>
                    <a:cxn ang="0">
                      <a:pos x="71" y="13"/>
                    </a:cxn>
                    <a:cxn ang="0">
                      <a:pos x="69" y="13"/>
                    </a:cxn>
                    <a:cxn ang="0">
                      <a:pos x="30" y="78"/>
                    </a:cxn>
                    <a:cxn ang="0">
                      <a:pos x="21" y="8"/>
                    </a:cxn>
                    <a:cxn ang="0">
                      <a:pos x="21" y="7"/>
                    </a:cxn>
                    <a:cxn ang="0">
                      <a:pos x="23" y="6"/>
                    </a:cxn>
                    <a:cxn ang="0">
                      <a:pos x="25" y="4"/>
                    </a:cxn>
                    <a:cxn ang="0">
                      <a:pos x="30" y="4"/>
                    </a:cxn>
                    <a:cxn ang="0">
                      <a:pos x="31" y="3"/>
                    </a:cxn>
                    <a:cxn ang="0">
                      <a:pos x="31" y="0"/>
                    </a:cxn>
                    <a:cxn ang="0">
                      <a:pos x="1" y="0"/>
                    </a:cxn>
                    <a:cxn ang="0">
                      <a:pos x="1" y="2"/>
                    </a:cxn>
                    <a:cxn ang="0">
                      <a:pos x="0" y="3"/>
                    </a:cxn>
                    <a:cxn ang="0">
                      <a:pos x="0" y="4"/>
                    </a:cxn>
                    <a:cxn ang="0">
                      <a:pos x="8" y="4"/>
                    </a:cxn>
                    <a:cxn ang="0">
                      <a:pos x="10" y="7"/>
                    </a:cxn>
                    <a:cxn ang="0">
                      <a:pos x="10" y="8"/>
                    </a:cxn>
                    <a:cxn ang="0">
                      <a:pos x="21" y="88"/>
                    </a:cxn>
                    <a:cxn ang="0">
                      <a:pos x="21" y="90"/>
                    </a:cxn>
                    <a:cxn ang="0">
                      <a:pos x="22" y="91"/>
                    </a:cxn>
                    <a:cxn ang="0">
                      <a:pos x="25" y="91"/>
                    </a:cxn>
                    <a:cxn ang="0">
                      <a:pos x="25" y="90"/>
                    </a:cxn>
                    <a:cxn ang="0">
                      <a:pos x="26" y="88"/>
                    </a:cxn>
                    <a:cxn ang="0">
                      <a:pos x="73" y="15"/>
                    </a:cxn>
                  </a:cxnLst>
                  <a:rect l="0" t="0" r="r" b="b"/>
                  <a:pathLst>
                    <a:path w="90" h="91">
                      <a:moveTo>
                        <a:pt x="73" y="15"/>
                      </a:moveTo>
                      <a:lnTo>
                        <a:pt x="76" y="11"/>
                      </a:lnTo>
                      <a:lnTo>
                        <a:pt x="80" y="7"/>
                      </a:lnTo>
                      <a:lnTo>
                        <a:pt x="88" y="4"/>
                      </a:lnTo>
                      <a:lnTo>
                        <a:pt x="89" y="4"/>
                      </a:lnTo>
                      <a:lnTo>
                        <a:pt x="89" y="3"/>
                      </a:lnTo>
                      <a:lnTo>
                        <a:pt x="90" y="2"/>
                      </a:lnTo>
                      <a:lnTo>
                        <a:pt x="90" y="0"/>
                      </a:lnTo>
                      <a:lnTo>
                        <a:pt x="65" y="0"/>
                      </a:lnTo>
                      <a:lnTo>
                        <a:pt x="65" y="4"/>
                      </a:lnTo>
                      <a:lnTo>
                        <a:pt x="69" y="4"/>
                      </a:lnTo>
                      <a:lnTo>
                        <a:pt x="72" y="7"/>
                      </a:lnTo>
                      <a:lnTo>
                        <a:pt x="72" y="10"/>
                      </a:lnTo>
                      <a:lnTo>
                        <a:pt x="71" y="12"/>
                      </a:lnTo>
                      <a:lnTo>
                        <a:pt x="71" y="13"/>
                      </a:lnTo>
                      <a:lnTo>
                        <a:pt x="69" y="13"/>
                      </a:lnTo>
                      <a:lnTo>
                        <a:pt x="30" y="78"/>
                      </a:lnTo>
                      <a:lnTo>
                        <a:pt x="21" y="8"/>
                      </a:lnTo>
                      <a:lnTo>
                        <a:pt x="21" y="7"/>
                      </a:lnTo>
                      <a:lnTo>
                        <a:pt x="23" y="6"/>
                      </a:lnTo>
                      <a:lnTo>
                        <a:pt x="25" y="4"/>
                      </a:lnTo>
                      <a:lnTo>
                        <a:pt x="30" y="4"/>
                      </a:lnTo>
                      <a:lnTo>
                        <a:pt x="31" y="3"/>
                      </a:lnTo>
                      <a:lnTo>
                        <a:pt x="31" y="0"/>
                      </a:lnTo>
                      <a:lnTo>
                        <a:pt x="1" y="0"/>
                      </a:lnTo>
                      <a:lnTo>
                        <a:pt x="1" y="2"/>
                      </a:lnTo>
                      <a:lnTo>
                        <a:pt x="0" y="3"/>
                      </a:lnTo>
                      <a:lnTo>
                        <a:pt x="0" y="4"/>
                      </a:lnTo>
                      <a:lnTo>
                        <a:pt x="8" y="4"/>
                      </a:lnTo>
                      <a:lnTo>
                        <a:pt x="10" y="7"/>
                      </a:lnTo>
                      <a:lnTo>
                        <a:pt x="10" y="8"/>
                      </a:lnTo>
                      <a:lnTo>
                        <a:pt x="21" y="88"/>
                      </a:lnTo>
                      <a:lnTo>
                        <a:pt x="21" y="90"/>
                      </a:lnTo>
                      <a:lnTo>
                        <a:pt x="22" y="91"/>
                      </a:lnTo>
                      <a:lnTo>
                        <a:pt x="25" y="91"/>
                      </a:lnTo>
                      <a:lnTo>
                        <a:pt x="25" y="90"/>
                      </a:lnTo>
                      <a:lnTo>
                        <a:pt x="26" y="88"/>
                      </a:lnTo>
                      <a:lnTo>
                        <a:pt x="73" y="1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90" name="Freeform 150"/>
                <p:cNvSpPr>
                  <a:spLocks/>
                </p:cNvSpPr>
                <p:nvPr/>
              </p:nvSpPr>
              <p:spPr bwMode="auto">
                <a:xfrm>
                  <a:off x="1472" y="2568"/>
                  <a:ext cx="84" cy="84"/>
                </a:xfrm>
                <a:custGeom>
                  <a:avLst/>
                  <a:gdLst/>
                  <a:ahLst/>
                  <a:cxnLst>
                    <a:cxn ang="0">
                      <a:pos x="45" y="43"/>
                    </a:cxn>
                    <a:cxn ang="0">
                      <a:pos x="84" y="43"/>
                    </a:cxn>
                    <a:cxn ang="0">
                      <a:pos x="84" y="41"/>
                    </a:cxn>
                    <a:cxn ang="0">
                      <a:pos x="83" y="39"/>
                    </a:cxn>
                    <a:cxn ang="0">
                      <a:pos x="45" y="39"/>
                    </a:cxn>
                    <a:cxn ang="0">
                      <a:pos x="45" y="1"/>
                    </a:cxn>
                    <a:cxn ang="0">
                      <a:pos x="43" y="0"/>
                    </a:cxn>
                    <a:cxn ang="0">
                      <a:pos x="41" y="0"/>
                    </a:cxn>
                    <a:cxn ang="0">
                      <a:pos x="41" y="1"/>
                    </a:cxn>
                    <a:cxn ang="0">
                      <a:pos x="40" y="2"/>
                    </a:cxn>
                    <a:cxn ang="0">
                      <a:pos x="40" y="39"/>
                    </a:cxn>
                    <a:cxn ang="0">
                      <a:pos x="1" y="39"/>
                    </a:cxn>
                    <a:cxn ang="0">
                      <a:pos x="1" y="41"/>
                    </a:cxn>
                    <a:cxn ang="0">
                      <a:pos x="0" y="42"/>
                    </a:cxn>
                    <a:cxn ang="0">
                      <a:pos x="1" y="43"/>
                    </a:cxn>
                    <a:cxn ang="0">
                      <a:pos x="40" y="43"/>
                    </a:cxn>
                    <a:cxn ang="0">
                      <a:pos x="40" y="80"/>
                    </a:cxn>
                    <a:cxn ang="0">
                      <a:pos x="41" y="81"/>
                    </a:cxn>
                    <a:cxn ang="0">
                      <a:pos x="41" y="83"/>
                    </a:cxn>
                    <a:cxn ang="0">
                      <a:pos x="42" y="84"/>
                    </a:cxn>
                    <a:cxn ang="0">
                      <a:pos x="43" y="83"/>
                    </a:cxn>
                    <a:cxn ang="0">
                      <a:pos x="45" y="83"/>
                    </a:cxn>
                    <a:cxn ang="0">
                      <a:pos x="45" y="79"/>
                    </a:cxn>
                    <a:cxn ang="0">
                      <a:pos x="45" y="43"/>
                    </a:cxn>
                  </a:cxnLst>
                  <a:rect l="0" t="0" r="r" b="b"/>
                  <a:pathLst>
                    <a:path w="84" h="84">
                      <a:moveTo>
                        <a:pt x="45" y="43"/>
                      </a:moveTo>
                      <a:lnTo>
                        <a:pt x="84" y="43"/>
                      </a:lnTo>
                      <a:lnTo>
                        <a:pt x="84" y="41"/>
                      </a:lnTo>
                      <a:lnTo>
                        <a:pt x="83" y="39"/>
                      </a:lnTo>
                      <a:lnTo>
                        <a:pt x="45" y="39"/>
                      </a:lnTo>
                      <a:lnTo>
                        <a:pt x="45" y="1"/>
                      </a:lnTo>
                      <a:lnTo>
                        <a:pt x="43" y="0"/>
                      </a:lnTo>
                      <a:lnTo>
                        <a:pt x="41" y="0"/>
                      </a:lnTo>
                      <a:lnTo>
                        <a:pt x="41" y="1"/>
                      </a:lnTo>
                      <a:lnTo>
                        <a:pt x="40" y="2"/>
                      </a:lnTo>
                      <a:lnTo>
                        <a:pt x="40" y="39"/>
                      </a:lnTo>
                      <a:lnTo>
                        <a:pt x="1" y="39"/>
                      </a:lnTo>
                      <a:lnTo>
                        <a:pt x="1" y="41"/>
                      </a:lnTo>
                      <a:lnTo>
                        <a:pt x="0" y="42"/>
                      </a:lnTo>
                      <a:lnTo>
                        <a:pt x="1" y="43"/>
                      </a:lnTo>
                      <a:lnTo>
                        <a:pt x="40" y="43"/>
                      </a:lnTo>
                      <a:lnTo>
                        <a:pt x="40" y="80"/>
                      </a:lnTo>
                      <a:lnTo>
                        <a:pt x="41" y="81"/>
                      </a:lnTo>
                      <a:lnTo>
                        <a:pt x="41" y="83"/>
                      </a:lnTo>
                      <a:lnTo>
                        <a:pt x="42" y="84"/>
                      </a:lnTo>
                      <a:lnTo>
                        <a:pt x="43" y="83"/>
                      </a:lnTo>
                      <a:lnTo>
                        <a:pt x="45" y="83"/>
                      </a:lnTo>
                      <a:lnTo>
                        <a:pt x="45" y="79"/>
                      </a:lnTo>
                      <a:lnTo>
                        <a:pt x="45" y="43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91" name="Freeform 151"/>
                <p:cNvSpPr>
                  <a:spLocks/>
                </p:cNvSpPr>
                <p:nvPr/>
              </p:nvSpPr>
              <p:spPr bwMode="auto">
                <a:xfrm>
                  <a:off x="1569" y="2556"/>
                  <a:ext cx="51" cy="85"/>
                </a:xfrm>
                <a:custGeom>
                  <a:avLst/>
                  <a:gdLst/>
                  <a:ahLst/>
                  <a:cxnLst>
                    <a:cxn ang="0">
                      <a:pos x="51" y="64"/>
                    </a:cxn>
                    <a:cxn ang="0">
                      <a:pos x="48" y="64"/>
                    </a:cxn>
                    <a:cxn ang="0">
                      <a:pos x="48" y="70"/>
                    </a:cxn>
                    <a:cxn ang="0">
                      <a:pos x="45" y="75"/>
                    </a:cxn>
                    <a:cxn ang="0">
                      <a:pos x="44" y="76"/>
                    </a:cxn>
                    <a:cxn ang="0">
                      <a:pos x="9" y="76"/>
                    </a:cxn>
                    <a:cxn ang="0">
                      <a:pos x="24" y="62"/>
                    </a:cxn>
                    <a:cxn ang="0">
                      <a:pos x="37" y="50"/>
                    </a:cxn>
                    <a:cxn ang="0">
                      <a:pos x="45" y="41"/>
                    </a:cxn>
                    <a:cxn ang="0">
                      <a:pos x="50" y="33"/>
                    </a:cxn>
                    <a:cxn ang="0">
                      <a:pos x="51" y="25"/>
                    </a:cxn>
                    <a:cxn ang="0">
                      <a:pos x="49" y="14"/>
                    </a:cxn>
                    <a:cxn ang="0">
                      <a:pos x="44" y="7"/>
                    </a:cxn>
                    <a:cxn ang="0">
                      <a:pos x="34" y="1"/>
                    </a:cxn>
                    <a:cxn ang="0">
                      <a:pos x="24" y="0"/>
                    </a:cxn>
                    <a:cxn ang="0">
                      <a:pos x="15" y="3"/>
                    </a:cxn>
                    <a:cxn ang="0">
                      <a:pos x="7" y="8"/>
                    </a:cxn>
                    <a:cxn ang="0">
                      <a:pos x="3" y="16"/>
                    </a:cxn>
                    <a:cxn ang="0">
                      <a:pos x="0" y="24"/>
                    </a:cxn>
                    <a:cxn ang="0">
                      <a:pos x="0" y="26"/>
                    </a:cxn>
                    <a:cxn ang="0">
                      <a:pos x="2" y="29"/>
                    </a:cxn>
                    <a:cxn ang="0">
                      <a:pos x="3" y="29"/>
                    </a:cxn>
                    <a:cxn ang="0">
                      <a:pos x="6" y="30"/>
                    </a:cxn>
                    <a:cxn ang="0">
                      <a:pos x="9" y="30"/>
                    </a:cxn>
                    <a:cxn ang="0">
                      <a:pos x="11" y="29"/>
                    </a:cxn>
                    <a:cxn ang="0">
                      <a:pos x="13" y="24"/>
                    </a:cxn>
                    <a:cxn ang="0">
                      <a:pos x="12" y="21"/>
                    </a:cxn>
                    <a:cxn ang="0">
                      <a:pos x="9" y="18"/>
                    </a:cxn>
                    <a:cxn ang="0">
                      <a:pos x="6" y="18"/>
                    </a:cxn>
                    <a:cxn ang="0">
                      <a:pos x="7" y="13"/>
                    </a:cxn>
                    <a:cxn ang="0">
                      <a:pos x="9" y="9"/>
                    </a:cxn>
                    <a:cxn ang="0">
                      <a:pos x="17" y="4"/>
                    </a:cxn>
                    <a:cxn ang="0">
                      <a:pos x="28" y="4"/>
                    </a:cxn>
                    <a:cxn ang="0">
                      <a:pos x="36" y="9"/>
                    </a:cxn>
                    <a:cxn ang="0">
                      <a:pos x="38" y="14"/>
                    </a:cxn>
                    <a:cxn ang="0">
                      <a:pos x="40" y="18"/>
                    </a:cxn>
                    <a:cxn ang="0">
                      <a:pos x="41" y="25"/>
                    </a:cxn>
                    <a:cxn ang="0">
                      <a:pos x="36" y="39"/>
                    </a:cxn>
                    <a:cxn ang="0">
                      <a:pos x="27" y="54"/>
                    </a:cxn>
                    <a:cxn ang="0">
                      <a:pos x="0" y="83"/>
                    </a:cxn>
                    <a:cxn ang="0">
                      <a:pos x="0" y="85"/>
                    </a:cxn>
                    <a:cxn ang="0">
                      <a:pos x="48" y="85"/>
                    </a:cxn>
                    <a:cxn ang="0">
                      <a:pos x="51" y="64"/>
                    </a:cxn>
                  </a:cxnLst>
                  <a:rect l="0" t="0" r="r" b="b"/>
                  <a:pathLst>
                    <a:path w="51" h="85">
                      <a:moveTo>
                        <a:pt x="51" y="64"/>
                      </a:moveTo>
                      <a:lnTo>
                        <a:pt x="48" y="64"/>
                      </a:lnTo>
                      <a:lnTo>
                        <a:pt x="48" y="70"/>
                      </a:lnTo>
                      <a:lnTo>
                        <a:pt x="45" y="75"/>
                      </a:lnTo>
                      <a:lnTo>
                        <a:pt x="44" y="76"/>
                      </a:lnTo>
                      <a:lnTo>
                        <a:pt x="9" y="76"/>
                      </a:lnTo>
                      <a:lnTo>
                        <a:pt x="24" y="62"/>
                      </a:lnTo>
                      <a:lnTo>
                        <a:pt x="37" y="50"/>
                      </a:lnTo>
                      <a:lnTo>
                        <a:pt x="45" y="41"/>
                      </a:lnTo>
                      <a:lnTo>
                        <a:pt x="50" y="33"/>
                      </a:lnTo>
                      <a:lnTo>
                        <a:pt x="51" y="25"/>
                      </a:lnTo>
                      <a:lnTo>
                        <a:pt x="49" y="14"/>
                      </a:lnTo>
                      <a:lnTo>
                        <a:pt x="44" y="7"/>
                      </a:lnTo>
                      <a:lnTo>
                        <a:pt x="34" y="1"/>
                      </a:lnTo>
                      <a:lnTo>
                        <a:pt x="24" y="0"/>
                      </a:lnTo>
                      <a:lnTo>
                        <a:pt x="15" y="3"/>
                      </a:lnTo>
                      <a:lnTo>
                        <a:pt x="7" y="8"/>
                      </a:lnTo>
                      <a:lnTo>
                        <a:pt x="3" y="16"/>
                      </a:lnTo>
                      <a:lnTo>
                        <a:pt x="0" y="24"/>
                      </a:lnTo>
                      <a:lnTo>
                        <a:pt x="0" y="26"/>
                      </a:lnTo>
                      <a:lnTo>
                        <a:pt x="2" y="29"/>
                      </a:lnTo>
                      <a:lnTo>
                        <a:pt x="3" y="29"/>
                      </a:lnTo>
                      <a:lnTo>
                        <a:pt x="6" y="30"/>
                      </a:lnTo>
                      <a:lnTo>
                        <a:pt x="9" y="30"/>
                      </a:lnTo>
                      <a:lnTo>
                        <a:pt x="11" y="29"/>
                      </a:lnTo>
                      <a:lnTo>
                        <a:pt x="13" y="24"/>
                      </a:lnTo>
                      <a:lnTo>
                        <a:pt x="12" y="21"/>
                      </a:lnTo>
                      <a:lnTo>
                        <a:pt x="9" y="18"/>
                      </a:lnTo>
                      <a:lnTo>
                        <a:pt x="6" y="18"/>
                      </a:lnTo>
                      <a:lnTo>
                        <a:pt x="7" y="13"/>
                      </a:lnTo>
                      <a:lnTo>
                        <a:pt x="9" y="9"/>
                      </a:lnTo>
                      <a:lnTo>
                        <a:pt x="17" y="4"/>
                      </a:lnTo>
                      <a:lnTo>
                        <a:pt x="28" y="4"/>
                      </a:lnTo>
                      <a:lnTo>
                        <a:pt x="36" y="9"/>
                      </a:lnTo>
                      <a:lnTo>
                        <a:pt x="38" y="14"/>
                      </a:lnTo>
                      <a:lnTo>
                        <a:pt x="40" y="18"/>
                      </a:lnTo>
                      <a:lnTo>
                        <a:pt x="41" y="25"/>
                      </a:lnTo>
                      <a:lnTo>
                        <a:pt x="36" y="39"/>
                      </a:lnTo>
                      <a:lnTo>
                        <a:pt x="27" y="54"/>
                      </a:lnTo>
                      <a:lnTo>
                        <a:pt x="0" y="83"/>
                      </a:lnTo>
                      <a:lnTo>
                        <a:pt x="0" y="85"/>
                      </a:lnTo>
                      <a:lnTo>
                        <a:pt x="48" y="85"/>
                      </a:lnTo>
                      <a:lnTo>
                        <a:pt x="51" y="64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92" name="Freeform 152"/>
                <p:cNvSpPr>
                  <a:spLocks noEditPoints="1"/>
                </p:cNvSpPr>
                <p:nvPr/>
              </p:nvSpPr>
              <p:spPr bwMode="auto">
                <a:xfrm>
                  <a:off x="1622" y="2556"/>
                  <a:ext cx="30" cy="112"/>
                </a:xfrm>
                <a:custGeom>
                  <a:avLst/>
                  <a:gdLst/>
                  <a:ahLst/>
                  <a:cxnLst>
                    <a:cxn ang="0">
                      <a:pos x="30" y="7"/>
                    </a:cxn>
                    <a:cxn ang="0">
                      <a:pos x="30" y="4"/>
                    </a:cxn>
                    <a:cxn ang="0">
                      <a:pos x="29" y="1"/>
                    </a:cxn>
                    <a:cxn ang="0">
                      <a:pos x="26" y="0"/>
                    </a:cxn>
                    <a:cxn ang="0">
                      <a:pos x="22" y="0"/>
                    </a:cxn>
                    <a:cxn ang="0">
                      <a:pos x="19" y="1"/>
                    </a:cxn>
                    <a:cxn ang="0">
                      <a:pos x="18" y="4"/>
                    </a:cxn>
                    <a:cxn ang="0">
                      <a:pos x="18" y="7"/>
                    </a:cxn>
                    <a:cxn ang="0">
                      <a:pos x="21" y="12"/>
                    </a:cxn>
                    <a:cxn ang="0">
                      <a:pos x="27" y="12"/>
                    </a:cxn>
                    <a:cxn ang="0">
                      <a:pos x="29" y="10"/>
                    </a:cxn>
                    <a:cxn ang="0">
                      <a:pos x="30" y="8"/>
                    </a:cxn>
                    <a:cxn ang="0">
                      <a:pos x="30" y="7"/>
                    </a:cxn>
                    <a:cxn ang="0">
                      <a:pos x="12" y="30"/>
                    </a:cxn>
                    <a:cxn ang="0">
                      <a:pos x="12" y="34"/>
                    </a:cxn>
                    <a:cxn ang="0">
                      <a:pos x="19" y="34"/>
                    </a:cxn>
                    <a:cxn ang="0">
                      <a:pos x="21" y="35"/>
                    </a:cxn>
                    <a:cxn ang="0">
                      <a:pos x="22" y="38"/>
                    </a:cxn>
                    <a:cxn ang="0">
                      <a:pos x="22" y="100"/>
                    </a:cxn>
                    <a:cxn ang="0">
                      <a:pos x="21" y="104"/>
                    </a:cxn>
                    <a:cxn ang="0">
                      <a:pos x="19" y="106"/>
                    </a:cxn>
                    <a:cxn ang="0">
                      <a:pos x="17" y="108"/>
                    </a:cxn>
                    <a:cxn ang="0">
                      <a:pos x="13" y="109"/>
                    </a:cxn>
                    <a:cxn ang="0">
                      <a:pos x="10" y="109"/>
                    </a:cxn>
                    <a:cxn ang="0">
                      <a:pos x="9" y="108"/>
                    </a:cxn>
                    <a:cxn ang="0">
                      <a:pos x="6" y="108"/>
                    </a:cxn>
                    <a:cxn ang="0">
                      <a:pos x="9" y="106"/>
                    </a:cxn>
                    <a:cxn ang="0">
                      <a:pos x="10" y="104"/>
                    </a:cxn>
                    <a:cxn ang="0">
                      <a:pos x="10" y="100"/>
                    </a:cxn>
                    <a:cxn ang="0">
                      <a:pos x="8" y="97"/>
                    </a:cxn>
                    <a:cxn ang="0">
                      <a:pos x="2" y="97"/>
                    </a:cxn>
                    <a:cxn ang="0">
                      <a:pos x="0" y="102"/>
                    </a:cxn>
                    <a:cxn ang="0">
                      <a:pos x="2" y="108"/>
                    </a:cxn>
                    <a:cxn ang="0">
                      <a:pos x="6" y="110"/>
                    </a:cxn>
                    <a:cxn ang="0">
                      <a:pos x="9" y="112"/>
                    </a:cxn>
                    <a:cxn ang="0">
                      <a:pos x="14" y="112"/>
                    </a:cxn>
                    <a:cxn ang="0">
                      <a:pos x="22" y="109"/>
                    </a:cxn>
                    <a:cxn ang="0">
                      <a:pos x="26" y="106"/>
                    </a:cxn>
                    <a:cxn ang="0">
                      <a:pos x="29" y="102"/>
                    </a:cxn>
                    <a:cxn ang="0">
                      <a:pos x="30" y="97"/>
                    </a:cxn>
                    <a:cxn ang="0">
                      <a:pos x="30" y="29"/>
                    </a:cxn>
                    <a:cxn ang="0">
                      <a:pos x="12" y="30"/>
                    </a:cxn>
                  </a:cxnLst>
                  <a:rect l="0" t="0" r="r" b="b"/>
                  <a:pathLst>
                    <a:path w="30" h="112">
                      <a:moveTo>
                        <a:pt x="30" y="7"/>
                      </a:moveTo>
                      <a:lnTo>
                        <a:pt x="30" y="4"/>
                      </a:lnTo>
                      <a:lnTo>
                        <a:pt x="29" y="1"/>
                      </a:lnTo>
                      <a:lnTo>
                        <a:pt x="26" y="0"/>
                      </a:lnTo>
                      <a:lnTo>
                        <a:pt x="22" y="0"/>
                      </a:lnTo>
                      <a:lnTo>
                        <a:pt x="19" y="1"/>
                      </a:lnTo>
                      <a:lnTo>
                        <a:pt x="18" y="4"/>
                      </a:lnTo>
                      <a:lnTo>
                        <a:pt x="18" y="7"/>
                      </a:lnTo>
                      <a:lnTo>
                        <a:pt x="21" y="12"/>
                      </a:lnTo>
                      <a:lnTo>
                        <a:pt x="27" y="12"/>
                      </a:lnTo>
                      <a:lnTo>
                        <a:pt x="29" y="10"/>
                      </a:lnTo>
                      <a:lnTo>
                        <a:pt x="30" y="8"/>
                      </a:lnTo>
                      <a:lnTo>
                        <a:pt x="30" y="7"/>
                      </a:lnTo>
                      <a:close/>
                      <a:moveTo>
                        <a:pt x="12" y="30"/>
                      </a:moveTo>
                      <a:lnTo>
                        <a:pt x="12" y="34"/>
                      </a:lnTo>
                      <a:lnTo>
                        <a:pt x="19" y="34"/>
                      </a:lnTo>
                      <a:lnTo>
                        <a:pt x="21" y="35"/>
                      </a:lnTo>
                      <a:lnTo>
                        <a:pt x="22" y="38"/>
                      </a:lnTo>
                      <a:lnTo>
                        <a:pt x="22" y="100"/>
                      </a:lnTo>
                      <a:lnTo>
                        <a:pt x="21" y="104"/>
                      </a:lnTo>
                      <a:lnTo>
                        <a:pt x="19" y="106"/>
                      </a:lnTo>
                      <a:lnTo>
                        <a:pt x="17" y="108"/>
                      </a:lnTo>
                      <a:lnTo>
                        <a:pt x="13" y="109"/>
                      </a:lnTo>
                      <a:lnTo>
                        <a:pt x="10" y="109"/>
                      </a:lnTo>
                      <a:lnTo>
                        <a:pt x="9" y="108"/>
                      </a:lnTo>
                      <a:lnTo>
                        <a:pt x="6" y="108"/>
                      </a:lnTo>
                      <a:lnTo>
                        <a:pt x="9" y="106"/>
                      </a:lnTo>
                      <a:lnTo>
                        <a:pt x="10" y="104"/>
                      </a:lnTo>
                      <a:lnTo>
                        <a:pt x="10" y="100"/>
                      </a:lnTo>
                      <a:lnTo>
                        <a:pt x="8" y="97"/>
                      </a:lnTo>
                      <a:lnTo>
                        <a:pt x="2" y="97"/>
                      </a:lnTo>
                      <a:lnTo>
                        <a:pt x="0" y="102"/>
                      </a:lnTo>
                      <a:lnTo>
                        <a:pt x="2" y="108"/>
                      </a:lnTo>
                      <a:lnTo>
                        <a:pt x="6" y="110"/>
                      </a:lnTo>
                      <a:lnTo>
                        <a:pt x="9" y="112"/>
                      </a:lnTo>
                      <a:lnTo>
                        <a:pt x="14" y="112"/>
                      </a:lnTo>
                      <a:lnTo>
                        <a:pt x="22" y="109"/>
                      </a:lnTo>
                      <a:lnTo>
                        <a:pt x="26" y="106"/>
                      </a:lnTo>
                      <a:lnTo>
                        <a:pt x="29" y="102"/>
                      </a:lnTo>
                      <a:lnTo>
                        <a:pt x="30" y="97"/>
                      </a:lnTo>
                      <a:lnTo>
                        <a:pt x="30" y="29"/>
                      </a:lnTo>
                      <a:lnTo>
                        <a:pt x="12" y="3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93" name="Freeform 153"/>
                <p:cNvSpPr>
                  <a:spLocks noEditPoints="1"/>
                </p:cNvSpPr>
                <p:nvPr/>
              </p:nvSpPr>
              <p:spPr bwMode="auto">
                <a:xfrm>
                  <a:off x="1669" y="2584"/>
                  <a:ext cx="49" cy="59"/>
                </a:xfrm>
                <a:custGeom>
                  <a:avLst/>
                  <a:gdLst/>
                  <a:ahLst/>
                  <a:cxnLst>
                    <a:cxn ang="0">
                      <a:pos x="45" y="27"/>
                    </a:cxn>
                    <a:cxn ang="0">
                      <a:pos x="47" y="27"/>
                    </a:cxn>
                    <a:cxn ang="0">
                      <a:pos x="49" y="25"/>
                    </a:cxn>
                    <a:cxn ang="0">
                      <a:pos x="47" y="15"/>
                    </a:cxn>
                    <a:cxn ang="0">
                      <a:pos x="43" y="7"/>
                    </a:cxn>
                    <a:cxn ang="0">
                      <a:pos x="35" y="2"/>
                    </a:cxn>
                    <a:cxn ang="0">
                      <a:pos x="25" y="0"/>
                    </a:cxn>
                    <a:cxn ang="0">
                      <a:pos x="12" y="3"/>
                    </a:cxn>
                    <a:cxn ang="0">
                      <a:pos x="3" y="14"/>
                    </a:cxn>
                    <a:cxn ang="0">
                      <a:pos x="0" y="30"/>
                    </a:cxn>
                    <a:cxn ang="0">
                      <a:pos x="3" y="42"/>
                    </a:cxn>
                    <a:cxn ang="0">
                      <a:pos x="8" y="51"/>
                    </a:cxn>
                    <a:cxn ang="0">
                      <a:pos x="17" y="56"/>
                    </a:cxn>
                    <a:cxn ang="0">
                      <a:pos x="28" y="59"/>
                    </a:cxn>
                    <a:cxn ang="0">
                      <a:pos x="33" y="59"/>
                    </a:cxn>
                    <a:cxn ang="0">
                      <a:pos x="37" y="56"/>
                    </a:cxn>
                    <a:cxn ang="0">
                      <a:pos x="41" y="55"/>
                    </a:cxn>
                    <a:cxn ang="0">
                      <a:pos x="43" y="51"/>
                    </a:cxn>
                    <a:cxn ang="0">
                      <a:pos x="46" y="48"/>
                    </a:cxn>
                    <a:cxn ang="0">
                      <a:pos x="47" y="46"/>
                    </a:cxn>
                    <a:cxn ang="0">
                      <a:pos x="47" y="43"/>
                    </a:cxn>
                    <a:cxn ang="0">
                      <a:pos x="49" y="42"/>
                    </a:cxn>
                    <a:cxn ang="0">
                      <a:pos x="47" y="42"/>
                    </a:cxn>
                    <a:cxn ang="0">
                      <a:pos x="47" y="40"/>
                    </a:cxn>
                    <a:cxn ang="0">
                      <a:pos x="46" y="42"/>
                    </a:cxn>
                    <a:cxn ang="0">
                      <a:pos x="45" y="42"/>
                    </a:cxn>
                    <a:cxn ang="0">
                      <a:pos x="43" y="47"/>
                    </a:cxn>
                    <a:cxn ang="0">
                      <a:pos x="41" y="51"/>
                    </a:cxn>
                    <a:cxn ang="0">
                      <a:pos x="37" y="53"/>
                    </a:cxn>
                    <a:cxn ang="0">
                      <a:pos x="34" y="55"/>
                    </a:cxn>
                    <a:cxn ang="0">
                      <a:pos x="30" y="56"/>
                    </a:cxn>
                    <a:cxn ang="0">
                      <a:pos x="28" y="56"/>
                    </a:cxn>
                    <a:cxn ang="0">
                      <a:pos x="24" y="55"/>
                    </a:cxn>
                    <a:cxn ang="0">
                      <a:pos x="18" y="53"/>
                    </a:cxn>
                    <a:cxn ang="0">
                      <a:pos x="14" y="48"/>
                    </a:cxn>
                    <a:cxn ang="0">
                      <a:pos x="11" y="42"/>
                    </a:cxn>
                    <a:cxn ang="0">
                      <a:pos x="9" y="30"/>
                    </a:cxn>
                    <a:cxn ang="0">
                      <a:pos x="9" y="27"/>
                    </a:cxn>
                    <a:cxn ang="0">
                      <a:pos x="45" y="27"/>
                    </a:cxn>
                    <a:cxn ang="0">
                      <a:pos x="9" y="25"/>
                    </a:cxn>
                    <a:cxn ang="0">
                      <a:pos x="12" y="13"/>
                    </a:cxn>
                    <a:cxn ang="0">
                      <a:pos x="17" y="6"/>
                    </a:cxn>
                    <a:cxn ang="0">
                      <a:pos x="21" y="3"/>
                    </a:cxn>
                    <a:cxn ang="0">
                      <a:pos x="25" y="2"/>
                    </a:cxn>
                    <a:cxn ang="0">
                      <a:pos x="32" y="5"/>
                    </a:cxn>
                    <a:cxn ang="0">
                      <a:pos x="37" y="9"/>
                    </a:cxn>
                    <a:cxn ang="0">
                      <a:pos x="39" y="15"/>
                    </a:cxn>
                    <a:cxn ang="0">
                      <a:pos x="39" y="21"/>
                    </a:cxn>
                    <a:cxn ang="0">
                      <a:pos x="41" y="25"/>
                    </a:cxn>
                    <a:cxn ang="0">
                      <a:pos x="9" y="25"/>
                    </a:cxn>
                  </a:cxnLst>
                  <a:rect l="0" t="0" r="r" b="b"/>
                  <a:pathLst>
                    <a:path w="49" h="59">
                      <a:moveTo>
                        <a:pt x="45" y="27"/>
                      </a:moveTo>
                      <a:lnTo>
                        <a:pt x="47" y="27"/>
                      </a:lnTo>
                      <a:lnTo>
                        <a:pt x="49" y="25"/>
                      </a:lnTo>
                      <a:lnTo>
                        <a:pt x="47" y="15"/>
                      </a:lnTo>
                      <a:lnTo>
                        <a:pt x="43" y="7"/>
                      </a:lnTo>
                      <a:lnTo>
                        <a:pt x="35" y="2"/>
                      </a:lnTo>
                      <a:lnTo>
                        <a:pt x="25" y="0"/>
                      </a:lnTo>
                      <a:lnTo>
                        <a:pt x="12" y="3"/>
                      </a:lnTo>
                      <a:lnTo>
                        <a:pt x="3" y="14"/>
                      </a:lnTo>
                      <a:lnTo>
                        <a:pt x="0" y="30"/>
                      </a:lnTo>
                      <a:lnTo>
                        <a:pt x="3" y="42"/>
                      </a:lnTo>
                      <a:lnTo>
                        <a:pt x="8" y="51"/>
                      </a:lnTo>
                      <a:lnTo>
                        <a:pt x="17" y="56"/>
                      </a:lnTo>
                      <a:lnTo>
                        <a:pt x="28" y="59"/>
                      </a:lnTo>
                      <a:lnTo>
                        <a:pt x="33" y="59"/>
                      </a:lnTo>
                      <a:lnTo>
                        <a:pt x="37" y="56"/>
                      </a:lnTo>
                      <a:lnTo>
                        <a:pt x="41" y="55"/>
                      </a:lnTo>
                      <a:lnTo>
                        <a:pt x="43" y="51"/>
                      </a:lnTo>
                      <a:lnTo>
                        <a:pt x="46" y="48"/>
                      </a:lnTo>
                      <a:lnTo>
                        <a:pt x="47" y="46"/>
                      </a:lnTo>
                      <a:lnTo>
                        <a:pt x="47" y="43"/>
                      </a:lnTo>
                      <a:lnTo>
                        <a:pt x="49" y="42"/>
                      </a:lnTo>
                      <a:lnTo>
                        <a:pt x="47" y="42"/>
                      </a:lnTo>
                      <a:lnTo>
                        <a:pt x="47" y="40"/>
                      </a:lnTo>
                      <a:lnTo>
                        <a:pt x="46" y="42"/>
                      </a:lnTo>
                      <a:lnTo>
                        <a:pt x="45" y="42"/>
                      </a:lnTo>
                      <a:lnTo>
                        <a:pt x="43" y="47"/>
                      </a:lnTo>
                      <a:lnTo>
                        <a:pt x="41" y="51"/>
                      </a:lnTo>
                      <a:lnTo>
                        <a:pt x="37" y="53"/>
                      </a:lnTo>
                      <a:lnTo>
                        <a:pt x="34" y="55"/>
                      </a:lnTo>
                      <a:lnTo>
                        <a:pt x="30" y="56"/>
                      </a:lnTo>
                      <a:lnTo>
                        <a:pt x="28" y="56"/>
                      </a:lnTo>
                      <a:lnTo>
                        <a:pt x="24" y="55"/>
                      </a:lnTo>
                      <a:lnTo>
                        <a:pt x="18" y="53"/>
                      </a:lnTo>
                      <a:lnTo>
                        <a:pt x="14" y="48"/>
                      </a:lnTo>
                      <a:lnTo>
                        <a:pt x="11" y="42"/>
                      </a:lnTo>
                      <a:lnTo>
                        <a:pt x="9" y="30"/>
                      </a:lnTo>
                      <a:lnTo>
                        <a:pt x="9" y="27"/>
                      </a:lnTo>
                      <a:lnTo>
                        <a:pt x="45" y="27"/>
                      </a:lnTo>
                      <a:close/>
                      <a:moveTo>
                        <a:pt x="9" y="25"/>
                      </a:moveTo>
                      <a:lnTo>
                        <a:pt x="12" y="13"/>
                      </a:lnTo>
                      <a:lnTo>
                        <a:pt x="17" y="6"/>
                      </a:lnTo>
                      <a:lnTo>
                        <a:pt x="21" y="3"/>
                      </a:lnTo>
                      <a:lnTo>
                        <a:pt x="25" y="2"/>
                      </a:lnTo>
                      <a:lnTo>
                        <a:pt x="32" y="5"/>
                      </a:lnTo>
                      <a:lnTo>
                        <a:pt x="37" y="9"/>
                      </a:lnTo>
                      <a:lnTo>
                        <a:pt x="39" y="15"/>
                      </a:lnTo>
                      <a:lnTo>
                        <a:pt x="39" y="21"/>
                      </a:lnTo>
                      <a:lnTo>
                        <a:pt x="41" y="25"/>
                      </a:lnTo>
                      <a:lnTo>
                        <a:pt x="9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94" name="Freeform 154"/>
                <p:cNvSpPr>
                  <a:spLocks/>
                </p:cNvSpPr>
                <p:nvPr/>
              </p:nvSpPr>
              <p:spPr bwMode="auto">
                <a:xfrm>
                  <a:off x="1723" y="2563"/>
                  <a:ext cx="39" cy="80"/>
                </a:xfrm>
                <a:custGeom>
                  <a:avLst/>
                  <a:gdLst/>
                  <a:ahLst/>
                  <a:cxnLst>
                    <a:cxn ang="0">
                      <a:pos x="20" y="27"/>
                    </a:cxn>
                    <a:cxn ang="0">
                      <a:pos x="38" y="27"/>
                    </a:cxn>
                    <a:cxn ang="0">
                      <a:pos x="38" y="23"/>
                    </a:cxn>
                    <a:cxn ang="0">
                      <a:pos x="20" y="23"/>
                    </a:cxn>
                    <a:cxn ang="0">
                      <a:pos x="20" y="0"/>
                    </a:cxn>
                    <a:cxn ang="0">
                      <a:pos x="17" y="0"/>
                    </a:cxn>
                    <a:cxn ang="0">
                      <a:pos x="16" y="9"/>
                    </a:cxn>
                    <a:cxn ang="0">
                      <a:pos x="13" y="17"/>
                    </a:cxn>
                    <a:cxn ang="0">
                      <a:pos x="8" y="22"/>
                    </a:cxn>
                    <a:cxn ang="0">
                      <a:pos x="0" y="24"/>
                    </a:cxn>
                    <a:cxn ang="0">
                      <a:pos x="0" y="27"/>
                    </a:cxn>
                    <a:cxn ang="0">
                      <a:pos x="10" y="27"/>
                    </a:cxn>
                    <a:cxn ang="0">
                      <a:pos x="10" y="63"/>
                    </a:cxn>
                    <a:cxn ang="0">
                      <a:pos x="12" y="68"/>
                    </a:cxn>
                    <a:cxn ang="0">
                      <a:pos x="13" y="72"/>
                    </a:cxn>
                    <a:cxn ang="0">
                      <a:pos x="16" y="76"/>
                    </a:cxn>
                    <a:cxn ang="0">
                      <a:pos x="21" y="78"/>
                    </a:cxn>
                    <a:cxn ang="0">
                      <a:pos x="25" y="80"/>
                    </a:cxn>
                    <a:cxn ang="0">
                      <a:pos x="31" y="80"/>
                    </a:cxn>
                    <a:cxn ang="0">
                      <a:pos x="37" y="74"/>
                    </a:cxn>
                    <a:cxn ang="0">
                      <a:pos x="39" y="67"/>
                    </a:cxn>
                    <a:cxn ang="0">
                      <a:pos x="39" y="55"/>
                    </a:cxn>
                    <a:cxn ang="0">
                      <a:pos x="37" y="55"/>
                    </a:cxn>
                    <a:cxn ang="0">
                      <a:pos x="37" y="68"/>
                    </a:cxn>
                    <a:cxn ang="0">
                      <a:pos x="35" y="72"/>
                    </a:cxn>
                    <a:cxn ang="0">
                      <a:pos x="31" y="76"/>
                    </a:cxn>
                    <a:cxn ang="0">
                      <a:pos x="27" y="77"/>
                    </a:cxn>
                    <a:cxn ang="0">
                      <a:pos x="22" y="74"/>
                    </a:cxn>
                    <a:cxn ang="0">
                      <a:pos x="20" y="69"/>
                    </a:cxn>
                    <a:cxn ang="0">
                      <a:pos x="20" y="63"/>
                    </a:cxn>
                    <a:cxn ang="0">
                      <a:pos x="20" y="27"/>
                    </a:cxn>
                  </a:cxnLst>
                  <a:rect l="0" t="0" r="r" b="b"/>
                  <a:pathLst>
                    <a:path w="39" h="80">
                      <a:moveTo>
                        <a:pt x="20" y="27"/>
                      </a:moveTo>
                      <a:lnTo>
                        <a:pt x="38" y="27"/>
                      </a:lnTo>
                      <a:lnTo>
                        <a:pt x="38" y="23"/>
                      </a:lnTo>
                      <a:lnTo>
                        <a:pt x="20" y="23"/>
                      </a:lnTo>
                      <a:lnTo>
                        <a:pt x="20" y="0"/>
                      </a:lnTo>
                      <a:lnTo>
                        <a:pt x="17" y="0"/>
                      </a:lnTo>
                      <a:lnTo>
                        <a:pt x="16" y="9"/>
                      </a:lnTo>
                      <a:lnTo>
                        <a:pt x="13" y="17"/>
                      </a:lnTo>
                      <a:lnTo>
                        <a:pt x="8" y="22"/>
                      </a:lnTo>
                      <a:lnTo>
                        <a:pt x="0" y="24"/>
                      </a:lnTo>
                      <a:lnTo>
                        <a:pt x="0" y="27"/>
                      </a:lnTo>
                      <a:lnTo>
                        <a:pt x="10" y="27"/>
                      </a:lnTo>
                      <a:lnTo>
                        <a:pt x="10" y="63"/>
                      </a:lnTo>
                      <a:lnTo>
                        <a:pt x="12" y="68"/>
                      </a:lnTo>
                      <a:lnTo>
                        <a:pt x="13" y="72"/>
                      </a:lnTo>
                      <a:lnTo>
                        <a:pt x="16" y="76"/>
                      </a:lnTo>
                      <a:lnTo>
                        <a:pt x="21" y="78"/>
                      </a:lnTo>
                      <a:lnTo>
                        <a:pt x="25" y="80"/>
                      </a:lnTo>
                      <a:lnTo>
                        <a:pt x="31" y="80"/>
                      </a:lnTo>
                      <a:lnTo>
                        <a:pt x="37" y="74"/>
                      </a:lnTo>
                      <a:lnTo>
                        <a:pt x="39" y="67"/>
                      </a:lnTo>
                      <a:lnTo>
                        <a:pt x="39" y="55"/>
                      </a:lnTo>
                      <a:lnTo>
                        <a:pt x="37" y="55"/>
                      </a:lnTo>
                      <a:lnTo>
                        <a:pt x="37" y="68"/>
                      </a:lnTo>
                      <a:lnTo>
                        <a:pt x="35" y="72"/>
                      </a:lnTo>
                      <a:lnTo>
                        <a:pt x="31" y="76"/>
                      </a:lnTo>
                      <a:lnTo>
                        <a:pt x="27" y="77"/>
                      </a:lnTo>
                      <a:lnTo>
                        <a:pt x="22" y="74"/>
                      </a:lnTo>
                      <a:lnTo>
                        <a:pt x="20" y="69"/>
                      </a:lnTo>
                      <a:lnTo>
                        <a:pt x="20" y="63"/>
                      </a:lnTo>
                      <a:lnTo>
                        <a:pt x="20" y="27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95" name="Freeform 155"/>
                <p:cNvSpPr>
                  <a:spLocks/>
                </p:cNvSpPr>
                <p:nvPr/>
              </p:nvSpPr>
              <p:spPr bwMode="auto">
                <a:xfrm>
                  <a:off x="1774" y="2584"/>
                  <a:ext cx="41" cy="59"/>
                </a:xfrm>
                <a:custGeom>
                  <a:avLst/>
                  <a:gdLst/>
                  <a:ahLst/>
                  <a:cxnLst>
                    <a:cxn ang="0">
                      <a:pos x="38" y="1"/>
                    </a:cxn>
                    <a:cxn ang="0">
                      <a:pos x="37" y="0"/>
                    </a:cxn>
                    <a:cxn ang="0">
                      <a:pos x="33" y="2"/>
                    </a:cxn>
                    <a:cxn ang="0">
                      <a:pos x="28" y="1"/>
                    </a:cxn>
                    <a:cxn ang="0">
                      <a:pos x="20" y="0"/>
                    </a:cxn>
                    <a:cxn ang="0">
                      <a:pos x="9" y="2"/>
                    </a:cxn>
                    <a:cxn ang="0">
                      <a:pos x="3" y="6"/>
                    </a:cxn>
                    <a:cxn ang="0">
                      <a:pos x="0" y="13"/>
                    </a:cxn>
                    <a:cxn ang="0">
                      <a:pos x="1" y="23"/>
                    </a:cxn>
                    <a:cxn ang="0">
                      <a:pos x="20" y="31"/>
                    </a:cxn>
                    <a:cxn ang="0">
                      <a:pos x="32" y="36"/>
                    </a:cxn>
                    <a:cxn ang="0">
                      <a:pos x="36" y="47"/>
                    </a:cxn>
                    <a:cxn ang="0">
                      <a:pos x="29" y="55"/>
                    </a:cxn>
                    <a:cxn ang="0">
                      <a:pos x="17" y="56"/>
                    </a:cxn>
                    <a:cxn ang="0">
                      <a:pos x="9" y="52"/>
                    </a:cxn>
                    <a:cxn ang="0">
                      <a:pos x="5" y="44"/>
                    </a:cxn>
                    <a:cxn ang="0">
                      <a:pos x="3" y="36"/>
                    </a:cxn>
                    <a:cxn ang="0">
                      <a:pos x="0" y="35"/>
                    </a:cxn>
                    <a:cxn ang="0">
                      <a:pos x="3" y="59"/>
                    </a:cxn>
                    <a:cxn ang="0">
                      <a:pos x="4" y="56"/>
                    </a:cxn>
                    <a:cxn ang="0">
                      <a:pos x="5" y="55"/>
                    </a:cxn>
                    <a:cxn ang="0">
                      <a:pos x="9" y="55"/>
                    </a:cxn>
                    <a:cxn ang="0">
                      <a:pos x="16" y="59"/>
                    </a:cxn>
                    <a:cxn ang="0">
                      <a:pos x="36" y="53"/>
                    </a:cxn>
                    <a:cxn ang="0">
                      <a:pos x="41" y="38"/>
                    </a:cxn>
                    <a:cxn ang="0">
                      <a:pos x="38" y="31"/>
                    </a:cxn>
                    <a:cxn ang="0">
                      <a:pos x="32" y="26"/>
                    </a:cxn>
                    <a:cxn ang="0">
                      <a:pos x="25" y="23"/>
                    </a:cxn>
                    <a:cxn ang="0">
                      <a:pos x="16" y="22"/>
                    </a:cxn>
                    <a:cxn ang="0">
                      <a:pos x="5" y="13"/>
                    </a:cxn>
                    <a:cxn ang="0">
                      <a:pos x="7" y="7"/>
                    </a:cxn>
                    <a:cxn ang="0">
                      <a:pos x="15" y="2"/>
                    </a:cxn>
                    <a:cxn ang="0">
                      <a:pos x="28" y="5"/>
                    </a:cxn>
                    <a:cxn ang="0">
                      <a:pos x="33" y="9"/>
                    </a:cxn>
                    <a:cxn ang="0">
                      <a:pos x="34" y="17"/>
                    </a:cxn>
                    <a:cxn ang="0">
                      <a:pos x="36" y="19"/>
                    </a:cxn>
                    <a:cxn ang="0">
                      <a:pos x="38" y="17"/>
                    </a:cxn>
                  </a:cxnLst>
                  <a:rect l="0" t="0" r="r" b="b"/>
                  <a:pathLst>
                    <a:path w="41" h="59">
                      <a:moveTo>
                        <a:pt x="38" y="3"/>
                      </a:moveTo>
                      <a:lnTo>
                        <a:pt x="38" y="1"/>
                      </a:lnTo>
                      <a:lnTo>
                        <a:pt x="37" y="1"/>
                      </a:lnTo>
                      <a:lnTo>
                        <a:pt x="37" y="0"/>
                      </a:lnTo>
                      <a:lnTo>
                        <a:pt x="36" y="1"/>
                      </a:lnTo>
                      <a:lnTo>
                        <a:pt x="33" y="2"/>
                      </a:lnTo>
                      <a:lnTo>
                        <a:pt x="32" y="3"/>
                      </a:lnTo>
                      <a:lnTo>
                        <a:pt x="28" y="1"/>
                      </a:lnTo>
                      <a:lnTo>
                        <a:pt x="24" y="1"/>
                      </a:lnTo>
                      <a:lnTo>
                        <a:pt x="20" y="0"/>
                      </a:lnTo>
                      <a:lnTo>
                        <a:pt x="15" y="0"/>
                      </a:lnTo>
                      <a:lnTo>
                        <a:pt x="9" y="2"/>
                      </a:lnTo>
                      <a:lnTo>
                        <a:pt x="5" y="3"/>
                      </a:lnTo>
                      <a:lnTo>
                        <a:pt x="3" y="6"/>
                      </a:lnTo>
                      <a:lnTo>
                        <a:pt x="1" y="9"/>
                      </a:lnTo>
                      <a:lnTo>
                        <a:pt x="0" y="13"/>
                      </a:lnTo>
                      <a:lnTo>
                        <a:pt x="0" y="19"/>
                      </a:lnTo>
                      <a:lnTo>
                        <a:pt x="1" y="23"/>
                      </a:lnTo>
                      <a:lnTo>
                        <a:pt x="13" y="31"/>
                      </a:lnTo>
                      <a:lnTo>
                        <a:pt x="20" y="31"/>
                      </a:lnTo>
                      <a:lnTo>
                        <a:pt x="24" y="32"/>
                      </a:lnTo>
                      <a:lnTo>
                        <a:pt x="32" y="36"/>
                      </a:lnTo>
                      <a:lnTo>
                        <a:pt x="36" y="44"/>
                      </a:lnTo>
                      <a:lnTo>
                        <a:pt x="36" y="47"/>
                      </a:lnTo>
                      <a:lnTo>
                        <a:pt x="34" y="49"/>
                      </a:lnTo>
                      <a:lnTo>
                        <a:pt x="29" y="55"/>
                      </a:lnTo>
                      <a:lnTo>
                        <a:pt x="25" y="56"/>
                      </a:lnTo>
                      <a:lnTo>
                        <a:pt x="17" y="56"/>
                      </a:lnTo>
                      <a:lnTo>
                        <a:pt x="13" y="55"/>
                      </a:lnTo>
                      <a:lnTo>
                        <a:pt x="9" y="52"/>
                      </a:lnTo>
                      <a:lnTo>
                        <a:pt x="7" y="48"/>
                      </a:lnTo>
                      <a:lnTo>
                        <a:pt x="5" y="44"/>
                      </a:lnTo>
                      <a:lnTo>
                        <a:pt x="3" y="39"/>
                      </a:lnTo>
                      <a:lnTo>
                        <a:pt x="3" y="36"/>
                      </a:lnTo>
                      <a:lnTo>
                        <a:pt x="1" y="35"/>
                      </a:lnTo>
                      <a:lnTo>
                        <a:pt x="0" y="35"/>
                      </a:lnTo>
                      <a:lnTo>
                        <a:pt x="0" y="59"/>
                      </a:lnTo>
                      <a:lnTo>
                        <a:pt x="3" y="59"/>
                      </a:lnTo>
                      <a:lnTo>
                        <a:pt x="3" y="57"/>
                      </a:lnTo>
                      <a:lnTo>
                        <a:pt x="4" y="56"/>
                      </a:lnTo>
                      <a:lnTo>
                        <a:pt x="4" y="55"/>
                      </a:lnTo>
                      <a:lnTo>
                        <a:pt x="5" y="55"/>
                      </a:lnTo>
                      <a:lnTo>
                        <a:pt x="7" y="52"/>
                      </a:lnTo>
                      <a:lnTo>
                        <a:pt x="9" y="55"/>
                      </a:lnTo>
                      <a:lnTo>
                        <a:pt x="13" y="57"/>
                      </a:lnTo>
                      <a:lnTo>
                        <a:pt x="16" y="59"/>
                      </a:lnTo>
                      <a:lnTo>
                        <a:pt x="28" y="59"/>
                      </a:lnTo>
                      <a:lnTo>
                        <a:pt x="36" y="53"/>
                      </a:lnTo>
                      <a:lnTo>
                        <a:pt x="41" y="46"/>
                      </a:lnTo>
                      <a:lnTo>
                        <a:pt x="41" y="38"/>
                      </a:lnTo>
                      <a:lnTo>
                        <a:pt x="39" y="34"/>
                      </a:lnTo>
                      <a:lnTo>
                        <a:pt x="38" y="31"/>
                      </a:lnTo>
                      <a:lnTo>
                        <a:pt x="36" y="28"/>
                      </a:lnTo>
                      <a:lnTo>
                        <a:pt x="32" y="26"/>
                      </a:lnTo>
                      <a:lnTo>
                        <a:pt x="29" y="25"/>
                      </a:lnTo>
                      <a:lnTo>
                        <a:pt x="25" y="23"/>
                      </a:lnTo>
                      <a:lnTo>
                        <a:pt x="18" y="22"/>
                      </a:lnTo>
                      <a:lnTo>
                        <a:pt x="16" y="22"/>
                      </a:lnTo>
                      <a:lnTo>
                        <a:pt x="8" y="18"/>
                      </a:lnTo>
                      <a:lnTo>
                        <a:pt x="5" y="13"/>
                      </a:lnTo>
                      <a:lnTo>
                        <a:pt x="5" y="10"/>
                      </a:lnTo>
                      <a:lnTo>
                        <a:pt x="7" y="7"/>
                      </a:lnTo>
                      <a:lnTo>
                        <a:pt x="11" y="3"/>
                      </a:lnTo>
                      <a:lnTo>
                        <a:pt x="15" y="2"/>
                      </a:lnTo>
                      <a:lnTo>
                        <a:pt x="25" y="2"/>
                      </a:lnTo>
                      <a:lnTo>
                        <a:pt x="28" y="5"/>
                      </a:lnTo>
                      <a:lnTo>
                        <a:pt x="30" y="6"/>
                      </a:lnTo>
                      <a:lnTo>
                        <a:pt x="33" y="9"/>
                      </a:lnTo>
                      <a:lnTo>
                        <a:pt x="34" y="11"/>
                      </a:lnTo>
                      <a:lnTo>
                        <a:pt x="34" y="17"/>
                      </a:lnTo>
                      <a:lnTo>
                        <a:pt x="36" y="18"/>
                      </a:lnTo>
                      <a:lnTo>
                        <a:pt x="36" y="19"/>
                      </a:lnTo>
                      <a:lnTo>
                        <a:pt x="38" y="19"/>
                      </a:lnTo>
                      <a:lnTo>
                        <a:pt x="38" y="17"/>
                      </a:lnTo>
                      <a:lnTo>
                        <a:pt x="38" y="3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96" name="Rectangle 156"/>
                <p:cNvSpPr>
                  <a:spLocks noChangeArrowheads="1"/>
                </p:cNvSpPr>
                <p:nvPr/>
              </p:nvSpPr>
              <p:spPr bwMode="auto">
                <a:xfrm>
                  <a:off x="2976" y="2536"/>
                  <a:ext cx="6" cy="157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97" name="Freeform 157"/>
                <p:cNvSpPr>
                  <a:spLocks/>
                </p:cNvSpPr>
                <p:nvPr/>
              </p:nvSpPr>
              <p:spPr bwMode="auto">
                <a:xfrm>
                  <a:off x="3047" y="2585"/>
                  <a:ext cx="42" cy="56"/>
                </a:xfrm>
                <a:custGeom>
                  <a:avLst/>
                  <a:gdLst/>
                  <a:ahLst/>
                  <a:cxnLst>
                    <a:cxn ang="0">
                      <a:pos x="17" y="26"/>
                    </a:cxn>
                    <a:cxn ang="0">
                      <a:pos x="19" y="17"/>
                    </a:cxn>
                    <a:cxn ang="0">
                      <a:pos x="21" y="9"/>
                    </a:cxn>
                    <a:cxn ang="0">
                      <a:pos x="27" y="4"/>
                    </a:cxn>
                    <a:cxn ang="0">
                      <a:pos x="33" y="2"/>
                    </a:cxn>
                    <a:cxn ang="0">
                      <a:pos x="34" y="2"/>
                    </a:cxn>
                    <a:cxn ang="0">
                      <a:pos x="33" y="2"/>
                    </a:cxn>
                    <a:cxn ang="0">
                      <a:pos x="33" y="4"/>
                    </a:cxn>
                    <a:cxn ang="0">
                      <a:pos x="32" y="5"/>
                    </a:cxn>
                    <a:cxn ang="0">
                      <a:pos x="32" y="10"/>
                    </a:cxn>
                    <a:cxn ang="0">
                      <a:pos x="33" y="12"/>
                    </a:cxn>
                    <a:cxn ang="0">
                      <a:pos x="38" y="12"/>
                    </a:cxn>
                    <a:cxn ang="0">
                      <a:pos x="42" y="8"/>
                    </a:cxn>
                    <a:cxn ang="0">
                      <a:pos x="40" y="2"/>
                    </a:cxn>
                    <a:cxn ang="0">
                      <a:pos x="37" y="0"/>
                    </a:cxn>
                    <a:cxn ang="0">
                      <a:pos x="29" y="0"/>
                    </a:cxn>
                    <a:cxn ang="0">
                      <a:pos x="25" y="2"/>
                    </a:cxn>
                    <a:cxn ang="0">
                      <a:pos x="20" y="8"/>
                    </a:cxn>
                    <a:cxn ang="0">
                      <a:pos x="17" y="13"/>
                    </a:cxn>
                    <a:cxn ang="0">
                      <a:pos x="17" y="14"/>
                    </a:cxn>
                    <a:cxn ang="0">
                      <a:pos x="17" y="0"/>
                    </a:cxn>
                    <a:cxn ang="0">
                      <a:pos x="0" y="1"/>
                    </a:cxn>
                    <a:cxn ang="0">
                      <a:pos x="0" y="5"/>
                    </a:cxn>
                    <a:cxn ang="0">
                      <a:pos x="7" y="5"/>
                    </a:cxn>
                    <a:cxn ang="0">
                      <a:pos x="8" y="6"/>
                    </a:cxn>
                    <a:cxn ang="0">
                      <a:pos x="10" y="9"/>
                    </a:cxn>
                    <a:cxn ang="0">
                      <a:pos x="10" y="50"/>
                    </a:cxn>
                    <a:cxn ang="0">
                      <a:pos x="7" y="52"/>
                    </a:cxn>
                    <a:cxn ang="0">
                      <a:pos x="0" y="52"/>
                    </a:cxn>
                    <a:cxn ang="0">
                      <a:pos x="0" y="56"/>
                    </a:cxn>
                    <a:cxn ang="0">
                      <a:pos x="31" y="56"/>
                    </a:cxn>
                    <a:cxn ang="0">
                      <a:pos x="31" y="52"/>
                    </a:cxn>
                    <a:cxn ang="0">
                      <a:pos x="21" y="52"/>
                    </a:cxn>
                    <a:cxn ang="0">
                      <a:pos x="19" y="51"/>
                    </a:cxn>
                    <a:cxn ang="0">
                      <a:pos x="19" y="50"/>
                    </a:cxn>
                    <a:cxn ang="0">
                      <a:pos x="17" y="48"/>
                    </a:cxn>
                    <a:cxn ang="0">
                      <a:pos x="17" y="47"/>
                    </a:cxn>
                    <a:cxn ang="0">
                      <a:pos x="17" y="26"/>
                    </a:cxn>
                  </a:cxnLst>
                  <a:rect l="0" t="0" r="r" b="b"/>
                  <a:pathLst>
                    <a:path w="42" h="56">
                      <a:moveTo>
                        <a:pt x="17" y="26"/>
                      </a:moveTo>
                      <a:lnTo>
                        <a:pt x="19" y="17"/>
                      </a:lnTo>
                      <a:lnTo>
                        <a:pt x="21" y="9"/>
                      </a:lnTo>
                      <a:lnTo>
                        <a:pt x="27" y="4"/>
                      </a:lnTo>
                      <a:lnTo>
                        <a:pt x="33" y="2"/>
                      </a:lnTo>
                      <a:lnTo>
                        <a:pt x="34" y="2"/>
                      </a:lnTo>
                      <a:lnTo>
                        <a:pt x="33" y="2"/>
                      </a:lnTo>
                      <a:lnTo>
                        <a:pt x="33" y="4"/>
                      </a:lnTo>
                      <a:lnTo>
                        <a:pt x="32" y="5"/>
                      </a:lnTo>
                      <a:lnTo>
                        <a:pt x="32" y="10"/>
                      </a:lnTo>
                      <a:lnTo>
                        <a:pt x="33" y="12"/>
                      </a:lnTo>
                      <a:lnTo>
                        <a:pt x="38" y="12"/>
                      </a:lnTo>
                      <a:lnTo>
                        <a:pt x="42" y="8"/>
                      </a:lnTo>
                      <a:lnTo>
                        <a:pt x="40" y="2"/>
                      </a:lnTo>
                      <a:lnTo>
                        <a:pt x="37" y="0"/>
                      </a:lnTo>
                      <a:lnTo>
                        <a:pt x="29" y="0"/>
                      </a:lnTo>
                      <a:lnTo>
                        <a:pt x="25" y="2"/>
                      </a:lnTo>
                      <a:lnTo>
                        <a:pt x="20" y="8"/>
                      </a:lnTo>
                      <a:lnTo>
                        <a:pt x="17" y="13"/>
                      </a:lnTo>
                      <a:lnTo>
                        <a:pt x="17" y="14"/>
                      </a:lnTo>
                      <a:lnTo>
                        <a:pt x="17" y="0"/>
                      </a:lnTo>
                      <a:lnTo>
                        <a:pt x="0" y="1"/>
                      </a:lnTo>
                      <a:lnTo>
                        <a:pt x="0" y="5"/>
                      </a:lnTo>
                      <a:lnTo>
                        <a:pt x="7" y="5"/>
                      </a:lnTo>
                      <a:lnTo>
                        <a:pt x="8" y="6"/>
                      </a:lnTo>
                      <a:lnTo>
                        <a:pt x="10" y="9"/>
                      </a:lnTo>
                      <a:lnTo>
                        <a:pt x="10" y="50"/>
                      </a:lnTo>
                      <a:lnTo>
                        <a:pt x="7" y="52"/>
                      </a:lnTo>
                      <a:lnTo>
                        <a:pt x="0" y="52"/>
                      </a:lnTo>
                      <a:lnTo>
                        <a:pt x="0" y="56"/>
                      </a:lnTo>
                      <a:lnTo>
                        <a:pt x="31" y="56"/>
                      </a:lnTo>
                      <a:lnTo>
                        <a:pt x="31" y="52"/>
                      </a:lnTo>
                      <a:lnTo>
                        <a:pt x="21" y="52"/>
                      </a:lnTo>
                      <a:lnTo>
                        <a:pt x="19" y="51"/>
                      </a:lnTo>
                      <a:lnTo>
                        <a:pt x="19" y="50"/>
                      </a:lnTo>
                      <a:lnTo>
                        <a:pt x="17" y="48"/>
                      </a:lnTo>
                      <a:lnTo>
                        <a:pt x="17" y="47"/>
                      </a:lnTo>
                      <a:lnTo>
                        <a:pt x="17" y="26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98" name="Freeform 158"/>
                <p:cNvSpPr>
                  <a:spLocks noEditPoints="1"/>
                </p:cNvSpPr>
                <p:nvPr/>
              </p:nvSpPr>
              <p:spPr bwMode="auto">
                <a:xfrm>
                  <a:off x="3096" y="2584"/>
                  <a:ext cx="48" cy="59"/>
                </a:xfrm>
                <a:custGeom>
                  <a:avLst/>
                  <a:gdLst/>
                  <a:ahLst/>
                  <a:cxnLst>
                    <a:cxn ang="0">
                      <a:pos x="46" y="27"/>
                    </a:cxn>
                    <a:cxn ang="0">
                      <a:pos x="48" y="27"/>
                    </a:cxn>
                    <a:cxn ang="0">
                      <a:pos x="48" y="25"/>
                    </a:cxn>
                    <a:cxn ang="0">
                      <a:pos x="47" y="15"/>
                    </a:cxn>
                    <a:cxn ang="0">
                      <a:pos x="43" y="7"/>
                    </a:cxn>
                    <a:cxn ang="0">
                      <a:pos x="37" y="2"/>
                    </a:cxn>
                    <a:cxn ang="0">
                      <a:pos x="26" y="0"/>
                    </a:cxn>
                    <a:cxn ang="0">
                      <a:pos x="16" y="2"/>
                    </a:cxn>
                    <a:cxn ang="0">
                      <a:pos x="8" y="9"/>
                    </a:cxn>
                    <a:cxn ang="0">
                      <a:pos x="3" y="18"/>
                    </a:cxn>
                    <a:cxn ang="0">
                      <a:pos x="0" y="30"/>
                    </a:cxn>
                    <a:cxn ang="0">
                      <a:pos x="3" y="42"/>
                    </a:cxn>
                    <a:cxn ang="0">
                      <a:pos x="9" y="51"/>
                    </a:cxn>
                    <a:cxn ang="0">
                      <a:pos x="17" y="56"/>
                    </a:cxn>
                    <a:cxn ang="0">
                      <a:pos x="27" y="59"/>
                    </a:cxn>
                    <a:cxn ang="0">
                      <a:pos x="37" y="56"/>
                    </a:cxn>
                    <a:cxn ang="0">
                      <a:pos x="43" y="51"/>
                    </a:cxn>
                    <a:cxn ang="0">
                      <a:pos x="47" y="46"/>
                    </a:cxn>
                    <a:cxn ang="0">
                      <a:pos x="48" y="42"/>
                    </a:cxn>
                    <a:cxn ang="0">
                      <a:pos x="47" y="40"/>
                    </a:cxn>
                    <a:cxn ang="0">
                      <a:pos x="46" y="42"/>
                    </a:cxn>
                    <a:cxn ang="0">
                      <a:pos x="43" y="47"/>
                    </a:cxn>
                    <a:cxn ang="0">
                      <a:pos x="41" y="51"/>
                    </a:cxn>
                    <a:cxn ang="0">
                      <a:pos x="38" y="53"/>
                    </a:cxn>
                    <a:cxn ang="0">
                      <a:pos x="34" y="55"/>
                    </a:cxn>
                    <a:cxn ang="0">
                      <a:pos x="31" y="56"/>
                    </a:cxn>
                    <a:cxn ang="0">
                      <a:pos x="29" y="56"/>
                    </a:cxn>
                    <a:cxn ang="0">
                      <a:pos x="25" y="55"/>
                    </a:cxn>
                    <a:cxn ang="0">
                      <a:pos x="20" y="53"/>
                    </a:cxn>
                    <a:cxn ang="0">
                      <a:pos x="14" y="48"/>
                    </a:cxn>
                    <a:cxn ang="0">
                      <a:pos x="12" y="42"/>
                    </a:cxn>
                    <a:cxn ang="0">
                      <a:pos x="10" y="30"/>
                    </a:cxn>
                    <a:cxn ang="0">
                      <a:pos x="10" y="27"/>
                    </a:cxn>
                    <a:cxn ang="0">
                      <a:pos x="46" y="27"/>
                    </a:cxn>
                    <a:cxn ang="0">
                      <a:pos x="10" y="25"/>
                    </a:cxn>
                    <a:cxn ang="0">
                      <a:pos x="13" y="13"/>
                    </a:cxn>
                    <a:cxn ang="0">
                      <a:pos x="17" y="6"/>
                    </a:cxn>
                    <a:cxn ang="0">
                      <a:pos x="22" y="3"/>
                    </a:cxn>
                    <a:cxn ang="0">
                      <a:pos x="26" y="2"/>
                    </a:cxn>
                    <a:cxn ang="0">
                      <a:pos x="33" y="5"/>
                    </a:cxn>
                    <a:cxn ang="0">
                      <a:pos x="37" y="9"/>
                    </a:cxn>
                    <a:cxn ang="0">
                      <a:pos x="39" y="15"/>
                    </a:cxn>
                    <a:cxn ang="0">
                      <a:pos x="41" y="21"/>
                    </a:cxn>
                    <a:cxn ang="0">
                      <a:pos x="41" y="25"/>
                    </a:cxn>
                    <a:cxn ang="0">
                      <a:pos x="10" y="25"/>
                    </a:cxn>
                  </a:cxnLst>
                  <a:rect l="0" t="0" r="r" b="b"/>
                  <a:pathLst>
                    <a:path w="48" h="59">
                      <a:moveTo>
                        <a:pt x="46" y="27"/>
                      </a:moveTo>
                      <a:lnTo>
                        <a:pt x="48" y="27"/>
                      </a:lnTo>
                      <a:lnTo>
                        <a:pt x="48" y="25"/>
                      </a:lnTo>
                      <a:lnTo>
                        <a:pt x="47" y="15"/>
                      </a:lnTo>
                      <a:lnTo>
                        <a:pt x="43" y="7"/>
                      </a:lnTo>
                      <a:lnTo>
                        <a:pt x="37" y="2"/>
                      </a:lnTo>
                      <a:lnTo>
                        <a:pt x="26" y="0"/>
                      </a:lnTo>
                      <a:lnTo>
                        <a:pt x="16" y="2"/>
                      </a:lnTo>
                      <a:lnTo>
                        <a:pt x="8" y="9"/>
                      </a:lnTo>
                      <a:lnTo>
                        <a:pt x="3" y="18"/>
                      </a:lnTo>
                      <a:lnTo>
                        <a:pt x="0" y="30"/>
                      </a:lnTo>
                      <a:lnTo>
                        <a:pt x="3" y="42"/>
                      </a:lnTo>
                      <a:lnTo>
                        <a:pt x="9" y="51"/>
                      </a:lnTo>
                      <a:lnTo>
                        <a:pt x="17" y="56"/>
                      </a:lnTo>
                      <a:lnTo>
                        <a:pt x="27" y="59"/>
                      </a:lnTo>
                      <a:lnTo>
                        <a:pt x="37" y="56"/>
                      </a:lnTo>
                      <a:lnTo>
                        <a:pt x="43" y="51"/>
                      </a:lnTo>
                      <a:lnTo>
                        <a:pt x="47" y="46"/>
                      </a:lnTo>
                      <a:lnTo>
                        <a:pt x="48" y="42"/>
                      </a:lnTo>
                      <a:lnTo>
                        <a:pt x="47" y="40"/>
                      </a:lnTo>
                      <a:lnTo>
                        <a:pt x="46" y="42"/>
                      </a:lnTo>
                      <a:lnTo>
                        <a:pt x="43" y="47"/>
                      </a:lnTo>
                      <a:lnTo>
                        <a:pt x="41" y="51"/>
                      </a:lnTo>
                      <a:lnTo>
                        <a:pt x="38" y="53"/>
                      </a:lnTo>
                      <a:lnTo>
                        <a:pt x="34" y="55"/>
                      </a:lnTo>
                      <a:lnTo>
                        <a:pt x="31" y="56"/>
                      </a:lnTo>
                      <a:lnTo>
                        <a:pt x="29" y="56"/>
                      </a:lnTo>
                      <a:lnTo>
                        <a:pt x="25" y="55"/>
                      </a:lnTo>
                      <a:lnTo>
                        <a:pt x="20" y="53"/>
                      </a:lnTo>
                      <a:lnTo>
                        <a:pt x="14" y="48"/>
                      </a:lnTo>
                      <a:lnTo>
                        <a:pt x="12" y="42"/>
                      </a:lnTo>
                      <a:lnTo>
                        <a:pt x="10" y="30"/>
                      </a:lnTo>
                      <a:lnTo>
                        <a:pt x="10" y="27"/>
                      </a:lnTo>
                      <a:lnTo>
                        <a:pt x="46" y="27"/>
                      </a:lnTo>
                      <a:close/>
                      <a:moveTo>
                        <a:pt x="10" y="25"/>
                      </a:moveTo>
                      <a:lnTo>
                        <a:pt x="13" y="13"/>
                      </a:lnTo>
                      <a:lnTo>
                        <a:pt x="17" y="6"/>
                      </a:lnTo>
                      <a:lnTo>
                        <a:pt x="22" y="3"/>
                      </a:lnTo>
                      <a:lnTo>
                        <a:pt x="26" y="2"/>
                      </a:lnTo>
                      <a:lnTo>
                        <a:pt x="33" y="5"/>
                      </a:lnTo>
                      <a:lnTo>
                        <a:pt x="37" y="9"/>
                      </a:lnTo>
                      <a:lnTo>
                        <a:pt x="39" y="15"/>
                      </a:lnTo>
                      <a:lnTo>
                        <a:pt x="41" y="21"/>
                      </a:lnTo>
                      <a:lnTo>
                        <a:pt x="41" y="25"/>
                      </a:lnTo>
                      <a:lnTo>
                        <a:pt x="10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199" name="Freeform 159"/>
                <p:cNvSpPr>
                  <a:spLocks/>
                </p:cNvSpPr>
                <p:nvPr/>
              </p:nvSpPr>
              <p:spPr bwMode="auto">
                <a:xfrm>
                  <a:off x="3152" y="2552"/>
                  <a:ext cx="28" cy="89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0" y="1"/>
                    </a:cxn>
                    <a:cxn ang="0">
                      <a:pos x="0" y="5"/>
                    </a:cxn>
                    <a:cxn ang="0">
                      <a:pos x="4" y="5"/>
                    </a:cxn>
                    <a:cxn ang="0">
                      <a:pos x="8" y="7"/>
                    </a:cxn>
                    <a:cxn ang="0">
                      <a:pos x="10" y="7"/>
                    </a:cxn>
                    <a:cxn ang="0">
                      <a:pos x="10" y="9"/>
                    </a:cxn>
                    <a:cxn ang="0">
                      <a:pos x="11" y="12"/>
                    </a:cxn>
                    <a:cxn ang="0">
                      <a:pos x="11" y="80"/>
                    </a:cxn>
                    <a:cxn ang="0">
                      <a:pos x="8" y="85"/>
                    </a:cxn>
                    <a:cxn ang="0">
                      <a:pos x="0" y="85"/>
                    </a:cxn>
                    <a:cxn ang="0">
                      <a:pos x="0" y="89"/>
                    </a:cxn>
                    <a:cxn ang="0">
                      <a:pos x="28" y="89"/>
                    </a:cxn>
                    <a:cxn ang="0">
                      <a:pos x="28" y="85"/>
                    </a:cxn>
                    <a:cxn ang="0">
                      <a:pos x="21" y="85"/>
                    </a:cxn>
                    <a:cxn ang="0">
                      <a:pos x="19" y="83"/>
                    </a:cxn>
                    <a:cxn ang="0">
                      <a:pos x="19" y="80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28" h="89">
                      <a:moveTo>
                        <a:pt x="19" y="0"/>
                      </a:moveTo>
                      <a:lnTo>
                        <a:pt x="0" y="1"/>
                      </a:lnTo>
                      <a:lnTo>
                        <a:pt x="0" y="5"/>
                      </a:lnTo>
                      <a:lnTo>
                        <a:pt x="4" y="5"/>
                      </a:lnTo>
                      <a:lnTo>
                        <a:pt x="8" y="7"/>
                      </a:lnTo>
                      <a:lnTo>
                        <a:pt x="10" y="7"/>
                      </a:lnTo>
                      <a:lnTo>
                        <a:pt x="10" y="9"/>
                      </a:lnTo>
                      <a:lnTo>
                        <a:pt x="11" y="12"/>
                      </a:lnTo>
                      <a:lnTo>
                        <a:pt x="11" y="80"/>
                      </a:lnTo>
                      <a:lnTo>
                        <a:pt x="8" y="85"/>
                      </a:lnTo>
                      <a:lnTo>
                        <a:pt x="0" y="85"/>
                      </a:lnTo>
                      <a:lnTo>
                        <a:pt x="0" y="89"/>
                      </a:lnTo>
                      <a:lnTo>
                        <a:pt x="28" y="89"/>
                      </a:lnTo>
                      <a:lnTo>
                        <a:pt x="28" y="85"/>
                      </a:lnTo>
                      <a:lnTo>
                        <a:pt x="21" y="85"/>
                      </a:lnTo>
                      <a:lnTo>
                        <a:pt x="19" y="83"/>
                      </a:lnTo>
                      <a:lnTo>
                        <a:pt x="19" y="80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00" name="Freeform 160"/>
                <p:cNvSpPr>
                  <a:spLocks noEditPoints="1"/>
                </p:cNvSpPr>
                <p:nvPr/>
              </p:nvSpPr>
              <p:spPr bwMode="auto">
                <a:xfrm>
                  <a:off x="3186" y="2584"/>
                  <a:ext cx="49" cy="59"/>
                </a:xfrm>
                <a:custGeom>
                  <a:avLst/>
                  <a:gdLst/>
                  <a:ahLst/>
                  <a:cxnLst>
                    <a:cxn ang="0">
                      <a:pos x="46" y="27"/>
                    </a:cxn>
                    <a:cxn ang="0">
                      <a:pos x="49" y="27"/>
                    </a:cxn>
                    <a:cxn ang="0">
                      <a:pos x="49" y="25"/>
                    </a:cxn>
                    <a:cxn ang="0">
                      <a:pos x="48" y="15"/>
                    </a:cxn>
                    <a:cxn ang="0">
                      <a:pos x="44" y="7"/>
                    </a:cxn>
                    <a:cxn ang="0">
                      <a:pos x="37" y="2"/>
                    </a:cxn>
                    <a:cxn ang="0">
                      <a:pos x="27" y="0"/>
                    </a:cxn>
                    <a:cxn ang="0">
                      <a:pos x="16" y="2"/>
                    </a:cxn>
                    <a:cxn ang="0">
                      <a:pos x="8" y="9"/>
                    </a:cxn>
                    <a:cxn ang="0">
                      <a:pos x="3" y="18"/>
                    </a:cxn>
                    <a:cxn ang="0">
                      <a:pos x="0" y="30"/>
                    </a:cxn>
                    <a:cxn ang="0">
                      <a:pos x="3" y="42"/>
                    </a:cxn>
                    <a:cxn ang="0">
                      <a:pos x="10" y="51"/>
                    </a:cxn>
                    <a:cxn ang="0">
                      <a:pos x="18" y="56"/>
                    </a:cxn>
                    <a:cxn ang="0">
                      <a:pos x="28" y="59"/>
                    </a:cxn>
                    <a:cxn ang="0">
                      <a:pos x="39" y="56"/>
                    </a:cxn>
                    <a:cxn ang="0">
                      <a:pos x="45" y="51"/>
                    </a:cxn>
                    <a:cxn ang="0">
                      <a:pos x="48" y="46"/>
                    </a:cxn>
                    <a:cxn ang="0">
                      <a:pos x="49" y="42"/>
                    </a:cxn>
                    <a:cxn ang="0">
                      <a:pos x="48" y="40"/>
                    </a:cxn>
                    <a:cxn ang="0">
                      <a:pos x="46" y="42"/>
                    </a:cxn>
                    <a:cxn ang="0">
                      <a:pos x="44" y="47"/>
                    </a:cxn>
                    <a:cxn ang="0">
                      <a:pos x="41" y="51"/>
                    </a:cxn>
                    <a:cxn ang="0">
                      <a:pos x="39" y="53"/>
                    </a:cxn>
                    <a:cxn ang="0">
                      <a:pos x="36" y="55"/>
                    </a:cxn>
                    <a:cxn ang="0">
                      <a:pos x="32" y="56"/>
                    </a:cxn>
                    <a:cxn ang="0">
                      <a:pos x="29" y="56"/>
                    </a:cxn>
                    <a:cxn ang="0">
                      <a:pos x="25" y="55"/>
                    </a:cxn>
                    <a:cxn ang="0">
                      <a:pos x="20" y="53"/>
                    </a:cxn>
                    <a:cxn ang="0">
                      <a:pos x="16" y="48"/>
                    </a:cxn>
                    <a:cxn ang="0">
                      <a:pos x="12" y="42"/>
                    </a:cxn>
                    <a:cxn ang="0">
                      <a:pos x="11" y="30"/>
                    </a:cxn>
                    <a:cxn ang="0">
                      <a:pos x="11" y="27"/>
                    </a:cxn>
                    <a:cxn ang="0">
                      <a:pos x="46" y="27"/>
                    </a:cxn>
                    <a:cxn ang="0">
                      <a:pos x="11" y="25"/>
                    </a:cxn>
                    <a:cxn ang="0">
                      <a:pos x="14" y="13"/>
                    </a:cxn>
                    <a:cxn ang="0">
                      <a:pos x="18" y="6"/>
                    </a:cxn>
                    <a:cxn ang="0">
                      <a:pos x="23" y="3"/>
                    </a:cxn>
                    <a:cxn ang="0">
                      <a:pos x="27" y="2"/>
                    </a:cxn>
                    <a:cxn ang="0">
                      <a:pos x="33" y="5"/>
                    </a:cxn>
                    <a:cxn ang="0">
                      <a:pos x="39" y="9"/>
                    </a:cxn>
                    <a:cxn ang="0">
                      <a:pos x="40" y="15"/>
                    </a:cxn>
                    <a:cxn ang="0">
                      <a:pos x="41" y="21"/>
                    </a:cxn>
                    <a:cxn ang="0">
                      <a:pos x="41" y="25"/>
                    </a:cxn>
                    <a:cxn ang="0">
                      <a:pos x="11" y="25"/>
                    </a:cxn>
                  </a:cxnLst>
                  <a:rect l="0" t="0" r="r" b="b"/>
                  <a:pathLst>
                    <a:path w="49" h="59">
                      <a:moveTo>
                        <a:pt x="46" y="27"/>
                      </a:moveTo>
                      <a:lnTo>
                        <a:pt x="49" y="27"/>
                      </a:lnTo>
                      <a:lnTo>
                        <a:pt x="49" y="25"/>
                      </a:lnTo>
                      <a:lnTo>
                        <a:pt x="48" y="15"/>
                      </a:lnTo>
                      <a:lnTo>
                        <a:pt x="44" y="7"/>
                      </a:lnTo>
                      <a:lnTo>
                        <a:pt x="37" y="2"/>
                      </a:lnTo>
                      <a:lnTo>
                        <a:pt x="27" y="0"/>
                      </a:lnTo>
                      <a:lnTo>
                        <a:pt x="16" y="2"/>
                      </a:lnTo>
                      <a:lnTo>
                        <a:pt x="8" y="9"/>
                      </a:lnTo>
                      <a:lnTo>
                        <a:pt x="3" y="18"/>
                      </a:lnTo>
                      <a:lnTo>
                        <a:pt x="0" y="30"/>
                      </a:lnTo>
                      <a:lnTo>
                        <a:pt x="3" y="42"/>
                      </a:lnTo>
                      <a:lnTo>
                        <a:pt x="10" y="51"/>
                      </a:lnTo>
                      <a:lnTo>
                        <a:pt x="18" y="56"/>
                      </a:lnTo>
                      <a:lnTo>
                        <a:pt x="28" y="59"/>
                      </a:lnTo>
                      <a:lnTo>
                        <a:pt x="39" y="56"/>
                      </a:lnTo>
                      <a:lnTo>
                        <a:pt x="45" y="51"/>
                      </a:lnTo>
                      <a:lnTo>
                        <a:pt x="48" y="46"/>
                      </a:lnTo>
                      <a:lnTo>
                        <a:pt x="49" y="42"/>
                      </a:lnTo>
                      <a:lnTo>
                        <a:pt x="48" y="40"/>
                      </a:lnTo>
                      <a:lnTo>
                        <a:pt x="46" y="42"/>
                      </a:lnTo>
                      <a:lnTo>
                        <a:pt x="44" y="47"/>
                      </a:lnTo>
                      <a:lnTo>
                        <a:pt x="41" y="51"/>
                      </a:lnTo>
                      <a:lnTo>
                        <a:pt x="39" y="53"/>
                      </a:lnTo>
                      <a:lnTo>
                        <a:pt x="36" y="55"/>
                      </a:lnTo>
                      <a:lnTo>
                        <a:pt x="32" y="56"/>
                      </a:lnTo>
                      <a:lnTo>
                        <a:pt x="29" y="56"/>
                      </a:lnTo>
                      <a:lnTo>
                        <a:pt x="25" y="55"/>
                      </a:lnTo>
                      <a:lnTo>
                        <a:pt x="20" y="53"/>
                      </a:lnTo>
                      <a:lnTo>
                        <a:pt x="16" y="48"/>
                      </a:lnTo>
                      <a:lnTo>
                        <a:pt x="12" y="42"/>
                      </a:lnTo>
                      <a:lnTo>
                        <a:pt x="11" y="30"/>
                      </a:lnTo>
                      <a:lnTo>
                        <a:pt x="11" y="27"/>
                      </a:lnTo>
                      <a:lnTo>
                        <a:pt x="46" y="27"/>
                      </a:lnTo>
                      <a:close/>
                      <a:moveTo>
                        <a:pt x="11" y="25"/>
                      </a:moveTo>
                      <a:lnTo>
                        <a:pt x="14" y="13"/>
                      </a:lnTo>
                      <a:lnTo>
                        <a:pt x="18" y="6"/>
                      </a:lnTo>
                      <a:lnTo>
                        <a:pt x="23" y="3"/>
                      </a:lnTo>
                      <a:lnTo>
                        <a:pt x="27" y="2"/>
                      </a:lnTo>
                      <a:lnTo>
                        <a:pt x="33" y="5"/>
                      </a:lnTo>
                      <a:lnTo>
                        <a:pt x="39" y="9"/>
                      </a:lnTo>
                      <a:lnTo>
                        <a:pt x="40" y="15"/>
                      </a:lnTo>
                      <a:lnTo>
                        <a:pt x="41" y="21"/>
                      </a:lnTo>
                      <a:lnTo>
                        <a:pt x="41" y="25"/>
                      </a:lnTo>
                      <a:lnTo>
                        <a:pt x="11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01" name="Freeform 161"/>
                <p:cNvSpPr>
                  <a:spLocks/>
                </p:cNvSpPr>
                <p:nvPr/>
              </p:nvSpPr>
              <p:spPr bwMode="auto">
                <a:xfrm>
                  <a:off x="3242" y="2586"/>
                  <a:ext cx="61" cy="57"/>
                </a:xfrm>
                <a:custGeom>
                  <a:avLst/>
                  <a:gdLst/>
                  <a:ahLst/>
                  <a:cxnLst>
                    <a:cxn ang="0">
                      <a:pos x="49" y="12"/>
                    </a:cxn>
                    <a:cxn ang="0">
                      <a:pos x="51" y="11"/>
                    </a:cxn>
                    <a:cxn ang="0">
                      <a:pos x="51" y="8"/>
                    </a:cxn>
                    <a:cxn ang="0">
                      <a:pos x="52" y="7"/>
                    </a:cxn>
                    <a:cxn ang="0">
                      <a:pos x="57" y="4"/>
                    </a:cxn>
                    <a:cxn ang="0">
                      <a:pos x="61" y="4"/>
                    </a:cxn>
                    <a:cxn ang="0">
                      <a:pos x="61" y="0"/>
                    </a:cxn>
                    <a:cxn ang="0">
                      <a:pos x="42" y="0"/>
                    </a:cxn>
                    <a:cxn ang="0">
                      <a:pos x="42" y="4"/>
                    </a:cxn>
                    <a:cxn ang="0">
                      <a:pos x="44" y="4"/>
                    </a:cxn>
                    <a:cxn ang="0">
                      <a:pos x="47" y="7"/>
                    </a:cxn>
                    <a:cxn ang="0">
                      <a:pos x="47" y="12"/>
                    </a:cxn>
                    <a:cxn ang="0">
                      <a:pos x="34" y="46"/>
                    </a:cxn>
                    <a:cxn ang="0">
                      <a:pos x="19" y="9"/>
                    </a:cxn>
                    <a:cxn ang="0">
                      <a:pos x="18" y="8"/>
                    </a:cxn>
                    <a:cxn ang="0">
                      <a:pos x="18" y="5"/>
                    </a:cxn>
                    <a:cxn ang="0">
                      <a:pos x="19" y="4"/>
                    </a:cxn>
                    <a:cxn ang="0">
                      <a:pos x="25" y="4"/>
                    </a:cxn>
                    <a:cxn ang="0">
                      <a:pos x="25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6" y="4"/>
                    </a:cxn>
                    <a:cxn ang="0">
                      <a:pos x="9" y="5"/>
                    </a:cxn>
                    <a:cxn ang="0">
                      <a:pos x="10" y="8"/>
                    </a:cxn>
                    <a:cxn ang="0">
                      <a:pos x="28" y="54"/>
                    </a:cxn>
                    <a:cxn ang="0">
                      <a:pos x="28" y="57"/>
                    </a:cxn>
                    <a:cxn ang="0">
                      <a:pos x="31" y="57"/>
                    </a:cxn>
                    <a:cxn ang="0">
                      <a:pos x="32" y="55"/>
                    </a:cxn>
                    <a:cxn ang="0">
                      <a:pos x="32" y="54"/>
                    </a:cxn>
                    <a:cxn ang="0">
                      <a:pos x="49" y="12"/>
                    </a:cxn>
                  </a:cxnLst>
                  <a:rect l="0" t="0" r="r" b="b"/>
                  <a:pathLst>
                    <a:path w="61" h="57">
                      <a:moveTo>
                        <a:pt x="49" y="12"/>
                      </a:moveTo>
                      <a:lnTo>
                        <a:pt x="51" y="11"/>
                      </a:lnTo>
                      <a:lnTo>
                        <a:pt x="51" y="8"/>
                      </a:lnTo>
                      <a:lnTo>
                        <a:pt x="52" y="7"/>
                      </a:lnTo>
                      <a:lnTo>
                        <a:pt x="57" y="4"/>
                      </a:lnTo>
                      <a:lnTo>
                        <a:pt x="61" y="4"/>
                      </a:lnTo>
                      <a:lnTo>
                        <a:pt x="61" y="0"/>
                      </a:lnTo>
                      <a:lnTo>
                        <a:pt x="42" y="0"/>
                      </a:lnTo>
                      <a:lnTo>
                        <a:pt x="42" y="4"/>
                      </a:lnTo>
                      <a:lnTo>
                        <a:pt x="44" y="4"/>
                      </a:lnTo>
                      <a:lnTo>
                        <a:pt x="47" y="7"/>
                      </a:lnTo>
                      <a:lnTo>
                        <a:pt x="47" y="12"/>
                      </a:lnTo>
                      <a:lnTo>
                        <a:pt x="34" y="46"/>
                      </a:lnTo>
                      <a:lnTo>
                        <a:pt x="19" y="9"/>
                      </a:lnTo>
                      <a:lnTo>
                        <a:pt x="18" y="8"/>
                      </a:lnTo>
                      <a:lnTo>
                        <a:pt x="18" y="5"/>
                      </a:lnTo>
                      <a:lnTo>
                        <a:pt x="19" y="4"/>
                      </a:lnTo>
                      <a:lnTo>
                        <a:pt x="25" y="4"/>
                      </a:lnTo>
                      <a:lnTo>
                        <a:pt x="25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6" y="4"/>
                      </a:lnTo>
                      <a:lnTo>
                        <a:pt x="9" y="5"/>
                      </a:lnTo>
                      <a:lnTo>
                        <a:pt x="10" y="8"/>
                      </a:lnTo>
                      <a:lnTo>
                        <a:pt x="28" y="54"/>
                      </a:lnTo>
                      <a:lnTo>
                        <a:pt x="28" y="57"/>
                      </a:lnTo>
                      <a:lnTo>
                        <a:pt x="31" y="57"/>
                      </a:lnTo>
                      <a:lnTo>
                        <a:pt x="32" y="55"/>
                      </a:lnTo>
                      <a:lnTo>
                        <a:pt x="32" y="54"/>
                      </a:lnTo>
                      <a:lnTo>
                        <a:pt x="49" y="12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02" name="Freeform 162"/>
                <p:cNvSpPr>
                  <a:spLocks noEditPoints="1"/>
                </p:cNvSpPr>
                <p:nvPr/>
              </p:nvSpPr>
              <p:spPr bwMode="auto">
                <a:xfrm>
                  <a:off x="3305" y="2584"/>
                  <a:ext cx="56" cy="59"/>
                </a:xfrm>
                <a:custGeom>
                  <a:avLst/>
                  <a:gdLst/>
                  <a:ahLst/>
                  <a:cxnLst>
                    <a:cxn ang="0">
                      <a:pos x="44" y="18"/>
                    </a:cxn>
                    <a:cxn ang="0">
                      <a:pos x="35" y="3"/>
                    </a:cxn>
                    <a:cxn ang="0">
                      <a:pos x="27" y="1"/>
                    </a:cxn>
                    <a:cxn ang="0">
                      <a:pos x="17" y="1"/>
                    </a:cxn>
                    <a:cxn ang="0">
                      <a:pos x="7" y="6"/>
                    </a:cxn>
                    <a:cxn ang="0">
                      <a:pos x="4" y="15"/>
                    </a:cxn>
                    <a:cxn ang="0">
                      <a:pos x="5" y="19"/>
                    </a:cxn>
                    <a:cxn ang="0">
                      <a:pos x="11" y="21"/>
                    </a:cxn>
                    <a:cxn ang="0">
                      <a:pos x="14" y="13"/>
                    </a:cxn>
                    <a:cxn ang="0">
                      <a:pos x="7" y="10"/>
                    </a:cxn>
                    <a:cxn ang="0">
                      <a:pos x="22" y="2"/>
                    </a:cxn>
                    <a:cxn ang="0">
                      <a:pos x="28" y="3"/>
                    </a:cxn>
                    <a:cxn ang="0">
                      <a:pos x="34" y="10"/>
                    </a:cxn>
                    <a:cxn ang="0">
                      <a:pos x="35" y="25"/>
                    </a:cxn>
                    <a:cxn ang="0">
                      <a:pos x="7" y="31"/>
                    </a:cxn>
                    <a:cxn ang="0">
                      <a:pos x="0" y="46"/>
                    </a:cxn>
                    <a:cxn ang="0">
                      <a:pos x="2" y="52"/>
                    </a:cxn>
                    <a:cxn ang="0">
                      <a:pos x="17" y="59"/>
                    </a:cxn>
                    <a:cxn ang="0">
                      <a:pos x="32" y="53"/>
                    </a:cxn>
                    <a:cxn ang="0">
                      <a:pos x="36" y="47"/>
                    </a:cxn>
                    <a:cxn ang="0">
                      <a:pos x="43" y="57"/>
                    </a:cxn>
                    <a:cxn ang="0">
                      <a:pos x="52" y="56"/>
                    </a:cxn>
                    <a:cxn ang="0">
                      <a:pos x="56" y="49"/>
                    </a:cxn>
                    <a:cxn ang="0">
                      <a:pos x="53" y="39"/>
                    </a:cxn>
                    <a:cxn ang="0">
                      <a:pos x="52" y="52"/>
                    </a:cxn>
                    <a:cxn ang="0">
                      <a:pos x="47" y="53"/>
                    </a:cxn>
                    <a:cxn ang="0">
                      <a:pos x="44" y="46"/>
                    </a:cxn>
                    <a:cxn ang="0">
                      <a:pos x="35" y="39"/>
                    </a:cxn>
                    <a:cxn ang="0">
                      <a:pos x="34" y="48"/>
                    </a:cxn>
                    <a:cxn ang="0">
                      <a:pos x="23" y="56"/>
                    </a:cxn>
                    <a:cxn ang="0">
                      <a:pos x="13" y="53"/>
                    </a:cxn>
                    <a:cxn ang="0">
                      <a:pos x="9" y="46"/>
                    </a:cxn>
                    <a:cxn ang="0">
                      <a:pos x="17" y="31"/>
                    </a:cxn>
                    <a:cxn ang="0">
                      <a:pos x="31" y="27"/>
                    </a:cxn>
                    <a:cxn ang="0">
                      <a:pos x="35" y="39"/>
                    </a:cxn>
                  </a:cxnLst>
                  <a:rect l="0" t="0" r="r" b="b"/>
                  <a:pathLst>
                    <a:path w="56" h="59">
                      <a:moveTo>
                        <a:pt x="44" y="23"/>
                      </a:moveTo>
                      <a:lnTo>
                        <a:pt x="44" y="18"/>
                      </a:lnTo>
                      <a:lnTo>
                        <a:pt x="42" y="10"/>
                      </a:lnTo>
                      <a:lnTo>
                        <a:pt x="35" y="3"/>
                      </a:lnTo>
                      <a:lnTo>
                        <a:pt x="31" y="1"/>
                      </a:lnTo>
                      <a:lnTo>
                        <a:pt x="27" y="1"/>
                      </a:lnTo>
                      <a:lnTo>
                        <a:pt x="22" y="0"/>
                      </a:lnTo>
                      <a:lnTo>
                        <a:pt x="17" y="1"/>
                      </a:lnTo>
                      <a:lnTo>
                        <a:pt x="11" y="3"/>
                      </a:lnTo>
                      <a:lnTo>
                        <a:pt x="7" y="6"/>
                      </a:lnTo>
                      <a:lnTo>
                        <a:pt x="5" y="10"/>
                      </a:lnTo>
                      <a:lnTo>
                        <a:pt x="4" y="15"/>
                      </a:lnTo>
                      <a:lnTo>
                        <a:pt x="4" y="18"/>
                      </a:lnTo>
                      <a:lnTo>
                        <a:pt x="5" y="19"/>
                      </a:lnTo>
                      <a:lnTo>
                        <a:pt x="7" y="21"/>
                      </a:lnTo>
                      <a:lnTo>
                        <a:pt x="11" y="21"/>
                      </a:lnTo>
                      <a:lnTo>
                        <a:pt x="14" y="18"/>
                      </a:lnTo>
                      <a:lnTo>
                        <a:pt x="14" y="13"/>
                      </a:lnTo>
                      <a:lnTo>
                        <a:pt x="11" y="10"/>
                      </a:lnTo>
                      <a:lnTo>
                        <a:pt x="7" y="10"/>
                      </a:lnTo>
                      <a:lnTo>
                        <a:pt x="10" y="6"/>
                      </a:lnTo>
                      <a:lnTo>
                        <a:pt x="22" y="2"/>
                      </a:lnTo>
                      <a:lnTo>
                        <a:pt x="25" y="2"/>
                      </a:lnTo>
                      <a:lnTo>
                        <a:pt x="28" y="3"/>
                      </a:lnTo>
                      <a:lnTo>
                        <a:pt x="31" y="6"/>
                      </a:lnTo>
                      <a:lnTo>
                        <a:pt x="34" y="10"/>
                      </a:lnTo>
                      <a:lnTo>
                        <a:pt x="35" y="14"/>
                      </a:lnTo>
                      <a:lnTo>
                        <a:pt x="35" y="25"/>
                      </a:lnTo>
                      <a:lnTo>
                        <a:pt x="19" y="26"/>
                      </a:lnTo>
                      <a:lnTo>
                        <a:pt x="7" y="31"/>
                      </a:lnTo>
                      <a:lnTo>
                        <a:pt x="2" y="38"/>
                      </a:lnTo>
                      <a:lnTo>
                        <a:pt x="0" y="46"/>
                      </a:lnTo>
                      <a:lnTo>
                        <a:pt x="1" y="49"/>
                      </a:lnTo>
                      <a:lnTo>
                        <a:pt x="2" y="52"/>
                      </a:lnTo>
                      <a:lnTo>
                        <a:pt x="5" y="55"/>
                      </a:lnTo>
                      <a:lnTo>
                        <a:pt x="17" y="59"/>
                      </a:lnTo>
                      <a:lnTo>
                        <a:pt x="25" y="59"/>
                      </a:lnTo>
                      <a:lnTo>
                        <a:pt x="32" y="53"/>
                      </a:lnTo>
                      <a:lnTo>
                        <a:pt x="35" y="51"/>
                      </a:lnTo>
                      <a:lnTo>
                        <a:pt x="36" y="47"/>
                      </a:lnTo>
                      <a:lnTo>
                        <a:pt x="39" y="55"/>
                      </a:lnTo>
                      <a:lnTo>
                        <a:pt x="43" y="57"/>
                      </a:lnTo>
                      <a:lnTo>
                        <a:pt x="49" y="57"/>
                      </a:lnTo>
                      <a:lnTo>
                        <a:pt x="52" y="56"/>
                      </a:lnTo>
                      <a:lnTo>
                        <a:pt x="55" y="53"/>
                      </a:lnTo>
                      <a:lnTo>
                        <a:pt x="56" y="49"/>
                      </a:lnTo>
                      <a:lnTo>
                        <a:pt x="56" y="39"/>
                      </a:lnTo>
                      <a:lnTo>
                        <a:pt x="53" y="39"/>
                      </a:lnTo>
                      <a:lnTo>
                        <a:pt x="53" y="49"/>
                      </a:lnTo>
                      <a:lnTo>
                        <a:pt x="52" y="52"/>
                      </a:lnTo>
                      <a:lnTo>
                        <a:pt x="49" y="55"/>
                      </a:lnTo>
                      <a:lnTo>
                        <a:pt x="47" y="53"/>
                      </a:lnTo>
                      <a:lnTo>
                        <a:pt x="44" y="51"/>
                      </a:lnTo>
                      <a:lnTo>
                        <a:pt x="44" y="46"/>
                      </a:lnTo>
                      <a:lnTo>
                        <a:pt x="44" y="23"/>
                      </a:lnTo>
                      <a:close/>
                      <a:moveTo>
                        <a:pt x="35" y="39"/>
                      </a:moveTo>
                      <a:lnTo>
                        <a:pt x="35" y="44"/>
                      </a:lnTo>
                      <a:lnTo>
                        <a:pt x="34" y="48"/>
                      </a:lnTo>
                      <a:lnTo>
                        <a:pt x="28" y="53"/>
                      </a:lnTo>
                      <a:lnTo>
                        <a:pt x="23" y="56"/>
                      </a:lnTo>
                      <a:lnTo>
                        <a:pt x="21" y="56"/>
                      </a:lnTo>
                      <a:lnTo>
                        <a:pt x="13" y="53"/>
                      </a:lnTo>
                      <a:lnTo>
                        <a:pt x="10" y="49"/>
                      </a:lnTo>
                      <a:lnTo>
                        <a:pt x="9" y="46"/>
                      </a:lnTo>
                      <a:lnTo>
                        <a:pt x="11" y="36"/>
                      </a:lnTo>
                      <a:lnTo>
                        <a:pt x="17" y="31"/>
                      </a:lnTo>
                      <a:lnTo>
                        <a:pt x="25" y="28"/>
                      </a:lnTo>
                      <a:lnTo>
                        <a:pt x="31" y="27"/>
                      </a:lnTo>
                      <a:lnTo>
                        <a:pt x="35" y="27"/>
                      </a:lnTo>
                      <a:lnTo>
                        <a:pt x="35" y="39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03" name="Freeform 163"/>
                <p:cNvSpPr>
                  <a:spLocks/>
                </p:cNvSpPr>
                <p:nvPr/>
              </p:nvSpPr>
              <p:spPr bwMode="auto">
                <a:xfrm>
                  <a:off x="3366" y="2585"/>
                  <a:ext cx="63" cy="56"/>
                </a:xfrm>
                <a:custGeom>
                  <a:avLst/>
                  <a:gdLst/>
                  <a:ahLst/>
                  <a:cxnLst>
                    <a:cxn ang="0">
                      <a:pos x="53" y="25"/>
                    </a:cxn>
                    <a:cxn ang="0">
                      <a:pos x="53" y="10"/>
                    </a:cxn>
                    <a:cxn ang="0">
                      <a:pos x="50" y="5"/>
                    </a:cxn>
                    <a:cxn ang="0">
                      <a:pos x="48" y="2"/>
                    </a:cxn>
                    <a:cxn ang="0">
                      <a:pos x="40" y="0"/>
                    </a:cxn>
                    <a:cxn ang="0">
                      <a:pos x="30" y="0"/>
                    </a:cxn>
                    <a:cxn ang="0">
                      <a:pos x="28" y="2"/>
                    </a:cxn>
                    <a:cxn ang="0">
                      <a:pos x="24" y="4"/>
                    </a:cxn>
                    <a:cxn ang="0">
                      <a:pos x="21" y="6"/>
                    </a:cxn>
                    <a:cxn ang="0">
                      <a:pos x="19" y="12"/>
                    </a:cxn>
                    <a:cxn ang="0">
                      <a:pos x="17" y="13"/>
                    </a:cxn>
                    <a:cxn ang="0">
                      <a:pos x="17" y="0"/>
                    </a:cxn>
                    <a:cxn ang="0">
                      <a:pos x="0" y="1"/>
                    </a:cxn>
                    <a:cxn ang="0">
                      <a:pos x="0" y="5"/>
                    </a:cxn>
                    <a:cxn ang="0">
                      <a:pos x="8" y="5"/>
                    </a:cxn>
                    <a:cxn ang="0">
                      <a:pos x="9" y="6"/>
                    </a:cxn>
                    <a:cxn ang="0">
                      <a:pos x="9" y="9"/>
                    </a:cxn>
                    <a:cxn ang="0">
                      <a:pos x="11" y="12"/>
                    </a:cxn>
                    <a:cxn ang="0">
                      <a:pos x="11" y="47"/>
                    </a:cxn>
                    <a:cxn ang="0">
                      <a:pos x="8" y="52"/>
                    </a:cxn>
                    <a:cxn ang="0">
                      <a:pos x="0" y="52"/>
                    </a:cxn>
                    <a:cxn ang="0">
                      <a:pos x="0" y="56"/>
                    </a:cxn>
                    <a:cxn ang="0">
                      <a:pos x="28" y="56"/>
                    </a:cxn>
                    <a:cxn ang="0">
                      <a:pos x="28" y="52"/>
                    </a:cxn>
                    <a:cxn ang="0">
                      <a:pos x="21" y="52"/>
                    </a:cxn>
                    <a:cxn ang="0">
                      <a:pos x="19" y="50"/>
                    </a:cxn>
                    <a:cxn ang="0">
                      <a:pos x="19" y="24"/>
                    </a:cxn>
                    <a:cxn ang="0">
                      <a:pos x="20" y="14"/>
                    </a:cxn>
                    <a:cxn ang="0">
                      <a:pos x="24" y="8"/>
                    </a:cxn>
                    <a:cxn ang="0">
                      <a:pos x="29" y="4"/>
                    </a:cxn>
                    <a:cxn ang="0">
                      <a:pos x="36" y="2"/>
                    </a:cxn>
                    <a:cxn ang="0">
                      <a:pos x="40" y="2"/>
                    </a:cxn>
                    <a:cxn ang="0">
                      <a:pos x="44" y="6"/>
                    </a:cxn>
                    <a:cxn ang="0">
                      <a:pos x="45" y="9"/>
                    </a:cxn>
                    <a:cxn ang="0">
                      <a:pos x="45" y="50"/>
                    </a:cxn>
                    <a:cxn ang="0">
                      <a:pos x="42" y="52"/>
                    </a:cxn>
                    <a:cxn ang="0">
                      <a:pos x="36" y="52"/>
                    </a:cxn>
                    <a:cxn ang="0">
                      <a:pos x="36" y="56"/>
                    </a:cxn>
                    <a:cxn ang="0">
                      <a:pos x="63" y="56"/>
                    </a:cxn>
                    <a:cxn ang="0">
                      <a:pos x="63" y="52"/>
                    </a:cxn>
                    <a:cxn ang="0">
                      <a:pos x="55" y="52"/>
                    </a:cxn>
                    <a:cxn ang="0">
                      <a:pos x="54" y="51"/>
                    </a:cxn>
                    <a:cxn ang="0">
                      <a:pos x="53" y="48"/>
                    </a:cxn>
                    <a:cxn ang="0">
                      <a:pos x="53" y="25"/>
                    </a:cxn>
                  </a:cxnLst>
                  <a:rect l="0" t="0" r="r" b="b"/>
                  <a:pathLst>
                    <a:path w="63" h="56">
                      <a:moveTo>
                        <a:pt x="53" y="25"/>
                      </a:moveTo>
                      <a:lnTo>
                        <a:pt x="53" y="10"/>
                      </a:lnTo>
                      <a:lnTo>
                        <a:pt x="50" y="5"/>
                      </a:lnTo>
                      <a:lnTo>
                        <a:pt x="48" y="2"/>
                      </a:lnTo>
                      <a:lnTo>
                        <a:pt x="40" y="0"/>
                      </a:lnTo>
                      <a:lnTo>
                        <a:pt x="30" y="0"/>
                      </a:lnTo>
                      <a:lnTo>
                        <a:pt x="28" y="2"/>
                      </a:lnTo>
                      <a:lnTo>
                        <a:pt x="24" y="4"/>
                      </a:lnTo>
                      <a:lnTo>
                        <a:pt x="21" y="6"/>
                      </a:lnTo>
                      <a:lnTo>
                        <a:pt x="19" y="12"/>
                      </a:lnTo>
                      <a:lnTo>
                        <a:pt x="17" y="13"/>
                      </a:lnTo>
                      <a:lnTo>
                        <a:pt x="17" y="0"/>
                      </a:lnTo>
                      <a:lnTo>
                        <a:pt x="0" y="1"/>
                      </a:lnTo>
                      <a:lnTo>
                        <a:pt x="0" y="5"/>
                      </a:lnTo>
                      <a:lnTo>
                        <a:pt x="8" y="5"/>
                      </a:lnTo>
                      <a:lnTo>
                        <a:pt x="9" y="6"/>
                      </a:lnTo>
                      <a:lnTo>
                        <a:pt x="9" y="9"/>
                      </a:lnTo>
                      <a:lnTo>
                        <a:pt x="11" y="12"/>
                      </a:lnTo>
                      <a:lnTo>
                        <a:pt x="11" y="47"/>
                      </a:lnTo>
                      <a:lnTo>
                        <a:pt x="8" y="52"/>
                      </a:lnTo>
                      <a:lnTo>
                        <a:pt x="0" y="52"/>
                      </a:lnTo>
                      <a:lnTo>
                        <a:pt x="0" y="56"/>
                      </a:lnTo>
                      <a:lnTo>
                        <a:pt x="28" y="56"/>
                      </a:lnTo>
                      <a:lnTo>
                        <a:pt x="28" y="52"/>
                      </a:lnTo>
                      <a:lnTo>
                        <a:pt x="21" y="52"/>
                      </a:lnTo>
                      <a:lnTo>
                        <a:pt x="19" y="50"/>
                      </a:lnTo>
                      <a:lnTo>
                        <a:pt x="19" y="24"/>
                      </a:lnTo>
                      <a:lnTo>
                        <a:pt x="20" y="14"/>
                      </a:lnTo>
                      <a:lnTo>
                        <a:pt x="24" y="8"/>
                      </a:lnTo>
                      <a:lnTo>
                        <a:pt x="29" y="4"/>
                      </a:lnTo>
                      <a:lnTo>
                        <a:pt x="36" y="2"/>
                      </a:lnTo>
                      <a:lnTo>
                        <a:pt x="40" y="2"/>
                      </a:lnTo>
                      <a:lnTo>
                        <a:pt x="44" y="6"/>
                      </a:lnTo>
                      <a:lnTo>
                        <a:pt x="45" y="9"/>
                      </a:lnTo>
                      <a:lnTo>
                        <a:pt x="45" y="50"/>
                      </a:lnTo>
                      <a:lnTo>
                        <a:pt x="42" y="52"/>
                      </a:lnTo>
                      <a:lnTo>
                        <a:pt x="36" y="52"/>
                      </a:lnTo>
                      <a:lnTo>
                        <a:pt x="36" y="56"/>
                      </a:lnTo>
                      <a:lnTo>
                        <a:pt x="63" y="56"/>
                      </a:lnTo>
                      <a:lnTo>
                        <a:pt x="63" y="52"/>
                      </a:lnTo>
                      <a:lnTo>
                        <a:pt x="55" y="52"/>
                      </a:lnTo>
                      <a:lnTo>
                        <a:pt x="54" y="51"/>
                      </a:lnTo>
                      <a:lnTo>
                        <a:pt x="53" y="48"/>
                      </a:lnTo>
                      <a:lnTo>
                        <a:pt x="53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04" name="Freeform 164"/>
                <p:cNvSpPr>
                  <a:spLocks/>
                </p:cNvSpPr>
                <p:nvPr/>
              </p:nvSpPr>
              <p:spPr bwMode="auto">
                <a:xfrm>
                  <a:off x="3431" y="2563"/>
                  <a:ext cx="39" cy="80"/>
                </a:xfrm>
                <a:custGeom>
                  <a:avLst/>
                  <a:gdLst/>
                  <a:ahLst/>
                  <a:cxnLst>
                    <a:cxn ang="0">
                      <a:pos x="18" y="27"/>
                    </a:cxn>
                    <a:cxn ang="0">
                      <a:pos x="36" y="27"/>
                    </a:cxn>
                    <a:cxn ang="0">
                      <a:pos x="36" y="23"/>
                    </a:cxn>
                    <a:cxn ang="0">
                      <a:pos x="18" y="23"/>
                    </a:cxn>
                    <a:cxn ang="0">
                      <a:pos x="18" y="0"/>
                    </a:cxn>
                    <a:cxn ang="0">
                      <a:pos x="15" y="0"/>
                    </a:cxn>
                    <a:cxn ang="0">
                      <a:pos x="14" y="9"/>
                    </a:cxn>
                    <a:cxn ang="0">
                      <a:pos x="11" y="17"/>
                    </a:cxn>
                    <a:cxn ang="0">
                      <a:pos x="6" y="22"/>
                    </a:cxn>
                    <a:cxn ang="0">
                      <a:pos x="0" y="24"/>
                    </a:cxn>
                    <a:cxn ang="0">
                      <a:pos x="0" y="27"/>
                    </a:cxn>
                    <a:cxn ang="0">
                      <a:pos x="10" y="27"/>
                    </a:cxn>
                    <a:cxn ang="0">
                      <a:pos x="10" y="68"/>
                    </a:cxn>
                    <a:cxn ang="0">
                      <a:pos x="13" y="72"/>
                    </a:cxn>
                    <a:cxn ang="0">
                      <a:pos x="14" y="76"/>
                    </a:cxn>
                    <a:cxn ang="0">
                      <a:pos x="17" y="77"/>
                    </a:cxn>
                    <a:cxn ang="0">
                      <a:pos x="21" y="78"/>
                    </a:cxn>
                    <a:cxn ang="0">
                      <a:pos x="23" y="80"/>
                    </a:cxn>
                    <a:cxn ang="0">
                      <a:pos x="31" y="80"/>
                    </a:cxn>
                    <a:cxn ang="0">
                      <a:pos x="36" y="74"/>
                    </a:cxn>
                    <a:cxn ang="0">
                      <a:pos x="39" y="67"/>
                    </a:cxn>
                    <a:cxn ang="0">
                      <a:pos x="39" y="55"/>
                    </a:cxn>
                    <a:cxn ang="0">
                      <a:pos x="36" y="55"/>
                    </a:cxn>
                    <a:cxn ang="0">
                      <a:pos x="36" y="63"/>
                    </a:cxn>
                    <a:cxn ang="0">
                      <a:pos x="35" y="69"/>
                    </a:cxn>
                    <a:cxn ang="0">
                      <a:pos x="34" y="73"/>
                    </a:cxn>
                    <a:cxn ang="0">
                      <a:pos x="31" y="76"/>
                    </a:cxn>
                    <a:cxn ang="0">
                      <a:pos x="27" y="77"/>
                    </a:cxn>
                    <a:cxn ang="0">
                      <a:pos x="22" y="74"/>
                    </a:cxn>
                    <a:cxn ang="0">
                      <a:pos x="19" y="69"/>
                    </a:cxn>
                    <a:cxn ang="0">
                      <a:pos x="19" y="67"/>
                    </a:cxn>
                    <a:cxn ang="0">
                      <a:pos x="18" y="64"/>
                    </a:cxn>
                    <a:cxn ang="0">
                      <a:pos x="18" y="63"/>
                    </a:cxn>
                    <a:cxn ang="0">
                      <a:pos x="18" y="27"/>
                    </a:cxn>
                  </a:cxnLst>
                  <a:rect l="0" t="0" r="r" b="b"/>
                  <a:pathLst>
                    <a:path w="39" h="80">
                      <a:moveTo>
                        <a:pt x="18" y="27"/>
                      </a:moveTo>
                      <a:lnTo>
                        <a:pt x="36" y="27"/>
                      </a:lnTo>
                      <a:lnTo>
                        <a:pt x="36" y="23"/>
                      </a:lnTo>
                      <a:lnTo>
                        <a:pt x="18" y="23"/>
                      </a:lnTo>
                      <a:lnTo>
                        <a:pt x="18" y="0"/>
                      </a:lnTo>
                      <a:lnTo>
                        <a:pt x="15" y="0"/>
                      </a:lnTo>
                      <a:lnTo>
                        <a:pt x="14" y="9"/>
                      </a:lnTo>
                      <a:lnTo>
                        <a:pt x="11" y="17"/>
                      </a:lnTo>
                      <a:lnTo>
                        <a:pt x="6" y="22"/>
                      </a:lnTo>
                      <a:lnTo>
                        <a:pt x="0" y="24"/>
                      </a:lnTo>
                      <a:lnTo>
                        <a:pt x="0" y="27"/>
                      </a:lnTo>
                      <a:lnTo>
                        <a:pt x="10" y="27"/>
                      </a:lnTo>
                      <a:lnTo>
                        <a:pt x="10" y="68"/>
                      </a:lnTo>
                      <a:lnTo>
                        <a:pt x="13" y="72"/>
                      </a:lnTo>
                      <a:lnTo>
                        <a:pt x="14" y="76"/>
                      </a:lnTo>
                      <a:lnTo>
                        <a:pt x="17" y="77"/>
                      </a:lnTo>
                      <a:lnTo>
                        <a:pt x="21" y="78"/>
                      </a:lnTo>
                      <a:lnTo>
                        <a:pt x="23" y="80"/>
                      </a:lnTo>
                      <a:lnTo>
                        <a:pt x="31" y="80"/>
                      </a:lnTo>
                      <a:lnTo>
                        <a:pt x="36" y="74"/>
                      </a:lnTo>
                      <a:lnTo>
                        <a:pt x="39" y="67"/>
                      </a:lnTo>
                      <a:lnTo>
                        <a:pt x="39" y="55"/>
                      </a:lnTo>
                      <a:lnTo>
                        <a:pt x="36" y="55"/>
                      </a:lnTo>
                      <a:lnTo>
                        <a:pt x="36" y="63"/>
                      </a:lnTo>
                      <a:lnTo>
                        <a:pt x="35" y="69"/>
                      </a:lnTo>
                      <a:lnTo>
                        <a:pt x="34" y="73"/>
                      </a:lnTo>
                      <a:lnTo>
                        <a:pt x="31" y="76"/>
                      </a:lnTo>
                      <a:lnTo>
                        <a:pt x="27" y="77"/>
                      </a:lnTo>
                      <a:lnTo>
                        <a:pt x="22" y="74"/>
                      </a:lnTo>
                      <a:lnTo>
                        <a:pt x="19" y="69"/>
                      </a:lnTo>
                      <a:lnTo>
                        <a:pt x="19" y="67"/>
                      </a:lnTo>
                      <a:lnTo>
                        <a:pt x="18" y="64"/>
                      </a:lnTo>
                      <a:lnTo>
                        <a:pt x="18" y="63"/>
                      </a:lnTo>
                      <a:lnTo>
                        <a:pt x="18" y="27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05" name="Freeform 165"/>
                <p:cNvSpPr>
                  <a:spLocks/>
                </p:cNvSpPr>
                <p:nvPr/>
              </p:nvSpPr>
              <p:spPr bwMode="auto">
                <a:xfrm>
                  <a:off x="3523" y="2551"/>
                  <a:ext cx="39" cy="90"/>
                </a:xfrm>
                <a:custGeom>
                  <a:avLst/>
                  <a:gdLst/>
                  <a:ahLst/>
                  <a:cxnLst>
                    <a:cxn ang="0">
                      <a:pos x="18" y="39"/>
                    </a:cxn>
                    <a:cxn ang="0">
                      <a:pos x="32" y="39"/>
                    </a:cxn>
                    <a:cxn ang="0">
                      <a:pos x="32" y="35"/>
                    </a:cxn>
                    <a:cxn ang="0">
                      <a:pos x="18" y="35"/>
                    </a:cxn>
                    <a:cxn ang="0">
                      <a:pos x="18" y="14"/>
                    </a:cxn>
                    <a:cxn ang="0">
                      <a:pos x="21" y="6"/>
                    </a:cxn>
                    <a:cxn ang="0">
                      <a:pos x="23" y="5"/>
                    </a:cxn>
                    <a:cxn ang="0">
                      <a:pos x="26" y="2"/>
                    </a:cxn>
                    <a:cxn ang="0">
                      <a:pos x="31" y="2"/>
                    </a:cxn>
                    <a:cxn ang="0">
                      <a:pos x="34" y="4"/>
                    </a:cxn>
                    <a:cxn ang="0">
                      <a:pos x="32" y="4"/>
                    </a:cxn>
                    <a:cxn ang="0">
                      <a:pos x="30" y="6"/>
                    </a:cxn>
                    <a:cxn ang="0">
                      <a:pos x="30" y="12"/>
                    </a:cxn>
                    <a:cxn ang="0">
                      <a:pos x="32" y="13"/>
                    </a:cxn>
                    <a:cxn ang="0">
                      <a:pos x="38" y="13"/>
                    </a:cxn>
                    <a:cxn ang="0">
                      <a:pos x="39" y="12"/>
                    </a:cxn>
                    <a:cxn ang="0">
                      <a:pos x="39" y="5"/>
                    </a:cxn>
                    <a:cxn ang="0">
                      <a:pos x="36" y="2"/>
                    </a:cxn>
                    <a:cxn ang="0">
                      <a:pos x="34" y="1"/>
                    </a:cxn>
                    <a:cxn ang="0">
                      <a:pos x="28" y="0"/>
                    </a:cxn>
                    <a:cxn ang="0">
                      <a:pos x="24" y="0"/>
                    </a:cxn>
                    <a:cxn ang="0">
                      <a:pos x="21" y="1"/>
                    </a:cxn>
                    <a:cxn ang="0">
                      <a:pos x="18" y="4"/>
                    </a:cxn>
                    <a:cxn ang="0">
                      <a:pos x="14" y="6"/>
                    </a:cxn>
                    <a:cxn ang="0">
                      <a:pos x="11" y="10"/>
                    </a:cxn>
                    <a:cxn ang="0">
                      <a:pos x="10" y="14"/>
                    </a:cxn>
                    <a:cxn ang="0">
                      <a:pos x="10" y="35"/>
                    </a:cxn>
                    <a:cxn ang="0">
                      <a:pos x="0" y="35"/>
                    </a:cxn>
                    <a:cxn ang="0">
                      <a:pos x="0" y="39"/>
                    </a:cxn>
                    <a:cxn ang="0">
                      <a:pos x="10" y="39"/>
                    </a:cxn>
                    <a:cxn ang="0">
                      <a:pos x="10" y="84"/>
                    </a:cxn>
                    <a:cxn ang="0">
                      <a:pos x="7" y="86"/>
                    </a:cxn>
                    <a:cxn ang="0">
                      <a:pos x="0" y="86"/>
                    </a:cxn>
                    <a:cxn ang="0">
                      <a:pos x="0" y="90"/>
                    </a:cxn>
                    <a:cxn ang="0">
                      <a:pos x="30" y="90"/>
                    </a:cxn>
                    <a:cxn ang="0">
                      <a:pos x="30" y="86"/>
                    </a:cxn>
                    <a:cxn ang="0">
                      <a:pos x="19" y="86"/>
                    </a:cxn>
                    <a:cxn ang="0">
                      <a:pos x="18" y="85"/>
                    </a:cxn>
                    <a:cxn ang="0">
                      <a:pos x="18" y="81"/>
                    </a:cxn>
                    <a:cxn ang="0">
                      <a:pos x="18" y="39"/>
                    </a:cxn>
                  </a:cxnLst>
                  <a:rect l="0" t="0" r="r" b="b"/>
                  <a:pathLst>
                    <a:path w="39" h="90">
                      <a:moveTo>
                        <a:pt x="18" y="39"/>
                      </a:moveTo>
                      <a:lnTo>
                        <a:pt x="32" y="39"/>
                      </a:lnTo>
                      <a:lnTo>
                        <a:pt x="32" y="35"/>
                      </a:lnTo>
                      <a:lnTo>
                        <a:pt x="18" y="35"/>
                      </a:lnTo>
                      <a:lnTo>
                        <a:pt x="18" y="14"/>
                      </a:lnTo>
                      <a:lnTo>
                        <a:pt x="21" y="6"/>
                      </a:lnTo>
                      <a:lnTo>
                        <a:pt x="23" y="5"/>
                      </a:lnTo>
                      <a:lnTo>
                        <a:pt x="26" y="2"/>
                      </a:lnTo>
                      <a:lnTo>
                        <a:pt x="31" y="2"/>
                      </a:lnTo>
                      <a:lnTo>
                        <a:pt x="34" y="4"/>
                      </a:lnTo>
                      <a:lnTo>
                        <a:pt x="32" y="4"/>
                      </a:lnTo>
                      <a:lnTo>
                        <a:pt x="30" y="6"/>
                      </a:lnTo>
                      <a:lnTo>
                        <a:pt x="30" y="12"/>
                      </a:lnTo>
                      <a:lnTo>
                        <a:pt x="32" y="13"/>
                      </a:lnTo>
                      <a:lnTo>
                        <a:pt x="38" y="13"/>
                      </a:lnTo>
                      <a:lnTo>
                        <a:pt x="39" y="12"/>
                      </a:lnTo>
                      <a:lnTo>
                        <a:pt x="39" y="5"/>
                      </a:lnTo>
                      <a:lnTo>
                        <a:pt x="36" y="2"/>
                      </a:lnTo>
                      <a:lnTo>
                        <a:pt x="34" y="1"/>
                      </a:lnTo>
                      <a:lnTo>
                        <a:pt x="28" y="0"/>
                      </a:lnTo>
                      <a:lnTo>
                        <a:pt x="24" y="0"/>
                      </a:lnTo>
                      <a:lnTo>
                        <a:pt x="21" y="1"/>
                      </a:lnTo>
                      <a:lnTo>
                        <a:pt x="18" y="4"/>
                      </a:lnTo>
                      <a:lnTo>
                        <a:pt x="14" y="6"/>
                      </a:lnTo>
                      <a:lnTo>
                        <a:pt x="11" y="10"/>
                      </a:lnTo>
                      <a:lnTo>
                        <a:pt x="10" y="14"/>
                      </a:lnTo>
                      <a:lnTo>
                        <a:pt x="10" y="35"/>
                      </a:lnTo>
                      <a:lnTo>
                        <a:pt x="0" y="35"/>
                      </a:lnTo>
                      <a:lnTo>
                        <a:pt x="0" y="39"/>
                      </a:lnTo>
                      <a:lnTo>
                        <a:pt x="10" y="39"/>
                      </a:lnTo>
                      <a:lnTo>
                        <a:pt x="10" y="84"/>
                      </a:lnTo>
                      <a:lnTo>
                        <a:pt x="7" y="86"/>
                      </a:lnTo>
                      <a:lnTo>
                        <a:pt x="0" y="86"/>
                      </a:lnTo>
                      <a:lnTo>
                        <a:pt x="0" y="90"/>
                      </a:lnTo>
                      <a:lnTo>
                        <a:pt x="30" y="90"/>
                      </a:lnTo>
                      <a:lnTo>
                        <a:pt x="30" y="86"/>
                      </a:lnTo>
                      <a:lnTo>
                        <a:pt x="19" y="86"/>
                      </a:lnTo>
                      <a:lnTo>
                        <a:pt x="18" y="85"/>
                      </a:lnTo>
                      <a:lnTo>
                        <a:pt x="18" y="81"/>
                      </a:lnTo>
                      <a:lnTo>
                        <a:pt x="18" y="39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06" name="Freeform 166"/>
                <p:cNvSpPr>
                  <a:spLocks noEditPoints="1"/>
                </p:cNvSpPr>
                <p:nvPr/>
              </p:nvSpPr>
              <p:spPr bwMode="auto">
                <a:xfrm>
                  <a:off x="3561" y="2584"/>
                  <a:ext cx="55" cy="59"/>
                </a:xfrm>
                <a:custGeom>
                  <a:avLst/>
                  <a:gdLst/>
                  <a:ahLst/>
                  <a:cxnLst>
                    <a:cxn ang="0">
                      <a:pos x="55" y="30"/>
                    </a:cxn>
                    <a:cxn ang="0">
                      <a:pos x="52" y="18"/>
                    </a:cxn>
                    <a:cxn ang="0">
                      <a:pos x="47" y="9"/>
                    </a:cxn>
                    <a:cxn ang="0">
                      <a:pos x="38" y="2"/>
                    </a:cxn>
                    <a:cxn ang="0">
                      <a:pos x="27" y="0"/>
                    </a:cxn>
                    <a:cxn ang="0">
                      <a:pos x="17" y="2"/>
                    </a:cxn>
                    <a:cxn ang="0">
                      <a:pos x="7" y="9"/>
                    </a:cxn>
                    <a:cxn ang="0">
                      <a:pos x="2" y="18"/>
                    </a:cxn>
                    <a:cxn ang="0">
                      <a:pos x="0" y="30"/>
                    </a:cxn>
                    <a:cxn ang="0">
                      <a:pos x="2" y="42"/>
                    </a:cxn>
                    <a:cxn ang="0">
                      <a:pos x="7" y="51"/>
                    </a:cxn>
                    <a:cxn ang="0">
                      <a:pos x="17" y="56"/>
                    </a:cxn>
                    <a:cxn ang="0">
                      <a:pos x="27" y="59"/>
                    </a:cxn>
                    <a:cxn ang="0">
                      <a:pos x="38" y="56"/>
                    </a:cxn>
                    <a:cxn ang="0">
                      <a:pos x="47" y="51"/>
                    </a:cxn>
                    <a:cxn ang="0">
                      <a:pos x="53" y="42"/>
                    </a:cxn>
                    <a:cxn ang="0">
                      <a:pos x="55" y="30"/>
                    </a:cxn>
                    <a:cxn ang="0">
                      <a:pos x="27" y="56"/>
                    </a:cxn>
                    <a:cxn ang="0">
                      <a:pos x="23" y="56"/>
                    </a:cxn>
                    <a:cxn ang="0">
                      <a:pos x="21" y="53"/>
                    </a:cxn>
                    <a:cxn ang="0">
                      <a:pos x="17" y="51"/>
                    </a:cxn>
                    <a:cxn ang="0">
                      <a:pos x="13" y="47"/>
                    </a:cxn>
                    <a:cxn ang="0">
                      <a:pos x="11" y="43"/>
                    </a:cxn>
                    <a:cxn ang="0">
                      <a:pos x="10" y="38"/>
                    </a:cxn>
                    <a:cxn ang="0">
                      <a:pos x="10" y="19"/>
                    </a:cxn>
                    <a:cxn ang="0">
                      <a:pos x="11" y="15"/>
                    </a:cxn>
                    <a:cxn ang="0">
                      <a:pos x="14" y="10"/>
                    </a:cxn>
                    <a:cxn ang="0">
                      <a:pos x="17" y="6"/>
                    </a:cxn>
                    <a:cxn ang="0">
                      <a:pos x="21" y="5"/>
                    </a:cxn>
                    <a:cxn ang="0">
                      <a:pos x="23" y="3"/>
                    </a:cxn>
                    <a:cxn ang="0">
                      <a:pos x="27" y="2"/>
                    </a:cxn>
                    <a:cxn ang="0">
                      <a:pos x="39" y="6"/>
                    </a:cxn>
                    <a:cxn ang="0">
                      <a:pos x="42" y="10"/>
                    </a:cxn>
                    <a:cxn ang="0">
                      <a:pos x="44" y="15"/>
                    </a:cxn>
                    <a:cxn ang="0">
                      <a:pos x="44" y="19"/>
                    </a:cxn>
                    <a:cxn ang="0">
                      <a:pos x="46" y="25"/>
                    </a:cxn>
                    <a:cxn ang="0">
                      <a:pos x="46" y="32"/>
                    </a:cxn>
                    <a:cxn ang="0">
                      <a:pos x="44" y="38"/>
                    </a:cxn>
                    <a:cxn ang="0">
                      <a:pos x="44" y="43"/>
                    </a:cxn>
                    <a:cxn ang="0">
                      <a:pos x="39" y="51"/>
                    </a:cxn>
                    <a:cxn ang="0">
                      <a:pos x="35" y="53"/>
                    </a:cxn>
                    <a:cxn ang="0">
                      <a:pos x="27" y="56"/>
                    </a:cxn>
                  </a:cxnLst>
                  <a:rect l="0" t="0" r="r" b="b"/>
                  <a:pathLst>
                    <a:path w="55" h="59">
                      <a:moveTo>
                        <a:pt x="55" y="30"/>
                      </a:moveTo>
                      <a:lnTo>
                        <a:pt x="52" y="18"/>
                      </a:lnTo>
                      <a:lnTo>
                        <a:pt x="47" y="9"/>
                      </a:lnTo>
                      <a:lnTo>
                        <a:pt x="38" y="2"/>
                      </a:lnTo>
                      <a:lnTo>
                        <a:pt x="27" y="0"/>
                      </a:lnTo>
                      <a:lnTo>
                        <a:pt x="17" y="2"/>
                      </a:lnTo>
                      <a:lnTo>
                        <a:pt x="7" y="9"/>
                      </a:lnTo>
                      <a:lnTo>
                        <a:pt x="2" y="18"/>
                      </a:lnTo>
                      <a:lnTo>
                        <a:pt x="0" y="30"/>
                      </a:lnTo>
                      <a:lnTo>
                        <a:pt x="2" y="42"/>
                      </a:lnTo>
                      <a:lnTo>
                        <a:pt x="7" y="51"/>
                      </a:lnTo>
                      <a:lnTo>
                        <a:pt x="17" y="56"/>
                      </a:lnTo>
                      <a:lnTo>
                        <a:pt x="27" y="59"/>
                      </a:lnTo>
                      <a:lnTo>
                        <a:pt x="38" y="56"/>
                      </a:lnTo>
                      <a:lnTo>
                        <a:pt x="47" y="51"/>
                      </a:lnTo>
                      <a:lnTo>
                        <a:pt x="53" y="42"/>
                      </a:lnTo>
                      <a:lnTo>
                        <a:pt x="55" y="30"/>
                      </a:lnTo>
                      <a:close/>
                      <a:moveTo>
                        <a:pt x="27" y="56"/>
                      </a:moveTo>
                      <a:lnTo>
                        <a:pt x="23" y="56"/>
                      </a:lnTo>
                      <a:lnTo>
                        <a:pt x="21" y="53"/>
                      </a:lnTo>
                      <a:lnTo>
                        <a:pt x="17" y="51"/>
                      </a:lnTo>
                      <a:lnTo>
                        <a:pt x="13" y="47"/>
                      </a:lnTo>
                      <a:lnTo>
                        <a:pt x="11" y="43"/>
                      </a:lnTo>
                      <a:lnTo>
                        <a:pt x="10" y="38"/>
                      </a:lnTo>
                      <a:lnTo>
                        <a:pt x="10" y="19"/>
                      </a:lnTo>
                      <a:lnTo>
                        <a:pt x="11" y="15"/>
                      </a:lnTo>
                      <a:lnTo>
                        <a:pt x="14" y="10"/>
                      </a:lnTo>
                      <a:lnTo>
                        <a:pt x="17" y="6"/>
                      </a:lnTo>
                      <a:lnTo>
                        <a:pt x="21" y="5"/>
                      </a:lnTo>
                      <a:lnTo>
                        <a:pt x="23" y="3"/>
                      </a:lnTo>
                      <a:lnTo>
                        <a:pt x="27" y="2"/>
                      </a:lnTo>
                      <a:lnTo>
                        <a:pt x="39" y="6"/>
                      </a:lnTo>
                      <a:lnTo>
                        <a:pt x="42" y="10"/>
                      </a:lnTo>
                      <a:lnTo>
                        <a:pt x="44" y="15"/>
                      </a:lnTo>
                      <a:lnTo>
                        <a:pt x="44" y="19"/>
                      </a:lnTo>
                      <a:lnTo>
                        <a:pt x="46" y="25"/>
                      </a:lnTo>
                      <a:lnTo>
                        <a:pt x="46" y="32"/>
                      </a:lnTo>
                      <a:lnTo>
                        <a:pt x="44" y="38"/>
                      </a:lnTo>
                      <a:lnTo>
                        <a:pt x="44" y="43"/>
                      </a:lnTo>
                      <a:lnTo>
                        <a:pt x="39" y="51"/>
                      </a:lnTo>
                      <a:lnTo>
                        <a:pt x="35" y="53"/>
                      </a:lnTo>
                      <a:lnTo>
                        <a:pt x="27" y="56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07" name="Freeform 167"/>
                <p:cNvSpPr>
                  <a:spLocks/>
                </p:cNvSpPr>
                <p:nvPr/>
              </p:nvSpPr>
              <p:spPr bwMode="auto">
                <a:xfrm>
                  <a:off x="3624" y="2585"/>
                  <a:ext cx="42" cy="56"/>
                </a:xfrm>
                <a:custGeom>
                  <a:avLst/>
                  <a:gdLst/>
                  <a:ahLst/>
                  <a:cxnLst>
                    <a:cxn ang="0">
                      <a:pos x="18" y="26"/>
                    </a:cxn>
                    <a:cxn ang="0">
                      <a:pos x="18" y="17"/>
                    </a:cxn>
                    <a:cxn ang="0">
                      <a:pos x="22" y="9"/>
                    </a:cxn>
                    <a:cxn ang="0">
                      <a:pos x="26" y="4"/>
                    </a:cxn>
                    <a:cxn ang="0">
                      <a:pos x="32" y="2"/>
                    </a:cxn>
                    <a:cxn ang="0">
                      <a:pos x="34" y="2"/>
                    </a:cxn>
                    <a:cxn ang="0">
                      <a:pos x="31" y="5"/>
                    </a:cxn>
                    <a:cxn ang="0">
                      <a:pos x="31" y="10"/>
                    </a:cxn>
                    <a:cxn ang="0">
                      <a:pos x="32" y="12"/>
                    </a:cxn>
                    <a:cxn ang="0">
                      <a:pos x="38" y="12"/>
                    </a:cxn>
                    <a:cxn ang="0">
                      <a:pos x="40" y="10"/>
                    </a:cxn>
                    <a:cxn ang="0">
                      <a:pos x="40" y="9"/>
                    </a:cxn>
                    <a:cxn ang="0">
                      <a:pos x="42" y="8"/>
                    </a:cxn>
                    <a:cxn ang="0">
                      <a:pos x="39" y="2"/>
                    </a:cxn>
                    <a:cxn ang="0">
                      <a:pos x="36" y="0"/>
                    </a:cxn>
                    <a:cxn ang="0">
                      <a:pos x="28" y="0"/>
                    </a:cxn>
                    <a:cxn ang="0">
                      <a:pos x="25" y="2"/>
                    </a:cxn>
                    <a:cxn ang="0">
                      <a:pos x="19" y="8"/>
                    </a:cxn>
                    <a:cxn ang="0">
                      <a:pos x="18" y="10"/>
                    </a:cxn>
                    <a:cxn ang="0">
                      <a:pos x="18" y="13"/>
                    </a:cxn>
                    <a:cxn ang="0">
                      <a:pos x="17" y="14"/>
                    </a:cxn>
                    <a:cxn ang="0">
                      <a:pos x="17" y="0"/>
                    </a:cxn>
                    <a:cxn ang="0">
                      <a:pos x="0" y="1"/>
                    </a:cxn>
                    <a:cxn ang="0">
                      <a:pos x="0" y="5"/>
                    </a:cxn>
                    <a:cxn ang="0">
                      <a:pos x="6" y="5"/>
                    </a:cxn>
                    <a:cxn ang="0">
                      <a:pos x="9" y="6"/>
                    </a:cxn>
                    <a:cxn ang="0">
                      <a:pos x="9" y="51"/>
                    </a:cxn>
                    <a:cxn ang="0">
                      <a:pos x="6" y="52"/>
                    </a:cxn>
                    <a:cxn ang="0">
                      <a:pos x="0" y="52"/>
                    </a:cxn>
                    <a:cxn ang="0">
                      <a:pos x="0" y="56"/>
                    </a:cxn>
                    <a:cxn ang="0">
                      <a:pos x="30" y="56"/>
                    </a:cxn>
                    <a:cxn ang="0">
                      <a:pos x="30" y="52"/>
                    </a:cxn>
                    <a:cxn ang="0">
                      <a:pos x="19" y="52"/>
                    </a:cxn>
                    <a:cxn ang="0">
                      <a:pos x="18" y="51"/>
                    </a:cxn>
                    <a:cxn ang="0">
                      <a:pos x="18" y="47"/>
                    </a:cxn>
                    <a:cxn ang="0">
                      <a:pos x="18" y="26"/>
                    </a:cxn>
                  </a:cxnLst>
                  <a:rect l="0" t="0" r="r" b="b"/>
                  <a:pathLst>
                    <a:path w="42" h="56">
                      <a:moveTo>
                        <a:pt x="18" y="26"/>
                      </a:moveTo>
                      <a:lnTo>
                        <a:pt x="18" y="17"/>
                      </a:lnTo>
                      <a:lnTo>
                        <a:pt x="22" y="9"/>
                      </a:lnTo>
                      <a:lnTo>
                        <a:pt x="26" y="4"/>
                      </a:lnTo>
                      <a:lnTo>
                        <a:pt x="32" y="2"/>
                      </a:lnTo>
                      <a:lnTo>
                        <a:pt x="34" y="2"/>
                      </a:lnTo>
                      <a:lnTo>
                        <a:pt x="31" y="5"/>
                      </a:lnTo>
                      <a:lnTo>
                        <a:pt x="31" y="10"/>
                      </a:lnTo>
                      <a:lnTo>
                        <a:pt x="32" y="12"/>
                      </a:lnTo>
                      <a:lnTo>
                        <a:pt x="38" y="12"/>
                      </a:lnTo>
                      <a:lnTo>
                        <a:pt x="40" y="10"/>
                      </a:lnTo>
                      <a:lnTo>
                        <a:pt x="40" y="9"/>
                      </a:lnTo>
                      <a:lnTo>
                        <a:pt x="42" y="8"/>
                      </a:lnTo>
                      <a:lnTo>
                        <a:pt x="39" y="2"/>
                      </a:lnTo>
                      <a:lnTo>
                        <a:pt x="36" y="0"/>
                      </a:lnTo>
                      <a:lnTo>
                        <a:pt x="28" y="0"/>
                      </a:lnTo>
                      <a:lnTo>
                        <a:pt x="25" y="2"/>
                      </a:lnTo>
                      <a:lnTo>
                        <a:pt x="19" y="8"/>
                      </a:lnTo>
                      <a:lnTo>
                        <a:pt x="18" y="10"/>
                      </a:lnTo>
                      <a:lnTo>
                        <a:pt x="18" y="13"/>
                      </a:lnTo>
                      <a:lnTo>
                        <a:pt x="17" y="14"/>
                      </a:lnTo>
                      <a:lnTo>
                        <a:pt x="17" y="0"/>
                      </a:lnTo>
                      <a:lnTo>
                        <a:pt x="0" y="1"/>
                      </a:lnTo>
                      <a:lnTo>
                        <a:pt x="0" y="5"/>
                      </a:lnTo>
                      <a:lnTo>
                        <a:pt x="6" y="5"/>
                      </a:lnTo>
                      <a:lnTo>
                        <a:pt x="9" y="6"/>
                      </a:lnTo>
                      <a:lnTo>
                        <a:pt x="9" y="51"/>
                      </a:lnTo>
                      <a:lnTo>
                        <a:pt x="6" y="52"/>
                      </a:lnTo>
                      <a:lnTo>
                        <a:pt x="0" y="52"/>
                      </a:lnTo>
                      <a:lnTo>
                        <a:pt x="0" y="56"/>
                      </a:lnTo>
                      <a:lnTo>
                        <a:pt x="30" y="56"/>
                      </a:lnTo>
                      <a:lnTo>
                        <a:pt x="30" y="52"/>
                      </a:lnTo>
                      <a:lnTo>
                        <a:pt x="19" y="52"/>
                      </a:lnTo>
                      <a:lnTo>
                        <a:pt x="18" y="51"/>
                      </a:lnTo>
                      <a:lnTo>
                        <a:pt x="18" y="47"/>
                      </a:lnTo>
                      <a:lnTo>
                        <a:pt x="18" y="26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08" name="Freeform 168"/>
                <p:cNvSpPr>
                  <a:spLocks/>
                </p:cNvSpPr>
                <p:nvPr/>
              </p:nvSpPr>
              <p:spPr bwMode="auto">
                <a:xfrm>
                  <a:off x="3712" y="2553"/>
                  <a:ext cx="89" cy="91"/>
                </a:xfrm>
                <a:custGeom>
                  <a:avLst/>
                  <a:gdLst/>
                  <a:ahLst/>
                  <a:cxnLst>
                    <a:cxn ang="0">
                      <a:pos x="76" y="13"/>
                    </a:cxn>
                    <a:cxn ang="0">
                      <a:pos x="76" y="12"/>
                    </a:cxn>
                    <a:cxn ang="0">
                      <a:pos x="77" y="10"/>
                    </a:cxn>
                    <a:cxn ang="0">
                      <a:pos x="81" y="6"/>
                    </a:cxn>
                    <a:cxn ang="0">
                      <a:pos x="85" y="4"/>
                    </a:cxn>
                    <a:cxn ang="0">
                      <a:pos x="89" y="4"/>
                    </a:cxn>
                    <a:cxn ang="0">
                      <a:pos x="89" y="0"/>
                    </a:cxn>
                    <a:cxn ang="0">
                      <a:pos x="64" y="0"/>
                    </a:cxn>
                    <a:cxn ang="0">
                      <a:pos x="64" y="4"/>
                    </a:cxn>
                    <a:cxn ang="0">
                      <a:pos x="68" y="4"/>
                    </a:cxn>
                    <a:cxn ang="0">
                      <a:pos x="69" y="6"/>
                    </a:cxn>
                    <a:cxn ang="0">
                      <a:pos x="72" y="7"/>
                    </a:cxn>
                    <a:cxn ang="0">
                      <a:pos x="72" y="13"/>
                    </a:cxn>
                    <a:cxn ang="0">
                      <a:pos x="48" y="77"/>
                    </a:cxn>
                    <a:cxn ang="0">
                      <a:pos x="22" y="10"/>
                    </a:cxn>
                    <a:cxn ang="0">
                      <a:pos x="22" y="7"/>
                    </a:cxn>
                    <a:cxn ang="0">
                      <a:pos x="27" y="4"/>
                    </a:cxn>
                    <a:cxn ang="0">
                      <a:pos x="31" y="4"/>
                    </a:cxn>
                    <a:cxn ang="0">
                      <a:pos x="31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7" y="4"/>
                    </a:cxn>
                    <a:cxn ang="0">
                      <a:pos x="10" y="7"/>
                    </a:cxn>
                    <a:cxn ang="0">
                      <a:pos x="11" y="10"/>
                    </a:cxn>
                    <a:cxn ang="0">
                      <a:pos x="42" y="88"/>
                    </a:cxn>
                    <a:cxn ang="0">
                      <a:pos x="42" y="90"/>
                    </a:cxn>
                    <a:cxn ang="0">
                      <a:pos x="43" y="91"/>
                    </a:cxn>
                    <a:cxn ang="0">
                      <a:pos x="45" y="91"/>
                    </a:cxn>
                    <a:cxn ang="0">
                      <a:pos x="45" y="90"/>
                    </a:cxn>
                    <a:cxn ang="0">
                      <a:pos x="47" y="88"/>
                    </a:cxn>
                    <a:cxn ang="0">
                      <a:pos x="76" y="13"/>
                    </a:cxn>
                  </a:cxnLst>
                  <a:rect l="0" t="0" r="r" b="b"/>
                  <a:pathLst>
                    <a:path w="89" h="91">
                      <a:moveTo>
                        <a:pt x="76" y="13"/>
                      </a:moveTo>
                      <a:lnTo>
                        <a:pt x="76" y="12"/>
                      </a:lnTo>
                      <a:lnTo>
                        <a:pt x="77" y="10"/>
                      </a:lnTo>
                      <a:lnTo>
                        <a:pt x="81" y="6"/>
                      </a:lnTo>
                      <a:lnTo>
                        <a:pt x="85" y="4"/>
                      </a:lnTo>
                      <a:lnTo>
                        <a:pt x="89" y="4"/>
                      </a:lnTo>
                      <a:lnTo>
                        <a:pt x="89" y="0"/>
                      </a:lnTo>
                      <a:lnTo>
                        <a:pt x="64" y="0"/>
                      </a:lnTo>
                      <a:lnTo>
                        <a:pt x="64" y="4"/>
                      </a:lnTo>
                      <a:lnTo>
                        <a:pt x="68" y="4"/>
                      </a:lnTo>
                      <a:lnTo>
                        <a:pt x="69" y="6"/>
                      </a:lnTo>
                      <a:lnTo>
                        <a:pt x="72" y="7"/>
                      </a:lnTo>
                      <a:lnTo>
                        <a:pt x="72" y="13"/>
                      </a:lnTo>
                      <a:lnTo>
                        <a:pt x="48" y="77"/>
                      </a:lnTo>
                      <a:lnTo>
                        <a:pt x="22" y="10"/>
                      </a:lnTo>
                      <a:lnTo>
                        <a:pt x="22" y="7"/>
                      </a:lnTo>
                      <a:lnTo>
                        <a:pt x="27" y="4"/>
                      </a:lnTo>
                      <a:lnTo>
                        <a:pt x="31" y="4"/>
                      </a:lnTo>
                      <a:lnTo>
                        <a:pt x="31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7" y="4"/>
                      </a:lnTo>
                      <a:lnTo>
                        <a:pt x="10" y="7"/>
                      </a:lnTo>
                      <a:lnTo>
                        <a:pt x="11" y="10"/>
                      </a:lnTo>
                      <a:lnTo>
                        <a:pt x="42" y="88"/>
                      </a:lnTo>
                      <a:lnTo>
                        <a:pt x="42" y="90"/>
                      </a:lnTo>
                      <a:lnTo>
                        <a:pt x="43" y="91"/>
                      </a:lnTo>
                      <a:lnTo>
                        <a:pt x="45" y="91"/>
                      </a:lnTo>
                      <a:lnTo>
                        <a:pt x="45" y="90"/>
                      </a:lnTo>
                      <a:lnTo>
                        <a:pt x="47" y="88"/>
                      </a:lnTo>
                      <a:lnTo>
                        <a:pt x="76" y="13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09" name="Freeform 169"/>
                <p:cNvSpPr>
                  <a:spLocks noEditPoints="1"/>
                </p:cNvSpPr>
                <p:nvPr/>
              </p:nvSpPr>
              <p:spPr bwMode="auto">
                <a:xfrm>
                  <a:off x="3809" y="2553"/>
                  <a:ext cx="76" cy="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6" y="4"/>
                    </a:cxn>
                    <a:cxn ang="0">
                      <a:pos x="10" y="6"/>
                    </a:cxn>
                    <a:cxn ang="0">
                      <a:pos x="11" y="6"/>
                    </a:cxn>
                    <a:cxn ang="0">
                      <a:pos x="11" y="83"/>
                    </a:cxn>
                    <a:cxn ang="0">
                      <a:pos x="10" y="84"/>
                    </a:cxn>
                    <a:cxn ang="0">
                      <a:pos x="0" y="84"/>
                    </a:cxn>
                    <a:cxn ang="0">
                      <a:pos x="0" y="88"/>
                    </a:cxn>
                    <a:cxn ang="0">
                      <a:pos x="48" y="88"/>
                    </a:cxn>
                    <a:cxn ang="0">
                      <a:pos x="60" y="87"/>
                    </a:cxn>
                    <a:cxn ang="0">
                      <a:pos x="68" y="82"/>
                    </a:cxn>
                    <a:cxn ang="0">
                      <a:pos x="74" y="74"/>
                    </a:cxn>
                    <a:cxn ang="0">
                      <a:pos x="76" y="65"/>
                    </a:cxn>
                    <a:cxn ang="0">
                      <a:pos x="73" y="54"/>
                    </a:cxn>
                    <a:cxn ang="0">
                      <a:pos x="65" y="46"/>
                    </a:cxn>
                    <a:cxn ang="0">
                      <a:pos x="52" y="42"/>
                    </a:cxn>
                    <a:cxn ang="0">
                      <a:pos x="59" y="40"/>
                    </a:cxn>
                    <a:cxn ang="0">
                      <a:pos x="64" y="37"/>
                    </a:cxn>
                    <a:cxn ang="0">
                      <a:pos x="69" y="33"/>
                    </a:cxn>
                    <a:cxn ang="0">
                      <a:pos x="72" y="28"/>
                    </a:cxn>
                    <a:cxn ang="0">
                      <a:pos x="73" y="23"/>
                    </a:cxn>
                    <a:cxn ang="0">
                      <a:pos x="71" y="15"/>
                    </a:cxn>
                    <a:cxn ang="0">
                      <a:pos x="65" y="7"/>
                    </a:cxn>
                    <a:cxn ang="0">
                      <a:pos x="56" y="3"/>
                    </a:cxn>
                    <a:cxn ang="0">
                      <a:pos x="44" y="0"/>
                    </a:cxn>
                    <a:cxn ang="0">
                      <a:pos x="0" y="0"/>
                    </a:cxn>
                    <a:cxn ang="0">
                      <a:pos x="22" y="41"/>
                    </a:cxn>
                    <a:cxn ang="0">
                      <a:pos x="22" y="6"/>
                    </a:cxn>
                    <a:cxn ang="0">
                      <a:pos x="25" y="4"/>
                    </a:cxn>
                    <a:cxn ang="0">
                      <a:pos x="50" y="4"/>
                    </a:cxn>
                    <a:cxn ang="0">
                      <a:pos x="53" y="7"/>
                    </a:cxn>
                    <a:cxn ang="0">
                      <a:pos x="59" y="12"/>
                    </a:cxn>
                    <a:cxn ang="0">
                      <a:pos x="60" y="16"/>
                    </a:cxn>
                    <a:cxn ang="0">
                      <a:pos x="61" y="19"/>
                    </a:cxn>
                    <a:cxn ang="0">
                      <a:pos x="61" y="27"/>
                    </a:cxn>
                    <a:cxn ang="0">
                      <a:pos x="60" y="31"/>
                    </a:cxn>
                    <a:cxn ang="0">
                      <a:pos x="57" y="33"/>
                    </a:cxn>
                    <a:cxn ang="0">
                      <a:pos x="55" y="37"/>
                    </a:cxn>
                    <a:cxn ang="0">
                      <a:pos x="51" y="40"/>
                    </a:cxn>
                    <a:cxn ang="0">
                      <a:pos x="46" y="41"/>
                    </a:cxn>
                    <a:cxn ang="0">
                      <a:pos x="40" y="41"/>
                    </a:cxn>
                    <a:cxn ang="0">
                      <a:pos x="22" y="41"/>
                    </a:cxn>
                    <a:cxn ang="0">
                      <a:pos x="27" y="84"/>
                    </a:cxn>
                    <a:cxn ang="0">
                      <a:pos x="25" y="84"/>
                    </a:cxn>
                    <a:cxn ang="0">
                      <a:pos x="22" y="83"/>
                    </a:cxn>
                    <a:cxn ang="0">
                      <a:pos x="22" y="44"/>
                    </a:cxn>
                    <a:cxn ang="0">
                      <a:pos x="46" y="44"/>
                    </a:cxn>
                    <a:cxn ang="0">
                      <a:pos x="51" y="45"/>
                    </a:cxn>
                    <a:cxn ang="0">
                      <a:pos x="55" y="46"/>
                    </a:cxn>
                    <a:cxn ang="0">
                      <a:pos x="59" y="49"/>
                    </a:cxn>
                    <a:cxn ang="0">
                      <a:pos x="61" y="53"/>
                    </a:cxn>
                    <a:cxn ang="0">
                      <a:pos x="64" y="61"/>
                    </a:cxn>
                    <a:cxn ang="0">
                      <a:pos x="64" y="70"/>
                    </a:cxn>
                    <a:cxn ang="0">
                      <a:pos x="61" y="74"/>
                    </a:cxn>
                    <a:cxn ang="0">
                      <a:pos x="59" y="79"/>
                    </a:cxn>
                    <a:cxn ang="0">
                      <a:pos x="55" y="82"/>
                    </a:cxn>
                    <a:cxn ang="0">
                      <a:pos x="50" y="84"/>
                    </a:cxn>
                    <a:cxn ang="0">
                      <a:pos x="44" y="84"/>
                    </a:cxn>
                    <a:cxn ang="0">
                      <a:pos x="27" y="84"/>
                    </a:cxn>
                  </a:cxnLst>
                  <a:rect l="0" t="0" r="r" b="b"/>
                  <a:pathLst>
                    <a:path w="76" h="88">
                      <a:moveTo>
                        <a:pt x="0" y="0"/>
                      </a:moveTo>
                      <a:lnTo>
                        <a:pt x="0" y="4"/>
                      </a:lnTo>
                      <a:lnTo>
                        <a:pt x="6" y="4"/>
                      </a:lnTo>
                      <a:lnTo>
                        <a:pt x="10" y="6"/>
                      </a:lnTo>
                      <a:lnTo>
                        <a:pt x="11" y="6"/>
                      </a:lnTo>
                      <a:lnTo>
                        <a:pt x="11" y="83"/>
                      </a:lnTo>
                      <a:lnTo>
                        <a:pt x="10" y="84"/>
                      </a:lnTo>
                      <a:lnTo>
                        <a:pt x="0" y="84"/>
                      </a:lnTo>
                      <a:lnTo>
                        <a:pt x="0" y="88"/>
                      </a:lnTo>
                      <a:lnTo>
                        <a:pt x="48" y="88"/>
                      </a:lnTo>
                      <a:lnTo>
                        <a:pt x="60" y="87"/>
                      </a:lnTo>
                      <a:lnTo>
                        <a:pt x="68" y="82"/>
                      </a:lnTo>
                      <a:lnTo>
                        <a:pt x="74" y="74"/>
                      </a:lnTo>
                      <a:lnTo>
                        <a:pt x="76" y="65"/>
                      </a:lnTo>
                      <a:lnTo>
                        <a:pt x="73" y="54"/>
                      </a:lnTo>
                      <a:lnTo>
                        <a:pt x="65" y="46"/>
                      </a:lnTo>
                      <a:lnTo>
                        <a:pt x="52" y="42"/>
                      </a:lnTo>
                      <a:lnTo>
                        <a:pt x="59" y="40"/>
                      </a:lnTo>
                      <a:lnTo>
                        <a:pt x="64" y="37"/>
                      </a:lnTo>
                      <a:lnTo>
                        <a:pt x="69" y="33"/>
                      </a:lnTo>
                      <a:lnTo>
                        <a:pt x="72" y="28"/>
                      </a:lnTo>
                      <a:lnTo>
                        <a:pt x="73" y="23"/>
                      </a:lnTo>
                      <a:lnTo>
                        <a:pt x="71" y="15"/>
                      </a:lnTo>
                      <a:lnTo>
                        <a:pt x="65" y="7"/>
                      </a:lnTo>
                      <a:lnTo>
                        <a:pt x="56" y="3"/>
                      </a:lnTo>
                      <a:lnTo>
                        <a:pt x="44" y="0"/>
                      </a:lnTo>
                      <a:lnTo>
                        <a:pt x="0" y="0"/>
                      </a:lnTo>
                      <a:close/>
                      <a:moveTo>
                        <a:pt x="22" y="41"/>
                      </a:moveTo>
                      <a:lnTo>
                        <a:pt x="22" y="6"/>
                      </a:lnTo>
                      <a:lnTo>
                        <a:pt x="25" y="4"/>
                      </a:lnTo>
                      <a:lnTo>
                        <a:pt x="50" y="4"/>
                      </a:lnTo>
                      <a:lnTo>
                        <a:pt x="53" y="7"/>
                      </a:lnTo>
                      <a:lnTo>
                        <a:pt x="59" y="12"/>
                      </a:lnTo>
                      <a:lnTo>
                        <a:pt x="60" y="16"/>
                      </a:lnTo>
                      <a:lnTo>
                        <a:pt x="61" y="19"/>
                      </a:lnTo>
                      <a:lnTo>
                        <a:pt x="61" y="27"/>
                      </a:lnTo>
                      <a:lnTo>
                        <a:pt x="60" y="31"/>
                      </a:lnTo>
                      <a:lnTo>
                        <a:pt x="57" y="33"/>
                      </a:lnTo>
                      <a:lnTo>
                        <a:pt x="55" y="37"/>
                      </a:lnTo>
                      <a:lnTo>
                        <a:pt x="51" y="40"/>
                      </a:lnTo>
                      <a:lnTo>
                        <a:pt x="46" y="41"/>
                      </a:lnTo>
                      <a:lnTo>
                        <a:pt x="40" y="41"/>
                      </a:lnTo>
                      <a:lnTo>
                        <a:pt x="22" y="41"/>
                      </a:lnTo>
                      <a:close/>
                      <a:moveTo>
                        <a:pt x="27" y="84"/>
                      </a:moveTo>
                      <a:lnTo>
                        <a:pt x="25" y="84"/>
                      </a:lnTo>
                      <a:lnTo>
                        <a:pt x="22" y="83"/>
                      </a:lnTo>
                      <a:lnTo>
                        <a:pt x="22" y="44"/>
                      </a:lnTo>
                      <a:lnTo>
                        <a:pt x="46" y="44"/>
                      </a:lnTo>
                      <a:lnTo>
                        <a:pt x="51" y="45"/>
                      </a:lnTo>
                      <a:lnTo>
                        <a:pt x="55" y="46"/>
                      </a:lnTo>
                      <a:lnTo>
                        <a:pt x="59" y="49"/>
                      </a:lnTo>
                      <a:lnTo>
                        <a:pt x="61" y="53"/>
                      </a:lnTo>
                      <a:lnTo>
                        <a:pt x="64" y="61"/>
                      </a:lnTo>
                      <a:lnTo>
                        <a:pt x="64" y="70"/>
                      </a:lnTo>
                      <a:lnTo>
                        <a:pt x="61" y="74"/>
                      </a:lnTo>
                      <a:lnTo>
                        <a:pt x="59" y="79"/>
                      </a:lnTo>
                      <a:lnTo>
                        <a:pt x="55" y="82"/>
                      </a:lnTo>
                      <a:lnTo>
                        <a:pt x="50" y="84"/>
                      </a:lnTo>
                      <a:lnTo>
                        <a:pt x="44" y="84"/>
                      </a:lnTo>
                      <a:lnTo>
                        <a:pt x="27" y="84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10" name="Freeform 170"/>
                <p:cNvSpPr>
                  <a:spLocks/>
                </p:cNvSpPr>
                <p:nvPr/>
              </p:nvSpPr>
              <p:spPr bwMode="auto">
                <a:xfrm>
                  <a:off x="3898" y="2553"/>
                  <a:ext cx="71" cy="88"/>
                </a:xfrm>
                <a:custGeom>
                  <a:avLst/>
                  <a:gdLst/>
                  <a:ahLst/>
                  <a:cxnLst>
                    <a:cxn ang="0">
                      <a:pos x="68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6" y="4"/>
                    </a:cxn>
                    <a:cxn ang="0">
                      <a:pos x="12" y="7"/>
                    </a:cxn>
                    <a:cxn ang="0">
                      <a:pos x="12" y="82"/>
                    </a:cxn>
                    <a:cxn ang="0">
                      <a:pos x="9" y="84"/>
                    </a:cxn>
                    <a:cxn ang="0">
                      <a:pos x="0" y="84"/>
                    </a:cxn>
                    <a:cxn ang="0">
                      <a:pos x="0" y="88"/>
                    </a:cxn>
                    <a:cxn ang="0">
                      <a:pos x="38" y="88"/>
                    </a:cxn>
                    <a:cxn ang="0">
                      <a:pos x="38" y="84"/>
                    </a:cxn>
                    <a:cxn ang="0">
                      <a:pos x="26" y="84"/>
                    </a:cxn>
                    <a:cxn ang="0">
                      <a:pos x="24" y="83"/>
                    </a:cxn>
                    <a:cxn ang="0">
                      <a:pos x="22" y="82"/>
                    </a:cxn>
                    <a:cxn ang="0">
                      <a:pos x="22" y="46"/>
                    </a:cxn>
                    <a:cxn ang="0">
                      <a:pos x="39" y="46"/>
                    </a:cxn>
                    <a:cxn ang="0">
                      <a:pos x="42" y="48"/>
                    </a:cxn>
                    <a:cxn ang="0">
                      <a:pos x="45" y="50"/>
                    </a:cxn>
                    <a:cxn ang="0">
                      <a:pos x="46" y="53"/>
                    </a:cxn>
                    <a:cxn ang="0">
                      <a:pos x="47" y="57"/>
                    </a:cxn>
                    <a:cxn ang="0">
                      <a:pos x="47" y="62"/>
                    </a:cxn>
                    <a:cxn ang="0">
                      <a:pos x="50" y="62"/>
                    </a:cxn>
                    <a:cxn ang="0">
                      <a:pos x="50" y="28"/>
                    </a:cxn>
                    <a:cxn ang="0">
                      <a:pos x="47" y="28"/>
                    </a:cxn>
                    <a:cxn ang="0">
                      <a:pos x="47" y="33"/>
                    </a:cxn>
                    <a:cxn ang="0">
                      <a:pos x="46" y="36"/>
                    </a:cxn>
                    <a:cxn ang="0">
                      <a:pos x="45" y="40"/>
                    </a:cxn>
                    <a:cxn ang="0">
                      <a:pos x="39" y="42"/>
                    </a:cxn>
                    <a:cxn ang="0">
                      <a:pos x="22" y="42"/>
                    </a:cxn>
                    <a:cxn ang="0">
                      <a:pos x="22" y="7"/>
                    </a:cxn>
                    <a:cxn ang="0">
                      <a:pos x="25" y="4"/>
                    </a:cxn>
                    <a:cxn ang="0">
                      <a:pos x="45" y="4"/>
                    </a:cxn>
                    <a:cxn ang="0">
                      <a:pos x="55" y="6"/>
                    </a:cxn>
                    <a:cxn ang="0">
                      <a:pos x="63" y="10"/>
                    </a:cxn>
                    <a:cxn ang="0">
                      <a:pos x="67" y="17"/>
                    </a:cxn>
                    <a:cxn ang="0">
                      <a:pos x="68" y="29"/>
                    </a:cxn>
                    <a:cxn ang="0">
                      <a:pos x="71" y="29"/>
                    </a:cxn>
                    <a:cxn ang="0">
                      <a:pos x="68" y="0"/>
                    </a:cxn>
                  </a:cxnLst>
                  <a:rect l="0" t="0" r="r" b="b"/>
                  <a:pathLst>
                    <a:path w="71" h="88">
                      <a:moveTo>
                        <a:pt x="68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6" y="4"/>
                      </a:lnTo>
                      <a:lnTo>
                        <a:pt x="12" y="7"/>
                      </a:lnTo>
                      <a:lnTo>
                        <a:pt x="12" y="82"/>
                      </a:lnTo>
                      <a:lnTo>
                        <a:pt x="9" y="84"/>
                      </a:lnTo>
                      <a:lnTo>
                        <a:pt x="0" y="84"/>
                      </a:lnTo>
                      <a:lnTo>
                        <a:pt x="0" y="88"/>
                      </a:lnTo>
                      <a:lnTo>
                        <a:pt x="38" y="88"/>
                      </a:lnTo>
                      <a:lnTo>
                        <a:pt x="38" y="84"/>
                      </a:lnTo>
                      <a:lnTo>
                        <a:pt x="26" y="84"/>
                      </a:lnTo>
                      <a:lnTo>
                        <a:pt x="24" y="83"/>
                      </a:lnTo>
                      <a:lnTo>
                        <a:pt x="22" y="82"/>
                      </a:lnTo>
                      <a:lnTo>
                        <a:pt x="22" y="46"/>
                      </a:lnTo>
                      <a:lnTo>
                        <a:pt x="39" y="46"/>
                      </a:lnTo>
                      <a:lnTo>
                        <a:pt x="42" y="48"/>
                      </a:lnTo>
                      <a:lnTo>
                        <a:pt x="45" y="50"/>
                      </a:lnTo>
                      <a:lnTo>
                        <a:pt x="46" y="53"/>
                      </a:lnTo>
                      <a:lnTo>
                        <a:pt x="47" y="57"/>
                      </a:lnTo>
                      <a:lnTo>
                        <a:pt x="47" y="62"/>
                      </a:lnTo>
                      <a:lnTo>
                        <a:pt x="50" y="62"/>
                      </a:lnTo>
                      <a:lnTo>
                        <a:pt x="50" y="28"/>
                      </a:lnTo>
                      <a:lnTo>
                        <a:pt x="47" y="28"/>
                      </a:lnTo>
                      <a:lnTo>
                        <a:pt x="47" y="33"/>
                      </a:lnTo>
                      <a:lnTo>
                        <a:pt x="46" y="36"/>
                      </a:lnTo>
                      <a:lnTo>
                        <a:pt x="45" y="40"/>
                      </a:lnTo>
                      <a:lnTo>
                        <a:pt x="39" y="42"/>
                      </a:lnTo>
                      <a:lnTo>
                        <a:pt x="22" y="42"/>
                      </a:lnTo>
                      <a:lnTo>
                        <a:pt x="22" y="7"/>
                      </a:lnTo>
                      <a:lnTo>
                        <a:pt x="25" y="4"/>
                      </a:lnTo>
                      <a:lnTo>
                        <a:pt x="45" y="4"/>
                      </a:lnTo>
                      <a:lnTo>
                        <a:pt x="55" y="6"/>
                      </a:lnTo>
                      <a:lnTo>
                        <a:pt x="63" y="10"/>
                      </a:lnTo>
                      <a:lnTo>
                        <a:pt x="67" y="17"/>
                      </a:lnTo>
                      <a:lnTo>
                        <a:pt x="68" y="29"/>
                      </a:lnTo>
                      <a:lnTo>
                        <a:pt x="71" y="29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11" name="Freeform 171"/>
                <p:cNvSpPr>
                  <a:spLocks/>
                </p:cNvSpPr>
                <p:nvPr/>
              </p:nvSpPr>
              <p:spPr bwMode="auto">
                <a:xfrm>
                  <a:off x="4023" y="2586"/>
                  <a:ext cx="114" cy="46"/>
                </a:xfrm>
                <a:custGeom>
                  <a:avLst/>
                  <a:gdLst/>
                  <a:ahLst/>
                  <a:cxnLst>
                    <a:cxn ang="0">
                      <a:pos x="103" y="25"/>
                    </a:cxn>
                    <a:cxn ang="0">
                      <a:pos x="95" y="33"/>
                    </a:cxn>
                    <a:cxn ang="0">
                      <a:pos x="93" y="37"/>
                    </a:cxn>
                    <a:cxn ang="0">
                      <a:pos x="92" y="41"/>
                    </a:cxn>
                    <a:cxn ang="0">
                      <a:pos x="90" y="44"/>
                    </a:cxn>
                    <a:cxn ang="0">
                      <a:pos x="89" y="45"/>
                    </a:cxn>
                    <a:cxn ang="0">
                      <a:pos x="90" y="46"/>
                    </a:cxn>
                    <a:cxn ang="0">
                      <a:pos x="93" y="46"/>
                    </a:cxn>
                    <a:cxn ang="0">
                      <a:pos x="93" y="45"/>
                    </a:cxn>
                    <a:cxn ang="0">
                      <a:pos x="94" y="42"/>
                    </a:cxn>
                    <a:cxn ang="0">
                      <a:pos x="97" y="40"/>
                    </a:cxn>
                    <a:cxn ang="0">
                      <a:pos x="98" y="36"/>
                    </a:cxn>
                    <a:cxn ang="0">
                      <a:pos x="106" y="28"/>
                    </a:cxn>
                    <a:cxn ang="0">
                      <a:pos x="113" y="25"/>
                    </a:cxn>
                    <a:cxn ang="0">
                      <a:pos x="114" y="24"/>
                    </a:cxn>
                    <a:cxn ang="0">
                      <a:pos x="114" y="23"/>
                    </a:cxn>
                    <a:cxn ang="0">
                      <a:pos x="110" y="20"/>
                    </a:cxn>
                    <a:cxn ang="0">
                      <a:pos x="105" y="17"/>
                    </a:cxn>
                    <a:cxn ang="0">
                      <a:pos x="101" y="13"/>
                    </a:cxn>
                    <a:cxn ang="0">
                      <a:pos x="97" y="8"/>
                    </a:cxn>
                    <a:cxn ang="0">
                      <a:pos x="94" y="1"/>
                    </a:cxn>
                    <a:cxn ang="0">
                      <a:pos x="93" y="1"/>
                    </a:cxn>
                    <a:cxn ang="0">
                      <a:pos x="93" y="0"/>
                    </a:cxn>
                    <a:cxn ang="0">
                      <a:pos x="90" y="0"/>
                    </a:cxn>
                    <a:cxn ang="0">
                      <a:pos x="90" y="1"/>
                    </a:cxn>
                    <a:cxn ang="0">
                      <a:pos x="89" y="1"/>
                    </a:cxn>
                    <a:cxn ang="0">
                      <a:pos x="89" y="3"/>
                    </a:cxn>
                    <a:cxn ang="0">
                      <a:pos x="90" y="5"/>
                    </a:cxn>
                    <a:cxn ang="0">
                      <a:pos x="95" y="13"/>
                    </a:cxn>
                    <a:cxn ang="0">
                      <a:pos x="103" y="21"/>
                    </a:cxn>
                    <a:cxn ang="0">
                      <a:pos x="1" y="21"/>
                    </a:cxn>
                    <a:cxn ang="0">
                      <a:pos x="0" y="24"/>
                    </a:cxn>
                    <a:cxn ang="0">
                      <a:pos x="1" y="25"/>
                    </a:cxn>
                    <a:cxn ang="0">
                      <a:pos x="5" y="25"/>
                    </a:cxn>
                    <a:cxn ang="0">
                      <a:pos x="103" y="25"/>
                    </a:cxn>
                  </a:cxnLst>
                  <a:rect l="0" t="0" r="r" b="b"/>
                  <a:pathLst>
                    <a:path w="114" h="46">
                      <a:moveTo>
                        <a:pt x="103" y="25"/>
                      </a:moveTo>
                      <a:lnTo>
                        <a:pt x="95" y="33"/>
                      </a:lnTo>
                      <a:lnTo>
                        <a:pt x="93" y="37"/>
                      </a:lnTo>
                      <a:lnTo>
                        <a:pt x="92" y="41"/>
                      </a:lnTo>
                      <a:lnTo>
                        <a:pt x="90" y="44"/>
                      </a:lnTo>
                      <a:lnTo>
                        <a:pt x="89" y="45"/>
                      </a:lnTo>
                      <a:lnTo>
                        <a:pt x="90" y="46"/>
                      </a:lnTo>
                      <a:lnTo>
                        <a:pt x="93" y="46"/>
                      </a:lnTo>
                      <a:lnTo>
                        <a:pt x="93" y="45"/>
                      </a:lnTo>
                      <a:lnTo>
                        <a:pt x="94" y="42"/>
                      </a:lnTo>
                      <a:lnTo>
                        <a:pt x="97" y="40"/>
                      </a:lnTo>
                      <a:lnTo>
                        <a:pt x="98" y="36"/>
                      </a:lnTo>
                      <a:lnTo>
                        <a:pt x="106" y="28"/>
                      </a:lnTo>
                      <a:lnTo>
                        <a:pt x="113" y="25"/>
                      </a:lnTo>
                      <a:lnTo>
                        <a:pt x="114" y="24"/>
                      </a:lnTo>
                      <a:lnTo>
                        <a:pt x="114" y="23"/>
                      </a:lnTo>
                      <a:lnTo>
                        <a:pt x="110" y="20"/>
                      </a:lnTo>
                      <a:lnTo>
                        <a:pt x="105" y="17"/>
                      </a:lnTo>
                      <a:lnTo>
                        <a:pt x="101" y="13"/>
                      </a:lnTo>
                      <a:lnTo>
                        <a:pt x="97" y="8"/>
                      </a:lnTo>
                      <a:lnTo>
                        <a:pt x="94" y="1"/>
                      </a:lnTo>
                      <a:lnTo>
                        <a:pt x="93" y="1"/>
                      </a:lnTo>
                      <a:lnTo>
                        <a:pt x="93" y="0"/>
                      </a:lnTo>
                      <a:lnTo>
                        <a:pt x="90" y="0"/>
                      </a:lnTo>
                      <a:lnTo>
                        <a:pt x="90" y="1"/>
                      </a:lnTo>
                      <a:lnTo>
                        <a:pt x="89" y="1"/>
                      </a:lnTo>
                      <a:lnTo>
                        <a:pt x="89" y="3"/>
                      </a:lnTo>
                      <a:lnTo>
                        <a:pt x="90" y="5"/>
                      </a:lnTo>
                      <a:lnTo>
                        <a:pt x="95" y="13"/>
                      </a:lnTo>
                      <a:lnTo>
                        <a:pt x="103" y="21"/>
                      </a:lnTo>
                      <a:lnTo>
                        <a:pt x="1" y="21"/>
                      </a:lnTo>
                      <a:lnTo>
                        <a:pt x="0" y="24"/>
                      </a:lnTo>
                      <a:lnTo>
                        <a:pt x="1" y="25"/>
                      </a:lnTo>
                      <a:lnTo>
                        <a:pt x="5" y="25"/>
                      </a:lnTo>
                      <a:lnTo>
                        <a:pt x="103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12" name="Freeform 172"/>
                <p:cNvSpPr>
                  <a:spLocks/>
                </p:cNvSpPr>
                <p:nvPr/>
              </p:nvSpPr>
              <p:spPr bwMode="auto">
                <a:xfrm>
                  <a:off x="4187" y="2553"/>
                  <a:ext cx="103" cy="88"/>
                </a:xfrm>
                <a:custGeom>
                  <a:avLst/>
                  <a:gdLst/>
                  <a:ahLst/>
                  <a:cxnLst>
                    <a:cxn ang="0">
                      <a:pos x="90" y="7"/>
                    </a:cxn>
                    <a:cxn ang="0">
                      <a:pos x="93" y="6"/>
                    </a:cxn>
                    <a:cxn ang="0">
                      <a:pos x="102" y="4"/>
                    </a:cxn>
                    <a:cxn ang="0">
                      <a:pos x="103" y="0"/>
                    </a:cxn>
                    <a:cxn ang="0">
                      <a:pos x="69" y="4"/>
                    </a:cxn>
                    <a:cxn ang="0">
                      <a:pos x="80" y="6"/>
                    </a:cxn>
                    <a:cxn ang="0">
                      <a:pos x="72" y="41"/>
                    </a:cxn>
                    <a:cxn ang="0">
                      <a:pos x="40" y="10"/>
                    </a:cxn>
                    <a:cxn ang="0">
                      <a:pos x="42" y="6"/>
                    </a:cxn>
                    <a:cxn ang="0">
                      <a:pos x="47" y="4"/>
                    </a:cxn>
                    <a:cxn ang="0">
                      <a:pos x="54" y="3"/>
                    </a:cxn>
                    <a:cxn ang="0">
                      <a:pos x="55" y="0"/>
                    </a:cxn>
                    <a:cxn ang="0">
                      <a:pos x="21" y="2"/>
                    </a:cxn>
                    <a:cxn ang="0">
                      <a:pos x="21" y="4"/>
                    </a:cxn>
                    <a:cxn ang="0">
                      <a:pos x="31" y="6"/>
                    </a:cxn>
                    <a:cxn ang="0">
                      <a:pos x="30" y="10"/>
                    </a:cxn>
                    <a:cxn ang="0">
                      <a:pos x="13" y="82"/>
                    </a:cxn>
                    <a:cxn ang="0">
                      <a:pos x="1" y="84"/>
                    </a:cxn>
                    <a:cxn ang="0">
                      <a:pos x="0" y="88"/>
                    </a:cxn>
                    <a:cxn ang="0">
                      <a:pos x="33" y="87"/>
                    </a:cxn>
                    <a:cxn ang="0">
                      <a:pos x="34" y="84"/>
                    </a:cxn>
                    <a:cxn ang="0">
                      <a:pos x="23" y="83"/>
                    </a:cxn>
                    <a:cxn ang="0">
                      <a:pos x="22" y="82"/>
                    </a:cxn>
                    <a:cxn ang="0">
                      <a:pos x="31" y="45"/>
                    </a:cxn>
                    <a:cxn ang="0">
                      <a:pos x="69" y="52"/>
                    </a:cxn>
                    <a:cxn ang="0">
                      <a:pos x="63" y="78"/>
                    </a:cxn>
                    <a:cxn ang="0">
                      <a:pos x="59" y="84"/>
                    </a:cxn>
                    <a:cxn ang="0">
                      <a:pos x="48" y="86"/>
                    </a:cxn>
                    <a:cxn ang="0">
                      <a:pos x="81" y="88"/>
                    </a:cxn>
                    <a:cxn ang="0">
                      <a:pos x="82" y="84"/>
                    </a:cxn>
                    <a:cxn ang="0">
                      <a:pos x="72" y="83"/>
                    </a:cxn>
                    <a:cxn ang="0">
                      <a:pos x="89" y="10"/>
                    </a:cxn>
                  </a:cxnLst>
                  <a:rect l="0" t="0" r="r" b="b"/>
                  <a:pathLst>
                    <a:path w="103" h="88">
                      <a:moveTo>
                        <a:pt x="89" y="10"/>
                      </a:moveTo>
                      <a:lnTo>
                        <a:pt x="90" y="7"/>
                      </a:lnTo>
                      <a:lnTo>
                        <a:pt x="90" y="6"/>
                      </a:lnTo>
                      <a:lnTo>
                        <a:pt x="93" y="6"/>
                      </a:lnTo>
                      <a:lnTo>
                        <a:pt x="96" y="4"/>
                      </a:lnTo>
                      <a:lnTo>
                        <a:pt x="102" y="4"/>
                      </a:lnTo>
                      <a:lnTo>
                        <a:pt x="103" y="3"/>
                      </a:lnTo>
                      <a:lnTo>
                        <a:pt x="103" y="0"/>
                      </a:lnTo>
                      <a:lnTo>
                        <a:pt x="69" y="0"/>
                      </a:lnTo>
                      <a:lnTo>
                        <a:pt x="69" y="4"/>
                      </a:lnTo>
                      <a:lnTo>
                        <a:pt x="78" y="4"/>
                      </a:lnTo>
                      <a:lnTo>
                        <a:pt x="80" y="6"/>
                      </a:lnTo>
                      <a:lnTo>
                        <a:pt x="80" y="10"/>
                      </a:lnTo>
                      <a:lnTo>
                        <a:pt x="72" y="41"/>
                      </a:lnTo>
                      <a:lnTo>
                        <a:pt x="33" y="41"/>
                      </a:lnTo>
                      <a:lnTo>
                        <a:pt x="40" y="10"/>
                      </a:lnTo>
                      <a:lnTo>
                        <a:pt x="42" y="7"/>
                      </a:lnTo>
                      <a:lnTo>
                        <a:pt x="42" y="6"/>
                      </a:lnTo>
                      <a:lnTo>
                        <a:pt x="43" y="6"/>
                      </a:lnTo>
                      <a:lnTo>
                        <a:pt x="47" y="4"/>
                      </a:lnTo>
                      <a:lnTo>
                        <a:pt x="54" y="4"/>
                      </a:lnTo>
                      <a:lnTo>
                        <a:pt x="54" y="3"/>
                      </a:lnTo>
                      <a:lnTo>
                        <a:pt x="55" y="2"/>
                      </a:lnTo>
                      <a:lnTo>
                        <a:pt x="55" y="0"/>
                      </a:lnTo>
                      <a:lnTo>
                        <a:pt x="21" y="0"/>
                      </a:lnTo>
                      <a:lnTo>
                        <a:pt x="21" y="2"/>
                      </a:lnTo>
                      <a:lnTo>
                        <a:pt x="19" y="3"/>
                      </a:lnTo>
                      <a:lnTo>
                        <a:pt x="21" y="4"/>
                      </a:lnTo>
                      <a:lnTo>
                        <a:pt x="30" y="4"/>
                      </a:lnTo>
                      <a:lnTo>
                        <a:pt x="31" y="6"/>
                      </a:lnTo>
                      <a:lnTo>
                        <a:pt x="31" y="8"/>
                      </a:lnTo>
                      <a:lnTo>
                        <a:pt x="30" y="10"/>
                      </a:lnTo>
                      <a:lnTo>
                        <a:pt x="13" y="79"/>
                      </a:lnTo>
                      <a:lnTo>
                        <a:pt x="13" y="82"/>
                      </a:lnTo>
                      <a:lnTo>
                        <a:pt x="10" y="84"/>
                      </a:lnTo>
                      <a:lnTo>
                        <a:pt x="1" y="84"/>
                      </a:lnTo>
                      <a:lnTo>
                        <a:pt x="0" y="86"/>
                      </a:lnTo>
                      <a:lnTo>
                        <a:pt x="0" y="88"/>
                      </a:lnTo>
                      <a:lnTo>
                        <a:pt x="33" y="88"/>
                      </a:lnTo>
                      <a:lnTo>
                        <a:pt x="33" y="87"/>
                      </a:lnTo>
                      <a:lnTo>
                        <a:pt x="34" y="86"/>
                      </a:lnTo>
                      <a:lnTo>
                        <a:pt x="34" y="84"/>
                      </a:lnTo>
                      <a:lnTo>
                        <a:pt x="25" y="84"/>
                      </a:lnTo>
                      <a:lnTo>
                        <a:pt x="23" y="83"/>
                      </a:lnTo>
                      <a:lnTo>
                        <a:pt x="22" y="83"/>
                      </a:lnTo>
                      <a:lnTo>
                        <a:pt x="22" y="82"/>
                      </a:lnTo>
                      <a:lnTo>
                        <a:pt x="23" y="80"/>
                      </a:lnTo>
                      <a:lnTo>
                        <a:pt x="31" y="45"/>
                      </a:lnTo>
                      <a:lnTo>
                        <a:pt x="71" y="45"/>
                      </a:lnTo>
                      <a:lnTo>
                        <a:pt x="69" y="52"/>
                      </a:lnTo>
                      <a:lnTo>
                        <a:pt x="64" y="70"/>
                      </a:lnTo>
                      <a:lnTo>
                        <a:pt x="63" y="78"/>
                      </a:lnTo>
                      <a:lnTo>
                        <a:pt x="60" y="83"/>
                      </a:lnTo>
                      <a:lnTo>
                        <a:pt x="59" y="84"/>
                      </a:lnTo>
                      <a:lnTo>
                        <a:pt x="50" y="84"/>
                      </a:lnTo>
                      <a:lnTo>
                        <a:pt x="48" y="86"/>
                      </a:lnTo>
                      <a:lnTo>
                        <a:pt x="48" y="88"/>
                      </a:lnTo>
                      <a:lnTo>
                        <a:pt x="81" y="88"/>
                      </a:lnTo>
                      <a:lnTo>
                        <a:pt x="82" y="87"/>
                      </a:lnTo>
                      <a:lnTo>
                        <a:pt x="82" y="84"/>
                      </a:lnTo>
                      <a:lnTo>
                        <a:pt x="73" y="84"/>
                      </a:lnTo>
                      <a:lnTo>
                        <a:pt x="72" y="83"/>
                      </a:lnTo>
                      <a:lnTo>
                        <a:pt x="72" y="80"/>
                      </a:lnTo>
                      <a:lnTo>
                        <a:pt x="89" y="1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13" name="Freeform 173"/>
                <p:cNvSpPr>
                  <a:spLocks/>
                </p:cNvSpPr>
                <p:nvPr/>
              </p:nvSpPr>
              <p:spPr bwMode="auto">
                <a:xfrm>
                  <a:off x="4335" y="2586"/>
                  <a:ext cx="114" cy="46"/>
                </a:xfrm>
                <a:custGeom>
                  <a:avLst/>
                  <a:gdLst/>
                  <a:ahLst/>
                  <a:cxnLst>
                    <a:cxn ang="0">
                      <a:pos x="104" y="25"/>
                    </a:cxn>
                    <a:cxn ang="0">
                      <a:pos x="96" y="33"/>
                    </a:cxn>
                    <a:cxn ang="0">
                      <a:pos x="93" y="37"/>
                    </a:cxn>
                    <a:cxn ang="0">
                      <a:pos x="92" y="41"/>
                    </a:cxn>
                    <a:cxn ang="0">
                      <a:pos x="91" y="44"/>
                    </a:cxn>
                    <a:cxn ang="0">
                      <a:pos x="89" y="45"/>
                    </a:cxn>
                    <a:cxn ang="0">
                      <a:pos x="91" y="46"/>
                    </a:cxn>
                    <a:cxn ang="0">
                      <a:pos x="93" y="46"/>
                    </a:cxn>
                    <a:cxn ang="0">
                      <a:pos x="93" y="45"/>
                    </a:cxn>
                    <a:cxn ang="0">
                      <a:pos x="95" y="42"/>
                    </a:cxn>
                    <a:cxn ang="0">
                      <a:pos x="97" y="40"/>
                    </a:cxn>
                    <a:cxn ang="0">
                      <a:pos x="98" y="36"/>
                    </a:cxn>
                    <a:cxn ang="0">
                      <a:pos x="106" y="28"/>
                    </a:cxn>
                    <a:cxn ang="0">
                      <a:pos x="113" y="25"/>
                    </a:cxn>
                    <a:cxn ang="0">
                      <a:pos x="114" y="24"/>
                    </a:cxn>
                    <a:cxn ang="0">
                      <a:pos x="114" y="23"/>
                    </a:cxn>
                    <a:cxn ang="0">
                      <a:pos x="110" y="20"/>
                    </a:cxn>
                    <a:cxn ang="0">
                      <a:pos x="105" y="17"/>
                    </a:cxn>
                    <a:cxn ang="0">
                      <a:pos x="101" y="13"/>
                    </a:cxn>
                    <a:cxn ang="0">
                      <a:pos x="97" y="8"/>
                    </a:cxn>
                    <a:cxn ang="0">
                      <a:pos x="95" y="1"/>
                    </a:cxn>
                    <a:cxn ang="0">
                      <a:pos x="93" y="1"/>
                    </a:cxn>
                    <a:cxn ang="0">
                      <a:pos x="93" y="0"/>
                    </a:cxn>
                    <a:cxn ang="0">
                      <a:pos x="91" y="0"/>
                    </a:cxn>
                    <a:cxn ang="0">
                      <a:pos x="91" y="1"/>
                    </a:cxn>
                    <a:cxn ang="0">
                      <a:pos x="89" y="1"/>
                    </a:cxn>
                    <a:cxn ang="0">
                      <a:pos x="89" y="3"/>
                    </a:cxn>
                    <a:cxn ang="0">
                      <a:pos x="91" y="5"/>
                    </a:cxn>
                    <a:cxn ang="0">
                      <a:pos x="96" y="13"/>
                    </a:cxn>
                    <a:cxn ang="0">
                      <a:pos x="104" y="21"/>
                    </a:cxn>
                    <a:cxn ang="0">
                      <a:pos x="1" y="21"/>
                    </a:cxn>
                    <a:cxn ang="0">
                      <a:pos x="0" y="24"/>
                    </a:cxn>
                    <a:cxn ang="0">
                      <a:pos x="1" y="25"/>
                    </a:cxn>
                    <a:cxn ang="0">
                      <a:pos x="5" y="25"/>
                    </a:cxn>
                    <a:cxn ang="0">
                      <a:pos x="104" y="25"/>
                    </a:cxn>
                  </a:cxnLst>
                  <a:rect l="0" t="0" r="r" b="b"/>
                  <a:pathLst>
                    <a:path w="114" h="46">
                      <a:moveTo>
                        <a:pt x="104" y="25"/>
                      </a:moveTo>
                      <a:lnTo>
                        <a:pt x="96" y="33"/>
                      </a:lnTo>
                      <a:lnTo>
                        <a:pt x="93" y="37"/>
                      </a:lnTo>
                      <a:lnTo>
                        <a:pt x="92" y="41"/>
                      </a:lnTo>
                      <a:lnTo>
                        <a:pt x="91" y="44"/>
                      </a:lnTo>
                      <a:lnTo>
                        <a:pt x="89" y="45"/>
                      </a:lnTo>
                      <a:lnTo>
                        <a:pt x="91" y="46"/>
                      </a:lnTo>
                      <a:lnTo>
                        <a:pt x="93" y="46"/>
                      </a:lnTo>
                      <a:lnTo>
                        <a:pt x="93" y="45"/>
                      </a:lnTo>
                      <a:lnTo>
                        <a:pt x="95" y="42"/>
                      </a:lnTo>
                      <a:lnTo>
                        <a:pt x="97" y="40"/>
                      </a:lnTo>
                      <a:lnTo>
                        <a:pt x="98" y="36"/>
                      </a:lnTo>
                      <a:lnTo>
                        <a:pt x="106" y="28"/>
                      </a:lnTo>
                      <a:lnTo>
                        <a:pt x="113" y="25"/>
                      </a:lnTo>
                      <a:lnTo>
                        <a:pt x="114" y="24"/>
                      </a:lnTo>
                      <a:lnTo>
                        <a:pt x="114" y="23"/>
                      </a:lnTo>
                      <a:lnTo>
                        <a:pt x="110" y="20"/>
                      </a:lnTo>
                      <a:lnTo>
                        <a:pt x="105" y="17"/>
                      </a:lnTo>
                      <a:lnTo>
                        <a:pt x="101" y="13"/>
                      </a:lnTo>
                      <a:lnTo>
                        <a:pt x="97" y="8"/>
                      </a:lnTo>
                      <a:lnTo>
                        <a:pt x="95" y="1"/>
                      </a:lnTo>
                      <a:lnTo>
                        <a:pt x="93" y="1"/>
                      </a:lnTo>
                      <a:lnTo>
                        <a:pt x="93" y="0"/>
                      </a:lnTo>
                      <a:lnTo>
                        <a:pt x="91" y="0"/>
                      </a:lnTo>
                      <a:lnTo>
                        <a:pt x="91" y="1"/>
                      </a:lnTo>
                      <a:lnTo>
                        <a:pt x="89" y="1"/>
                      </a:lnTo>
                      <a:lnTo>
                        <a:pt x="89" y="3"/>
                      </a:lnTo>
                      <a:lnTo>
                        <a:pt x="91" y="5"/>
                      </a:lnTo>
                      <a:lnTo>
                        <a:pt x="96" y="13"/>
                      </a:lnTo>
                      <a:lnTo>
                        <a:pt x="104" y="21"/>
                      </a:lnTo>
                      <a:lnTo>
                        <a:pt x="1" y="21"/>
                      </a:lnTo>
                      <a:lnTo>
                        <a:pt x="0" y="24"/>
                      </a:lnTo>
                      <a:lnTo>
                        <a:pt x="1" y="25"/>
                      </a:lnTo>
                      <a:lnTo>
                        <a:pt x="5" y="25"/>
                      </a:lnTo>
                      <a:lnTo>
                        <a:pt x="104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14" name="Freeform 174"/>
                <p:cNvSpPr>
                  <a:spLocks/>
                </p:cNvSpPr>
                <p:nvPr/>
              </p:nvSpPr>
              <p:spPr bwMode="auto">
                <a:xfrm>
                  <a:off x="4500" y="2553"/>
                  <a:ext cx="91" cy="91"/>
                </a:xfrm>
                <a:custGeom>
                  <a:avLst/>
                  <a:gdLst/>
                  <a:ahLst/>
                  <a:cxnLst>
                    <a:cxn ang="0">
                      <a:pos x="74" y="15"/>
                    </a:cxn>
                    <a:cxn ang="0">
                      <a:pos x="77" y="11"/>
                    </a:cxn>
                    <a:cxn ang="0">
                      <a:pos x="80" y="7"/>
                    </a:cxn>
                    <a:cxn ang="0">
                      <a:pos x="88" y="4"/>
                    </a:cxn>
                    <a:cxn ang="0">
                      <a:pos x="90" y="4"/>
                    </a:cxn>
                    <a:cxn ang="0">
                      <a:pos x="90" y="3"/>
                    </a:cxn>
                    <a:cxn ang="0">
                      <a:pos x="91" y="2"/>
                    </a:cxn>
                    <a:cxn ang="0">
                      <a:pos x="91" y="0"/>
                    </a:cxn>
                    <a:cxn ang="0">
                      <a:pos x="66" y="0"/>
                    </a:cxn>
                    <a:cxn ang="0">
                      <a:pos x="66" y="4"/>
                    </a:cxn>
                    <a:cxn ang="0">
                      <a:pos x="70" y="4"/>
                    </a:cxn>
                    <a:cxn ang="0">
                      <a:pos x="73" y="7"/>
                    </a:cxn>
                    <a:cxn ang="0">
                      <a:pos x="73" y="10"/>
                    </a:cxn>
                    <a:cxn ang="0">
                      <a:pos x="71" y="12"/>
                    </a:cxn>
                    <a:cxn ang="0">
                      <a:pos x="71" y="13"/>
                    </a:cxn>
                    <a:cxn ang="0">
                      <a:pos x="70" y="13"/>
                    </a:cxn>
                    <a:cxn ang="0">
                      <a:pos x="31" y="78"/>
                    </a:cxn>
                    <a:cxn ang="0">
                      <a:pos x="21" y="8"/>
                    </a:cxn>
                    <a:cxn ang="0">
                      <a:pos x="21" y="7"/>
                    </a:cxn>
                    <a:cxn ang="0">
                      <a:pos x="24" y="6"/>
                    </a:cxn>
                    <a:cxn ang="0">
                      <a:pos x="25" y="4"/>
                    </a:cxn>
                    <a:cxn ang="0">
                      <a:pos x="31" y="4"/>
                    </a:cxn>
                    <a:cxn ang="0">
                      <a:pos x="32" y="3"/>
                    </a:cxn>
                    <a:cxn ang="0">
                      <a:pos x="32" y="0"/>
                    </a:cxn>
                    <a:cxn ang="0">
                      <a:pos x="2" y="0"/>
                    </a:cxn>
                    <a:cxn ang="0">
                      <a:pos x="2" y="2"/>
                    </a:cxn>
                    <a:cxn ang="0">
                      <a:pos x="0" y="3"/>
                    </a:cxn>
                    <a:cxn ang="0">
                      <a:pos x="0" y="4"/>
                    </a:cxn>
                    <a:cxn ang="0">
                      <a:pos x="8" y="4"/>
                    </a:cxn>
                    <a:cxn ang="0">
                      <a:pos x="11" y="7"/>
                    </a:cxn>
                    <a:cxn ang="0">
                      <a:pos x="11" y="8"/>
                    </a:cxn>
                    <a:cxn ang="0">
                      <a:pos x="21" y="88"/>
                    </a:cxn>
                    <a:cxn ang="0">
                      <a:pos x="21" y="90"/>
                    </a:cxn>
                    <a:cxn ang="0">
                      <a:pos x="23" y="91"/>
                    </a:cxn>
                    <a:cxn ang="0">
                      <a:pos x="25" y="91"/>
                    </a:cxn>
                    <a:cxn ang="0">
                      <a:pos x="25" y="90"/>
                    </a:cxn>
                    <a:cxn ang="0">
                      <a:pos x="27" y="88"/>
                    </a:cxn>
                    <a:cxn ang="0">
                      <a:pos x="74" y="15"/>
                    </a:cxn>
                  </a:cxnLst>
                  <a:rect l="0" t="0" r="r" b="b"/>
                  <a:pathLst>
                    <a:path w="91" h="91">
                      <a:moveTo>
                        <a:pt x="74" y="15"/>
                      </a:moveTo>
                      <a:lnTo>
                        <a:pt x="77" y="11"/>
                      </a:lnTo>
                      <a:lnTo>
                        <a:pt x="80" y="7"/>
                      </a:lnTo>
                      <a:lnTo>
                        <a:pt x="88" y="4"/>
                      </a:lnTo>
                      <a:lnTo>
                        <a:pt x="90" y="4"/>
                      </a:lnTo>
                      <a:lnTo>
                        <a:pt x="90" y="3"/>
                      </a:lnTo>
                      <a:lnTo>
                        <a:pt x="91" y="2"/>
                      </a:lnTo>
                      <a:lnTo>
                        <a:pt x="91" y="0"/>
                      </a:lnTo>
                      <a:lnTo>
                        <a:pt x="66" y="0"/>
                      </a:lnTo>
                      <a:lnTo>
                        <a:pt x="66" y="4"/>
                      </a:lnTo>
                      <a:lnTo>
                        <a:pt x="70" y="4"/>
                      </a:lnTo>
                      <a:lnTo>
                        <a:pt x="73" y="7"/>
                      </a:lnTo>
                      <a:lnTo>
                        <a:pt x="73" y="10"/>
                      </a:lnTo>
                      <a:lnTo>
                        <a:pt x="71" y="12"/>
                      </a:lnTo>
                      <a:lnTo>
                        <a:pt x="71" y="13"/>
                      </a:lnTo>
                      <a:lnTo>
                        <a:pt x="70" y="13"/>
                      </a:lnTo>
                      <a:lnTo>
                        <a:pt x="31" y="78"/>
                      </a:lnTo>
                      <a:lnTo>
                        <a:pt x="21" y="8"/>
                      </a:lnTo>
                      <a:lnTo>
                        <a:pt x="21" y="7"/>
                      </a:lnTo>
                      <a:lnTo>
                        <a:pt x="24" y="6"/>
                      </a:lnTo>
                      <a:lnTo>
                        <a:pt x="25" y="4"/>
                      </a:lnTo>
                      <a:lnTo>
                        <a:pt x="31" y="4"/>
                      </a:lnTo>
                      <a:lnTo>
                        <a:pt x="32" y="3"/>
                      </a:lnTo>
                      <a:lnTo>
                        <a:pt x="32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0" y="3"/>
                      </a:lnTo>
                      <a:lnTo>
                        <a:pt x="0" y="4"/>
                      </a:lnTo>
                      <a:lnTo>
                        <a:pt x="8" y="4"/>
                      </a:lnTo>
                      <a:lnTo>
                        <a:pt x="11" y="7"/>
                      </a:lnTo>
                      <a:lnTo>
                        <a:pt x="11" y="8"/>
                      </a:lnTo>
                      <a:lnTo>
                        <a:pt x="21" y="88"/>
                      </a:lnTo>
                      <a:lnTo>
                        <a:pt x="21" y="90"/>
                      </a:lnTo>
                      <a:lnTo>
                        <a:pt x="23" y="91"/>
                      </a:lnTo>
                      <a:lnTo>
                        <a:pt x="25" y="91"/>
                      </a:lnTo>
                      <a:lnTo>
                        <a:pt x="25" y="90"/>
                      </a:lnTo>
                      <a:lnTo>
                        <a:pt x="27" y="88"/>
                      </a:lnTo>
                      <a:lnTo>
                        <a:pt x="74" y="1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15" name="Freeform 175"/>
                <p:cNvSpPr>
                  <a:spLocks/>
                </p:cNvSpPr>
                <p:nvPr/>
              </p:nvSpPr>
              <p:spPr bwMode="auto">
                <a:xfrm>
                  <a:off x="4601" y="2553"/>
                  <a:ext cx="91" cy="91"/>
                </a:xfrm>
                <a:custGeom>
                  <a:avLst/>
                  <a:gdLst/>
                  <a:ahLst/>
                  <a:cxnLst>
                    <a:cxn ang="0">
                      <a:pos x="74" y="15"/>
                    </a:cxn>
                    <a:cxn ang="0">
                      <a:pos x="77" y="11"/>
                    </a:cxn>
                    <a:cxn ang="0">
                      <a:pos x="81" y="7"/>
                    </a:cxn>
                    <a:cxn ang="0">
                      <a:pos x="88" y="4"/>
                    </a:cxn>
                    <a:cxn ang="0">
                      <a:pos x="90" y="4"/>
                    </a:cxn>
                    <a:cxn ang="0">
                      <a:pos x="90" y="3"/>
                    </a:cxn>
                    <a:cxn ang="0">
                      <a:pos x="91" y="2"/>
                    </a:cxn>
                    <a:cxn ang="0">
                      <a:pos x="91" y="0"/>
                    </a:cxn>
                    <a:cxn ang="0">
                      <a:pos x="66" y="0"/>
                    </a:cxn>
                    <a:cxn ang="0">
                      <a:pos x="66" y="4"/>
                    </a:cxn>
                    <a:cxn ang="0">
                      <a:pos x="70" y="4"/>
                    </a:cxn>
                    <a:cxn ang="0">
                      <a:pos x="73" y="7"/>
                    </a:cxn>
                    <a:cxn ang="0">
                      <a:pos x="73" y="10"/>
                    </a:cxn>
                    <a:cxn ang="0">
                      <a:pos x="71" y="12"/>
                    </a:cxn>
                    <a:cxn ang="0">
                      <a:pos x="71" y="13"/>
                    </a:cxn>
                    <a:cxn ang="0">
                      <a:pos x="70" y="13"/>
                    </a:cxn>
                    <a:cxn ang="0">
                      <a:pos x="31" y="78"/>
                    </a:cxn>
                    <a:cxn ang="0">
                      <a:pos x="21" y="8"/>
                    </a:cxn>
                    <a:cxn ang="0">
                      <a:pos x="21" y="7"/>
                    </a:cxn>
                    <a:cxn ang="0">
                      <a:pos x="24" y="6"/>
                    </a:cxn>
                    <a:cxn ang="0">
                      <a:pos x="25" y="4"/>
                    </a:cxn>
                    <a:cxn ang="0">
                      <a:pos x="31" y="4"/>
                    </a:cxn>
                    <a:cxn ang="0">
                      <a:pos x="32" y="3"/>
                    </a:cxn>
                    <a:cxn ang="0">
                      <a:pos x="32" y="0"/>
                    </a:cxn>
                    <a:cxn ang="0">
                      <a:pos x="2" y="0"/>
                    </a:cxn>
                    <a:cxn ang="0">
                      <a:pos x="2" y="2"/>
                    </a:cxn>
                    <a:cxn ang="0">
                      <a:pos x="0" y="3"/>
                    </a:cxn>
                    <a:cxn ang="0">
                      <a:pos x="0" y="4"/>
                    </a:cxn>
                    <a:cxn ang="0">
                      <a:pos x="8" y="4"/>
                    </a:cxn>
                    <a:cxn ang="0">
                      <a:pos x="11" y="7"/>
                    </a:cxn>
                    <a:cxn ang="0">
                      <a:pos x="11" y="8"/>
                    </a:cxn>
                    <a:cxn ang="0">
                      <a:pos x="21" y="88"/>
                    </a:cxn>
                    <a:cxn ang="0">
                      <a:pos x="21" y="90"/>
                    </a:cxn>
                    <a:cxn ang="0">
                      <a:pos x="23" y="91"/>
                    </a:cxn>
                    <a:cxn ang="0">
                      <a:pos x="25" y="91"/>
                    </a:cxn>
                    <a:cxn ang="0">
                      <a:pos x="25" y="90"/>
                    </a:cxn>
                    <a:cxn ang="0">
                      <a:pos x="27" y="88"/>
                    </a:cxn>
                    <a:cxn ang="0">
                      <a:pos x="74" y="15"/>
                    </a:cxn>
                  </a:cxnLst>
                  <a:rect l="0" t="0" r="r" b="b"/>
                  <a:pathLst>
                    <a:path w="91" h="91">
                      <a:moveTo>
                        <a:pt x="74" y="15"/>
                      </a:moveTo>
                      <a:lnTo>
                        <a:pt x="77" y="11"/>
                      </a:lnTo>
                      <a:lnTo>
                        <a:pt x="81" y="7"/>
                      </a:lnTo>
                      <a:lnTo>
                        <a:pt x="88" y="4"/>
                      </a:lnTo>
                      <a:lnTo>
                        <a:pt x="90" y="4"/>
                      </a:lnTo>
                      <a:lnTo>
                        <a:pt x="90" y="3"/>
                      </a:lnTo>
                      <a:lnTo>
                        <a:pt x="91" y="2"/>
                      </a:lnTo>
                      <a:lnTo>
                        <a:pt x="91" y="0"/>
                      </a:lnTo>
                      <a:lnTo>
                        <a:pt x="66" y="0"/>
                      </a:lnTo>
                      <a:lnTo>
                        <a:pt x="66" y="4"/>
                      </a:lnTo>
                      <a:lnTo>
                        <a:pt x="70" y="4"/>
                      </a:lnTo>
                      <a:lnTo>
                        <a:pt x="73" y="7"/>
                      </a:lnTo>
                      <a:lnTo>
                        <a:pt x="73" y="10"/>
                      </a:lnTo>
                      <a:lnTo>
                        <a:pt x="71" y="12"/>
                      </a:lnTo>
                      <a:lnTo>
                        <a:pt x="71" y="13"/>
                      </a:lnTo>
                      <a:lnTo>
                        <a:pt x="70" y="13"/>
                      </a:lnTo>
                      <a:lnTo>
                        <a:pt x="31" y="78"/>
                      </a:lnTo>
                      <a:lnTo>
                        <a:pt x="21" y="8"/>
                      </a:lnTo>
                      <a:lnTo>
                        <a:pt x="21" y="7"/>
                      </a:lnTo>
                      <a:lnTo>
                        <a:pt x="24" y="6"/>
                      </a:lnTo>
                      <a:lnTo>
                        <a:pt x="25" y="4"/>
                      </a:lnTo>
                      <a:lnTo>
                        <a:pt x="31" y="4"/>
                      </a:lnTo>
                      <a:lnTo>
                        <a:pt x="32" y="3"/>
                      </a:lnTo>
                      <a:lnTo>
                        <a:pt x="32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0" y="3"/>
                      </a:lnTo>
                      <a:lnTo>
                        <a:pt x="0" y="4"/>
                      </a:lnTo>
                      <a:lnTo>
                        <a:pt x="8" y="4"/>
                      </a:lnTo>
                      <a:lnTo>
                        <a:pt x="11" y="7"/>
                      </a:lnTo>
                      <a:lnTo>
                        <a:pt x="11" y="8"/>
                      </a:lnTo>
                      <a:lnTo>
                        <a:pt x="21" y="88"/>
                      </a:lnTo>
                      <a:lnTo>
                        <a:pt x="21" y="90"/>
                      </a:lnTo>
                      <a:lnTo>
                        <a:pt x="23" y="91"/>
                      </a:lnTo>
                      <a:lnTo>
                        <a:pt x="25" y="91"/>
                      </a:lnTo>
                      <a:lnTo>
                        <a:pt x="25" y="90"/>
                      </a:lnTo>
                      <a:lnTo>
                        <a:pt x="27" y="88"/>
                      </a:lnTo>
                      <a:lnTo>
                        <a:pt x="74" y="1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16" name="Rectangle 176"/>
                <p:cNvSpPr>
                  <a:spLocks noChangeArrowheads="1"/>
                </p:cNvSpPr>
                <p:nvPr/>
              </p:nvSpPr>
              <p:spPr bwMode="auto">
                <a:xfrm>
                  <a:off x="5040" y="2536"/>
                  <a:ext cx="5" cy="157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17" name="Rectangle 177"/>
                <p:cNvSpPr>
                  <a:spLocks noChangeArrowheads="1"/>
                </p:cNvSpPr>
                <p:nvPr/>
              </p:nvSpPr>
              <p:spPr bwMode="auto">
                <a:xfrm>
                  <a:off x="719" y="2686"/>
                  <a:ext cx="5" cy="156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18" name="Rectangle 178"/>
                <p:cNvSpPr>
                  <a:spLocks noChangeArrowheads="1"/>
                </p:cNvSpPr>
                <p:nvPr/>
              </p:nvSpPr>
              <p:spPr bwMode="auto">
                <a:xfrm>
                  <a:off x="2976" y="2686"/>
                  <a:ext cx="6" cy="156"/>
                </a:xfrm>
                <a:prstGeom prst="rect">
                  <a:avLst/>
                </a:prstGeom>
                <a:grpFill/>
                <a:ln w="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19" name="Freeform 179"/>
                <p:cNvSpPr>
                  <a:spLocks/>
                </p:cNvSpPr>
                <p:nvPr/>
              </p:nvSpPr>
              <p:spPr bwMode="auto">
                <a:xfrm>
                  <a:off x="3045" y="2710"/>
                  <a:ext cx="89" cy="90"/>
                </a:xfrm>
                <a:custGeom>
                  <a:avLst/>
                  <a:gdLst/>
                  <a:ahLst/>
                  <a:cxnLst>
                    <a:cxn ang="0">
                      <a:pos x="76" y="13"/>
                    </a:cxn>
                    <a:cxn ang="0">
                      <a:pos x="76" y="11"/>
                    </a:cxn>
                    <a:cxn ang="0">
                      <a:pos x="77" y="9"/>
                    </a:cxn>
                    <a:cxn ang="0">
                      <a:pos x="81" y="5"/>
                    </a:cxn>
                    <a:cxn ang="0">
                      <a:pos x="85" y="4"/>
                    </a:cxn>
                    <a:cxn ang="0">
                      <a:pos x="89" y="4"/>
                    </a:cxn>
                    <a:cxn ang="0">
                      <a:pos x="89" y="0"/>
                    </a:cxn>
                    <a:cxn ang="0">
                      <a:pos x="64" y="0"/>
                    </a:cxn>
                    <a:cxn ang="0">
                      <a:pos x="64" y="4"/>
                    </a:cxn>
                    <a:cxn ang="0">
                      <a:pos x="68" y="4"/>
                    </a:cxn>
                    <a:cxn ang="0">
                      <a:pos x="69" y="5"/>
                    </a:cxn>
                    <a:cxn ang="0">
                      <a:pos x="72" y="6"/>
                    </a:cxn>
                    <a:cxn ang="0">
                      <a:pos x="72" y="13"/>
                    </a:cxn>
                    <a:cxn ang="0">
                      <a:pos x="48" y="76"/>
                    </a:cxn>
                    <a:cxn ang="0">
                      <a:pos x="22" y="9"/>
                    </a:cxn>
                    <a:cxn ang="0">
                      <a:pos x="22" y="6"/>
                    </a:cxn>
                    <a:cxn ang="0">
                      <a:pos x="27" y="4"/>
                    </a:cxn>
                    <a:cxn ang="0">
                      <a:pos x="31" y="4"/>
                    </a:cxn>
                    <a:cxn ang="0">
                      <a:pos x="31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8" y="4"/>
                    </a:cxn>
                    <a:cxn ang="0">
                      <a:pos x="10" y="6"/>
                    </a:cxn>
                    <a:cxn ang="0">
                      <a:pos x="12" y="9"/>
                    </a:cxn>
                    <a:cxn ang="0">
                      <a:pos x="42" y="88"/>
                    </a:cxn>
                    <a:cxn ang="0">
                      <a:pos x="42" y="89"/>
                    </a:cxn>
                    <a:cxn ang="0">
                      <a:pos x="43" y="90"/>
                    </a:cxn>
                    <a:cxn ang="0">
                      <a:pos x="46" y="90"/>
                    </a:cxn>
                    <a:cxn ang="0">
                      <a:pos x="46" y="89"/>
                    </a:cxn>
                    <a:cxn ang="0">
                      <a:pos x="47" y="88"/>
                    </a:cxn>
                    <a:cxn ang="0">
                      <a:pos x="76" y="13"/>
                    </a:cxn>
                  </a:cxnLst>
                  <a:rect l="0" t="0" r="r" b="b"/>
                  <a:pathLst>
                    <a:path w="89" h="90">
                      <a:moveTo>
                        <a:pt x="76" y="13"/>
                      </a:moveTo>
                      <a:lnTo>
                        <a:pt x="76" y="11"/>
                      </a:lnTo>
                      <a:lnTo>
                        <a:pt x="77" y="9"/>
                      </a:lnTo>
                      <a:lnTo>
                        <a:pt x="81" y="5"/>
                      </a:lnTo>
                      <a:lnTo>
                        <a:pt x="85" y="4"/>
                      </a:lnTo>
                      <a:lnTo>
                        <a:pt x="89" y="4"/>
                      </a:lnTo>
                      <a:lnTo>
                        <a:pt x="89" y="0"/>
                      </a:lnTo>
                      <a:lnTo>
                        <a:pt x="64" y="0"/>
                      </a:lnTo>
                      <a:lnTo>
                        <a:pt x="64" y="4"/>
                      </a:lnTo>
                      <a:lnTo>
                        <a:pt x="68" y="4"/>
                      </a:lnTo>
                      <a:lnTo>
                        <a:pt x="69" y="5"/>
                      </a:lnTo>
                      <a:lnTo>
                        <a:pt x="72" y="6"/>
                      </a:lnTo>
                      <a:lnTo>
                        <a:pt x="72" y="13"/>
                      </a:lnTo>
                      <a:lnTo>
                        <a:pt x="48" y="76"/>
                      </a:lnTo>
                      <a:lnTo>
                        <a:pt x="22" y="9"/>
                      </a:lnTo>
                      <a:lnTo>
                        <a:pt x="22" y="6"/>
                      </a:lnTo>
                      <a:lnTo>
                        <a:pt x="27" y="4"/>
                      </a:lnTo>
                      <a:lnTo>
                        <a:pt x="31" y="4"/>
                      </a:lnTo>
                      <a:lnTo>
                        <a:pt x="31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8" y="4"/>
                      </a:lnTo>
                      <a:lnTo>
                        <a:pt x="10" y="6"/>
                      </a:lnTo>
                      <a:lnTo>
                        <a:pt x="12" y="9"/>
                      </a:lnTo>
                      <a:lnTo>
                        <a:pt x="42" y="88"/>
                      </a:lnTo>
                      <a:lnTo>
                        <a:pt x="42" y="89"/>
                      </a:lnTo>
                      <a:lnTo>
                        <a:pt x="43" y="90"/>
                      </a:lnTo>
                      <a:lnTo>
                        <a:pt x="46" y="90"/>
                      </a:lnTo>
                      <a:lnTo>
                        <a:pt x="46" y="89"/>
                      </a:lnTo>
                      <a:lnTo>
                        <a:pt x="47" y="88"/>
                      </a:lnTo>
                      <a:lnTo>
                        <a:pt x="76" y="13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20" name="Freeform 180"/>
                <p:cNvSpPr>
                  <a:spLocks noEditPoints="1"/>
                </p:cNvSpPr>
                <p:nvPr/>
              </p:nvSpPr>
              <p:spPr bwMode="auto">
                <a:xfrm>
                  <a:off x="3142" y="2710"/>
                  <a:ext cx="76" cy="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6" y="4"/>
                    </a:cxn>
                    <a:cxn ang="0">
                      <a:pos x="10" y="5"/>
                    </a:cxn>
                    <a:cxn ang="0">
                      <a:pos x="12" y="5"/>
                    </a:cxn>
                    <a:cxn ang="0">
                      <a:pos x="12" y="82"/>
                    </a:cxn>
                    <a:cxn ang="0">
                      <a:pos x="10" y="84"/>
                    </a:cxn>
                    <a:cxn ang="0">
                      <a:pos x="0" y="84"/>
                    </a:cxn>
                    <a:cxn ang="0">
                      <a:pos x="0" y="88"/>
                    </a:cxn>
                    <a:cxn ang="0">
                      <a:pos x="48" y="88"/>
                    </a:cxn>
                    <a:cxn ang="0">
                      <a:pos x="60" y="86"/>
                    </a:cxn>
                    <a:cxn ang="0">
                      <a:pos x="68" y="81"/>
                    </a:cxn>
                    <a:cxn ang="0">
                      <a:pos x="75" y="73"/>
                    </a:cxn>
                    <a:cxn ang="0">
                      <a:pos x="76" y="64"/>
                    </a:cxn>
                    <a:cxn ang="0">
                      <a:pos x="73" y="54"/>
                    </a:cxn>
                    <a:cxn ang="0">
                      <a:pos x="65" y="46"/>
                    </a:cxn>
                    <a:cxn ang="0">
                      <a:pos x="52" y="42"/>
                    </a:cxn>
                    <a:cxn ang="0">
                      <a:pos x="59" y="39"/>
                    </a:cxn>
                    <a:cxn ang="0">
                      <a:pos x="64" y="36"/>
                    </a:cxn>
                    <a:cxn ang="0">
                      <a:pos x="69" y="32"/>
                    </a:cxn>
                    <a:cxn ang="0">
                      <a:pos x="72" y="27"/>
                    </a:cxn>
                    <a:cxn ang="0">
                      <a:pos x="73" y="22"/>
                    </a:cxn>
                    <a:cxn ang="0">
                      <a:pos x="71" y="14"/>
                    </a:cxn>
                    <a:cxn ang="0">
                      <a:pos x="65" y="6"/>
                    </a:cxn>
                    <a:cxn ang="0">
                      <a:pos x="56" y="2"/>
                    </a:cxn>
                    <a:cxn ang="0">
                      <a:pos x="44" y="0"/>
                    </a:cxn>
                    <a:cxn ang="0">
                      <a:pos x="0" y="0"/>
                    </a:cxn>
                    <a:cxn ang="0">
                      <a:pos x="22" y="40"/>
                    </a:cxn>
                    <a:cxn ang="0">
                      <a:pos x="22" y="5"/>
                    </a:cxn>
                    <a:cxn ang="0">
                      <a:pos x="25" y="4"/>
                    </a:cxn>
                    <a:cxn ang="0">
                      <a:pos x="50" y="4"/>
                    </a:cxn>
                    <a:cxn ang="0">
                      <a:pos x="54" y="6"/>
                    </a:cxn>
                    <a:cxn ang="0">
                      <a:pos x="59" y="11"/>
                    </a:cxn>
                    <a:cxn ang="0">
                      <a:pos x="60" y="15"/>
                    </a:cxn>
                    <a:cxn ang="0">
                      <a:pos x="62" y="18"/>
                    </a:cxn>
                    <a:cxn ang="0">
                      <a:pos x="62" y="26"/>
                    </a:cxn>
                    <a:cxn ang="0">
                      <a:pos x="60" y="30"/>
                    </a:cxn>
                    <a:cxn ang="0">
                      <a:pos x="58" y="32"/>
                    </a:cxn>
                    <a:cxn ang="0">
                      <a:pos x="55" y="36"/>
                    </a:cxn>
                    <a:cxn ang="0">
                      <a:pos x="51" y="39"/>
                    </a:cxn>
                    <a:cxn ang="0">
                      <a:pos x="46" y="40"/>
                    </a:cxn>
                    <a:cxn ang="0">
                      <a:pos x="41" y="40"/>
                    </a:cxn>
                    <a:cxn ang="0">
                      <a:pos x="22" y="40"/>
                    </a:cxn>
                    <a:cxn ang="0">
                      <a:pos x="27" y="84"/>
                    </a:cxn>
                    <a:cxn ang="0">
                      <a:pos x="25" y="84"/>
                    </a:cxn>
                    <a:cxn ang="0">
                      <a:pos x="22" y="82"/>
                    </a:cxn>
                    <a:cxn ang="0">
                      <a:pos x="22" y="43"/>
                    </a:cxn>
                    <a:cxn ang="0">
                      <a:pos x="46" y="43"/>
                    </a:cxn>
                    <a:cxn ang="0">
                      <a:pos x="51" y="44"/>
                    </a:cxn>
                    <a:cxn ang="0">
                      <a:pos x="55" y="46"/>
                    </a:cxn>
                    <a:cxn ang="0">
                      <a:pos x="59" y="48"/>
                    </a:cxn>
                    <a:cxn ang="0">
                      <a:pos x="62" y="51"/>
                    </a:cxn>
                    <a:cxn ang="0">
                      <a:pos x="63" y="56"/>
                    </a:cxn>
                    <a:cxn ang="0">
                      <a:pos x="64" y="60"/>
                    </a:cxn>
                    <a:cxn ang="0">
                      <a:pos x="64" y="69"/>
                    </a:cxn>
                    <a:cxn ang="0">
                      <a:pos x="62" y="73"/>
                    </a:cxn>
                    <a:cxn ang="0">
                      <a:pos x="59" y="78"/>
                    </a:cxn>
                    <a:cxn ang="0">
                      <a:pos x="55" y="81"/>
                    </a:cxn>
                    <a:cxn ang="0">
                      <a:pos x="50" y="84"/>
                    </a:cxn>
                    <a:cxn ang="0">
                      <a:pos x="44" y="84"/>
                    </a:cxn>
                    <a:cxn ang="0">
                      <a:pos x="27" y="84"/>
                    </a:cxn>
                  </a:cxnLst>
                  <a:rect l="0" t="0" r="r" b="b"/>
                  <a:pathLst>
                    <a:path w="76" h="88">
                      <a:moveTo>
                        <a:pt x="0" y="0"/>
                      </a:moveTo>
                      <a:lnTo>
                        <a:pt x="0" y="4"/>
                      </a:lnTo>
                      <a:lnTo>
                        <a:pt x="6" y="4"/>
                      </a:lnTo>
                      <a:lnTo>
                        <a:pt x="10" y="5"/>
                      </a:lnTo>
                      <a:lnTo>
                        <a:pt x="12" y="5"/>
                      </a:lnTo>
                      <a:lnTo>
                        <a:pt x="12" y="82"/>
                      </a:lnTo>
                      <a:lnTo>
                        <a:pt x="10" y="84"/>
                      </a:lnTo>
                      <a:lnTo>
                        <a:pt x="0" y="84"/>
                      </a:lnTo>
                      <a:lnTo>
                        <a:pt x="0" y="88"/>
                      </a:lnTo>
                      <a:lnTo>
                        <a:pt x="48" y="88"/>
                      </a:lnTo>
                      <a:lnTo>
                        <a:pt x="60" y="86"/>
                      </a:lnTo>
                      <a:lnTo>
                        <a:pt x="68" y="81"/>
                      </a:lnTo>
                      <a:lnTo>
                        <a:pt x="75" y="73"/>
                      </a:lnTo>
                      <a:lnTo>
                        <a:pt x="76" y="64"/>
                      </a:lnTo>
                      <a:lnTo>
                        <a:pt x="73" y="54"/>
                      </a:lnTo>
                      <a:lnTo>
                        <a:pt x="65" y="46"/>
                      </a:lnTo>
                      <a:lnTo>
                        <a:pt x="52" y="42"/>
                      </a:lnTo>
                      <a:lnTo>
                        <a:pt x="59" y="39"/>
                      </a:lnTo>
                      <a:lnTo>
                        <a:pt x="64" y="36"/>
                      </a:lnTo>
                      <a:lnTo>
                        <a:pt x="69" y="32"/>
                      </a:lnTo>
                      <a:lnTo>
                        <a:pt x="72" y="27"/>
                      </a:lnTo>
                      <a:lnTo>
                        <a:pt x="73" y="22"/>
                      </a:lnTo>
                      <a:lnTo>
                        <a:pt x="71" y="14"/>
                      </a:lnTo>
                      <a:lnTo>
                        <a:pt x="65" y="6"/>
                      </a:lnTo>
                      <a:lnTo>
                        <a:pt x="56" y="2"/>
                      </a:lnTo>
                      <a:lnTo>
                        <a:pt x="44" y="0"/>
                      </a:lnTo>
                      <a:lnTo>
                        <a:pt x="0" y="0"/>
                      </a:lnTo>
                      <a:close/>
                      <a:moveTo>
                        <a:pt x="22" y="40"/>
                      </a:moveTo>
                      <a:lnTo>
                        <a:pt x="22" y="5"/>
                      </a:lnTo>
                      <a:lnTo>
                        <a:pt x="25" y="4"/>
                      </a:lnTo>
                      <a:lnTo>
                        <a:pt x="50" y="4"/>
                      </a:lnTo>
                      <a:lnTo>
                        <a:pt x="54" y="6"/>
                      </a:lnTo>
                      <a:lnTo>
                        <a:pt x="59" y="11"/>
                      </a:lnTo>
                      <a:lnTo>
                        <a:pt x="60" y="15"/>
                      </a:lnTo>
                      <a:lnTo>
                        <a:pt x="62" y="18"/>
                      </a:lnTo>
                      <a:lnTo>
                        <a:pt x="62" y="26"/>
                      </a:lnTo>
                      <a:lnTo>
                        <a:pt x="60" y="30"/>
                      </a:lnTo>
                      <a:lnTo>
                        <a:pt x="58" y="32"/>
                      </a:lnTo>
                      <a:lnTo>
                        <a:pt x="55" y="36"/>
                      </a:lnTo>
                      <a:lnTo>
                        <a:pt x="51" y="39"/>
                      </a:lnTo>
                      <a:lnTo>
                        <a:pt x="46" y="40"/>
                      </a:lnTo>
                      <a:lnTo>
                        <a:pt x="41" y="40"/>
                      </a:lnTo>
                      <a:lnTo>
                        <a:pt x="22" y="40"/>
                      </a:lnTo>
                      <a:close/>
                      <a:moveTo>
                        <a:pt x="27" y="84"/>
                      </a:moveTo>
                      <a:lnTo>
                        <a:pt x="25" y="84"/>
                      </a:lnTo>
                      <a:lnTo>
                        <a:pt x="22" y="82"/>
                      </a:lnTo>
                      <a:lnTo>
                        <a:pt x="22" y="43"/>
                      </a:lnTo>
                      <a:lnTo>
                        <a:pt x="46" y="43"/>
                      </a:lnTo>
                      <a:lnTo>
                        <a:pt x="51" y="44"/>
                      </a:lnTo>
                      <a:lnTo>
                        <a:pt x="55" y="46"/>
                      </a:lnTo>
                      <a:lnTo>
                        <a:pt x="59" y="48"/>
                      </a:lnTo>
                      <a:lnTo>
                        <a:pt x="62" y="51"/>
                      </a:lnTo>
                      <a:lnTo>
                        <a:pt x="63" y="56"/>
                      </a:lnTo>
                      <a:lnTo>
                        <a:pt x="64" y="60"/>
                      </a:lnTo>
                      <a:lnTo>
                        <a:pt x="64" y="69"/>
                      </a:lnTo>
                      <a:lnTo>
                        <a:pt x="62" y="73"/>
                      </a:lnTo>
                      <a:lnTo>
                        <a:pt x="59" y="78"/>
                      </a:lnTo>
                      <a:lnTo>
                        <a:pt x="55" y="81"/>
                      </a:lnTo>
                      <a:lnTo>
                        <a:pt x="50" y="84"/>
                      </a:lnTo>
                      <a:lnTo>
                        <a:pt x="44" y="84"/>
                      </a:lnTo>
                      <a:lnTo>
                        <a:pt x="27" y="84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21" name="Freeform 181"/>
                <p:cNvSpPr>
                  <a:spLocks/>
                </p:cNvSpPr>
                <p:nvPr/>
              </p:nvSpPr>
              <p:spPr bwMode="auto">
                <a:xfrm>
                  <a:off x="3231" y="2710"/>
                  <a:ext cx="71" cy="88"/>
                </a:xfrm>
                <a:custGeom>
                  <a:avLst/>
                  <a:gdLst/>
                  <a:ahLst/>
                  <a:cxnLst>
                    <a:cxn ang="0">
                      <a:pos x="68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7" y="4"/>
                    </a:cxn>
                    <a:cxn ang="0">
                      <a:pos x="12" y="6"/>
                    </a:cxn>
                    <a:cxn ang="0">
                      <a:pos x="12" y="81"/>
                    </a:cxn>
                    <a:cxn ang="0">
                      <a:pos x="9" y="84"/>
                    </a:cxn>
                    <a:cxn ang="0">
                      <a:pos x="0" y="84"/>
                    </a:cxn>
                    <a:cxn ang="0">
                      <a:pos x="0" y="88"/>
                    </a:cxn>
                    <a:cxn ang="0">
                      <a:pos x="38" y="88"/>
                    </a:cxn>
                    <a:cxn ang="0">
                      <a:pos x="38" y="84"/>
                    </a:cxn>
                    <a:cxn ang="0">
                      <a:pos x="26" y="84"/>
                    </a:cxn>
                    <a:cxn ang="0">
                      <a:pos x="24" y="82"/>
                    </a:cxn>
                    <a:cxn ang="0">
                      <a:pos x="22" y="81"/>
                    </a:cxn>
                    <a:cxn ang="0">
                      <a:pos x="22" y="46"/>
                    </a:cxn>
                    <a:cxn ang="0">
                      <a:pos x="39" y="46"/>
                    </a:cxn>
                    <a:cxn ang="0">
                      <a:pos x="42" y="47"/>
                    </a:cxn>
                    <a:cxn ang="0">
                      <a:pos x="46" y="51"/>
                    </a:cxn>
                    <a:cxn ang="0">
                      <a:pos x="47" y="56"/>
                    </a:cxn>
                    <a:cxn ang="0">
                      <a:pos x="47" y="61"/>
                    </a:cxn>
                    <a:cxn ang="0">
                      <a:pos x="50" y="61"/>
                    </a:cxn>
                    <a:cxn ang="0">
                      <a:pos x="50" y="27"/>
                    </a:cxn>
                    <a:cxn ang="0">
                      <a:pos x="47" y="27"/>
                    </a:cxn>
                    <a:cxn ang="0">
                      <a:pos x="47" y="32"/>
                    </a:cxn>
                    <a:cxn ang="0">
                      <a:pos x="46" y="35"/>
                    </a:cxn>
                    <a:cxn ang="0">
                      <a:pos x="45" y="39"/>
                    </a:cxn>
                    <a:cxn ang="0">
                      <a:pos x="39" y="42"/>
                    </a:cxn>
                    <a:cxn ang="0">
                      <a:pos x="22" y="42"/>
                    </a:cxn>
                    <a:cxn ang="0">
                      <a:pos x="22" y="6"/>
                    </a:cxn>
                    <a:cxn ang="0">
                      <a:pos x="25" y="4"/>
                    </a:cxn>
                    <a:cxn ang="0">
                      <a:pos x="45" y="4"/>
                    </a:cxn>
                    <a:cxn ang="0">
                      <a:pos x="55" y="5"/>
                    </a:cxn>
                    <a:cxn ang="0">
                      <a:pos x="63" y="9"/>
                    </a:cxn>
                    <a:cxn ang="0">
                      <a:pos x="67" y="17"/>
                    </a:cxn>
                    <a:cxn ang="0">
                      <a:pos x="68" y="29"/>
                    </a:cxn>
                    <a:cxn ang="0">
                      <a:pos x="71" y="29"/>
                    </a:cxn>
                    <a:cxn ang="0">
                      <a:pos x="68" y="0"/>
                    </a:cxn>
                  </a:cxnLst>
                  <a:rect l="0" t="0" r="r" b="b"/>
                  <a:pathLst>
                    <a:path w="71" h="88">
                      <a:moveTo>
                        <a:pt x="68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7" y="4"/>
                      </a:lnTo>
                      <a:lnTo>
                        <a:pt x="12" y="6"/>
                      </a:lnTo>
                      <a:lnTo>
                        <a:pt x="12" y="81"/>
                      </a:lnTo>
                      <a:lnTo>
                        <a:pt x="9" y="84"/>
                      </a:lnTo>
                      <a:lnTo>
                        <a:pt x="0" y="84"/>
                      </a:lnTo>
                      <a:lnTo>
                        <a:pt x="0" y="88"/>
                      </a:lnTo>
                      <a:lnTo>
                        <a:pt x="38" y="88"/>
                      </a:lnTo>
                      <a:lnTo>
                        <a:pt x="38" y="84"/>
                      </a:lnTo>
                      <a:lnTo>
                        <a:pt x="26" y="84"/>
                      </a:lnTo>
                      <a:lnTo>
                        <a:pt x="24" y="82"/>
                      </a:lnTo>
                      <a:lnTo>
                        <a:pt x="22" y="81"/>
                      </a:lnTo>
                      <a:lnTo>
                        <a:pt x="22" y="46"/>
                      </a:lnTo>
                      <a:lnTo>
                        <a:pt x="39" y="46"/>
                      </a:lnTo>
                      <a:lnTo>
                        <a:pt x="42" y="47"/>
                      </a:lnTo>
                      <a:lnTo>
                        <a:pt x="46" y="51"/>
                      </a:lnTo>
                      <a:lnTo>
                        <a:pt x="47" y="56"/>
                      </a:lnTo>
                      <a:lnTo>
                        <a:pt x="47" y="61"/>
                      </a:lnTo>
                      <a:lnTo>
                        <a:pt x="50" y="61"/>
                      </a:lnTo>
                      <a:lnTo>
                        <a:pt x="50" y="27"/>
                      </a:lnTo>
                      <a:lnTo>
                        <a:pt x="47" y="27"/>
                      </a:lnTo>
                      <a:lnTo>
                        <a:pt x="47" y="32"/>
                      </a:lnTo>
                      <a:lnTo>
                        <a:pt x="46" y="35"/>
                      </a:lnTo>
                      <a:lnTo>
                        <a:pt x="45" y="39"/>
                      </a:lnTo>
                      <a:lnTo>
                        <a:pt x="39" y="42"/>
                      </a:lnTo>
                      <a:lnTo>
                        <a:pt x="22" y="42"/>
                      </a:lnTo>
                      <a:lnTo>
                        <a:pt x="22" y="6"/>
                      </a:lnTo>
                      <a:lnTo>
                        <a:pt x="25" y="4"/>
                      </a:lnTo>
                      <a:lnTo>
                        <a:pt x="45" y="4"/>
                      </a:lnTo>
                      <a:lnTo>
                        <a:pt x="55" y="5"/>
                      </a:lnTo>
                      <a:lnTo>
                        <a:pt x="63" y="9"/>
                      </a:lnTo>
                      <a:lnTo>
                        <a:pt x="67" y="17"/>
                      </a:lnTo>
                      <a:lnTo>
                        <a:pt x="68" y="29"/>
                      </a:lnTo>
                      <a:lnTo>
                        <a:pt x="71" y="29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22" name="Freeform 182"/>
                <p:cNvSpPr>
                  <a:spLocks/>
                </p:cNvSpPr>
                <p:nvPr/>
              </p:nvSpPr>
              <p:spPr bwMode="auto">
                <a:xfrm>
                  <a:off x="3352" y="2740"/>
                  <a:ext cx="48" cy="59"/>
                </a:xfrm>
                <a:custGeom>
                  <a:avLst/>
                  <a:gdLst/>
                  <a:ahLst/>
                  <a:cxnLst>
                    <a:cxn ang="0">
                      <a:pos x="42" y="10"/>
                    </a:cxn>
                    <a:cxn ang="0">
                      <a:pos x="39" y="10"/>
                    </a:cxn>
                    <a:cxn ang="0">
                      <a:pos x="37" y="13"/>
                    </a:cxn>
                    <a:cxn ang="0">
                      <a:pos x="37" y="18"/>
                    </a:cxn>
                    <a:cxn ang="0">
                      <a:pos x="42" y="21"/>
                    </a:cxn>
                    <a:cxn ang="0">
                      <a:pos x="43" y="21"/>
                    </a:cxn>
                    <a:cxn ang="0">
                      <a:pos x="46" y="20"/>
                    </a:cxn>
                    <a:cxn ang="0">
                      <a:pos x="46" y="17"/>
                    </a:cxn>
                    <a:cxn ang="0">
                      <a:pos x="47" y="16"/>
                    </a:cxn>
                    <a:cxn ang="0">
                      <a:pos x="44" y="8"/>
                    </a:cxn>
                    <a:cxn ang="0">
                      <a:pos x="37" y="2"/>
                    </a:cxn>
                    <a:cxn ang="0">
                      <a:pos x="33" y="1"/>
                    </a:cxn>
                    <a:cxn ang="0">
                      <a:pos x="27" y="0"/>
                    </a:cxn>
                    <a:cxn ang="0">
                      <a:pos x="17" y="2"/>
                    </a:cxn>
                    <a:cxn ang="0">
                      <a:pos x="8" y="9"/>
                    </a:cxn>
                    <a:cxn ang="0">
                      <a:pos x="2" y="18"/>
                    </a:cxn>
                    <a:cxn ang="0">
                      <a:pos x="0" y="30"/>
                    </a:cxn>
                    <a:cxn ang="0">
                      <a:pos x="4" y="45"/>
                    </a:cxn>
                    <a:cxn ang="0">
                      <a:pos x="14" y="55"/>
                    </a:cxn>
                    <a:cxn ang="0">
                      <a:pos x="27" y="59"/>
                    </a:cxn>
                    <a:cxn ang="0">
                      <a:pos x="33" y="59"/>
                    </a:cxn>
                    <a:cxn ang="0">
                      <a:pos x="37" y="56"/>
                    </a:cxn>
                    <a:cxn ang="0">
                      <a:pos x="41" y="55"/>
                    </a:cxn>
                    <a:cxn ang="0">
                      <a:pos x="43" y="52"/>
                    </a:cxn>
                    <a:cxn ang="0">
                      <a:pos x="44" y="50"/>
                    </a:cxn>
                    <a:cxn ang="0">
                      <a:pos x="47" y="47"/>
                    </a:cxn>
                    <a:cxn ang="0">
                      <a:pos x="47" y="45"/>
                    </a:cxn>
                    <a:cxn ang="0">
                      <a:pos x="48" y="43"/>
                    </a:cxn>
                    <a:cxn ang="0">
                      <a:pos x="48" y="42"/>
                    </a:cxn>
                    <a:cxn ang="0">
                      <a:pos x="47" y="42"/>
                    </a:cxn>
                    <a:cxn ang="0">
                      <a:pos x="47" y="41"/>
                    </a:cxn>
                    <a:cxn ang="0">
                      <a:pos x="44" y="43"/>
                    </a:cxn>
                    <a:cxn ang="0">
                      <a:pos x="43" y="48"/>
                    </a:cxn>
                    <a:cxn ang="0">
                      <a:pos x="39" y="51"/>
                    </a:cxn>
                    <a:cxn ang="0">
                      <a:pos x="37" y="54"/>
                    </a:cxn>
                    <a:cxn ang="0">
                      <a:pos x="29" y="56"/>
                    </a:cxn>
                    <a:cxn ang="0">
                      <a:pos x="22" y="55"/>
                    </a:cxn>
                    <a:cxn ang="0">
                      <a:pos x="17" y="50"/>
                    </a:cxn>
                    <a:cxn ang="0">
                      <a:pos x="12" y="42"/>
                    </a:cxn>
                    <a:cxn ang="0">
                      <a:pos x="10" y="30"/>
                    </a:cxn>
                    <a:cxn ang="0">
                      <a:pos x="12" y="17"/>
                    </a:cxn>
                    <a:cxn ang="0">
                      <a:pos x="17" y="9"/>
                    </a:cxn>
                    <a:cxn ang="0">
                      <a:pos x="22" y="4"/>
                    </a:cxn>
                    <a:cxn ang="0">
                      <a:pos x="27" y="2"/>
                    </a:cxn>
                    <a:cxn ang="0">
                      <a:pos x="30" y="2"/>
                    </a:cxn>
                    <a:cxn ang="0">
                      <a:pos x="38" y="5"/>
                    </a:cxn>
                    <a:cxn ang="0">
                      <a:pos x="41" y="8"/>
                    </a:cxn>
                    <a:cxn ang="0">
                      <a:pos x="42" y="10"/>
                    </a:cxn>
                  </a:cxnLst>
                  <a:rect l="0" t="0" r="r" b="b"/>
                  <a:pathLst>
                    <a:path w="48" h="59">
                      <a:moveTo>
                        <a:pt x="42" y="10"/>
                      </a:moveTo>
                      <a:lnTo>
                        <a:pt x="39" y="10"/>
                      </a:lnTo>
                      <a:lnTo>
                        <a:pt x="37" y="13"/>
                      </a:lnTo>
                      <a:lnTo>
                        <a:pt x="37" y="18"/>
                      </a:lnTo>
                      <a:lnTo>
                        <a:pt x="42" y="21"/>
                      </a:lnTo>
                      <a:lnTo>
                        <a:pt x="43" y="21"/>
                      </a:lnTo>
                      <a:lnTo>
                        <a:pt x="46" y="20"/>
                      </a:lnTo>
                      <a:lnTo>
                        <a:pt x="46" y="17"/>
                      </a:lnTo>
                      <a:lnTo>
                        <a:pt x="47" y="16"/>
                      </a:lnTo>
                      <a:lnTo>
                        <a:pt x="44" y="8"/>
                      </a:lnTo>
                      <a:lnTo>
                        <a:pt x="37" y="2"/>
                      </a:lnTo>
                      <a:lnTo>
                        <a:pt x="33" y="1"/>
                      </a:lnTo>
                      <a:lnTo>
                        <a:pt x="27" y="0"/>
                      </a:lnTo>
                      <a:lnTo>
                        <a:pt x="17" y="2"/>
                      </a:lnTo>
                      <a:lnTo>
                        <a:pt x="8" y="9"/>
                      </a:lnTo>
                      <a:lnTo>
                        <a:pt x="2" y="18"/>
                      </a:lnTo>
                      <a:lnTo>
                        <a:pt x="0" y="30"/>
                      </a:lnTo>
                      <a:lnTo>
                        <a:pt x="4" y="45"/>
                      </a:lnTo>
                      <a:lnTo>
                        <a:pt x="14" y="55"/>
                      </a:lnTo>
                      <a:lnTo>
                        <a:pt x="27" y="59"/>
                      </a:lnTo>
                      <a:lnTo>
                        <a:pt x="33" y="59"/>
                      </a:lnTo>
                      <a:lnTo>
                        <a:pt x="37" y="56"/>
                      </a:lnTo>
                      <a:lnTo>
                        <a:pt x="41" y="55"/>
                      </a:lnTo>
                      <a:lnTo>
                        <a:pt x="43" y="52"/>
                      </a:lnTo>
                      <a:lnTo>
                        <a:pt x="44" y="50"/>
                      </a:lnTo>
                      <a:lnTo>
                        <a:pt x="47" y="47"/>
                      </a:lnTo>
                      <a:lnTo>
                        <a:pt x="47" y="45"/>
                      </a:lnTo>
                      <a:lnTo>
                        <a:pt x="48" y="43"/>
                      </a:lnTo>
                      <a:lnTo>
                        <a:pt x="48" y="42"/>
                      </a:lnTo>
                      <a:lnTo>
                        <a:pt x="47" y="42"/>
                      </a:lnTo>
                      <a:lnTo>
                        <a:pt x="47" y="41"/>
                      </a:lnTo>
                      <a:lnTo>
                        <a:pt x="44" y="43"/>
                      </a:lnTo>
                      <a:lnTo>
                        <a:pt x="43" y="48"/>
                      </a:lnTo>
                      <a:lnTo>
                        <a:pt x="39" y="51"/>
                      </a:lnTo>
                      <a:lnTo>
                        <a:pt x="37" y="54"/>
                      </a:lnTo>
                      <a:lnTo>
                        <a:pt x="29" y="56"/>
                      </a:lnTo>
                      <a:lnTo>
                        <a:pt x="22" y="55"/>
                      </a:lnTo>
                      <a:lnTo>
                        <a:pt x="17" y="50"/>
                      </a:lnTo>
                      <a:lnTo>
                        <a:pt x="12" y="42"/>
                      </a:lnTo>
                      <a:lnTo>
                        <a:pt x="10" y="30"/>
                      </a:lnTo>
                      <a:lnTo>
                        <a:pt x="12" y="17"/>
                      </a:lnTo>
                      <a:lnTo>
                        <a:pt x="17" y="9"/>
                      </a:lnTo>
                      <a:lnTo>
                        <a:pt x="22" y="4"/>
                      </a:lnTo>
                      <a:lnTo>
                        <a:pt x="27" y="2"/>
                      </a:lnTo>
                      <a:lnTo>
                        <a:pt x="30" y="2"/>
                      </a:lnTo>
                      <a:lnTo>
                        <a:pt x="38" y="5"/>
                      </a:lnTo>
                      <a:lnTo>
                        <a:pt x="41" y="8"/>
                      </a:lnTo>
                      <a:lnTo>
                        <a:pt x="42" y="1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23" name="Freeform 183"/>
                <p:cNvSpPr>
                  <a:spLocks noEditPoints="1"/>
                </p:cNvSpPr>
                <p:nvPr/>
              </p:nvSpPr>
              <p:spPr bwMode="auto">
                <a:xfrm>
                  <a:off x="3408" y="2740"/>
                  <a:ext cx="55" cy="59"/>
                </a:xfrm>
                <a:custGeom>
                  <a:avLst/>
                  <a:gdLst/>
                  <a:ahLst/>
                  <a:cxnLst>
                    <a:cxn ang="0">
                      <a:pos x="55" y="30"/>
                    </a:cxn>
                    <a:cxn ang="0">
                      <a:pos x="51" y="16"/>
                    </a:cxn>
                    <a:cxn ang="0">
                      <a:pos x="41" y="4"/>
                    </a:cxn>
                    <a:cxn ang="0">
                      <a:pos x="28" y="0"/>
                    </a:cxn>
                    <a:cxn ang="0">
                      <a:pos x="17" y="2"/>
                    </a:cxn>
                    <a:cxn ang="0">
                      <a:pos x="8" y="9"/>
                    </a:cxn>
                    <a:cxn ang="0">
                      <a:pos x="2" y="18"/>
                    </a:cxn>
                    <a:cxn ang="0">
                      <a:pos x="0" y="30"/>
                    </a:cxn>
                    <a:cxn ang="0">
                      <a:pos x="2" y="42"/>
                    </a:cxn>
                    <a:cxn ang="0">
                      <a:pos x="8" y="51"/>
                    </a:cxn>
                    <a:cxn ang="0">
                      <a:pos x="17" y="56"/>
                    </a:cxn>
                    <a:cxn ang="0">
                      <a:pos x="27" y="59"/>
                    </a:cxn>
                    <a:cxn ang="0">
                      <a:pos x="37" y="56"/>
                    </a:cxn>
                    <a:cxn ang="0">
                      <a:pos x="46" y="51"/>
                    </a:cxn>
                    <a:cxn ang="0">
                      <a:pos x="53" y="42"/>
                    </a:cxn>
                    <a:cxn ang="0">
                      <a:pos x="55" y="30"/>
                    </a:cxn>
                    <a:cxn ang="0">
                      <a:pos x="28" y="56"/>
                    </a:cxn>
                    <a:cxn ang="0">
                      <a:pos x="24" y="56"/>
                    </a:cxn>
                    <a:cxn ang="0">
                      <a:pos x="16" y="51"/>
                    </a:cxn>
                    <a:cxn ang="0">
                      <a:pos x="11" y="43"/>
                    </a:cxn>
                    <a:cxn ang="0">
                      <a:pos x="9" y="38"/>
                    </a:cxn>
                    <a:cxn ang="0">
                      <a:pos x="9" y="20"/>
                    </a:cxn>
                    <a:cxn ang="0">
                      <a:pos x="11" y="16"/>
                    </a:cxn>
                    <a:cxn ang="0">
                      <a:pos x="13" y="10"/>
                    </a:cxn>
                    <a:cxn ang="0">
                      <a:pos x="16" y="6"/>
                    </a:cxn>
                    <a:cxn ang="0">
                      <a:pos x="24" y="4"/>
                    </a:cxn>
                    <a:cxn ang="0">
                      <a:pos x="27" y="2"/>
                    </a:cxn>
                    <a:cxn ang="0">
                      <a:pos x="38" y="6"/>
                    </a:cxn>
                    <a:cxn ang="0">
                      <a:pos x="41" y="10"/>
                    </a:cxn>
                    <a:cxn ang="0">
                      <a:pos x="44" y="16"/>
                    </a:cxn>
                    <a:cxn ang="0">
                      <a:pos x="45" y="20"/>
                    </a:cxn>
                    <a:cxn ang="0">
                      <a:pos x="45" y="38"/>
                    </a:cxn>
                    <a:cxn ang="0">
                      <a:pos x="44" y="43"/>
                    </a:cxn>
                    <a:cxn ang="0">
                      <a:pos x="42" y="47"/>
                    </a:cxn>
                    <a:cxn ang="0">
                      <a:pos x="38" y="51"/>
                    </a:cxn>
                    <a:cxn ang="0">
                      <a:pos x="34" y="54"/>
                    </a:cxn>
                    <a:cxn ang="0">
                      <a:pos x="30" y="55"/>
                    </a:cxn>
                    <a:cxn ang="0">
                      <a:pos x="28" y="56"/>
                    </a:cxn>
                  </a:cxnLst>
                  <a:rect l="0" t="0" r="r" b="b"/>
                  <a:pathLst>
                    <a:path w="55" h="59">
                      <a:moveTo>
                        <a:pt x="55" y="30"/>
                      </a:moveTo>
                      <a:lnTo>
                        <a:pt x="51" y="16"/>
                      </a:lnTo>
                      <a:lnTo>
                        <a:pt x="41" y="4"/>
                      </a:lnTo>
                      <a:lnTo>
                        <a:pt x="28" y="0"/>
                      </a:lnTo>
                      <a:lnTo>
                        <a:pt x="17" y="2"/>
                      </a:lnTo>
                      <a:lnTo>
                        <a:pt x="8" y="9"/>
                      </a:lnTo>
                      <a:lnTo>
                        <a:pt x="2" y="18"/>
                      </a:lnTo>
                      <a:lnTo>
                        <a:pt x="0" y="30"/>
                      </a:lnTo>
                      <a:lnTo>
                        <a:pt x="2" y="42"/>
                      </a:lnTo>
                      <a:lnTo>
                        <a:pt x="8" y="51"/>
                      </a:lnTo>
                      <a:lnTo>
                        <a:pt x="17" y="56"/>
                      </a:lnTo>
                      <a:lnTo>
                        <a:pt x="27" y="59"/>
                      </a:lnTo>
                      <a:lnTo>
                        <a:pt x="37" y="56"/>
                      </a:lnTo>
                      <a:lnTo>
                        <a:pt x="46" y="51"/>
                      </a:lnTo>
                      <a:lnTo>
                        <a:pt x="53" y="42"/>
                      </a:lnTo>
                      <a:lnTo>
                        <a:pt x="55" y="30"/>
                      </a:lnTo>
                      <a:close/>
                      <a:moveTo>
                        <a:pt x="28" y="56"/>
                      </a:moveTo>
                      <a:lnTo>
                        <a:pt x="24" y="56"/>
                      </a:lnTo>
                      <a:lnTo>
                        <a:pt x="16" y="51"/>
                      </a:lnTo>
                      <a:lnTo>
                        <a:pt x="11" y="43"/>
                      </a:lnTo>
                      <a:lnTo>
                        <a:pt x="9" y="38"/>
                      </a:lnTo>
                      <a:lnTo>
                        <a:pt x="9" y="20"/>
                      </a:lnTo>
                      <a:lnTo>
                        <a:pt x="11" y="16"/>
                      </a:lnTo>
                      <a:lnTo>
                        <a:pt x="13" y="10"/>
                      </a:lnTo>
                      <a:lnTo>
                        <a:pt x="16" y="6"/>
                      </a:lnTo>
                      <a:lnTo>
                        <a:pt x="24" y="4"/>
                      </a:lnTo>
                      <a:lnTo>
                        <a:pt x="27" y="2"/>
                      </a:lnTo>
                      <a:lnTo>
                        <a:pt x="38" y="6"/>
                      </a:lnTo>
                      <a:lnTo>
                        <a:pt x="41" y="10"/>
                      </a:lnTo>
                      <a:lnTo>
                        <a:pt x="44" y="16"/>
                      </a:lnTo>
                      <a:lnTo>
                        <a:pt x="45" y="20"/>
                      </a:lnTo>
                      <a:lnTo>
                        <a:pt x="45" y="38"/>
                      </a:lnTo>
                      <a:lnTo>
                        <a:pt x="44" y="43"/>
                      </a:lnTo>
                      <a:lnTo>
                        <a:pt x="42" y="47"/>
                      </a:lnTo>
                      <a:lnTo>
                        <a:pt x="38" y="51"/>
                      </a:lnTo>
                      <a:lnTo>
                        <a:pt x="34" y="54"/>
                      </a:lnTo>
                      <a:lnTo>
                        <a:pt x="30" y="55"/>
                      </a:lnTo>
                      <a:lnTo>
                        <a:pt x="28" y="56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24" name="Freeform 184"/>
                <p:cNvSpPr>
                  <a:spLocks/>
                </p:cNvSpPr>
                <p:nvPr/>
              </p:nvSpPr>
              <p:spPr bwMode="auto">
                <a:xfrm>
                  <a:off x="3471" y="2741"/>
                  <a:ext cx="63" cy="57"/>
                </a:xfrm>
                <a:custGeom>
                  <a:avLst/>
                  <a:gdLst/>
                  <a:ahLst/>
                  <a:cxnLst>
                    <a:cxn ang="0">
                      <a:pos x="53" y="25"/>
                    </a:cxn>
                    <a:cxn ang="0">
                      <a:pos x="53" y="11"/>
                    </a:cxn>
                    <a:cxn ang="0">
                      <a:pos x="50" y="5"/>
                    </a:cxn>
                    <a:cxn ang="0">
                      <a:pos x="46" y="3"/>
                    </a:cxn>
                    <a:cxn ang="0">
                      <a:pos x="44" y="1"/>
                    </a:cxn>
                    <a:cxn ang="0">
                      <a:pos x="40" y="0"/>
                    </a:cxn>
                    <a:cxn ang="0">
                      <a:pos x="31" y="0"/>
                    </a:cxn>
                    <a:cxn ang="0">
                      <a:pos x="27" y="3"/>
                    </a:cxn>
                    <a:cxn ang="0">
                      <a:pos x="24" y="4"/>
                    </a:cxn>
                    <a:cxn ang="0">
                      <a:pos x="21" y="7"/>
                    </a:cxn>
                    <a:cxn ang="0">
                      <a:pos x="19" y="12"/>
                    </a:cxn>
                    <a:cxn ang="0">
                      <a:pos x="17" y="13"/>
                    </a:cxn>
                    <a:cxn ang="0">
                      <a:pos x="17" y="0"/>
                    </a:cxn>
                    <a:cxn ang="0">
                      <a:pos x="0" y="1"/>
                    </a:cxn>
                    <a:cxn ang="0">
                      <a:pos x="0" y="5"/>
                    </a:cxn>
                    <a:cxn ang="0">
                      <a:pos x="7" y="5"/>
                    </a:cxn>
                    <a:cxn ang="0">
                      <a:pos x="8" y="7"/>
                    </a:cxn>
                    <a:cxn ang="0">
                      <a:pos x="10" y="9"/>
                    </a:cxn>
                    <a:cxn ang="0">
                      <a:pos x="10" y="50"/>
                    </a:cxn>
                    <a:cxn ang="0">
                      <a:pos x="7" y="53"/>
                    </a:cxn>
                    <a:cxn ang="0">
                      <a:pos x="0" y="53"/>
                    </a:cxn>
                    <a:cxn ang="0">
                      <a:pos x="0" y="57"/>
                    </a:cxn>
                    <a:cxn ang="0">
                      <a:pos x="28" y="57"/>
                    </a:cxn>
                    <a:cxn ang="0">
                      <a:pos x="28" y="53"/>
                    </a:cxn>
                    <a:cxn ang="0">
                      <a:pos x="21" y="53"/>
                    </a:cxn>
                    <a:cxn ang="0">
                      <a:pos x="19" y="51"/>
                    </a:cxn>
                    <a:cxn ang="0">
                      <a:pos x="19" y="50"/>
                    </a:cxn>
                    <a:cxn ang="0">
                      <a:pos x="17" y="47"/>
                    </a:cxn>
                    <a:cxn ang="0">
                      <a:pos x="17" y="24"/>
                    </a:cxn>
                    <a:cxn ang="0">
                      <a:pos x="20" y="12"/>
                    </a:cxn>
                    <a:cxn ang="0">
                      <a:pos x="27" y="5"/>
                    </a:cxn>
                    <a:cxn ang="0">
                      <a:pos x="34" y="3"/>
                    </a:cxn>
                    <a:cxn ang="0">
                      <a:pos x="38" y="3"/>
                    </a:cxn>
                    <a:cxn ang="0">
                      <a:pos x="41" y="4"/>
                    </a:cxn>
                    <a:cxn ang="0">
                      <a:pos x="44" y="9"/>
                    </a:cxn>
                    <a:cxn ang="0">
                      <a:pos x="45" y="13"/>
                    </a:cxn>
                    <a:cxn ang="0">
                      <a:pos x="45" y="50"/>
                    </a:cxn>
                    <a:cxn ang="0">
                      <a:pos x="42" y="53"/>
                    </a:cxn>
                    <a:cxn ang="0">
                      <a:pos x="34" y="53"/>
                    </a:cxn>
                    <a:cxn ang="0">
                      <a:pos x="34" y="57"/>
                    </a:cxn>
                    <a:cxn ang="0">
                      <a:pos x="63" y="57"/>
                    </a:cxn>
                    <a:cxn ang="0">
                      <a:pos x="63" y="53"/>
                    </a:cxn>
                    <a:cxn ang="0">
                      <a:pos x="55" y="53"/>
                    </a:cxn>
                    <a:cxn ang="0">
                      <a:pos x="54" y="51"/>
                    </a:cxn>
                    <a:cxn ang="0">
                      <a:pos x="53" y="49"/>
                    </a:cxn>
                    <a:cxn ang="0">
                      <a:pos x="53" y="25"/>
                    </a:cxn>
                  </a:cxnLst>
                  <a:rect l="0" t="0" r="r" b="b"/>
                  <a:pathLst>
                    <a:path w="63" h="57">
                      <a:moveTo>
                        <a:pt x="53" y="25"/>
                      </a:moveTo>
                      <a:lnTo>
                        <a:pt x="53" y="11"/>
                      </a:lnTo>
                      <a:lnTo>
                        <a:pt x="50" y="5"/>
                      </a:lnTo>
                      <a:lnTo>
                        <a:pt x="46" y="3"/>
                      </a:lnTo>
                      <a:lnTo>
                        <a:pt x="44" y="1"/>
                      </a:lnTo>
                      <a:lnTo>
                        <a:pt x="40" y="0"/>
                      </a:lnTo>
                      <a:lnTo>
                        <a:pt x="31" y="0"/>
                      </a:lnTo>
                      <a:lnTo>
                        <a:pt x="27" y="3"/>
                      </a:lnTo>
                      <a:lnTo>
                        <a:pt x="24" y="4"/>
                      </a:lnTo>
                      <a:lnTo>
                        <a:pt x="21" y="7"/>
                      </a:lnTo>
                      <a:lnTo>
                        <a:pt x="19" y="12"/>
                      </a:lnTo>
                      <a:lnTo>
                        <a:pt x="17" y="13"/>
                      </a:lnTo>
                      <a:lnTo>
                        <a:pt x="17" y="0"/>
                      </a:lnTo>
                      <a:lnTo>
                        <a:pt x="0" y="1"/>
                      </a:lnTo>
                      <a:lnTo>
                        <a:pt x="0" y="5"/>
                      </a:lnTo>
                      <a:lnTo>
                        <a:pt x="7" y="5"/>
                      </a:lnTo>
                      <a:lnTo>
                        <a:pt x="8" y="7"/>
                      </a:lnTo>
                      <a:lnTo>
                        <a:pt x="10" y="9"/>
                      </a:lnTo>
                      <a:lnTo>
                        <a:pt x="10" y="50"/>
                      </a:lnTo>
                      <a:lnTo>
                        <a:pt x="7" y="53"/>
                      </a:lnTo>
                      <a:lnTo>
                        <a:pt x="0" y="53"/>
                      </a:lnTo>
                      <a:lnTo>
                        <a:pt x="0" y="57"/>
                      </a:lnTo>
                      <a:lnTo>
                        <a:pt x="28" y="57"/>
                      </a:lnTo>
                      <a:lnTo>
                        <a:pt x="28" y="53"/>
                      </a:lnTo>
                      <a:lnTo>
                        <a:pt x="21" y="53"/>
                      </a:lnTo>
                      <a:lnTo>
                        <a:pt x="19" y="51"/>
                      </a:lnTo>
                      <a:lnTo>
                        <a:pt x="19" y="50"/>
                      </a:lnTo>
                      <a:lnTo>
                        <a:pt x="17" y="47"/>
                      </a:lnTo>
                      <a:lnTo>
                        <a:pt x="17" y="24"/>
                      </a:lnTo>
                      <a:lnTo>
                        <a:pt x="20" y="12"/>
                      </a:lnTo>
                      <a:lnTo>
                        <a:pt x="27" y="5"/>
                      </a:lnTo>
                      <a:lnTo>
                        <a:pt x="34" y="3"/>
                      </a:lnTo>
                      <a:lnTo>
                        <a:pt x="38" y="3"/>
                      </a:lnTo>
                      <a:lnTo>
                        <a:pt x="41" y="4"/>
                      </a:lnTo>
                      <a:lnTo>
                        <a:pt x="44" y="9"/>
                      </a:lnTo>
                      <a:lnTo>
                        <a:pt x="45" y="13"/>
                      </a:lnTo>
                      <a:lnTo>
                        <a:pt x="45" y="50"/>
                      </a:lnTo>
                      <a:lnTo>
                        <a:pt x="42" y="53"/>
                      </a:lnTo>
                      <a:lnTo>
                        <a:pt x="34" y="53"/>
                      </a:lnTo>
                      <a:lnTo>
                        <a:pt x="34" y="57"/>
                      </a:lnTo>
                      <a:lnTo>
                        <a:pt x="63" y="57"/>
                      </a:lnTo>
                      <a:lnTo>
                        <a:pt x="63" y="53"/>
                      </a:lnTo>
                      <a:lnTo>
                        <a:pt x="55" y="53"/>
                      </a:lnTo>
                      <a:lnTo>
                        <a:pt x="54" y="51"/>
                      </a:lnTo>
                      <a:lnTo>
                        <a:pt x="53" y="49"/>
                      </a:lnTo>
                      <a:lnTo>
                        <a:pt x="53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25" name="Freeform 185"/>
                <p:cNvSpPr>
                  <a:spLocks/>
                </p:cNvSpPr>
                <p:nvPr/>
              </p:nvSpPr>
              <p:spPr bwMode="auto">
                <a:xfrm>
                  <a:off x="3536" y="2719"/>
                  <a:ext cx="39" cy="80"/>
                </a:xfrm>
                <a:custGeom>
                  <a:avLst/>
                  <a:gdLst/>
                  <a:ahLst/>
                  <a:cxnLst>
                    <a:cxn ang="0">
                      <a:pos x="18" y="27"/>
                    </a:cxn>
                    <a:cxn ang="0">
                      <a:pos x="36" y="27"/>
                    </a:cxn>
                    <a:cxn ang="0">
                      <a:pos x="36" y="23"/>
                    </a:cxn>
                    <a:cxn ang="0">
                      <a:pos x="18" y="23"/>
                    </a:cxn>
                    <a:cxn ang="0">
                      <a:pos x="18" y="0"/>
                    </a:cxn>
                    <a:cxn ang="0">
                      <a:pos x="15" y="0"/>
                    </a:cxn>
                    <a:cxn ang="0">
                      <a:pos x="14" y="9"/>
                    </a:cxn>
                    <a:cxn ang="0">
                      <a:pos x="11" y="17"/>
                    </a:cxn>
                    <a:cxn ang="0">
                      <a:pos x="6" y="22"/>
                    </a:cxn>
                    <a:cxn ang="0">
                      <a:pos x="0" y="25"/>
                    </a:cxn>
                    <a:cxn ang="0">
                      <a:pos x="0" y="27"/>
                    </a:cxn>
                    <a:cxn ang="0">
                      <a:pos x="10" y="27"/>
                    </a:cxn>
                    <a:cxn ang="0">
                      <a:pos x="10" y="68"/>
                    </a:cxn>
                    <a:cxn ang="0">
                      <a:pos x="13" y="72"/>
                    </a:cxn>
                    <a:cxn ang="0">
                      <a:pos x="14" y="76"/>
                    </a:cxn>
                    <a:cxn ang="0">
                      <a:pos x="17" y="77"/>
                    </a:cxn>
                    <a:cxn ang="0">
                      <a:pos x="21" y="79"/>
                    </a:cxn>
                    <a:cxn ang="0">
                      <a:pos x="23" y="80"/>
                    </a:cxn>
                    <a:cxn ang="0">
                      <a:pos x="31" y="80"/>
                    </a:cxn>
                    <a:cxn ang="0">
                      <a:pos x="36" y="75"/>
                    </a:cxn>
                    <a:cxn ang="0">
                      <a:pos x="39" y="67"/>
                    </a:cxn>
                    <a:cxn ang="0">
                      <a:pos x="39" y="55"/>
                    </a:cxn>
                    <a:cxn ang="0">
                      <a:pos x="36" y="55"/>
                    </a:cxn>
                    <a:cxn ang="0">
                      <a:pos x="36" y="63"/>
                    </a:cxn>
                    <a:cxn ang="0">
                      <a:pos x="35" y="69"/>
                    </a:cxn>
                    <a:cxn ang="0">
                      <a:pos x="34" y="73"/>
                    </a:cxn>
                    <a:cxn ang="0">
                      <a:pos x="31" y="76"/>
                    </a:cxn>
                    <a:cxn ang="0">
                      <a:pos x="27" y="77"/>
                    </a:cxn>
                    <a:cxn ang="0">
                      <a:pos x="22" y="75"/>
                    </a:cxn>
                    <a:cxn ang="0">
                      <a:pos x="19" y="69"/>
                    </a:cxn>
                    <a:cxn ang="0">
                      <a:pos x="19" y="67"/>
                    </a:cxn>
                    <a:cxn ang="0">
                      <a:pos x="18" y="64"/>
                    </a:cxn>
                    <a:cxn ang="0">
                      <a:pos x="18" y="63"/>
                    </a:cxn>
                    <a:cxn ang="0">
                      <a:pos x="18" y="27"/>
                    </a:cxn>
                  </a:cxnLst>
                  <a:rect l="0" t="0" r="r" b="b"/>
                  <a:pathLst>
                    <a:path w="39" h="80">
                      <a:moveTo>
                        <a:pt x="18" y="27"/>
                      </a:moveTo>
                      <a:lnTo>
                        <a:pt x="36" y="27"/>
                      </a:lnTo>
                      <a:lnTo>
                        <a:pt x="36" y="23"/>
                      </a:lnTo>
                      <a:lnTo>
                        <a:pt x="18" y="23"/>
                      </a:lnTo>
                      <a:lnTo>
                        <a:pt x="18" y="0"/>
                      </a:lnTo>
                      <a:lnTo>
                        <a:pt x="15" y="0"/>
                      </a:lnTo>
                      <a:lnTo>
                        <a:pt x="14" y="9"/>
                      </a:lnTo>
                      <a:lnTo>
                        <a:pt x="11" y="17"/>
                      </a:lnTo>
                      <a:lnTo>
                        <a:pt x="6" y="22"/>
                      </a:lnTo>
                      <a:lnTo>
                        <a:pt x="0" y="25"/>
                      </a:lnTo>
                      <a:lnTo>
                        <a:pt x="0" y="27"/>
                      </a:lnTo>
                      <a:lnTo>
                        <a:pt x="10" y="27"/>
                      </a:lnTo>
                      <a:lnTo>
                        <a:pt x="10" y="68"/>
                      </a:lnTo>
                      <a:lnTo>
                        <a:pt x="13" y="72"/>
                      </a:lnTo>
                      <a:lnTo>
                        <a:pt x="14" y="76"/>
                      </a:lnTo>
                      <a:lnTo>
                        <a:pt x="17" y="77"/>
                      </a:lnTo>
                      <a:lnTo>
                        <a:pt x="21" y="79"/>
                      </a:lnTo>
                      <a:lnTo>
                        <a:pt x="23" y="80"/>
                      </a:lnTo>
                      <a:lnTo>
                        <a:pt x="31" y="80"/>
                      </a:lnTo>
                      <a:lnTo>
                        <a:pt x="36" y="75"/>
                      </a:lnTo>
                      <a:lnTo>
                        <a:pt x="39" y="67"/>
                      </a:lnTo>
                      <a:lnTo>
                        <a:pt x="39" y="55"/>
                      </a:lnTo>
                      <a:lnTo>
                        <a:pt x="36" y="55"/>
                      </a:lnTo>
                      <a:lnTo>
                        <a:pt x="36" y="63"/>
                      </a:lnTo>
                      <a:lnTo>
                        <a:pt x="35" y="69"/>
                      </a:lnTo>
                      <a:lnTo>
                        <a:pt x="34" y="73"/>
                      </a:lnTo>
                      <a:lnTo>
                        <a:pt x="31" y="76"/>
                      </a:lnTo>
                      <a:lnTo>
                        <a:pt x="27" y="77"/>
                      </a:lnTo>
                      <a:lnTo>
                        <a:pt x="22" y="75"/>
                      </a:lnTo>
                      <a:lnTo>
                        <a:pt x="19" y="69"/>
                      </a:lnTo>
                      <a:lnTo>
                        <a:pt x="19" y="67"/>
                      </a:lnTo>
                      <a:lnTo>
                        <a:pt x="18" y="64"/>
                      </a:lnTo>
                      <a:lnTo>
                        <a:pt x="18" y="63"/>
                      </a:lnTo>
                      <a:lnTo>
                        <a:pt x="18" y="27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26" name="Freeform 186"/>
                <p:cNvSpPr>
                  <a:spLocks/>
                </p:cNvSpPr>
                <p:nvPr/>
              </p:nvSpPr>
              <p:spPr bwMode="auto">
                <a:xfrm>
                  <a:off x="3586" y="2741"/>
                  <a:ext cx="42" cy="57"/>
                </a:xfrm>
                <a:custGeom>
                  <a:avLst/>
                  <a:gdLst/>
                  <a:ahLst/>
                  <a:cxnLst>
                    <a:cxn ang="0">
                      <a:pos x="18" y="26"/>
                    </a:cxn>
                    <a:cxn ang="0">
                      <a:pos x="19" y="17"/>
                    </a:cxn>
                    <a:cxn ang="0">
                      <a:pos x="22" y="9"/>
                    </a:cxn>
                    <a:cxn ang="0">
                      <a:pos x="26" y="4"/>
                    </a:cxn>
                    <a:cxn ang="0">
                      <a:pos x="32" y="3"/>
                    </a:cxn>
                    <a:cxn ang="0">
                      <a:pos x="34" y="3"/>
                    </a:cxn>
                    <a:cxn ang="0">
                      <a:pos x="31" y="5"/>
                    </a:cxn>
                    <a:cxn ang="0">
                      <a:pos x="31" y="11"/>
                    </a:cxn>
                    <a:cxn ang="0">
                      <a:pos x="32" y="12"/>
                    </a:cxn>
                    <a:cxn ang="0">
                      <a:pos x="38" y="12"/>
                    </a:cxn>
                    <a:cxn ang="0">
                      <a:pos x="40" y="11"/>
                    </a:cxn>
                    <a:cxn ang="0">
                      <a:pos x="40" y="9"/>
                    </a:cxn>
                    <a:cxn ang="0">
                      <a:pos x="42" y="8"/>
                    </a:cxn>
                    <a:cxn ang="0">
                      <a:pos x="39" y="3"/>
                    </a:cxn>
                    <a:cxn ang="0">
                      <a:pos x="36" y="0"/>
                    </a:cxn>
                    <a:cxn ang="0">
                      <a:pos x="28" y="0"/>
                    </a:cxn>
                    <a:cxn ang="0">
                      <a:pos x="24" y="3"/>
                    </a:cxn>
                    <a:cxn ang="0">
                      <a:pos x="19" y="8"/>
                    </a:cxn>
                    <a:cxn ang="0">
                      <a:pos x="18" y="11"/>
                    </a:cxn>
                    <a:cxn ang="0">
                      <a:pos x="18" y="13"/>
                    </a:cxn>
                    <a:cxn ang="0">
                      <a:pos x="17" y="15"/>
                    </a:cxn>
                    <a:cxn ang="0">
                      <a:pos x="17" y="0"/>
                    </a:cxn>
                    <a:cxn ang="0">
                      <a:pos x="0" y="1"/>
                    </a:cxn>
                    <a:cxn ang="0">
                      <a:pos x="0" y="5"/>
                    </a:cxn>
                    <a:cxn ang="0">
                      <a:pos x="7" y="5"/>
                    </a:cxn>
                    <a:cxn ang="0">
                      <a:pos x="9" y="7"/>
                    </a:cxn>
                    <a:cxn ang="0">
                      <a:pos x="9" y="51"/>
                    </a:cxn>
                    <a:cxn ang="0">
                      <a:pos x="6" y="53"/>
                    </a:cxn>
                    <a:cxn ang="0">
                      <a:pos x="0" y="53"/>
                    </a:cxn>
                    <a:cxn ang="0">
                      <a:pos x="0" y="57"/>
                    </a:cxn>
                    <a:cxn ang="0">
                      <a:pos x="30" y="57"/>
                    </a:cxn>
                    <a:cxn ang="0">
                      <a:pos x="30" y="53"/>
                    </a:cxn>
                    <a:cxn ang="0">
                      <a:pos x="19" y="53"/>
                    </a:cxn>
                    <a:cxn ang="0">
                      <a:pos x="18" y="51"/>
                    </a:cxn>
                    <a:cxn ang="0">
                      <a:pos x="18" y="47"/>
                    </a:cxn>
                    <a:cxn ang="0">
                      <a:pos x="18" y="26"/>
                    </a:cxn>
                  </a:cxnLst>
                  <a:rect l="0" t="0" r="r" b="b"/>
                  <a:pathLst>
                    <a:path w="42" h="57">
                      <a:moveTo>
                        <a:pt x="18" y="26"/>
                      </a:moveTo>
                      <a:lnTo>
                        <a:pt x="19" y="17"/>
                      </a:lnTo>
                      <a:lnTo>
                        <a:pt x="22" y="9"/>
                      </a:lnTo>
                      <a:lnTo>
                        <a:pt x="26" y="4"/>
                      </a:lnTo>
                      <a:lnTo>
                        <a:pt x="32" y="3"/>
                      </a:lnTo>
                      <a:lnTo>
                        <a:pt x="34" y="3"/>
                      </a:lnTo>
                      <a:lnTo>
                        <a:pt x="31" y="5"/>
                      </a:lnTo>
                      <a:lnTo>
                        <a:pt x="31" y="11"/>
                      </a:lnTo>
                      <a:lnTo>
                        <a:pt x="32" y="12"/>
                      </a:lnTo>
                      <a:lnTo>
                        <a:pt x="38" y="12"/>
                      </a:lnTo>
                      <a:lnTo>
                        <a:pt x="40" y="11"/>
                      </a:lnTo>
                      <a:lnTo>
                        <a:pt x="40" y="9"/>
                      </a:lnTo>
                      <a:lnTo>
                        <a:pt x="42" y="8"/>
                      </a:lnTo>
                      <a:lnTo>
                        <a:pt x="39" y="3"/>
                      </a:lnTo>
                      <a:lnTo>
                        <a:pt x="36" y="0"/>
                      </a:lnTo>
                      <a:lnTo>
                        <a:pt x="28" y="0"/>
                      </a:lnTo>
                      <a:lnTo>
                        <a:pt x="24" y="3"/>
                      </a:lnTo>
                      <a:lnTo>
                        <a:pt x="19" y="8"/>
                      </a:lnTo>
                      <a:lnTo>
                        <a:pt x="18" y="11"/>
                      </a:lnTo>
                      <a:lnTo>
                        <a:pt x="18" y="13"/>
                      </a:lnTo>
                      <a:lnTo>
                        <a:pt x="17" y="15"/>
                      </a:lnTo>
                      <a:lnTo>
                        <a:pt x="17" y="0"/>
                      </a:lnTo>
                      <a:lnTo>
                        <a:pt x="0" y="1"/>
                      </a:lnTo>
                      <a:lnTo>
                        <a:pt x="0" y="5"/>
                      </a:lnTo>
                      <a:lnTo>
                        <a:pt x="7" y="5"/>
                      </a:lnTo>
                      <a:lnTo>
                        <a:pt x="9" y="7"/>
                      </a:lnTo>
                      <a:lnTo>
                        <a:pt x="9" y="51"/>
                      </a:lnTo>
                      <a:lnTo>
                        <a:pt x="6" y="53"/>
                      </a:lnTo>
                      <a:lnTo>
                        <a:pt x="0" y="53"/>
                      </a:lnTo>
                      <a:lnTo>
                        <a:pt x="0" y="57"/>
                      </a:lnTo>
                      <a:lnTo>
                        <a:pt x="30" y="57"/>
                      </a:lnTo>
                      <a:lnTo>
                        <a:pt x="30" y="53"/>
                      </a:lnTo>
                      <a:lnTo>
                        <a:pt x="19" y="53"/>
                      </a:lnTo>
                      <a:lnTo>
                        <a:pt x="18" y="51"/>
                      </a:lnTo>
                      <a:lnTo>
                        <a:pt x="18" y="47"/>
                      </a:lnTo>
                      <a:lnTo>
                        <a:pt x="18" y="26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27" name="Freeform 187"/>
                <p:cNvSpPr>
                  <a:spLocks noEditPoints="1"/>
                </p:cNvSpPr>
                <p:nvPr/>
              </p:nvSpPr>
              <p:spPr bwMode="auto">
                <a:xfrm>
                  <a:off x="3635" y="2712"/>
                  <a:ext cx="27" cy="86"/>
                </a:xfrm>
                <a:custGeom>
                  <a:avLst/>
                  <a:gdLst/>
                  <a:ahLst/>
                  <a:cxnLst>
                    <a:cxn ang="0">
                      <a:pos x="19" y="7"/>
                    </a:cxn>
                    <a:cxn ang="0">
                      <a:pos x="17" y="3"/>
                    </a:cxn>
                    <a:cxn ang="0">
                      <a:pos x="12" y="0"/>
                    </a:cxn>
                    <a:cxn ang="0">
                      <a:pos x="7" y="3"/>
                    </a:cxn>
                    <a:cxn ang="0">
                      <a:pos x="6" y="7"/>
                    </a:cxn>
                    <a:cxn ang="0">
                      <a:pos x="7" y="9"/>
                    </a:cxn>
                    <a:cxn ang="0">
                      <a:pos x="10" y="12"/>
                    </a:cxn>
                    <a:cxn ang="0">
                      <a:pos x="15" y="12"/>
                    </a:cxn>
                    <a:cxn ang="0">
                      <a:pos x="16" y="11"/>
                    </a:cxn>
                    <a:cxn ang="0">
                      <a:pos x="17" y="8"/>
                    </a:cxn>
                    <a:cxn ang="0">
                      <a:pos x="19" y="7"/>
                    </a:cxn>
                    <a:cxn ang="0">
                      <a:pos x="0" y="30"/>
                    </a:cxn>
                    <a:cxn ang="0">
                      <a:pos x="0" y="34"/>
                    </a:cxn>
                    <a:cxn ang="0">
                      <a:pos x="7" y="34"/>
                    </a:cxn>
                    <a:cxn ang="0">
                      <a:pos x="10" y="36"/>
                    </a:cxn>
                    <a:cxn ang="0">
                      <a:pos x="10" y="79"/>
                    </a:cxn>
                    <a:cxn ang="0">
                      <a:pos x="7" y="82"/>
                    </a:cxn>
                    <a:cxn ang="0">
                      <a:pos x="0" y="82"/>
                    </a:cxn>
                    <a:cxn ang="0">
                      <a:pos x="0" y="86"/>
                    </a:cxn>
                    <a:cxn ang="0">
                      <a:pos x="27" y="86"/>
                    </a:cxn>
                    <a:cxn ang="0">
                      <a:pos x="27" y="82"/>
                    </a:cxn>
                    <a:cxn ang="0">
                      <a:pos x="20" y="82"/>
                    </a:cxn>
                    <a:cxn ang="0">
                      <a:pos x="17" y="79"/>
                    </a:cxn>
                    <a:cxn ang="0">
                      <a:pos x="17" y="29"/>
                    </a:cxn>
                    <a:cxn ang="0">
                      <a:pos x="0" y="30"/>
                    </a:cxn>
                  </a:cxnLst>
                  <a:rect l="0" t="0" r="r" b="b"/>
                  <a:pathLst>
                    <a:path w="27" h="86">
                      <a:moveTo>
                        <a:pt x="19" y="7"/>
                      </a:moveTo>
                      <a:lnTo>
                        <a:pt x="17" y="3"/>
                      </a:lnTo>
                      <a:lnTo>
                        <a:pt x="12" y="0"/>
                      </a:lnTo>
                      <a:lnTo>
                        <a:pt x="7" y="3"/>
                      </a:lnTo>
                      <a:lnTo>
                        <a:pt x="6" y="7"/>
                      </a:lnTo>
                      <a:lnTo>
                        <a:pt x="7" y="9"/>
                      </a:lnTo>
                      <a:lnTo>
                        <a:pt x="10" y="12"/>
                      </a:lnTo>
                      <a:lnTo>
                        <a:pt x="15" y="12"/>
                      </a:lnTo>
                      <a:lnTo>
                        <a:pt x="16" y="11"/>
                      </a:lnTo>
                      <a:lnTo>
                        <a:pt x="17" y="8"/>
                      </a:lnTo>
                      <a:lnTo>
                        <a:pt x="19" y="7"/>
                      </a:lnTo>
                      <a:close/>
                      <a:moveTo>
                        <a:pt x="0" y="30"/>
                      </a:moveTo>
                      <a:lnTo>
                        <a:pt x="0" y="34"/>
                      </a:lnTo>
                      <a:lnTo>
                        <a:pt x="7" y="34"/>
                      </a:lnTo>
                      <a:lnTo>
                        <a:pt x="10" y="36"/>
                      </a:lnTo>
                      <a:lnTo>
                        <a:pt x="10" y="79"/>
                      </a:lnTo>
                      <a:lnTo>
                        <a:pt x="7" y="82"/>
                      </a:lnTo>
                      <a:lnTo>
                        <a:pt x="0" y="82"/>
                      </a:lnTo>
                      <a:lnTo>
                        <a:pt x="0" y="86"/>
                      </a:lnTo>
                      <a:lnTo>
                        <a:pt x="27" y="86"/>
                      </a:lnTo>
                      <a:lnTo>
                        <a:pt x="27" y="82"/>
                      </a:lnTo>
                      <a:lnTo>
                        <a:pt x="20" y="82"/>
                      </a:lnTo>
                      <a:lnTo>
                        <a:pt x="17" y="79"/>
                      </a:lnTo>
                      <a:lnTo>
                        <a:pt x="17" y="29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28" name="Freeform 188"/>
                <p:cNvSpPr>
                  <a:spLocks noEditPoints="1"/>
                </p:cNvSpPr>
                <p:nvPr/>
              </p:nvSpPr>
              <p:spPr bwMode="auto">
                <a:xfrm>
                  <a:off x="3670" y="2708"/>
                  <a:ext cx="61" cy="91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3" y="6"/>
                    </a:cxn>
                    <a:cxn ang="0">
                      <a:pos x="6" y="7"/>
                    </a:cxn>
                    <a:cxn ang="0">
                      <a:pos x="9" y="7"/>
                    </a:cxn>
                    <a:cxn ang="0">
                      <a:pos x="9" y="90"/>
                    </a:cxn>
                    <a:cxn ang="0">
                      <a:pos x="13" y="90"/>
                    </a:cxn>
                    <a:cxn ang="0">
                      <a:pos x="13" y="88"/>
                    </a:cxn>
                    <a:cxn ang="0">
                      <a:pos x="14" y="87"/>
                    </a:cxn>
                    <a:cxn ang="0">
                      <a:pos x="17" y="82"/>
                    </a:cxn>
                    <a:cxn ang="0">
                      <a:pos x="22" y="87"/>
                    </a:cxn>
                    <a:cxn ang="0">
                      <a:pos x="24" y="88"/>
                    </a:cxn>
                    <a:cxn ang="0">
                      <a:pos x="28" y="91"/>
                    </a:cxn>
                    <a:cxn ang="0">
                      <a:pos x="34" y="91"/>
                    </a:cxn>
                    <a:cxn ang="0">
                      <a:pos x="44" y="88"/>
                    </a:cxn>
                    <a:cxn ang="0">
                      <a:pos x="53" y="83"/>
                    </a:cxn>
                    <a:cxn ang="0">
                      <a:pos x="59" y="74"/>
                    </a:cxn>
                    <a:cxn ang="0">
                      <a:pos x="61" y="62"/>
                    </a:cxn>
                    <a:cxn ang="0">
                      <a:pos x="59" y="50"/>
                    </a:cxn>
                    <a:cxn ang="0">
                      <a:pos x="53" y="41"/>
                    </a:cxn>
                    <a:cxn ang="0">
                      <a:pos x="45" y="36"/>
                    </a:cxn>
                    <a:cxn ang="0">
                      <a:pos x="35" y="33"/>
                    </a:cxn>
                    <a:cxn ang="0">
                      <a:pos x="30" y="33"/>
                    </a:cxn>
                    <a:cxn ang="0">
                      <a:pos x="24" y="36"/>
                    </a:cxn>
                    <a:cxn ang="0">
                      <a:pos x="21" y="38"/>
                    </a:cxn>
                    <a:cxn ang="0">
                      <a:pos x="18" y="41"/>
                    </a:cxn>
                    <a:cxn ang="0">
                      <a:pos x="18" y="0"/>
                    </a:cxn>
                    <a:cxn ang="0">
                      <a:pos x="18" y="49"/>
                    </a:cxn>
                    <a:cxn ang="0">
                      <a:pos x="18" y="45"/>
                    </a:cxn>
                    <a:cxn ang="0">
                      <a:pos x="22" y="41"/>
                    </a:cxn>
                    <a:cxn ang="0">
                      <a:pos x="30" y="36"/>
                    </a:cxn>
                    <a:cxn ang="0">
                      <a:pos x="38" y="36"/>
                    </a:cxn>
                    <a:cxn ang="0">
                      <a:pos x="42" y="37"/>
                    </a:cxn>
                    <a:cxn ang="0">
                      <a:pos x="47" y="42"/>
                    </a:cxn>
                    <a:cxn ang="0">
                      <a:pos x="49" y="49"/>
                    </a:cxn>
                    <a:cxn ang="0">
                      <a:pos x="51" y="62"/>
                    </a:cxn>
                    <a:cxn ang="0">
                      <a:pos x="51" y="73"/>
                    </a:cxn>
                    <a:cxn ang="0">
                      <a:pos x="49" y="77"/>
                    </a:cxn>
                    <a:cxn ang="0">
                      <a:pos x="47" y="80"/>
                    </a:cxn>
                    <a:cxn ang="0">
                      <a:pos x="42" y="86"/>
                    </a:cxn>
                    <a:cxn ang="0">
                      <a:pos x="38" y="88"/>
                    </a:cxn>
                    <a:cxn ang="0">
                      <a:pos x="32" y="88"/>
                    </a:cxn>
                    <a:cxn ang="0">
                      <a:pos x="24" y="86"/>
                    </a:cxn>
                    <a:cxn ang="0">
                      <a:pos x="19" y="80"/>
                    </a:cxn>
                    <a:cxn ang="0">
                      <a:pos x="18" y="78"/>
                    </a:cxn>
                    <a:cxn ang="0">
                      <a:pos x="18" y="75"/>
                    </a:cxn>
                    <a:cxn ang="0">
                      <a:pos x="18" y="49"/>
                    </a:cxn>
                  </a:cxnLst>
                  <a:rect l="0" t="0" r="r" b="b"/>
                  <a:pathLst>
                    <a:path w="61" h="91">
                      <a:moveTo>
                        <a:pt x="18" y="0"/>
                      </a:move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3" y="6"/>
                      </a:lnTo>
                      <a:lnTo>
                        <a:pt x="6" y="7"/>
                      </a:lnTo>
                      <a:lnTo>
                        <a:pt x="9" y="7"/>
                      </a:lnTo>
                      <a:lnTo>
                        <a:pt x="9" y="90"/>
                      </a:lnTo>
                      <a:lnTo>
                        <a:pt x="13" y="90"/>
                      </a:lnTo>
                      <a:lnTo>
                        <a:pt x="13" y="88"/>
                      </a:lnTo>
                      <a:lnTo>
                        <a:pt x="14" y="87"/>
                      </a:lnTo>
                      <a:lnTo>
                        <a:pt x="17" y="82"/>
                      </a:lnTo>
                      <a:lnTo>
                        <a:pt x="22" y="87"/>
                      </a:lnTo>
                      <a:lnTo>
                        <a:pt x="24" y="88"/>
                      </a:lnTo>
                      <a:lnTo>
                        <a:pt x="28" y="91"/>
                      </a:lnTo>
                      <a:lnTo>
                        <a:pt x="34" y="91"/>
                      </a:lnTo>
                      <a:lnTo>
                        <a:pt x="44" y="88"/>
                      </a:lnTo>
                      <a:lnTo>
                        <a:pt x="53" y="83"/>
                      </a:lnTo>
                      <a:lnTo>
                        <a:pt x="59" y="74"/>
                      </a:lnTo>
                      <a:lnTo>
                        <a:pt x="61" y="62"/>
                      </a:lnTo>
                      <a:lnTo>
                        <a:pt x="59" y="50"/>
                      </a:lnTo>
                      <a:lnTo>
                        <a:pt x="53" y="41"/>
                      </a:lnTo>
                      <a:lnTo>
                        <a:pt x="45" y="36"/>
                      </a:lnTo>
                      <a:lnTo>
                        <a:pt x="35" y="33"/>
                      </a:lnTo>
                      <a:lnTo>
                        <a:pt x="30" y="33"/>
                      </a:lnTo>
                      <a:lnTo>
                        <a:pt x="24" y="36"/>
                      </a:lnTo>
                      <a:lnTo>
                        <a:pt x="21" y="38"/>
                      </a:lnTo>
                      <a:lnTo>
                        <a:pt x="18" y="41"/>
                      </a:lnTo>
                      <a:lnTo>
                        <a:pt x="18" y="0"/>
                      </a:lnTo>
                      <a:close/>
                      <a:moveTo>
                        <a:pt x="18" y="49"/>
                      </a:moveTo>
                      <a:lnTo>
                        <a:pt x="18" y="45"/>
                      </a:lnTo>
                      <a:lnTo>
                        <a:pt x="22" y="41"/>
                      </a:lnTo>
                      <a:lnTo>
                        <a:pt x="30" y="36"/>
                      </a:lnTo>
                      <a:lnTo>
                        <a:pt x="38" y="36"/>
                      </a:lnTo>
                      <a:lnTo>
                        <a:pt x="42" y="37"/>
                      </a:lnTo>
                      <a:lnTo>
                        <a:pt x="47" y="42"/>
                      </a:lnTo>
                      <a:lnTo>
                        <a:pt x="49" y="49"/>
                      </a:lnTo>
                      <a:lnTo>
                        <a:pt x="51" y="62"/>
                      </a:lnTo>
                      <a:lnTo>
                        <a:pt x="51" y="73"/>
                      </a:lnTo>
                      <a:lnTo>
                        <a:pt x="49" y="77"/>
                      </a:lnTo>
                      <a:lnTo>
                        <a:pt x="47" y="80"/>
                      </a:lnTo>
                      <a:lnTo>
                        <a:pt x="42" y="86"/>
                      </a:lnTo>
                      <a:lnTo>
                        <a:pt x="38" y="88"/>
                      </a:lnTo>
                      <a:lnTo>
                        <a:pt x="32" y="88"/>
                      </a:lnTo>
                      <a:lnTo>
                        <a:pt x="24" y="86"/>
                      </a:lnTo>
                      <a:lnTo>
                        <a:pt x="19" y="80"/>
                      </a:lnTo>
                      <a:lnTo>
                        <a:pt x="18" y="78"/>
                      </a:lnTo>
                      <a:lnTo>
                        <a:pt x="18" y="75"/>
                      </a:lnTo>
                      <a:lnTo>
                        <a:pt x="18" y="49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29" name="Freeform 189"/>
                <p:cNvSpPr>
                  <a:spLocks/>
                </p:cNvSpPr>
                <p:nvPr/>
              </p:nvSpPr>
              <p:spPr bwMode="auto">
                <a:xfrm>
                  <a:off x="3740" y="2741"/>
                  <a:ext cx="62" cy="58"/>
                </a:xfrm>
                <a:custGeom>
                  <a:avLst/>
                  <a:gdLst/>
                  <a:ahLst/>
                  <a:cxnLst>
                    <a:cxn ang="0">
                      <a:pos x="35" y="1"/>
                    </a:cxn>
                    <a:cxn ang="0">
                      <a:pos x="35" y="5"/>
                    </a:cxn>
                    <a:cxn ang="0">
                      <a:pos x="42" y="5"/>
                    </a:cxn>
                    <a:cxn ang="0">
                      <a:pos x="44" y="7"/>
                    </a:cxn>
                    <a:cxn ang="0">
                      <a:pos x="44" y="9"/>
                    </a:cxn>
                    <a:cxn ang="0">
                      <a:pos x="45" y="12"/>
                    </a:cxn>
                    <a:cxn ang="0">
                      <a:pos x="45" y="36"/>
                    </a:cxn>
                    <a:cxn ang="0">
                      <a:pos x="44" y="41"/>
                    </a:cxn>
                    <a:cxn ang="0">
                      <a:pos x="42" y="45"/>
                    </a:cxn>
                    <a:cxn ang="0">
                      <a:pos x="41" y="50"/>
                    </a:cxn>
                    <a:cxn ang="0">
                      <a:pos x="37" y="53"/>
                    </a:cxn>
                    <a:cxn ang="0">
                      <a:pos x="29" y="55"/>
                    </a:cxn>
                    <a:cxn ang="0">
                      <a:pos x="25" y="55"/>
                    </a:cxn>
                    <a:cxn ang="0">
                      <a:pos x="20" y="53"/>
                    </a:cxn>
                    <a:cxn ang="0">
                      <a:pos x="19" y="50"/>
                    </a:cxn>
                    <a:cxn ang="0">
                      <a:pos x="19" y="47"/>
                    </a:cxn>
                    <a:cxn ang="0">
                      <a:pos x="17" y="45"/>
                    </a:cxn>
                    <a:cxn ang="0">
                      <a:pos x="17" y="0"/>
                    </a:cxn>
                    <a:cxn ang="0">
                      <a:pos x="0" y="1"/>
                    </a:cxn>
                    <a:cxn ang="0">
                      <a:pos x="0" y="5"/>
                    </a:cxn>
                    <a:cxn ang="0">
                      <a:pos x="7" y="5"/>
                    </a:cxn>
                    <a:cxn ang="0">
                      <a:pos x="8" y="7"/>
                    </a:cxn>
                    <a:cxn ang="0">
                      <a:pos x="10" y="9"/>
                    </a:cxn>
                    <a:cxn ang="0">
                      <a:pos x="10" y="46"/>
                    </a:cxn>
                    <a:cxn ang="0">
                      <a:pos x="11" y="50"/>
                    </a:cxn>
                    <a:cxn ang="0">
                      <a:pos x="16" y="55"/>
                    </a:cxn>
                    <a:cxn ang="0">
                      <a:pos x="24" y="58"/>
                    </a:cxn>
                    <a:cxn ang="0">
                      <a:pos x="33" y="58"/>
                    </a:cxn>
                    <a:cxn ang="0">
                      <a:pos x="36" y="57"/>
                    </a:cxn>
                    <a:cxn ang="0">
                      <a:pos x="45" y="47"/>
                    </a:cxn>
                    <a:cxn ang="0">
                      <a:pos x="45" y="46"/>
                    </a:cxn>
                    <a:cxn ang="0">
                      <a:pos x="45" y="58"/>
                    </a:cxn>
                    <a:cxn ang="0">
                      <a:pos x="62" y="57"/>
                    </a:cxn>
                    <a:cxn ang="0">
                      <a:pos x="62" y="53"/>
                    </a:cxn>
                    <a:cxn ang="0">
                      <a:pos x="56" y="53"/>
                    </a:cxn>
                    <a:cxn ang="0">
                      <a:pos x="54" y="51"/>
                    </a:cxn>
                    <a:cxn ang="0">
                      <a:pos x="53" y="49"/>
                    </a:cxn>
                    <a:cxn ang="0">
                      <a:pos x="53" y="0"/>
                    </a:cxn>
                    <a:cxn ang="0">
                      <a:pos x="35" y="1"/>
                    </a:cxn>
                  </a:cxnLst>
                  <a:rect l="0" t="0" r="r" b="b"/>
                  <a:pathLst>
                    <a:path w="62" h="58">
                      <a:moveTo>
                        <a:pt x="35" y="1"/>
                      </a:moveTo>
                      <a:lnTo>
                        <a:pt x="35" y="5"/>
                      </a:lnTo>
                      <a:lnTo>
                        <a:pt x="42" y="5"/>
                      </a:lnTo>
                      <a:lnTo>
                        <a:pt x="44" y="7"/>
                      </a:lnTo>
                      <a:lnTo>
                        <a:pt x="44" y="9"/>
                      </a:lnTo>
                      <a:lnTo>
                        <a:pt x="45" y="12"/>
                      </a:lnTo>
                      <a:lnTo>
                        <a:pt x="45" y="36"/>
                      </a:lnTo>
                      <a:lnTo>
                        <a:pt x="44" y="41"/>
                      </a:lnTo>
                      <a:lnTo>
                        <a:pt x="42" y="45"/>
                      </a:lnTo>
                      <a:lnTo>
                        <a:pt x="41" y="50"/>
                      </a:lnTo>
                      <a:lnTo>
                        <a:pt x="37" y="53"/>
                      </a:lnTo>
                      <a:lnTo>
                        <a:pt x="29" y="55"/>
                      </a:lnTo>
                      <a:lnTo>
                        <a:pt x="25" y="55"/>
                      </a:lnTo>
                      <a:lnTo>
                        <a:pt x="20" y="53"/>
                      </a:lnTo>
                      <a:lnTo>
                        <a:pt x="19" y="50"/>
                      </a:lnTo>
                      <a:lnTo>
                        <a:pt x="19" y="47"/>
                      </a:lnTo>
                      <a:lnTo>
                        <a:pt x="17" y="45"/>
                      </a:lnTo>
                      <a:lnTo>
                        <a:pt x="17" y="0"/>
                      </a:lnTo>
                      <a:lnTo>
                        <a:pt x="0" y="1"/>
                      </a:lnTo>
                      <a:lnTo>
                        <a:pt x="0" y="5"/>
                      </a:lnTo>
                      <a:lnTo>
                        <a:pt x="7" y="5"/>
                      </a:lnTo>
                      <a:lnTo>
                        <a:pt x="8" y="7"/>
                      </a:lnTo>
                      <a:lnTo>
                        <a:pt x="10" y="9"/>
                      </a:lnTo>
                      <a:lnTo>
                        <a:pt x="10" y="46"/>
                      </a:lnTo>
                      <a:lnTo>
                        <a:pt x="11" y="50"/>
                      </a:lnTo>
                      <a:lnTo>
                        <a:pt x="16" y="55"/>
                      </a:lnTo>
                      <a:lnTo>
                        <a:pt x="24" y="58"/>
                      </a:lnTo>
                      <a:lnTo>
                        <a:pt x="33" y="58"/>
                      </a:lnTo>
                      <a:lnTo>
                        <a:pt x="36" y="57"/>
                      </a:lnTo>
                      <a:lnTo>
                        <a:pt x="45" y="47"/>
                      </a:lnTo>
                      <a:lnTo>
                        <a:pt x="45" y="46"/>
                      </a:lnTo>
                      <a:lnTo>
                        <a:pt x="45" y="58"/>
                      </a:lnTo>
                      <a:lnTo>
                        <a:pt x="62" y="57"/>
                      </a:lnTo>
                      <a:lnTo>
                        <a:pt x="62" y="53"/>
                      </a:lnTo>
                      <a:lnTo>
                        <a:pt x="56" y="53"/>
                      </a:lnTo>
                      <a:lnTo>
                        <a:pt x="54" y="51"/>
                      </a:lnTo>
                      <a:lnTo>
                        <a:pt x="53" y="49"/>
                      </a:lnTo>
                      <a:lnTo>
                        <a:pt x="53" y="0"/>
                      </a:lnTo>
                      <a:lnTo>
                        <a:pt x="35" y="1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30" name="Freeform 190"/>
                <p:cNvSpPr>
                  <a:spLocks/>
                </p:cNvSpPr>
                <p:nvPr/>
              </p:nvSpPr>
              <p:spPr bwMode="auto">
                <a:xfrm>
                  <a:off x="3807" y="2719"/>
                  <a:ext cx="41" cy="80"/>
                </a:xfrm>
                <a:custGeom>
                  <a:avLst/>
                  <a:gdLst/>
                  <a:ahLst/>
                  <a:cxnLst>
                    <a:cxn ang="0">
                      <a:pos x="20" y="27"/>
                    </a:cxn>
                    <a:cxn ang="0">
                      <a:pos x="38" y="27"/>
                    </a:cxn>
                    <a:cxn ang="0">
                      <a:pos x="38" y="23"/>
                    </a:cxn>
                    <a:cxn ang="0">
                      <a:pos x="20" y="23"/>
                    </a:cxn>
                    <a:cxn ang="0">
                      <a:pos x="20" y="0"/>
                    </a:cxn>
                    <a:cxn ang="0">
                      <a:pos x="17" y="0"/>
                    </a:cxn>
                    <a:cxn ang="0">
                      <a:pos x="16" y="9"/>
                    </a:cxn>
                    <a:cxn ang="0">
                      <a:pos x="13" y="17"/>
                    </a:cxn>
                    <a:cxn ang="0">
                      <a:pos x="8" y="22"/>
                    </a:cxn>
                    <a:cxn ang="0">
                      <a:pos x="0" y="25"/>
                    </a:cxn>
                    <a:cxn ang="0">
                      <a:pos x="0" y="27"/>
                    </a:cxn>
                    <a:cxn ang="0">
                      <a:pos x="12" y="27"/>
                    </a:cxn>
                    <a:cxn ang="0">
                      <a:pos x="12" y="68"/>
                    </a:cxn>
                    <a:cxn ang="0">
                      <a:pos x="13" y="72"/>
                    </a:cxn>
                    <a:cxn ang="0">
                      <a:pos x="16" y="76"/>
                    </a:cxn>
                    <a:cxn ang="0">
                      <a:pos x="21" y="79"/>
                    </a:cxn>
                    <a:cxn ang="0">
                      <a:pos x="25" y="80"/>
                    </a:cxn>
                    <a:cxn ang="0">
                      <a:pos x="32" y="80"/>
                    </a:cxn>
                    <a:cxn ang="0">
                      <a:pos x="37" y="75"/>
                    </a:cxn>
                    <a:cxn ang="0">
                      <a:pos x="40" y="71"/>
                    </a:cxn>
                    <a:cxn ang="0">
                      <a:pos x="40" y="67"/>
                    </a:cxn>
                    <a:cxn ang="0">
                      <a:pos x="41" y="63"/>
                    </a:cxn>
                    <a:cxn ang="0">
                      <a:pos x="41" y="55"/>
                    </a:cxn>
                    <a:cxn ang="0">
                      <a:pos x="37" y="55"/>
                    </a:cxn>
                    <a:cxn ang="0">
                      <a:pos x="37" y="68"/>
                    </a:cxn>
                    <a:cxn ang="0">
                      <a:pos x="36" y="72"/>
                    </a:cxn>
                    <a:cxn ang="0">
                      <a:pos x="34" y="75"/>
                    </a:cxn>
                    <a:cxn ang="0">
                      <a:pos x="29" y="77"/>
                    </a:cxn>
                    <a:cxn ang="0">
                      <a:pos x="25" y="76"/>
                    </a:cxn>
                    <a:cxn ang="0">
                      <a:pos x="21" y="72"/>
                    </a:cxn>
                    <a:cxn ang="0">
                      <a:pos x="21" y="69"/>
                    </a:cxn>
                    <a:cxn ang="0">
                      <a:pos x="20" y="67"/>
                    </a:cxn>
                    <a:cxn ang="0">
                      <a:pos x="20" y="63"/>
                    </a:cxn>
                    <a:cxn ang="0">
                      <a:pos x="20" y="27"/>
                    </a:cxn>
                  </a:cxnLst>
                  <a:rect l="0" t="0" r="r" b="b"/>
                  <a:pathLst>
                    <a:path w="41" h="80">
                      <a:moveTo>
                        <a:pt x="20" y="27"/>
                      </a:moveTo>
                      <a:lnTo>
                        <a:pt x="38" y="27"/>
                      </a:lnTo>
                      <a:lnTo>
                        <a:pt x="38" y="23"/>
                      </a:lnTo>
                      <a:lnTo>
                        <a:pt x="20" y="23"/>
                      </a:lnTo>
                      <a:lnTo>
                        <a:pt x="20" y="0"/>
                      </a:lnTo>
                      <a:lnTo>
                        <a:pt x="17" y="0"/>
                      </a:lnTo>
                      <a:lnTo>
                        <a:pt x="16" y="9"/>
                      </a:lnTo>
                      <a:lnTo>
                        <a:pt x="13" y="17"/>
                      </a:lnTo>
                      <a:lnTo>
                        <a:pt x="8" y="22"/>
                      </a:lnTo>
                      <a:lnTo>
                        <a:pt x="0" y="25"/>
                      </a:lnTo>
                      <a:lnTo>
                        <a:pt x="0" y="27"/>
                      </a:lnTo>
                      <a:lnTo>
                        <a:pt x="12" y="27"/>
                      </a:lnTo>
                      <a:lnTo>
                        <a:pt x="12" y="68"/>
                      </a:lnTo>
                      <a:lnTo>
                        <a:pt x="13" y="72"/>
                      </a:lnTo>
                      <a:lnTo>
                        <a:pt x="16" y="76"/>
                      </a:lnTo>
                      <a:lnTo>
                        <a:pt x="21" y="79"/>
                      </a:lnTo>
                      <a:lnTo>
                        <a:pt x="25" y="80"/>
                      </a:lnTo>
                      <a:lnTo>
                        <a:pt x="32" y="80"/>
                      </a:lnTo>
                      <a:lnTo>
                        <a:pt x="37" y="75"/>
                      </a:lnTo>
                      <a:lnTo>
                        <a:pt x="40" y="71"/>
                      </a:lnTo>
                      <a:lnTo>
                        <a:pt x="40" y="67"/>
                      </a:lnTo>
                      <a:lnTo>
                        <a:pt x="41" y="63"/>
                      </a:lnTo>
                      <a:lnTo>
                        <a:pt x="41" y="55"/>
                      </a:lnTo>
                      <a:lnTo>
                        <a:pt x="37" y="55"/>
                      </a:lnTo>
                      <a:lnTo>
                        <a:pt x="37" y="68"/>
                      </a:lnTo>
                      <a:lnTo>
                        <a:pt x="36" y="72"/>
                      </a:lnTo>
                      <a:lnTo>
                        <a:pt x="34" y="75"/>
                      </a:lnTo>
                      <a:lnTo>
                        <a:pt x="29" y="77"/>
                      </a:lnTo>
                      <a:lnTo>
                        <a:pt x="25" y="76"/>
                      </a:lnTo>
                      <a:lnTo>
                        <a:pt x="21" y="72"/>
                      </a:lnTo>
                      <a:lnTo>
                        <a:pt x="21" y="69"/>
                      </a:lnTo>
                      <a:lnTo>
                        <a:pt x="20" y="67"/>
                      </a:lnTo>
                      <a:lnTo>
                        <a:pt x="20" y="63"/>
                      </a:lnTo>
                      <a:lnTo>
                        <a:pt x="20" y="27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31" name="Freeform 191"/>
                <p:cNvSpPr>
                  <a:spLocks noEditPoints="1"/>
                </p:cNvSpPr>
                <p:nvPr/>
              </p:nvSpPr>
              <p:spPr bwMode="auto">
                <a:xfrm>
                  <a:off x="3859" y="2712"/>
                  <a:ext cx="27" cy="86"/>
                </a:xfrm>
                <a:custGeom>
                  <a:avLst/>
                  <a:gdLst/>
                  <a:ahLst/>
                  <a:cxnLst>
                    <a:cxn ang="0">
                      <a:pos x="18" y="7"/>
                    </a:cxn>
                    <a:cxn ang="0">
                      <a:pos x="17" y="3"/>
                    </a:cxn>
                    <a:cxn ang="0">
                      <a:pos x="15" y="2"/>
                    </a:cxn>
                    <a:cxn ang="0">
                      <a:pos x="11" y="0"/>
                    </a:cxn>
                    <a:cxn ang="0">
                      <a:pos x="6" y="3"/>
                    </a:cxn>
                    <a:cxn ang="0">
                      <a:pos x="6" y="9"/>
                    </a:cxn>
                    <a:cxn ang="0">
                      <a:pos x="9" y="12"/>
                    </a:cxn>
                    <a:cxn ang="0">
                      <a:pos x="14" y="12"/>
                    </a:cxn>
                    <a:cxn ang="0">
                      <a:pos x="17" y="11"/>
                    </a:cxn>
                    <a:cxn ang="0">
                      <a:pos x="18" y="8"/>
                    </a:cxn>
                    <a:cxn ang="0">
                      <a:pos x="18" y="7"/>
                    </a:cxn>
                    <a:cxn ang="0">
                      <a:pos x="0" y="30"/>
                    </a:cxn>
                    <a:cxn ang="0">
                      <a:pos x="0" y="34"/>
                    </a:cxn>
                    <a:cxn ang="0">
                      <a:pos x="7" y="34"/>
                    </a:cxn>
                    <a:cxn ang="0">
                      <a:pos x="9" y="36"/>
                    </a:cxn>
                    <a:cxn ang="0">
                      <a:pos x="9" y="38"/>
                    </a:cxn>
                    <a:cxn ang="0">
                      <a:pos x="10" y="41"/>
                    </a:cxn>
                    <a:cxn ang="0">
                      <a:pos x="10" y="79"/>
                    </a:cxn>
                    <a:cxn ang="0">
                      <a:pos x="7" y="82"/>
                    </a:cxn>
                    <a:cxn ang="0">
                      <a:pos x="0" y="82"/>
                    </a:cxn>
                    <a:cxn ang="0">
                      <a:pos x="0" y="86"/>
                    </a:cxn>
                    <a:cxn ang="0">
                      <a:pos x="27" y="86"/>
                    </a:cxn>
                    <a:cxn ang="0">
                      <a:pos x="27" y="82"/>
                    </a:cxn>
                    <a:cxn ang="0">
                      <a:pos x="21" y="82"/>
                    </a:cxn>
                    <a:cxn ang="0">
                      <a:pos x="18" y="80"/>
                    </a:cxn>
                    <a:cxn ang="0">
                      <a:pos x="18" y="29"/>
                    </a:cxn>
                    <a:cxn ang="0">
                      <a:pos x="0" y="30"/>
                    </a:cxn>
                  </a:cxnLst>
                  <a:rect l="0" t="0" r="r" b="b"/>
                  <a:pathLst>
                    <a:path w="27" h="86">
                      <a:moveTo>
                        <a:pt x="18" y="7"/>
                      </a:moveTo>
                      <a:lnTo>
                        <a:pt x="17" y="3"/>
                      </a:lnTo>
                      <a:lnTo>
                        <a:pt x="15" y="2"/>
                      </a:lnTo>
                      <a:lnTo>
                        <a:pt x="11" y="0"/>
                      </a:lnTo>
                      <a:lnTo>
                        <a:pt x="6" y="3"/>
                      </a:lnTo>
                      <a:lnTo>
                        <a:pt x="6" y="9"/>
                      </a:lnTo>
                      <a:lnTo>
                        <a:pt x="9" y="12"/>
                      </a:lnTo>
                      <a:lnTo>
                        <a:pt x="14" y="12"/>
                      </a:lnTo>
                      <a:lnTo>
                        <a:pt x="17" y="11"/>
                      </a:lnTo>
                      <a:lnTo>
                        <a:pt x="18" y="8"/>
                      </a:lnTo>
                      <a:lnTo>
                        <a:pt x="18" y="7"/>
                      </a:lnTo>
                      <a:close/>
                      <a:moveTo>
                        <a:pt x="0" y="30"/>
                      </a:moveTo>
                      <a:lnTo>
                        <a:pt x="0" y="34"/>
                      </a:lnTo>
                      <a:lnTo>
                        <a:pt x="7" y="34"/>
                      </a:lnTo>
                      <a:lnTo>
                        <a:pt x="9" y="36"/>
                      </a:lnTo>
                      <a:lnTo>
                        <a:pt x="9" y="38"/>
                      </a:lnTo>
                      <a:lnTo>
                        <a:pt x="10" y="41"/>
                      </a:lnTo>
                      <a:lnTo>
                        <a:pt x="10" y="79"/>
                      </a:lnTo>
                      <a:lnTo>
                        <a:pt x="7" y="82"/>
                      </a:lnTo>
                      <a:lnTo>
                        <a:pt x="0" y="82"/>
                      </a:lnTo>
                      <a:lnTo>
                        <a:pt x="0" y="86"/>
                      </a:lnTo>
                      <a:lnTo>
                        <a:pt x="27" y="86"/>
                      </a:lnTo>
                      <a:lnTo>
                        <a:pt x="27" y="82"/>
                      </a:lnTo>
                      <a:lnTo>
                        <a:pt x="21" y="82"/>
                      </a:lnTo>
                      <a:lnTo>
                        <a:pt x="18" y="80"/>
                      </a:lnTo>
                      <a:lnTo>
                        <a:pt x="18" y="29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32" name="Freeform 192"/>
                <p:cNvSpPr>
                  <a:spLocks noEditPoints="1"/>
                </p:cNvSpPr>
                <p:nvPr/>
              </p:nvSpPr>
              <p:spPr bwMode="auto">
                <a:xfrm>
                  <a:off x="3894" y="2740"/>
                  <a:ext cx="55" cy="59"/>
                </a:xfrm>
                <a:custGeom>
                  <a:avLst/>
                  <a:gdLst/>
                  <a:ahLst/>
                  <a:cxnLst>
                    <a:cxn ang="0">
                      <a:pos x="55" y="30"/>
                    </a:cxn>
                    <a:cxn ang="0">
                      <a:pos x="51" y="16"/>
                    </a:cxn>
                    <a:cxn ang="0">
                      <a:pos x="41" y="4"/>
                    </a:cxn>
                    <a:cxn ang="0">
                      <a:pos x="28" y="0"/>
                    </a:cxn>
                    <a:cxn ang="0">
                      <a:pos x="17" y="2"/>
                    </a:cxn>
                    <a:cxn ang="0">
                      <a:pos x="8" y="9"/>
                    </a:cxn>
                    <a:cxn ang="0">
                      <a:pos x="1" y="18"/>
                    </a:cxn>
                    <a:cxn ang="0">
                      <a:pos x="0" y="30"/>
                    </a:cxn>
                    <a:cxn ang="0">
                      <a:pos x="1" y="42"/>
                    </a:cxn>
                    <a:cxn ang="0">
                      <a:pos x="8" y="51"/>
                    </a:cxn>
                    <a:cxn ang="0">
                      <a:pos x="17" y="56"/>
                    </a:cxn>
                    <a:cxn ang="0">
                      <a:pos x="26" y="59"/>
                    </a:cxn>
                    <a:cxn ang="0">
                      <a:pos x="37" y="56"/>
                    </a:cxn>
                    <a:cxn ang="0">
                      <a:pos x="46" y="51"/>
                    </a:cxn>
                    <a:cxn ang="0">
                      <a:pos x="52" y="42"/>
                    </a:cxn>
                    <a:cxn ang="0">
                      <a:pos x="55" y="30"/>
                    </a:cxn>
                    <a:cxn ang="0">
                      <a:pos x="28" y="56"/>
                    </a:cxn>
                    <a:cxn ang="0">
                      <a:pos x="24" y="56"/>
                    </a:cxn>
                    <a:cxn ang="0">
                      <a:pos x="16" y="51"/>
                    </a:cxn>
                    <a:cxn ang="0">
                      <a:pos x="10" y="43"/>
                    </a:cxn>
                    <a:cxn ang="0">
                      <a:pos x="9" y="38"/>
                    </a:cxn>
                    <a:cxn ang="0">
                      <a:pos x="9" y="20"/>
                    </a:cxn>
                    <a:cxn ang="0">
                      <a:pos x="10" y="16"/>
                    </a:cxn>
                    <a:cxn ang="0">
                      <a:pos x="13" y="10"/>
                    </a:cxn>
                    <a:cxn ang="0">
                      <a:pos x="16" y="6"/>
                    </a:cxn>
                    <a:cxn ang="0">
                      <a:pos x="24" y="4"/>
                    </a:cxn>
                    <a:cxn ang="0">
                      <a:pos x="26" y="2"/>
                    </a:cxn>
                    <a:cxn ang="0">
                      <a:pos x="38" y="6"/>
                    </a:cxn>
                    <a:cxn ang="0">
                      <a:pos x="41" y="10"/>
                    </a:cxn>
                    <a:cxn ang="0">
                      <a:pos x="43" y="16"/>
                    </a:cxn>
                    <a:cxn ang="0">
                      <a:pos x="45" y="20"/>
                    </a:cxn>
                    <a:cxn ang="0">
                      <a:pos x="45" y="38"/>
                    </a:cxn>
                    <a:cxn ang="0">
                      <a:pos x="43" y="43"/>
                    </a:cxn>
                    <a:cxn ang="0">
                      <a:pos x="42" y="47"/>
                    </a:cxn>
                    <a:cxn ang="0">
                      <a:pos x="38" y="51"/>
                    </a:cxn>
                    <a:cxn ang="0">
                      <a:pos x="34" y="54"/>
                    </a:cxn>
                    <a:cxn ang="0">
                      <a:pos x="30" y="55"/>
                    </a:cxn>
                    <a:cxn ang="0">
                      <a:pos x="28" y="56"/>
                    </a:cxn>
                  </a:cxnLst>
                  <a:rect l="0" t="0" r="r" b="b"/>
                  <a:pathLst>
                    <a:path w="55" h="59">
                      <a:moveTo>
                        <a:pt x="55" y="30"/>
                      </a:moveTo>
                      <a:lnTo>
                        <a:pt x="51" y="16"/>
                      </a:lnTo>
                      <a:lnTo>
                        <a:pt x="41" y="4"/>
                      </a:lnTo>
                      <a:lnTo>
                        <a:pt x="28" y="0"/>
                      </a:lnTo>
                      <a:lnTo>
                        <a:pt x="17" y="2"/>
                      </a:lnTo>
                      <a:lnTo>
                        <a:pt x="8" y="9"/>
                      </a:lnTo>
                      <a:lnTo>
                        <a:pt x="1" y="18"/>
                      </a:lnTo>
                      <a:lnTo>
                        <a:pt x="0" y="30"/>
                      </a:lnTo>
                      <a:lnTo>
                        <a:pt x="1" y="42"/>
                      </a:lnTo>
                      <a:lnTo>
                        <a:pt x="8" y="51"/>
                      </a:lnTo>
                      <a:lnTo>
                        <a:pt x="17" y="56"/>
                      </a:lnTo>
                      <a:lnTo>
                        <a:pt x="26" y="59"/>
                      </a:lnTo>
                      <a:lnTo>
                        <a:pt x="37" y="56"/>
                      </a:lnTo>
                      <a:lnTo>
                        <a:pt x="46" y="51"/>
                      </a:lnTo>
                      <a:lnTo>
                        <a:pt x="52" y="42"/>
                      </a:lnTo>
                      <a:lnTo>
                        <a:pt x="55" y="30"/>
                      </a:lnTo>
                      <a:close/>
                      <a:moveTo>
                        <a:pt x="28" y="56"/>
                      </a:moveTo>
                      <a:lnTo>
                        <a:pt x="24" y="56"/>
                      </a:lnTo>
                      <a:lnTo>
                        <a:pt x="16" y="51"/>
                      </a:lnTo>
                      <a:lnTo>
                        <a:pt x="10" y="43"/>
                      </a:lnTo>
                      <a:lnTo>
                        <a:pt x="9" y="38"/>
                      </a:lnTo>
                      <a:lnTo>
                        <a:pt x="9" y="20"/>
                      </a:lnTo>
                      <a:lnTo>
                        <a:pt x="10" y="16"/>
                      </a:lnTo>
                      <a:lnTo>
                        <a:pt x="13" y="10"/>
                      </a:lnTo>
                      <a:lnTo>
                        <a:pt x="16" y="6"/>
                      </a:lnTo>
                      <a:lnTo>
                        <a:pt x="24" y="4"/>
                      </a:lnTo>
                      <a:lnTo>
                        <a:pt x="26" y="2"/>
                      </a:lnTo>
                      <a:lnTo>
                        <a:pt x="38" y="6"/>
                      </a:lnTo>
                      <a:lnTo>
                        <a:pt x="41" y="10"/>
                      </a:lnTo>
                      <a:lnTo>
                        <a:pt x="43" y="16"/>
                      </a:lnTo>
                      <a:lnTo>
                        <a:pt x="45" y="20"/>
                      </a:lnTo>
                      <a:lnTo>
                        <a:pt x="45" y="38"/>
                      </a:lnTo>
                      <a:lnTo>
                        <a:pt x="43" y="43"/>
                      </a:lnTo>
                      <a:lnTo>
                        <a:pt x="42" y="47"/>
                      </a:lnTo>
                      <a:lnTo>
                        <a:pt x="38" y="51"/>
                      </a:lnTo>
                      <a:lnTo>
                        <a:pt x="34" y="54"/>
                      </a:lnTo>
                      <a:lnTo>
                        <a:pt x="30" y="55"/>
                      </a:lnTo>
                      <a:lnTo>
                        <a:pt x="28" y="56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33" name="Freeform 193"/>
                <p:cNvSpPr>
                  <a:spLocks/>
                </p:cNvSpPr>
                <p:nvPr/>
              </p:nvSpPr>
              <p:spPr bwMode="auto">
                <a:xfrm>
                  <a:off x="3957" y="2741"/>
                  <a:ext cx="63" cy="57"/>
                </a:xfrm>
                <a:custGeom>
                  <a:avLst/>
                  <a:gdLst/>
                  <a:ahLst/>
                  <a:cxnLst>
                    <a:cxn ang="0">
                      <a:pos x="52" y="25"/>
                    </a:cxn>
                    <a:cxn ang="0">
                      <a:pos x="52" y="11"/>
                    </a:cxn>
                    <a:cxn ang="0">
                      <a:pos x="50" y="5"/>
                    </a:cxn>
                    <a:cxn ang="0">
                      <a:pos x="46" y="3"/>
                    </a:cxn>
                    <a:cxn ang="0">
                      <a:pos x="43" y="1"/>
                    </a:cxn>
                    <a:cxn ang="0">
                      <a:pos x="39" y="0"/>
                    </a:cxn>
                    <a:cxn ang="0">
                      <a:pos x="30" y="0"/>
                    </a:cxn>
                    <a:cxn ang="0">
                      <a:pos x="26" y="3"/>
                    </a:cxn>
                    <a:cxn ang="0">
                      <a:pos x="24" y="4"/>
                    </a:cxn>
                    <a:cxn ang="0">
                      <a:pos x="21" y="7"/>
                    </a:cxn>
                    <a:cxn ang="0">
                      <a:pos x="18" y="12"/>
                    </a:cxn>
                    <a:cxn ang="0">
                      <a:pos x="17" y="13"/>
                    </a:cxn>
                    <a:cxn ang="0">
                      <a:pos x="17" y="0"/>
                    </a:cxn>
                    <a:cxn ang="0">
                      <a:pos x="0" y="1"/>
                    </a:cxn>
                    <a:cxn ang="0">
                      <a:pos x="0" y="5"/>
                    </a:cxn>
                    <a:cxn ang="0">
                      <a:pos x="7" y="5"/>
                    </a:cxn>
                    <a:cxn ang="0">
                      <a:pos x="8" y="7"/>
                    </a:cxn>
                    <a:cxn ang="0">
                      <a:pos x="9" y="9"/>
                    </a:cxn>
                    <a:cxn ang="0">
                      <a:pos x="9" y="50"/>
                    </a:cxn>
                    <a:cxn ang="0">
                      <a:pos x="8" y="53"/>
                    </a:cxn>
                    <a:cxn ang="0">
                      <a:pos x="0" y="53"/>
                    </a:cxn>
                    <a:cxn ang="0">
                      <a:pos x="0" y="57"/>
                    </a:cxn>
                    <a:cxn ang="0">
                      <a:pos x="28" y="57"/>
                    </a:cxn>
                    <a:cxn ang="0">
                      <a:pos x="28" y="53"/>
                    </a:cxn>
                    <a:cxn ang="0">
                      <a:pos x="21" y="53"/>
                    </a:cxn>
                    <a:cxn ang="0">
                      <a:pos x="18" y="51"/>
                    </a:cxn>
                    <a:cxn ang="0">
                      <a:pos x="18" y="50"/>
                    </a:cxn>
                    <a:cxn ang="0">
                      <a:pos x="17" y="47"/>
                    </a:cxn>
                    <a:cxn ang="0">
                      <a:pos x="17" y="24"/>
                    </a:cxn>
                    <a:cxn ang="0">
                      <a:pos x="20" y="12"/>
                    </a:cxn>
                    <a:cxn ang="0">
                      <a:pos x="26" y="5"/>
                    </a:cxn>
                    <a:cxn ang="0">
                      <a:pos x="34" y="3"/>
                    </a:cxn>
                    <a:cxn ang="0">
                      <a:pos x="38" y="3"/>
                    </a:cxn>
                    <a:cxn ang="0">
                      <a:pos x="41" y="4"/>
                    </a:cxn>
                    <a:cxn ang="0">
                      <a:pos x="43" y="9"/>
                    </a:cxn>
                    <a:cxn ang="0">
                      <a:pos x="45" y="13"/>
                    </a:cxn>
                    <a:cxn ang="0">
                      <a:pos x="45" y="50"/>
                    </a:cxn>
                    <a:cxn ang="0">
                      <a:pos x="42" y="53"/>
                    </a:cxn>
                    <a:cxn ang="0">
                      <a:pos x="34" y="53"/>
                    </a:cxn>
                    <a:cxn ang="0">
                      <a:pos x="34" y="57"/>
                    </a:cxn>
                    <a:cxn ang="0">
                      <a:pos x="63" y="57"/>
                    </a:cxn>
                    <a:cxn ang="0">
                      <a:pos x="63" y="53"/>
                    </a:cxn>
                    <a:cxn ang="0">
                      <a:pos x="55" y="53"/>
                    </a:cxn>
                    <a:cxn ang="0">
                      <a:pos x="54" y="51"/>
                    </a:cxn>
                    <a:cxn ang="0">
                      <a:pos x="52" y="49"/>
                    </a:cxn>
                    <a:cxn ang="0">
                      <a:pos x="52" y="25"/>
                    </a:cxn>
                  </a:cxnLst>
                  <a:rect l="0" t="0" r="r" b="b"/>
                  <a:pathLst>
                    <a:path w="63" h="57">
                      <a:moveTo>
                        <a:pt x="52" y="25"/>
                      </a:moveTo>
                      <a:lnTo>
                        <a:pt x="52" y="11"/>
                      </a:lnTo>
                      <a:lnTo>
                        <a:pt x="50" y="5"/>
                      </a:lnTo>
                      <a:lnTo>
                        <a:pt x="46" y="3"/>
                      </a:lnTo>
                      <a:lnTo>
                        <a:pt x="43" y="1"/>
                      </a:lnTo>
                      <a:lnTo>
                        <a:pt x="39" y="0"/>
                      </a:lnTo>
                      <a:lnTo>
                        <a:pt x="30" y="0"/>
                      </a:lnTo>
                      <a:lnTo>
                        <a:pt x="26" y="3"/>
                      </a:lnTo>
                      <a:lnTo>
                        <a:pt x="24" y="4"/>
                      </a:lnTo>
                      <a:lnTo>
                        <a:pt x="21" y="7"/>
                      </a:lnTo>
                      <a:lnTo>
                        <a:pt x="18" y="12"/>
                      </a:lnTo>
                      <a:lnTo>
                        <a:pt x="17" y="13"/>
                      </a:lnTo>
                      <a:lnTo>
                        <a:pt x="17" y="0"/>
                      </a:lnTo>
                      <a:lnTo>
                        <a:pt x="0" y="1"/>
                      </a:lnTo>
                      <a:lnTo>
                        <a:pt x="0" y="5"/>
                      </a:lnTo>
                      <a:lnTo>
                        <a:pt x="7" y="5"/>
                      </a:lnTo>
                      <a:lnTo>
                        <a:pt x="8" y="7"/>
                      </a:lnTo>
                      <a:lnTo>
                        <a:pt x="9" y="9"/>
                      </a:lnTo>
                      <a:lnTo>
                        <a:pt x="9" y="50"/>
                      </a:lnTo>
                      <a:lnTo>
                        <a:pt x="8" y="53"/>
                      </a:lnTo>
                      <a:lnTo>
                        <a:pt x="0" y="53"/>
                      </a:lnTo>
                      <a:lnTo>
                        <a:pt x="0" y="57"/>
                      </a:lnTo>
                      <a:lnTo>
                        <a:pt x="28" y="57"/>
                      </a:lnTo>
                      <a:lnTo>
                        <a:pt x="28" y="53"/>
                      </a:lnTo>
                      <a:lnTo>
                        <a:pt x="21" y="53"/>
                      </a:lnTo>
                      <a:lnTo>
                        <a:pt x="18" y="51"/>
                      </a:lnTo>
                      <a:lnTo>
                        <a:pt x="18" y="50"/>
                      </a:lnTo>
                      <a:lnTo>
                        <a:pt x="17" y="47"/>
                      </a:lnTo>
                      <a:lnTo>
                        <a:pt x="17" y="24"/>
                      </a:lnTo>
                      <a:lnTo>
                        <a:pt x="20" y="12"/>
                      </a:lnTo>
                      <a:lnTo>
                        <a:pt x="26" y="5"/>
                      </a:lnTo>
                      <a:lnTo>
                        <a:pt x="34" y="3"/>
                      </a:lnTo>
                      <a:lnTo>
                        <a:pt x="38" y="3"/>
                      </a:lnTo>
                      <a:lnTo>
                        <a:pt x="41" y="4"/>
                      </a:lnTo>
                      <a:lnTo>
                        <a:pt x="43" y="9"/>
                      </a:lnTo>
                      <a:lnTo>
                        <a:pt x="45" y="13"/>
                      </a:lnTo>
                      <a:lnTo>
                        <a:pt x="45" y="50"/>
                      </a:lnTo>
                      <a:lnTo>
                        <a:pt x="42" y="53"/>
                      </a:lnTo>
                      <a:lnTo>
                        <a:pt x="34" y="53"/>
                      </a:lnTo>
                      <a:lnTo>
                        <a:pt x="34" y="57"/>
                      </a:lnTo>
                      <a:lnTo>
                        <a:pt x="63" y="57"/>
                      </a:lnTo>
                      <a:lnTo>
                        <a:pt x="63" y="53"/>
                      </a:lnTo>
                      <a:lnTo>
                        <a:pt x="55" y="53"/>
                      </a:lnTo>
                      <a:lnTo>
                        <a:pt x="54" y="51"/>
                      </a:lnTo>
                      <a:lnTo>
                        <a:pt x="52" y="49"/>
                      </a:lnTo>
                      <a:lnTo>
                        <a:pt x="52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34" name="Freeform 194"/>
                <p:cNvSpPr>
                  <a:spLocks/>
                </p:cNvSpPr>
                <p:nvPr/>
              </p:nvSpPr>
              <p:spPr bwMode="auto">
                <a:xfrm>
                  <a:off x="4027" y="2740"/>
                  <a:ext cx="40" cy="59"/>
                </a:xfrm>
                <a:custGeom>
                  <a:avLst/>
                  <a:gdLst/>
                  <a:ahLst/>
                  <a:cxnLst>
                    <a:cxn ang="0">
                      <a:pos x="38" y="1"/>
                    </a:cxn>
                    <a:cxn ang="0">
                      <a:pos x="32" y="4"/>
                    </a:cxn>
                    <a:cxn ang="0">
                      <a:pos x="23" y="1"/>
                    </a:cxn>
                    <a:cxn ang="0">
                      <a:pos x="14" y="0"/>
                    </a:cxn>
                    <a:cxn ang="0">
                      <a:pos x="5" y="4"/>
                    </a:cxn>
                    <a:cxn ang="0">
                      <a:pos x="1" y="9"/>
                    </a:cxn>
                    <a:cxn ang="0">
                      <a:pos x="0" y="20"/>
                    </a:cxn>
                    <a:cxn ang="0">
                      <a:pos x="5" y="26"/>
                    </a:cxn>
                    <a:cxn ang="0">
                      <a:pos x="14" y="31"/>
                    </a:cxn>
                    <a:cxn ang="0">
                      <a:pos x="23" y="33"/>
                    </a:cxn>
                    <a:cxn ang="0">
                      <a:pos x="35" y="45"/>
                    </a:cxn>
                    <a:cxn ang="0">
                      <a:pos x="32" y="52"/>
                    </a:cxn>
                    <a:cxn ang="0">
                      <a:pos x="26" y="56"/>
                    </a:cxn>
                    <a:cxn ang="0">
                      <a:pos x="13" y="55"/>
                    </a:cxn>
                    <a:cxn ang="0">
                      <a:pos x="5" y="45"/>
                    </a:cxn>
                    <a:cxn ang="0">
                      <a:pos x="2" y="35"/>
                    </a:cxn>
                    <a:cxn ang="0">
                      <a:pos x="0" y="37"/>
                    </a:cxn>
                    <a:cxn ang="0">
                      <a:pos x="2" y="59"/>
                    </a:cxn>
                    <a:cxn ang="0">
                      <a:pos x="5" y="55"/>
                    </a:cxn>
                    <a:cxn ang="0">
                      <a:pos x="9" y="55"/>
                    </a:cxn>
                    <a:cxn ang="0">
                      <a:pos x="15" y="59"/>
                    </a:cxn>
                    <a:cxn ang="0">
                      <a:pos x="35" y="54"/>
                    </a:cxn>
                    <a:cxn ang="0">
                      <a:pos x="40" y="46"/>
                    </a:cxn>
                    <a:cxn ang="0">
                      <a:pos x="39" y="34"/>
                    </a:cxn>
                    <a:cxn ang="0">
                      <a:pos x="32" y="26"/>
                    </a:cxn>
                    <a:cxn ang="0">
                      <a:pos x="18" y="22"/>
                    </a:cxn>
                    <a:cxn ang="0">
                      <a:pos x="13" y="21"/>
                    </a:cxn>
                    <a:cxn ang="0">
                      <a:pos x="5" y="13"/>
                    </a:cxn>
                    <a:cxn ang="0">
                      <a:pos x="6" y="8"/>
                    </a:cxn>
                    <a:cxn ang="0">
                      <a:pos x="11" y="4"/>
                    </a:cxn>
                    <a:cxn ang="0">
                      <a:pos x="25" y="2"/>
                    </a:cxn>
                    <a:cxn ang="0">
                      <a:pos x="30" y="6"/>
                    </a:cxn>
                    <a:cxn ang="0">
                      <a:pos x="34" y="12"/>
                    </a:cxn>
                    <a:cxn ang="0">
                      <a:pos x="35" y="17"/>
                    </a:cxn>
                    <a:cxn ang="0">
                      <a:pos x="38" y="20"/>
                    </a:cxn>
                    <a:cxn ang="0">
                      <a:pos x="38" y="4"/>
                    </a:cxn>
                  </a:cxnLst>
                  <a:rect l="0" t="0" r="r" b="b"/>
                  <a:pathLst>
                    <a:path w="40" h="59">
                      <a:moveTo>
                        <a:pt x="38" y="4"/>
                      </a:moveTo>
                      <a:lnTo>
                        <a:pt x="38" y="1"/>
                      </a:lnTo>
                      <a:lnTo>
                        <a:pt x="36" y="0"/>
                      </a:lnTo>
                      <a:lnTo>
                        <a:pt x="32" y="4"/>
                      </a:lnTo>
                      <a:lnTo>
                        <a:pt x="28" y="1"/>
                      </a:lnTo>
                      <a:lnTo>
                        <a:pt x="23" y="1"/>
                      </a:lnTo>
                      <a:lnTo>
                        <a:pt x="19" y="0"/>
                      </a:lnTo>
                      <a:lnTo>
                        <a:pt x="14" y="0"/>
                      </a:lnTo>
                      <a:lnTo>
                        <a:pt x="9" y="2"/>
                      </a:lnTo>
                      <a:lnTo>
                        <a:pt x="5" y="4"/>
                      </a:lnTo>
                      <a:lnTo>
                        <a:pt x="2" y="6"/>
                      </a:lnTo>
                      <a:lnTo>
                        <a:pt x="1" y="9"/>
                      </a:lnTo>
                      <a:lnTo>
                        <a:pt x="0" y="13"/>
                      </a:lnTo>
                      <a:lnTo>
                        <a:pt x="0" y="20"/>
                      </a:lnTo>
                      <a:lnTo>
                        <a:pt x="2" y="24"/>
                      </a:lnTo>
                      <a:lnTo>
                        <a:pt x="5" y="26"/>
                      </a:lnTo>
                      <a:lnTo>
                        <a:pt x="9" y="29"/>
                      </a:lnTo>
                      <a:lnTo>
                        <a:pt x="14" y="31"/>
                      </a:lnTo>
                      <a:lnTo>
                        <a:pt x="19" y="31"/>
                      </a:lnTo>
                      <a:lnTo>
                        <a:pt x="23" y="33"/>
                      </a:lnTo>
                      <a:lnTo>
                        <a:pt x="31" y="37"/>
                      </a:lnTo>
                      <a:lnTo>
                        <a:pt x="35" y="45"/>
                      </a:lnTo>
                      <a:lnTo>
                        <a:pt x="35" y="47"/>
                      </a:lnTo>
                      <a:lnTo>
                        <a:pt x="32" y="52"/>
                      </a:lnTo>
                      <a:lnTo>
                        <a:pt x="28" y="55"/>
                      </a:lnTo>
                      <a:lnTo>
                        <a:pt x="26" y="56"/>
                      </a:lnTo>
                      <a:lnTo>
                        <a:pt x="17" y="56"/>
                      </a:lnTo>
                      <a:lnTo>
                        <a:pt x="13" y="55"/>
                      </a:lnTo>
                      <a:lnTo>
                        <a:pt x="6" y="48"/>
                      </a:lnTo>
                      <a:lnTo>
                        <a:pt x="5" y="45"/>
                      </a:lnTo>
                      <a:lnTo>
                        <a:pt x="2" y="39"/>
                      </a:lnTo>
                      <a:lnTo>
                        <a:pt x="2" y="35"/>
                      </a:lnTo>
                      <a:lnTo>
                        <a:pt x="1" y="35"/>
                      </a:lnTo>
                      <a:lnTo>
                        <a:pt x="0" y="37"/>
                      </a:lnTo>
                      <a:lnTo>
                        <a:pt x="0" y="59"/>
                      </a:lnTo>
                      <a:lnTo>
                        <a:pt x="2" y="59"/>
                      </a:lnTo>
                      <a:lnTo>
                        <a:pt x="2" y="58"/>
                      </a:lnTo>
                      <a:lnTo>
                        <a:pt x="5" y="55"/>
                      </a:lnTo>
                      <a:lnTo>
                        <a:pt x="6" y="52"/>
                      </a:lnTo>
                      <a:lnTo>
                        <a:pt x="9" y="55"/>
                      </a:lnTo>
                      <a:lnTo>
                        <a:pt x="13" y="58"/>
                      </a:lnTo>
                      <a:lnTo>
                        <a:pt x="15" y="59"/>
                      </a:lnTo>
                      <a:lnTo>
                        <a:pt x="27" y="59"/>
                      </a:lnTo>
                      <a:lnTo>
                        <a:pt x="35" y="54"/>
                      </a:lnTo>
                      <a:lnTo>
                        <a:pt x="39" y="50"/>
                      </a:lnTo>
                      <a:lnTo>
                        <a:pt x="40" y="46"/>
                      </a:lnTo>
                      <a:lnTo>
                        <a:pt x="40" y="38"/>
                      </a:lnTo>
                      <a:lnTo>
                        <a:pt x="39" y="34"/>
                      </a:lnTo>
                      <a:lnTo>
                        <a:pt x="38" y="31"/>
                      </a:lnTo>
                      <a:lnTo>
                        <a:pt x="32" y="26"/>
                      </a:lnTo>
                      <a:lnTo>
                        <a:pt x="25" y="24"/>
                      </a:lnTo>
                      <a:lnTo>
                        <a:pt x="18" y="22"/>
                      </a:lnTo>
                      <a:lnTo>
                        <a:pt x="15" y="21"/>
                      </a:lnTo>
                      <a:lnTo>
                        <a:pt x="13" y="21"/>
                      </a:lnTo>
                      <a:lnTo>
                        <a:pt x="7" y="18"/>
                      </a:lnTo>
                      <a:lnTo>
                        <a:pt x="5" y="13"/>
                      </a:lnTo>
                      <a:lnTo>
                        <a:pt x="5" y="10"/>
                      </a:lnTo>
                      <a:lnTo>
                        <a:pt x="6" y="8"/>
                      </a:lnTo>
                      <a:lnTo>
                        <a:pt x="7" y="6"/>
                      </a:lnTo>
                      <a:lnTo>
                        <a:pt x="11" y="4"/>
                      </a:lnTo>
                      <a:lnTo>
                        <a:pt x="14" y="2"/>
                      </a:lnTo>
                      <a:lnTo>
                        <a:pt x="25" y="2"/>
                      </a:lnTo>
                      <a:lnTo>
                        <a:pt x="27" y="5"/>
                      </a:lnTo>
                      <a:lnTo>
                        <a:pt x="30" y="6"/>
                      </a:lnTo>
                      <a:lnTo>
                        <a:pt x="32" y="9"/>
                      </a:lnTo>
                      <a:lnTo>
                        <a:pt x="34" y="12"/>
                      </a:lnTo>
                      <a:lnTo>
                        <a:pt x="34" y="14"/>
                      </a:lnTo>
                      <a:lnTo>
                        <a:pt x="35" y="17"/>
                      </a:lnTo>
                      <a:lnTo>
                        <a:pt x="35" y="20"/>
                      </a:lnTo>
                      <a:lnTo>
                        <a:pt x="38" y="20"/>
                      </a:lnTo>
                      <a:lnTo>
                        <a:pt x="38" y="17"/>
                      </a:lnTo>
                      <a:lnTo>
                        <a:pt x="38" y="4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35" name="Freeform 195"/>
                <p:cNvSpPr>
                  <a:spLocks/>
                </p:cNvSpPr>
                <p:nvPr/>
              </p:nvSpPr>
              <p:spPr bwMode="auto">
                <a:xfrm>
                  <a:off x="4120" y="2740"/>
                  <a:ext cx="48" cy="59"/>
                </a:xfrm>
                <a:custGeom>
                  <a:avLst/>
                  <a:gdLst/>
                  <a:ahLst/>
                  <a:cxnLst>
                    <a:cxn ang="0">
                      <a:pos x="42" y="10"/>
                    </a:cxn>
                    <a:cxn ang="0">
                      <a:pos x="39" y="10"/>
                    </a:cxn>
                    <a:cxn ang="0">
                      <a:pos x="37" y="13"/>
                    </a:cxn>
                    <a:cxn ang="0">
                      <a:pos x="37" y="18"/>
                    </a:cxn>
                    <a:cxn ang="0">
                      <a:pos x="42" y="21"/>
                    </a:cxn>
                    <a:cxn ang="0">
                      <a:pos x="43" y="21"/>
                    </a:cxn>
                    <a:cxn ang="0">
                      <a:pos x="46" y="20"/>
                    </a:cxn>
                    <a:cxn ang="0">
                      <a:pos x="46" y="17"/>
                    </a:cxn>
                    <a:cxn ang="0">
                      <a:pos x="47" y="16"/>
                    </a:cxn>
                    <a:cxn ang="0">
                      <a:pos x="44" y="8"/>
                    </a:cxn>
                    <a:cxn ang="0">
                      <a:pos x="37" y="2"/>
                    </a:cxn>
                    <a:cxn ang="0">
                      <a:pos x="33" y="1"/>
                    </a:cxn>
                    <a:cxn ang="0">
                      <a:pos x="27" y="0"/>
                    </a:cxn>
                    <a:cxn ang="0">
                      <a:pos x="17" y="2"/>
                    </a:cxn>
                    <a:cxn ang="0">
                      <a:pos x="8" y="9"/>
                    </a:cxn>
                    <a:cxn ang="0">
                      <a:pos x="2" y="18"/>
                    </a:cxn>
                    <a:cxn ang="0">
                      <a:pos x="0" y="30"/>
                    </a:cxn>
                    <a:cxn ang="0">
                      <a:pos x="4" y="45"/>
                    </a:cxn>
                    <a:cxn ang="0">
                      <a:pos x="14" y="55"/>
                    </a:cxn>
                    <a:cxn ang="0">
                      <a:pos x="27" y="59"/>
                    </a:cxn>
                    <a:cxn ang="0">
                      <a:pos x="33" y="59"/>
                    </a:cxn>
                    <a:cxn ang="0">
                      <a:pos x="37" y="56"/>
                    </a:cxn>
                    <a:cxn ang="0">
                      <a:pos x="40" y="55"/>
                    </a:cxn>
                    <a:cxn ang="0">
                      <a:pos x="43" y="52"/>
                    </a:cxn>
                    <a:cxn ang="0">
                      <a:pos x="44" y="50"/>
                    </a:cxn>
                    <a:cxn ang="0">
                      <a:pos x="47" y="47"/>
                    </a:cxn>
                    <a:cxn ang="0">
                      <a:pos x="47" y="45"/>
                    </a:cxn>
                    <a:cxn ang="0">
                      <a:pos x="48" y="43"/>
                    </a:cxn>
                    <a:cxn ang="0">
                      <a:pos x="48" y="42"/>
                    </a:cxn>
                    <a:cxn ang="0">
                      <a:pos x="47" y="42"/>
                    </a:cxn>
                    <a:cxn ang="0">
                      <a:pos x="47" y="41"/>
                    </a:cxn>
                    <a:cxn ang="0">
                      <a:pos x="44" y="43"/>
                    </a:cxn>
                    <a:cxn ang="0">
                      <a:pos x="43" y="48"/>
                    </a:cxn>
                    <a:cxn ang="0">
                      <a:pos x="39" y="51"/>
                    </a:cxn>
                    <a:cxn ang="0">
                      <a:pos x="37" y="54"/>
                    </a:cxn>
                    <a:cxn ang="0">
                      <a:pos x="29" y="56"/>
                    </a:cxn>
                    <a:cxn ang="0">
                      <a:pos x="22" y="55"/>
                    </a:cxn>
                    <a:cxn ang="0">
                      <a:pos x="17" y="50"/>
                    </a:cxn>
                    <a:cxn ang="0">
                      <a:pos x="12" y="42"/>
                    </a:cxn>
                    <a:cxn ang="0">
                      <a:pos x="10" y="30"/>
                    </a:cxn>
                    <a:cxn ang="0">
                      <a:pos x="12" y="17"/>
                    </a:cxn>
                    <a:cxn ang="0">
                      <a:pos x="17" y="9"/>
                    </a:cxn>
                    <a:cxn ang="0">
                      <a:pos x="22" y="4"/>
                    </a:cxn>
                    <a:cxn ang="0">
                      <a:pos x="27" y="2"/>
                    </a:cxn>
                    <a:cxn ang="0">
                      <a:pos x="30" y="2"/>
                    </a:cxn>
                    <a:cxn ang="0">
                      <a:pos x="38" y="5"/>
                    </a:cxn>
                    <a:cxn ang="0">
                      <a:pos x="40" y="8"/>
                    </a:cxn>
                    <a:cxn ang="0">
                      <a:pos x="42" y="10"/>
                    </a:cxn>
                  </a:cxnLst>
                  <a:rect l="0" t="0" r="r" b="b"/>
                  <a:pathLst>
                    <a:path w="48" h="59">
                      <a:moveTo>
                        <a:pt x="42" y="10"/>
                      </a:moveTo>
                      <a:lnTo>
                        <a:pt x="39" y="10"/>
                      </a:lnTo>
                      <a:lnTo>
                        <a:pt x="37" y="13"/>
                      </a:lnTo>
                      <a:lnTo>
                        <a:pt x="37" y="18"/>
                      </a:lnTo>
                      <a:lnTo>
                        <a:pt x="42" y="21"/>
                      </a:lnTo>
                      <a:lnTo>
                        <a:pt x="43" y="21"/>
                      </a:lnTo>
                      <a:lnTo>
                        <a:pt x="46" y="20"/>
                      </a:lnTo>
                      <a:lnTo>
                        <a:pt x="46" y="17"/>
                      </a:lnTo>
                      <a:lnTo>
                        <a:pt x="47" y="16"/>
                      </a:lnTo>
                      <a:lnTo>
                        <a:pt x="44" y="8"/>
                      </a:lnTo>
                      <a:lnTo>
                        <a:pt x="37" y="2"/>
                      </a:lnTo>
                      <a:lnTo>
                        <a:pt x="33" y="1"/>
                      </a:lnTo>
                      <a:lnTo>
                        <a:pt x="27" y="0"/>
                      </a:lnTo>
                      <a:lnTo>
                        <a:pt x="17" y="2"/>
                      </a:lnTo>
                      <a:lnTo>
                        <a:pt x="8" y="9"/>
                      </a:lnTo>
                      <a:lnTo>
                        <a:pt x="2" y="18"/>
                      </a:lnTo>
                      <a:lnTo>
                        <a:pt x="0" y="30"/>
                      </a:lnTo>
                      <a:lnTo>
                        <a:pt x="4" y="45"/>
                      </a:lnTo>
                      <a:lnTo>
                        <a:pt x="14" y="55"/>
                      </a:lnTo>
                      <a:lnTo>
                        <a:pt x="27" y="59"/>
                      </a:lnTo>
                      <a:lnTo>
                        <a:pt x="33" y="59"/>
                      </a:lnTo>
                      <a:lnTo>
                        <a:pt x="37" y="56"/>
                      </a:lnTo>
                      <a:lnTo>
                        <a:pt x="40" y="55"/>
                      </a:lnTo>
                      <a:lnTo>
                        <a:pt x="43" y="52"/>
                      </a:lnTo>
                      <a:lnTo>
                        <a:pt x="44" y="50"/>
                      </a:lnTo>
                      <a:lnTo>
                        <a:pt x="47" y="47"/>
                      </a:lnTo>
                      <a:lnTo>
                        <a:pt x="47" y="45"/>
                      </a:lnTo>
                      <a:lnTo>
                        <a:pt x="48" y="43"/>
                      </a:lnTo>
                      <a:lnTo>
                        <a:pt x="48" y="42"/>
                      </a:lnTo>
                      <a:lnTo>
                        <a:pt x="47" y="42"/>
                      </a:lnTo>
                      <a:lnTo>
                        <a:pt x="47" y="41"/>
                      </a:lnTo>
                      <a:lnTo>
                        <a:pt x="44" y="43"/>
                      </a:lnTo>
                      <a:lnTo>
                        <a:pt x="43" y="48"/>
                      </a:lnTo>
                      <a:lnTo>
                        <a:pt x="39" y="51"/>
                      </a:lnTo>
                      <a:lnTo>
                        <a:pt x="37" y="54"/>
                      </a:lnTo>
                      <a:lnTo>
                        <a:pt x="29" y="56"/>
                      </a:lnTo>
                      <a:lnTo>
                        <a:pt x="22" y="55"/>
                      </a:lnTo>
                      <a:lnTo>
                        <a:pt x="17" y="50"/>
                      </a:lnTo>
                      <a:lnTo>
                        <a:pt x="12" y="42"/>
                      </a:lnTo>
                      <a:lnTo>
                        <a:pt x="10" y="30"/>
                      </a:lnTo>
                      <a:lnTo>
                        <a:pt x="12" y="17"/>
                      </a:lnTo>
                      <a:lnTo>
                        <a:pt x="17" y="9"/>
                      </a:lnTo>
                      <a:lnTo>
                        <a:pt x="22" y="4"/>
                      </a:lnTo>
                      <a:lnTo>
                        <a:pt x="27" y="2"/>
                      </a:lnTo>
                      <a:lnTo>
                        <a:pt x="30" y="2"/>
                      </a:lnTo>
                      <a:lnTo>
                        <a:pt x="38" y="5"/>
                      </a:lnTo>
                      <a:lnTo>
                        <a:pt x="40" y="8"/>
                      </a:lnTo>
                      <a:lnTo>
                        <a:pt x="42" y="1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36" name="Freeform 196"/>
                <p:cNvSpPr>
                  <a:spLocks noEditPoints="1"/>
                </p:cNvSpPr>
                <p:nvPr/>
              </p:nvSpPr>
              <p:spPr bwMode="auto">
                <a:xfrm>
                  <a:off x="4178" y="2740"/>
                  <a:ext cx="56" cy="59"/>
                </a:xfrm>
                <a:custGeom>
                  <a:avLst/>
                  <a:gdLst/>
                  <a:ahLst/>
                  <a:cxnLst>
                    <a:cxn ang="0">
                      <a:pos x="43" y="14"/>
                    </a:cxn>
                    <a:cxn ang="0">
                      <a:pos x="38" y="6"/>
                    </a:cxn>
                    <a:cxn ang="0">
                      <a:pos x="22" y="0"/>
                    </a:cxn>
                    <a:cxn ang="0">
                      <a:pos x="10" y="4"/>
                    </a:cxn>
                    <a:cxn ang="0">
                      <a:pos x="3" y="10"/>
                    </a:cxn>
                    <a:cxn ang="0">
                      <a:pos x="6" y="21"/>
                    </a:cxn>
                    <a:cxn ang="0">
                      <a:pos x="14" y="16"/>
                    </a:cxn>
                    <a:cxn ang="0">
                      <a:pos x="13" y="12"/>
                    </a:cxn>
                    <a:cxn ang="0">
                      <a:pos x="7" y="10"/>
                    </a:cxn>
                    <a:cxn ang="0">
                      <a:pos x="22" y="2"/>
                    </a:cxn>
                    <a:cxn ang="0">
                      <a:pos x="27" y="4"/>
                    </a:cxn>
                    <a:cxn ang="0">
                      <a:pos x="32" y="10"/>
                    </a:cxn>
                    <a:cxn ang="0">
                      <a:pos x="35" y="25"/>
                    </a:cxn>
                    <a:cxn ang="0">
                      <a:pos x="7" y="31"/>
                    </a:cxn>
                    <a:cxn ang="0">
                      <a:pos x="0" y="46"/>
                    </a:cxn>
                    <a:cxn ang="0">
                      <a:pos x="5" y="55"/>
                    </a:cxn>
                    <a:cxn ang="0">
                      <a:pos x="15" y="59"/>
                    </a:cxn>
                    <a:cxn ang="0">
                      <a:pos x="28" y="56"/>
                    </a:cxn>
                    <a:cxn ang="0">
                      <a:pos x="36" y="47"/>
                    </a:cxn>
                    <a:cxn ang="0">
                      <a:pos x="42" y="58"/>
                    </a:cxn>
                    <a:cxn ang="0">
                      <a:pos x="51" y="56"/>
                    </a:cxn>
                    <a:cxn ang="0">
                      <a:pos x="55" y="54"/>
                    </a:cxn>
                    <a:cxn ang="0">
                      <a:pos x="56" y="39"/>
                    </a:cxn>
                    <a:cxn ang="0">
                      <a:pos x="53" y="50"/>
                    </a:cxn>
                    <a:cxn ang="0">
                      <a:pos x="49" y="55"/>
                    </a:cxn>
                    <a:cxn ang="0">
                      <a:pos x="45" y="54"/>
                    </a:cxn>
                    <a:cxn ang="0">
                      <a:pos x="44" y="48"/>
                    </a:cxn>
                    <a:cxn ang="0">
                      <a:pos x="43" y="46"/>
                    </a:cxn>
                    <a:cxn ang="0">
                      <a:pos x="35" y="39"/>
                    </a:cxn>
                    <a:cxn ang="0">
                      <a:pos x="34" y="48"/>
                    </a:cxn>
                    <a:cxn ang="0">
                      <a:pos x="23" y="56"/>
                    </a:cxn>
                    <a:cxn ang="0">
                      <a:pos x="15" y="55"/>
                    </a:cxn>
                    <a:cxn ang="0">
                      <a:pos x="10" y="50"/>
                    </a:cxn>
                    <a:cxn ang="0">
                      <a:pos x="11" y="37"/>
                    </a:cxn>
                    <a:cxn ang="0">
                      <a:pos x="23" y="29"/>
                    </a:cxn>
                    <a:cxn ang="0">
                      <a:pos x="35" y="27"/>
                    </a:cxn>
                  </a:cxnLst>
                  <a:rect l="0" t="0" r="r" b="b"/>
                  <a:pathLst>
                    <a:path w="56" h="59">
                      <a:moveTo>
                        <a:pt x="43" y="24"/>
                      </a:moveTo>
                      <a:lnTo>
                        <a:pt x="43" y="14"/>
                      </a:lnTo>
                      <a:lnTo>
                        <a:pt x="42" y="10"/>
                      </a:lnTo>
                      <a:lnTo>
                        <a:pt x="38" y="6"/>
                      </a:lnTo>
                      <a:lnTo>
                        <a:pt x="32" y="2"/>
                      </a:lnTo>
                      <a:lnTo>
                        <a:pt x="22" y="0"/>
                      </a:lnTo>
                      <a:lnTo>
                        <a:pt x="15" y="1"/>
                      </a:lnTo>
                      <a:lnTo>
                        <a:pt x="10" y="4"/>
                      </a:lnTo>
                      <a:lnTo>
                        <a:pt x="6" y="6"/>
                      </a:lnTo>
                      <a:lnTo>
                        <a:pt x="3" y="10"/>
                      </a:lnTo>
                      <a:lnTo>
                        <a:pt x="3" y="18"/>
                      </a:lnTo>
                      <a:lnTo>
                        <a:pt x="6" y="21"/>
                      </a:lnTo>
                      <a:lnTo>
                        <a:pt x="11" y="21"/>
                      </a:lnTo>
                      <a:lnTo>
                        <a:pt x="14" y="16"/>
                      </a:lnTo>
                      <a:lnTo>
                        <a:pt x="14" y="13"/>
                      </a:lnTo>
                      <a:lnTo>
                        <a:pt x="13" y="12"/>
                      </a:lnTo>
                      <a:lnTo>
                        <a:pt x="10" y="10"/>
                      </a:lnTo>
                      <a:lnTo>
                        <a:pt x="7" y="10"/>
                      </a:lnTo>
                      <a:lnTo>
                        <a:pt x="10" y="6"/>
                      </a:lnTo>
                      <a:lnTo>
                        <a:pt x="22" y="2"/>
                      </a:lnTo>
                      <a:lnTo>
                        <a:pt x="24" y="2"/>
                      </a:lnTo>
                      <a:lnTo>
                        <a:pt x="27" y="4"/>
                      </a:lnTo>
                      <a:lnTo>
                        <a:pt x="31" y="6"/>
                      </a:lnTo>
                      <a:lnTo>
                        <a:pt x="32" y="10"/>
                      </a:lnTo>
                      <a:lnTo>
                        <a:pt x="35" y="14"/>
                      </a:lnTo>
                      <a:lnTo>
                        <a:pt x="35" y="25"/>
                      </a:lnTo>
                      <a:lnTo>
                        <a:pt x="18" y="26"/>
                      </a:lnTo>
                      <a:lnTo>
                        <a:pt x="7" y="31"/>
                      </a:lnTo>
                      <a:lnTo>
                        <a:pt x="1" y="38"/>
                      </a:lnTo>
                      <a:lnTo>
                        <a:pt x="0" y="46"/>
                      </a:lnTo>
                      <a:lnTo>
                        <a:pt x="0" y="50"/>
                      </a:lnTo>
                      <a:lnTo>
                        <a:pt x="5" y="55"/>
                      </a:lnTo>
                      <a:lnTo>
                        <a:pt x="7" y="56"/>
                      </a:lnTo>
                      <a:lnTo>
                        <a:pt x="15" y="59"/>
                      </a:lnTo>
                      <a:lnTo>
                        <a:pt x="24" y="59"/>
                      </a:lnTo>
                      <a:lnTo>
                        <a:pt x="28" y="56"/>
                      </a:lnTo>
                      <a:lnTo>
                        <a:pt x="34" y="51"/>
                      </a:lnTo>
                      <a:lnTo>
                        <a:pt x="36" y="47"/>
                      </a:lnTo>
                      <a:lnTo>
                        <a:pt x="39" y="55"/>
                      </a:lnTo>
                      <a:lnTo>
                        <a:pt x="42" y="58"/>
                      </a:lnTo>
                      <a:lnTo>
                        <a:pt x="49" y="58"/>
                      </a:lnTo>
                      <a:lnTo>
                        <a:pt x="51" y="56"/>
                      </a:lnTo>
                      <a:lnTo>
                        <a:pt x="53" y="55"/>
                      </a:lnTo>
                      <a:lnTo>
                        <a:pt x="55" y="54"/>
                      </a:lnTo>
                      <a:lnTo>
                        <a:pt x="56" y="50"/>
                      </a:lnTo>
                      <a:lnTo>
                        <a:pt x="56" y="39"/>
                      </a:lnTo>
                      <a:lnTo>
                        <a:pt x="53" y="39"/>
                      </a:lnTo>
                      <a:lnTo>
                        <a:pt x="53" y="50"/>
                      </a:lnTo>
                      <a:lnTo>
                        <a:pt x="52" y="52"/>
                      </a:lnTo>
                      <a:lnTo>
                        <a:pt x="49" y="55"/>
                      </a:lnTo>
                      <a:lnTo>
                        <a:pt x="48" y="55"/>
                      </a:lnTo>
                      <a:lnTo>
                        <a:pt x="45" y="54"/>
                      </a:lnTo>
                      <a:lnTo>
                        <a:pt x="44" y="52"/>
                      </a:lnTo>
                      <a:lnTo>
                        <a:pt x="44" y="48"/>
                      </a:lnTo>
                      <a:lnTo>
                        <a:pt x="43" y="47"/>
                      </a:lnTo>
                      <a:lnTo>
                        <a:pt x="43" y="46"/>
                      </a:lnTo>
                      <a:lnTo>
                        <a:pt x="43" y="24"/>
                      </a:lnTo>
                      <a:close/>
                      <a:moveTo>
                        <a:pt x="35" y="39"/>
                      </a:moveTo>
                      <a:lnTo>
                        <a:pt x="35" y="45"/>
                      </a:lnTo>
                      <a:lnTo>
                        <a:pt x="34" y="48"/>
                      </a:lnTo>
                      <a:lnTo>
                        <a:pt x="28" y="54"/>
                      </a:lnTo>
                      <a:lnTo>
                        <a:pt x="23" y="56"/>
                      </a:lnTo>
                      <a:lnTo>
                        <a:pt x="21" y="56"/>
                      </a:lnTo>
                      <a:lnTo>
                        <a:pt x="15" y="55"/>
                      </a:lnTo>
                      <a:lnTo>
                        <a:pt x="13" y="54"/>
                      </a:lnTo>
                      <a:lnTo>
                        <a:pt x="10" y="50"/>
                      </a:lnTo>
                      <a:lnTo>
                        <a:pt x="9" y="46"/>
                      </a:lnTo>
                      <a:lnTo>
                        <a:pt x="11" y="37"/>
                      </a:lnTo>
                      <a:lnTo>
                        <a:pt x="17" y="31"/>
                      </a:lnTo>
                      <a:lnTo>
                        <a:pt x="23" y="29"/>
                      </a:lnTo>
                      <a:lnTo>
                        <a:pt x="31" y="27"/>
                      </a:lnTo>
                      <a:lnTo>
                        <a:pt x="35" y="27"/>
                      </a:lnTo>
                      <a:lnTo>
                        <a:pt x="35" y="39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37" name="Freeform 197"/>
                <p:cNvSpPr>
                  <a:spLocks/>
                </p:cNvSpPr>
                <p:nvPr/>
              </p:nvSpPr>
              <p:spPr bwMode="auto">
                <a:xfrm>
                  <a:off x="4239" y="2708"/>
                  <a:ext cx="28" cy="90"/>
                </a:xfrm>
                <a:custGeom>
                  <a:avLst/>
                  <a:gdLst/>
                  <a:ahLst/>
                  <a:cxnLst>
                    <a:cxn ang="0">
                      <a:pos x="17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4" y="6"/>
                    </a:cxn>
                    <a:cxn ang="0">
                      <a:pos x="7" y="7"/>
                    </a:cxn>
                    <a:cxn ang="0">
                      <a:pos x="9" y="7"/>
                    </a:cxn>
                    <a:cxn ang="0">
                      <a:pos x="9" y="83"/>
                    </a:cxn>
                    <a:cxn ang="0">
                      <a:pos x="7" y="86"/>
                    </a:cxn>
                    <a:cxn ang="0">
                      <a:pos x="0" y="86"/>
                    </a:cxn>
                    <a:cxn ang="0">
                      <a:pos x="0" y="90"/>
                    </a:cxn>
                    <a:cxn ang="0">
                      <a:pos x="28" y="90"/>
                    </a:cxn>
                    <a:cxn ang="0">
                      <a:pos x="28" y="86"/>
                    </a:cxn>
                    <a:cxn ang="0">
                      <a:pos x="21" y="86"/>
                    </a:cxn>
                    <a:cxn ang="0">
                      <a:pos x="19" y="84"/>
                    </a:cxn>
                    <a:cxn ang="0">
                      <a:pos x="19" y="83"/>
                    </a:cxn>
                    <a:cxn ang="0">
                      <a:pos x="17" y="80"/>
                    </a:cxn>
                    <a:cxn ang="0">
                      <a:pos x="17" y="0"/>
                    </a:cxn>
                  </a:cxnLst>
                  <a:rect l="0" t="0" r="r" b="b"/>
                  <a:pathLst>
                    <a:path w="28" h="90">
                      <a:moveTo>
                        <a:pt x="17" y="0"/>
                      </a:move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4" y="6"/>
                      </a:lnTo>
                      <a:lnTo>
                        <a:pt x="7" y="7"/>
                      </a:lnTo>
                      <a:lnTo>
                        <a:pt x="9" y="7"/>
                      </a:lnTo>
                      <a:lnTo>
                        <a:pt x="9" y="83"/>
                      </a:lnTo>
                      <a:lnTo>
                        <a:pt x="7" y="86"/>
                      </a:lnTo>
                      <a:lnTo>
                        <a:pt x="0" y="86"/>
                      </a:lnTo>
                      <a:lnTo>
                        <a:pt x="0" y="90"/>
                      </a:lnTo>
                      <a:lnTo>
                        <a:pt x="28" y="90"/>
                      </a:lnTo>
                      <a:lnTo>
                        <a:pt x="28" y="86"/>
                      </a:lnTo>
                      <a:lnTo>
                        <a:pt x="21" y="86"/>
                      </a:lnTo>
                      <a:lnTo>
                        <a:pt x="19" y="84"/>
                      </a:lnTo>
                      <a:lnTo>
                        <a:pt x="19" y="83"/>
                      </a:lnTo>
                      <a:lnTo>
                        <a:pt x="17" y="80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38" name="Freeform 198"/>
                <p:cNvSpPr>
                  <a:spLocks/>
                </p:cNvSpPr>
                <p:nvPr/>
              </p:nvSpPr>
              <p:spPr bwMode="auto">
                <a:xfrm>
                  <a:off x="4275" y="2740"/>
                  <a:ext cx="47" cy="59"/>
                </a:xfrm>
                <a:custGeom>
                  <a:avLst/>
                  <a:gdLst/>
                  <a:ahLst/>
                  <a:cxnLst>
                    <a:cxn ang="0">
                      <a:pos x="42" y="10"/>
                    </a:cxn>
                    <a:cxn ang="0">
                      <a:pos x="38" y="10"/>
                    </a:cxn>
                    <a:cxn ang="0">
                      <a:pos x="35" y="13"/>
                    </a:cxn>
                    <a:cxn ang="0">
                      <a:pos x="35" y="18"/>
                    </a:cxn>
                    <a:cxn ang="0">
                      <a:pos x="40" y="21"/>
                    </a:cxn>
                    <a:cxn ang="0">
                      <a:pos x="42" y="21"/>
                    </a:cxn>
                    <a:cxn ang="0">
                      <a:pos x="44" y="20"/>
                    </a:cxn>
                    <a:cxn ang="0">
                      <a:pos x="46" y="17"/>
                    </a:cxn>
                    <a:cxn ang="0">
                      <a:pos x="46" y="16"/>
                    </a:cxn>
                    <a:cxn ang="0">
                      <a:pos x="43" y="8"/>
                    </a:cxn>
                    <a:cxn ang="0">
                      <a:pos x="40" y="5"/>
                    </a:cxn>
                    <a:cxn ang="0">
                      <a:pos x="36" y="2"/>
                    </a:cxn>
                    <a:cxn ang="0">
                      <a:pos x="26" y="0"/>
                    </a:cxn>
                    <a:cxn ang="0">
                      <a:pos x="15" y="2"/>
                    </a:cxn>
                    <a:cxn ang="0">
                      <a:pos x="8" y="9"/>
                    </a:cxn>
                    <a:cxn ang="0">
                      <a:pos x="1" y="18"/>
                    </a:cxn>
                    <a:cxn ang="0">
                      <a:pos x="0" y="30"/>
                    </a:cxn>
                    <a:cxn ang="0">
                      <a:pos x="1" y="42"/>
                    </a:cxn>
                    <a:cxn ang="0">
                      <a:pos x="8" y="51"/>
                    </a:cxn>
                    <a:cxn ang="0">
                      <a:pos x="15" y="56"/>
                    </a:cxn>
                    <a:cxn ang="0">
                      <a:pos x="26" y="59"/>
                    </a:cxn>
                    <a:cxn ang="0">
                      <a:pos x="31" y="59"/>
                    </a:cxn>
                    <a:cxn ang="0">
                      <a:pos x="35" y="56"/>
                    </a:cxn>
                    <a:cxn ang="0">
                      <a:pos x="39" y="55"/>
                    </a:cxn>
                    <a:cxn ang="0">
                      <a:pos x="44" y="50"/>
                    </a:cxn>
                    <a:cxn ang="0">
                      <a:pos x="46" y="47"/>
                    </a:cxn>
                    <a:cxn ang="0">
                      <a:pos x="46" y="45"/>
                    </a:cxn>
                    <a:cxn ang="0">
                      <a:pos x="47" y="43"/>
                    </a:cxn>
                    <a:cxn ang="0">
                      <a:pos x="47" y="42"/>
                    </a:cxn>
                    <a:cxn ang="0">
                      <a:pos x="46" y="41"/>
                    </a:cxn>
                    <a:cxn ang="0">
                      <a:pos x="44" y="42"/>
                    </a:cxn>
                    <a:cxn ang="0">
                      <a:pos x="44" y="43"/>
                    </a:cxn>
                    <a:cxn ang="0">
                      <a:pos x="42" y="48"/>
                    </a:cxn>
                    <a:cxn ang="0">
                      <a:pos x="39" y="51"/>
                    </a:cxn>
                    <a:cxn ang="0">
                      <a:pos x="35" y="54"/>
                    </a:cxn>
                    <a:cxn ang="0">
                      <a:pos x="27" y="56"/>
                    </a:cxn>
                    <a:cxn ang="0">
                      <a:pos x="21" y="55"/>
                    </a:cxn>
                    <a:cxn ang="0">
                      <a:pos x="15" y="50"/>
                    </a:cxn>
                    <a:cxn ang="0">
                      <a:pos x="10" y="42"/>
                    </a:cxn>
                    <a:cxn ang="0">
                      <a:pos x="9" y="30"/>
                    </a:cxn>
                    <a:cxn ang="0">
                      <a:pos x="10" y="17"/>
                    </a:cxn>
                    <a:cxn ang="0">
                      <a:pos x="15" y="9"/>
                    </a:cxn>
                    <a:cxn ang="0">
                      <a:pos x="21" y="4"/>
                    </a:cxn>
                    <a:cxn ang="0">
                      <a:pos x="26" y="2"/>
                    </a:cxn>
                    <a:cxn ang="0">
                      <a:pos x="30" y="2"/>
                    </a:cxn>
                    <a:cxn ang="0">
                      <a:pos x="32" y="4"/>
                    </a:cxn>
                    <a:cxn ang="0">
                      <a:pos x="36" y="5"/>
                    </a:cxn>
                    <a:cxn ang="0">
                      <a:pos x="42" y="10"/>
                    </a:cxn>
                  </a:cxnLst>
                  <a:rect l="0" t="0" r="r" b="b"/>
                  <a:pathLst>
                    <a:path w="47" h="59">
                      <a:moveTo>
                        <a:pt x="42" y="10"/>
                      </a:moveTo>
                      <a:lnTo>
                        <a:pt x="38" y="10"/>
                      </a:lnTo>
                      <a:lnTo>
                        <a:pt x="35" y="13"/>
                      </a:lnTo>
                      <a:lnTo>
                        <a:pt x="35" y="18"/>
                      </a:lnTo>
                      <a:lnTo>
                        <a:pt x="40" y="21"/>
                      </a:lnTo>
                      <a:lnTo>
                        <a:pt x="42" y="21"/>
                      </a:lnTo>
                      <a:lnTo>
                        <a:pt x="44" y="20"/>
                      </a:lnTo>
                      <a:lnTo>
                        <a:pt x="46" y="17"/>
                      </a:lnTo>
                      <a:lnTo>
                        <a:pt x="46" y="16"/>
                      </a:lnTo>
                      <a:lnTo>
                        <a:pt x="43" y="8"/>
                      </a:lnTo>
                      <a:lnTo>
                        <a:pt x="40" y="5"/>
                      </a:lnTo>
                      <a:lnTo>
                        <a:pt x="36" y="2"/>
                      </a:lnTo>
                      <a:lnTo>
                        <a:pt x="26" y="0"/>
                      </a:lnTo>
                      <a:lnTo>
                        <a:pt x="15" y="2"/>
                      </a:lnTo>
                      <a:lnTo>
                        <a:pt x="8" y="9"/>
                      </a:lnTo>
                      <a:lnTo>
                        <a:pt x="1" y="18"/>
                      </a:lnTo>
                      <a:lnTo>
                        <a:pt x="0" y="30"/>
                      </a:lnTo>
                      <a:lnTo>
                        <a:pt x="1" y="42"/>
                      </a:lnTo>
                      <a:lnTo>
                        <a:pt x="8" y="51"/>
                      </a:lnTo>
                      <a:lnTo>
                        <a:pt x="15" y="56"/>
                      </a:lnTo>
                      <a:lnTo>
                        <a:pt x="26" y="59"/>
                      </a:lnTo>
                      <a:lnTo>
                        <a:pt x="31" y="59"/>
                      </a:lnTo>
                      <a:lnTo>
                        <a:pt x="35" y="56"/>
                      </a:lnTo>
                      <a:lnTo>
                        <a:pt x="39" y="55"/>
                      </a:lnTo>
                      <a:lnTo>
                        <a:pt x="44" y="50"/>
                      </a:lnTo>
                      <a:lnTo>
                        <a:pt x="46" y="47"/>
                      </a:lnTo>
                      <a:lnTo>
                        <a:pt x="46" y="45"/>
                      </a:lnTo>
                      <a:lnTo>
                        <a:pt x="47" y="43"/>
                      </a:lnTo>
                      <a:lnTo>
                        <a:pt x="47" y="42"/>
                      </a:lnTo>
                      <a:lnTo>
                        <a:pt x="46" y="41"/>
                      </a:lnTo>
                      <a:lnTo>
                        <a:pt x="44" y="42"/>
                      </a:lnTo>
                      <a:lnTo>
                        <a:pt x="44" y="43"/>
                      </a:lnTo>
                      <a:lnTo>
                        <a:pt x="42" y="48"/>
                      </a:lnTo>
                      <a:lnTo>
                        <a:pt x="39" y="51"/>
                      </a:lnTo>
                      <a:lnTo>
                        <a:pt x="35" y="54"/>
                      </a:lnTo>
                      <a:lnTo>
                        <a:pt x="27" y="56"/>
                      </a:lnTo>
                      <a:lnTo>
                        <a:pt x="21" y="55"/>
                      </a:lnTo>
                      <a:lnTo>
                        <a:pt x="15" y="50"/>
                      </a:lnTo>
                      <a:lnTo>
                        <a:pt x="10" y="42"/>
                      </a:lnTo>
                      <a:lnTo>
                        <a:pt x="9" y="30"/>
                      </a:lnTo>
                      <a:lnTo>
                        <a:pt x="10" y="17"/>
                      </a:lnTo>
                      <a:lnTo>
                        <a:pt x="15" y="9"/>
                      </a:lnTo>
                      <a:lnTo>
                        <a:pt x="21" y="4"/>
                      </a:lnTo>
                      <a:lnTo>
                        <a:pt x="26" y="2"/>
                      </a:lnTo>
                      <a:lnTo>
                        <a:pt x="30" y="2"/>
                      </a:lnTo>
                      <a:lnTo>
                        <a:pt x="32" y="4"/>
                      </a:lnTo>
                      <a:lnTo>
                        <a:pt x="36" y="5"/>
                      </a:lnTo>
                      <a:lnTo>
                        <a:pt x="42" y="1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39" name="Freeform 199"/>
                <p:cNvSpPr>
                  <a:spLocks/>
                </p:cNvSpPr>
                <p:nvPr/>
              </p:nvSpPr>
              <p:spPr bwMode="auto">
                <a:xfrm>
                  <a:off x="4330" y="2741"/>
                  <a:ext cx="63" cy="58"/>
                </a:xfrm>
                <a:custGeom>
                  <a:avLst/>
                  <a:gdLst/>
                  <a:ahLst/>
                  <a:cxnLst>
                    <a:cxn ang="0">
                      <a:pos x="35" y="1"/>
                    </a:cxn>
                    <a:cxn ang="0">
                      <a:pos x="35" y="5"/>
                    </a:cxn>
                    <a:cxn ang="0">
                      <a:pos x="42" y="5"/>
                    </a:cxn>
                    <a:cxn ang="0">
                      <a:pos x="43" y="7"/>
                    </a:cxn>
                    <a:cxn ang="0">
                      <a:pos x="44" y="9"/>
                    </a:cxn>
                    <a:cxn ang="0">
                      <a:pos x="44" y="41"/>
                    </a:cxn>
                    <a:cxn ang="0">
                      <a:pos x="43" y="45"/>
                    </a:cxn>
                    <a:cxn ang="0">
                      <a:pos x="40" y="50"/>
                    </a:cxn>
                    <a:cxn ang="0">
                      <a:pos x="38" y="53"/>
                    </a:cxn>
                    <a:cxn ang="0">
                      <a:pos x="34" y="54"/>
                    </a:cxn>
                    <a:cxn ang="0">
                      <a:pos x="29" y="55"/>
                    </a:cxn>
                    <a:cxn ang="0">
                      <a:pos x="25" y="55"/>
                    </a:cxn>
                    <a:cxn ang="0">
                      <a:pos x="21" y="54"/>
                    </a:cxn>
                    <a:cxn ang="0">
                      <a:pos x="18" y="49"/>
                    </a:cxn>
                    <a:cxn ang="0">
                      <a:pos x="18" y="0"/>
                    </a:cxn>
                    <a:cxn ang="0">
                      <a:pos x="0" y="1"/>
                    </a:cxn>
                    <a:cxn ang="0">
                      <a:pos x="0" y="5"/>
                    </a:cxn>
                    <a:cxn ang="0">
                      <a:pos x="6" y="5"/>
                    </a:cxn>
                    <a:cxn ang="0">
                      <a:pos x="8" y="7"/>
                    </a:cxn>
                    <a:cxn ang="0">
                      <a:pos x="9" y="9"/>
                    </a:cxn>
                    <a:cxn ang="0">
                      <a:pos x="9" y="41"/>
                    </a:cxn>
                    <a:cxn ang="0">
                      <a:pos x="10" y="46"/>
                    </a:cxn>
                    <a:cxn ang="0">
                      <a:pos x="12" y="50"/>
                    </a:cxn>
                    <a:cxn ang="0">
                      <a:pos x="13" y="53"/>
                    </a:cxn>
                    <a:cxn ang="0">
                      <a:pos x="16" y="55"/>
                    </a:cxn>
                    <a:cxn ang="0">
                      <a:pos x="23" y="58"/>
                    </a:cxn>
                    <a:cxn ang="0">
                      <a:pos x="33" y="58"/>
                    </a:cxn>
                    <a:cxn ang="0">
                      <a:pos x="35" y="57"/>
                    </a:cxn>
                    <a:cxn ang="0">
                      <a:pos x="39" y="54"/>
                    </a:cxn>
                    <a:cxn ang="0">
                      <a:pos x="42" y="51"/>
                    </a:cxn>
                    <a:cxn ang="0">
                      <a:pos x="43" y="49"/>
                    </a:cxn>
                    <a:cxn ang="0">
                      <a:pos x="44" y="47"/>
                    </a:cxn>
                    <a:cxn ang="0">
                      <a:pos x="44" y="46"/>
                    </a:cxn>
                    <a:cxn ang="0">
                      <a:pos x="44" y="58"/>
                    </a:cxn>
                    <a:cxn ang="0">
                      <a:pos x="63" y="57"/>
                    </a:cxn>
                    <a:cxn ang="0">
                      <a:pos x="63" y="53"/>
                    </a:cxn>
                    <a:cxn ang="0">
                      <a:pos x="55" y="53"/>
                    </a:cxn>
                    <a:cxn ang="0">
                      <a:pos x="54" y="51"/>
                    </a:cxn>
                    <a:cxn ang="0">
                      <a:pos x="52" y="49"/>
                    </a:cxn>
                    <a:cxn ang="0">
                      <a:pos x="52" y="0"/>
                    </a:cxn>
                    <a:cxn ang="0">
                      <a:pos x="35" y="1"/>
                    </a:cxn>
                  </a:cxnLst>
                  <a:rect l="0" t="0" r="r" b="b"/>
                  <a:pathLst>
                    <a:path w="63" h="58">
                      <a:moveTo>
                        <a:pt x="35" y="1"/>
                      </a:moveTo>
                      <a:lnTo>
                        <a:pt x="35" y="5"/>
                      </a:lnTo>
                      <a:lnTo>
                        <a:pt x="42" y="5"/>
                      </a:lnTo>
                      <a:lnTo>
                        <a:pt x="43" y="7"/>
                      </a:lnTo>
                      <a:lnTo>
                        <a:pt x="44" y="9"/>
                      </a:lnTo>
                      <a:lnTo>
                        <a:pt x="44" y="41"/>
                      </a:lnTo>
                      <a:lnTo>
                        <a:pt x="43" y="45"/>
                      </a:lnTo>
                      <a:lnTo>
                        <a:pt x="40" y="50"/>
                      </a:lnTo>
                      <a:lnTo>
                        <a:pt x="38" y="53"/>
                      </a:lnTo>
                      <a:lnTo>
                        <a:pt x="34" y="54"/>
                      </a:lnTo>
                      <a:lnTo>
                        <a:pt x="29" y="55"/>
                      </a:lnTo>
                      <a:lnTo>
                        <a:pt x="25" y="55"/>
                      </a:lnTo>
                      <a:lnTo>
                        <a:pt x="21" y="54"/>
                      </a:lnTo>
                      <a:lnTo>
                        <a:pt x="18" y="49"/>
                      </a:lnTo>
                      <a:lnTo>
                        <a:pt x="18" y="0"/>
                      </a:lnTo>
                      <a:lnTo>
                        <a:pt x="0" y="1"/>
                      </a:lnTo>
                      <a:lnTo>
                        <a:pt x="0" y="5"/>
                      </a:lnTo>
                      <a:lnTo>
                        <a:pt x="6" y="5"/>
                      </a:lnTo>
                      <a:lnTo>
                        <a:pt x="8" y="7"/>
                      </a:lnTo>
                      <a:lnTo>
                        <a:pt x="9" y="9"/>
                      </a:lnTo>
                      <a:lnTo>
                        <a:pt x="9" y="41"/>
                      </a:lnTo>
                      <a:lnTo>
                        <a:pt x="10" y="46"/>
                      </a:lnTo>
                      <a:lnTo>
                        <a:pt x="12" y="50"/>
                      </a:lnTo>
                      <a:lnTo>
                        <a:pt x="13" y="53"/>
                      </a:lnTo>
                      <a:lnTo>
                        <a:pt x="16" y="55"/>
                      </a:lnTo>
                      <a:lnTo>
                        <a:pt x="23" y="58"/>
                      </a:lnTo>
                      <a:lnTo>
                        <a:pt x="33" y="58"/>
                      </a:lnTo>
                      <a:lnTo>
                        <a:pt x="35" y="57"/>
                      </a:lnTo>
                      <a:lnTo>
                        <a:pt x="39" y="54"/>
                      </a:lnTo>
                      <a:lnTo>
                        <a:pt x="42" y="51"/>
                      </a:lnTo>
                      <a:lnTo>
                        <a:pt x="43" y="49"/>
                      </a:lnTo>
                      <a:lnTo>
                        <a:pt x="44" y="47"/>
                      </a:lnTo>
                      <a:lnTo>
                        <a:pt x="44" y="46"/>
                      </a:lnTo>
                      <a:lnTo>
                        <a:pt x="44" y="58"/>
                      </a:lnTo>
                      <a:lnTo>
                        <a:pt x="63" y="57"/>
                      </a:lnTo>
                      <a:lnTo>
                        <a:pt x="63" y="53"/>
                      </a:lnTo>
                      <a:lnTo>
                        <a:pt x="55" y="53"/>
                      </a:lnTo>
                      <a:lnTo>
                        <a:pt x="54" y="51"/>
                      </a:lnTo>
                      <a:lnTo>
                        <a:pt x="52" y="49"/>
                      </a:lnTo>
                      <a:lnTo>
                        <a:pt x="52" y="0"/>
                      </a:lnTo>
                      <a:lnTo>
                        <a:pt x="35" y="1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40" name="Freeform 200"/>
                <p:cNvSpPr>
                  <a:spLocks/>
                </p:cNvSpPr>
                <p:nvPr/>
              </p:nvSpPr>
              <p:spPr bwMode="auto">
                <a:xfrm>
                  <a:off x="4399" y="2708"/>
                  <a:ext cx="28" cy="90"/>
                </a:xfrm>
                <a:custGeom>
                  <a:avLst/>
                  <a:gdLst/>
                  <a:ahLst/>
                  <a:cxnLst>
                    <a:cxn ang="0">
                      <a:pos x="19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4" y="6"/>
                    </a:cxn>
                    <a:cxn ang="0">
                      <a:pos x="8" y="7"/>
                    </a:cxn>
                    <a:cxn ang="0">
                      <a:pos x="10" y="7"/>
                    </a:cxn>
                    <a:cxn ang="0">
                      <a:pos x="11" y="10"/>
                    </a:cxn>
                    <a:cxn ang="0">
                      <a:pos x="11" y="83"/>
                    </a:cxn>
                    <a:cxn ang="0">
                      <a:pos x="8" y="86"/>
                    </a:cxn>
                    <a:cxn ang="0">
                      <a:pos x="0" y="86"/>
                    </a:cxn>
                    <a:cxn ang="0">
                      <a:pos x="0" y="90"/>
                    </a:cxn>
                    <a:cxn ang="0">
                      <a:pos x="28" y="90"/>
                    </a:cxn>
                    <a:cxn ang="0">
                      <a:pos x="28" y="86"/>
                    </a:cxn>
                    <a:cxn ang="0">
                      <a:pos x="21" y="86"/>
                    </a:cxn>
                    <a:cxn ang="0">
                      <a:pos x="19" y="83"/>
                    </a:cxn>
                    <a:cxn ang="0">
                      <a:pos x="19" y="80"/>
                    </a:cxn>
                    <a:cxn ang="0">
                      <a:pos x="19" y="0"/>
                    </a:cxn>
                  </a:cxnLst>
                  <a:rect l="0" t="0" r="r" b="b"/>
                  <a:pathLst>
                    <a:path w="28" h="90">
                      <a:moveTo>
                        <a:pt x="19" y="0"/>
                      </a:move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4" y="6"/>
                      </a:lnTo>
                      <a:lnTo>
                        <a:pt x="8" y="7"/>
                      </a:lnTo>
                      <a:lnTo>
                        <a:pt x="10" y="7"/>
                      </a:lnTo>
                      <a:lnTo>
                        <a:pt x="11" y="10"/>
                      </a:lnTo>
                      <a:lnTo>
                        <a:pt x="11" y="83"/>
                      </a:lnTo>
                      <a:lnTo>
                        <a:pt x="8" y="86"/>
                      </a:lnTo>
                      <a:lnTo>
                        <a:pt x="0" y="86"/>
                      </a:lnTo>
                      <a:lnTo>
                        <a:pt x="0" y="90"/>
                      </a:lnTo>
                      <a:lnTo>
                        <a:pt x="28" y="90"/>
                      </a:lnTo>
                      <a:lnTo>
                        <a:pt x="28" y="86"/>
                      </a:lnTo>
                      <a:lnTo>
                        <a:pt x="21" y="86"/>
                      </a:lnTo>
                      <a:lnTo>
                        <a:pt x="19" y="83"/>
                      </a:lnTo>
                      <a:lnTo>
                        <a:pt x="19" y="80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41" name="Freeform 201"/>
                <p:cNvSpPr>
                  <a:spLocks noEditPoints="1"/>
                </p:cNvSpPr>
                <p:nvPr/>
              </p:nvSpPr>
              <p:spPr bwMode="auto">
                <a:xfrm>
                  <a:off x="4436" y="2740"/>
                  <a:ext cx="57" cy="59"/>
                </a:xfrm>
                <a:custGeom>
                  <a:avLst/>
                  <a:gdLst/>
                  <a:ahLst/>
                  <a:cxnLst>
                    <a:cxn ang="0">
                      <a:pos x="43" y="14"/>
                    </a:cxn>
                    <a:cxn ang="0">
                      <a:pos x="38" y="6"/>
                    </a:cxn>
                    <a:cxn ang="0">
                      <a:pos x="26" y="1"/>
                    </a:cxn>
                    <a:cxn ang="0">
                      <a:pos x="16" y="1"/>
                    </a:cxn>
                    <a:cxn ang="0">
                      <a:pos x="7" y="6"/>
                    </a:cxn>
                    <a:cxn ang="0">
                      <a:pos x="4" y="18"/>
                    </a:cxn>
                    <a:cxn ang="0">
                      <a:pos x="12" y="21"/>
                    </a:cxn>
                    <a:cxn ang="0">
                      <a:pos x="15" y="13"/>
                    </a:cxn>
                    <a:cxn ang="0">
                      <a:pos x="11" y="10"/>
                    </a:cxn>
                    <a:cxn ang="0">
                      <a:pos x="11" y="6"/>
                    </a:cxn>
                    <a:cxn ang="0">
                      <a:pos x="25" y="2"/>
                    </a:cxn>
                    <a:cxn ang="0">
                      <a:pos x="32" y="6"/>
                    </a:cxn>
                    <a:cxn ang="0">
                      <a:pos x="36" y="14"/>
                    </a:cxn>
                    <a:cxn ang="0">
                      <a:pos x="18" y="26"/>
                    </a:cxn>
                    <a:cxn ang="0">
                      <a:pos x="1" y="38"/>
                    </a:cxn>
                    <a:cxn ang="0">
                      <a:pos x="0" y="50"/>
                    </a:cxn>
                    <a:cxn ang="0">
                      <a:pos x="9" y="56"/>
                    </a:cxn>
                    <a:cxn ang="0">
                      <a:pos x="16" y="59"/>
                    </a:cxn>
                    <a:cxn ang="0">
                      <a:pos x="29" y="56"/>
                    </a:cxn>
                    <a:cxn ang="0">
                      <a:pos x="37" y="47"/>
                    </a:cxn>
                    <a:cxn ang="0">
                      <a:pos x="42" y="58"/>
                    </a:cxn>
                    <a:cxn ang="0">
                      <a:pos x="51" y="56"/>
                    </a:cxn>
                    <a:cxn ang="0">
                      <a:pos x="55" y="54"/>
                    </a:cxn>
                    <a:cxn ang="0">
                      <a:pos x="57" y="39"/>
                    </a:cxn>
                    <a:cxn ang="0">
                      <a:pos x="54" y="50"/>
                    </a:cxn>
                    <a:cxn ang="0">
                      <a:pos x="50" y="55"/>
                    </a:cxn>
                    <a:cxn ang="0">
                      <a:pos x="46" y="54"/>
                    </a:cxn>
                    <a:cxn ang="0">
                      <a:pos x="45" y="48"/>
                    </a:cxn>
                    <a:cxn ang="0">
                      <a:pos x="43" y="46"/>
                    </a:cxn>
                    <a:cxn ang="0">
                      <a:pos x="36" y="39"/>
                    </a:cxn>
                    <a:cxn ang="0">
                      <a:pos x="34" y="48"/>
                    </a:cxn>
                    <a:cxn ang="0">
                      <a:pos x="24" y="56"/>
                    </a:cxn>
                    <a:cxn ang="0">
                      <a:pos x="16" y="55"/>
                    </a:cxn>
                    <a:cxn ang="0">
                      <a:pos x="11" y="50"/>
                    </a:cxn>
                    <a:cxn ang="0">
                      <a:pos x="12" y="37"/>
                    </a:cxn>
                    <a:cxn ang="0">
                      <a:pos x="24" y="29"/>
                    </a:cxn>
                    <a:cxn ang="0">
                      <a:pos x="36" y="27"/>
                    </a:cxn>
                  </a:cxnLst>
                  <a:rect l="0" t="0" r="r" b="b"/>
                  <a:pathLst>
                    <a:path w="57" h="59">
                      <a:moveTo>
                        <a:pt x="43" y="24"/>
                      </a:moveTo>
                      <a:lnTo>
                        <a:pt x="43" y="14"/>
                      </a:lnTo>
                      <a:lnTo>
                        <a:pt x="42" y="10"/>
                      </a:lnTo>
                      <a:lnTo>
                        <a:pt x="38" y="6"/>
                      </a:lnTo>
                      <a:lnTo>
                        <a:pt x="30" y="1"/>
                      </a:lnTo>
                      <a:lnTo>
                        <a:pt x="26" y="1"/>
                      </a:lnTo>
                      <a:lnTo>
                        <a:pt x="22" y="0"/>
                      </a:lnTo>
                      <a:lnTo>
                        <a:pt x="16" y="1"/>
                      </a:lnTo>
                      <a:lnTo>
                        <a:pt x="12" y="4"/>
                      </a:lnTo>
                      <a:lnTo>
                        <a:pt x="7" y="6"/>
                      </a:lnTo>
                      <a:lnTo>
                        <a:pt x="4" y="10"/>
                      </a:lnTo>
                      <a:lnTo>
                        <a:pt x="4" y="18"/>
                      </a:lnTo>
                      <a:lnTo>
                        <a:pt x="7" y="21"/>
                      </a:lnTo>
                      <a:lnTo>
                        <a:pt x="12" y="21"/>
                      </a:lnTo>
                      <a:lnTo>
                        <a:pt x="15" y="16"/>
                      </a:lnTo>
                      <a:lnTo>
                        <a:pt x="15" y="13"/>
                      </a:lnTo>
                      <a:lnTo>
                        <a:pt x="13" y="12"/>
                      </a:lnTo>
                      <a:lnTo>
                        <a:pt x="11" y="10"/>
                      </a:lnTo>
                      <a:lnTo>
                        <a:pt x="8" y="10"/>
                      </a:lnTo>
                      <a:lnTo>
                        <a:pt x="11" y="6"/>
                      </a:lnTo>
                      <a:lnTo>
                        <a:pt x="22" y="2"/>
                      </a:lnTo>
                      <a:lnTo>
                        <a:pt x="25" y="2"/>
                      </a:lnTo>
                      <a:lnTo>
                        <a:pt x="29" y="4"/>
                      </a:lnTo>
                      <a:lnTo>
                        <a:pt x="32" y="6"/>
                      </a:lnTo>
                      <a:lnTo>
                        <a:pt x="33" y="10"/>
                      </a:lnTo>
                      <a:lnTo>
                        <a:pt x="36" y="14"/>
                      </a:lnTo>
                      <a:lnTo>
                        <a:pt x="36" y="25"/>
                      </a:lnTo>
                      <a:lnTo>
                        <a:pt x="18" y="26"/>
                      </a:lnTo>
                      <a:lnTo>
                        <a:pt x="8" y="31"/>
                      </a:lnTo>
                      <a:lnTo>
                        <a:pt x="1" y="38"/>
                      </a:lnTo>
                      <a:lnTo>
                        <a:pt x="0" y="46"/>
                      </a:lnTo>
                      <a:lnTo>
                        <a:pt x="0" y="50"/>
                      </a:lnTo>
                      <a:lnTo>
                        <a:pt x="5" y="55"/>
                      </a:lnTo>
                      <a:lnTo>
                        <a:pt x="9" y="56"/>
                      </a:lnTo>
                      <a:lnTo>
                        <a:pt x="12" y="58"/>
                      </a:lnTo>
                      <a:lnTo>
                        <a:pt x="16" y="59"/>
                      </a:lnTo>
                      <a:lnTo>
                        <a:pt x="25" y="59"/>
                      </a:lnTo>
                      <a:lnTo>
                        <a:pt x="29" y="56"/>
                      </a:lnTo>
                      <a:lnTo>
                        <a:pt x="34" y="51"/>
                      </a:lnTo>
                      <a:lnTo>
                        <a:pt x="37" y="47"/>
                      </a:lnTo>
                      <a:lnTo>
                        <a:pt x="39" y="55"/>
                      </a:lnTo>
                      <a:lnTo>
                        <a:pt x="42" y="58"/>
                      </a:lnTo>
                      <a:lnTo>
                        <a:pt x="50" y="58"/>
                      </a:lnTo>
                      <a:lnTo>
                        <a:pt x="51" y="56"/>
                      </a:lnTo>
                      <a:lnTo>
                        <a:pt x="54" y="55"/>
                      </a:lnTo>
                      <a:lnTo>
                        <a:pt x="55" y="54"/>
                      </a:lnTo>
                      <a:lnTo>
                        <a:pt x="57" y="50"/>
                      </a:lnTo>
                      <a:lnTo>
                        <a:pt x="57" y="39"/>
                      </a:lnTo>
                      <a:lnTo>
                        <a:pt x="54" y="39"/>
                      </a:lnTo>
                      <a:lnTo>
                        <a:pt x="54" y="50"/>
                      </a:lnTo>
                      <a:lnTo>
                        <a:pt x="53" y="52"/>
                      </a:lnTo>
                      <a:lnTo>
                        <a:pt x="50" y="55"/>
                      </a:lnTo>
                      <a:lnTo>
                        <a:pt x="49" y="55"/>
                      </a:lnTo>
                      <a:lnTo>
                        <a:pt x="46" y="54"/>
                      </a:lnTo>
                      <a:lnTo>
                        <a:pt x="45" y="52"/>
                      </a:lnTo>
                      <a:lnTo>
                        <a:pt x="45" y="48"/>
                      </a:lnTo>
                      <a:lnTo>
                        <a:pt x="43" y="47"/>
                      </a:lnTo>
                      <a:lnTo>
                        <a:pt x="43" y="46"/>
                      </a:lnTo>
                      <a:lnTo>
                        <a:pt x="43" y="24"/>
                      </a:lnTo>
                      <a:close/>
                      <a:moveTo>
                        <a:pt x="36" y="39"/>
                      </a:moveTo>
                      <a:lnTo>
                        <a:pt x="36" y="45"/>
                      </a:lnTo>
                      <a:lnTo>
                        <a:pt x="34" y="48"/>
                      </a:lnTo>
                      <a:lnTo>
                        <a:pt x="29" y="54"/>
                      </a:lnTo>
                      <a:lnTo>
                        <a:pt x="24" y="56"/>
                      </a:lnTo>
                      <a:lnTo>
                        <a:pt x="21" y="56"/>
                      </a:lnTo>
                      <a:lnTo>
                        <a:pt x="16" y="55"/>
                      </a:lnTo>
                      <a:lnTo>
                        <a:pt x="13" y="54"/>
                      </a:lnTo>
                      <a:lnTo>
                        <a:pt x="11" y="50"/>
                      </a:lnTo>
                      <a:lnTo>
                        <a:pt x="9" y="46"/>
                      </a:lnTo>
                      <a:lnTo>
                        <a:pt x="12" y="37"/>
                      </a:lnTo>
                      <a:lnTo>
                        <a:pt x="17" y="31"/>
                      </a:lnTo>
                      <a:lnTo>
                        <a:pt x="24" y="29"/>
                      </a:lnTo>
                      <a:lnTo>
                        <a:pt x="32" y="27"/>
                      </a:lnTo>
                      <a:lnTo>
                        <a:pt x="36" y="27"/>
                      </a:lnTo>
                      <a:lnTo>
                        <a:pt x="36" y="39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42" name="Freeform 202"/>
                <p:cNvSpPr>
                  <a:spLocks/>
                </p:cNvSpPr>
                <p:nvPr/>
              </p:nvSpPr>
              <p:spPr bwMode="auto">
                <a:xfrm>
                  <a:off x="4495" y="2719"/>
                  <a:ext cx="40" cy="80"/>
                </a:xfrm>
                <a:custGeom>
                  <a:avLst/>
                  <a:gdLst/>
                  <a:ahLst/>
                  <a:cxnLst>
                    <a:cxn ang="0">
                      <a:pos x="20" y="27"/>
                    </a:cxn>
                    <a:cxn ang="0">
                      <a:pos x="38" y="27"/>
                    </a:cxn>
                    <a:cxn ang="0">
                      <a:pos x="38" y="23"/>
                    </a:cxn>
                    <a:cxn ang="0">
                      <a:pos x="20" y="23"/>
                    </a:cxn>
                    <a:cxn ang="0">
                      <a:pos x="20" y="0"/>
                    </a:cxn>
                    <a:cxn ang="0">
                      <a:pos x="17" y="0"/>
                    </a:cxn>
                    <a:cxn ang="0">
                      <a:pos x="16" y="9"/>
                    </a:cxn>
                    <a:cxn ang="0">
                      <a:pos x="13" y="17"/>
                    </a:cxn>
                    <a:cxn ang="0">
                      <a:pos x="8" y="22"/>
                    </a:cxn>
                    <a:cxn ang="0">
                      <a:pos x="0" y="25"/>
                    </a:cxn>
                    <a:cxn ang="0">
                      <a:pos x="0" y="27"/>
                    </a:cxn>
                    <a:cxn ang="0">
                      <a:pos x="12" y="27"/>
                    </a:cxn>
                    <a:cxn ang="0">
                      <a:pos x="12" y="68"/>
                    </a:cxn>
                    <a:cxn ang="0">
                      <a:pos x="13" y="72"/>
                    </a:cxn>
                    <a:cxn ang="0">
                      <a:pos x="16" y="76"/>
                    </a:cxn>
                    <a:cxn ang="0">
                      <a:pos x="21" y="79"/>
                    </a:cxn>
                    <a:cxn ang="0">
                      <a:pos x="25" y="80"/>
                    </a:cxn>
                    <a:cxn ang="0">
                      <a:pos x="32" y="80"/>
                    </a:cxn>
                    <a:cxn ang="0">
                      <a:pos x="37" y="75"/>
                    </a:cxn>
                    <a:cxn ang="0">
                      <a:pos x="40" y="67"/>
                    </a:cxn>
                    <a:cxn ang="0">
                      <a:pos x="40" y="55"/>
                    </a:cxn>
                    <a:cxn ang="0">
                      <a:pos x="37" y="55"/>
                    </a:cxn>
                    <a:cxn ang="0">
                      <a:pos x="37" y="68"/>
                    </a:cxn>
                    <a:cxn ang="0">
                      <a:pos x="36" y="72"/>
                    </a:cxn>
                    <a:cxn ang="0">
                      <a:pos x="34" y="75"/>
                    </a:cxn>
                    <a:cxn ang="0">
                      <a:pos x="29" y="77"/>
                    </a:cxn>
                    <a:cxn ang="0">
                      <a:pos x="25" y="76"/>
                    </a:cxn>
                    <a:cxn ang="0">
                      <a:pos x="21" y="72"/>
                    </a:cxn>
                    <a:cxn ang="0">
                      <a:pos x="21" y="69"/>
                    </a:cxn>
                    <a:cxn ang="0">
                      <a:pos x="20" y="67"/>
                    </a:cxn>
                    <a:cxn ang="0">
                      <a:pos x="20" y="63"/>
                    </a:cxn>
                    <a:cxn ang="0">
                      <a:pos x="20" y="27"/>
                    </a:cxn>
                  </a:cxnLst>
                  <a:rect l="0" t="0" r="r" b="b"/>
                  <a:pathLst>
                    <a:path w="40" h="80">
                      <a:moveTo>
                        <a:pt x="20" y="27"/>
                      </a:moveTo>
                      <a:lnTo>
                        <a:pt x="38" y="27"/>
                      </a:lnTo>
                      <a:lnTo>
                        <a:pt x="38" y="23"/>
                      </a:lnTo>
                      <a:lnTo>
                        <a:pt x="20" y="23"/>
                      </a:lnTo>
                      <a:lnTo>
                        <a:pt x="20" y="0"/>
                      </a:lnTo>
                      <a:lnTo>
                        <a:pt x="17" y="0"/>
                      </a:lnTo>
                      <a:lnTo>
                        <a:pt x="16" y="9"/>
                      </a:lnTo>
                      <a:lnTo>
                        <a:pt x="13" y="17"/>
                      </a:lnTo>
                      <a:lnTo>
                        <a:pt x="8" y="22"/>
                      </a:lnTo>
                      <a:lnTo>
                        <a:pt x="0" y="25"/>
                      </a:lnTo>
                      <a:lnTo>
                        <a:pt x="0" y="27"/>
                      </a:lnTo>
                      <a:lnTo>
                        <a:pt x="12" y="27"/>
                      </a:lnTo>
                      <a:lnTo>
                        <a:pt x="12" y="68"/>
                      </a:lnTo>
                      <a:lnTo>
                        <a:pt x="13" y="72"/>
                      </a:lnTo>
                      <a:lnTo>
                        <a:pt x="16" y="76"/>
                      </a:lnTo>
                      <a:lnTo>
                        <a:pt x="21" y="79"/>
                      </a:lnTo>
                      <a:lnTo>
                        <a:pt x="25" y="80"/>
                      </a:lnTo>
                      <a:lnTo>
                        <a:pt x="32" y="80"/>
                      </a:lnTo>
                      <a:lnTo>
                        <a:pt x="37" y="75"/>
                      </a:lnTo>
                      <a:lnTo>
                        <a:pt x="40" y="67"/>
                      </a:lnTo>
                      <a:lnTo>
                        <a:pt x="40" y="55"/>
                      </a:lnTo>
                      <a:lnTo>
                        <a:pt x="37" y="55"/>
                      </a:lnTo>
                      <a:lnTo>
                        <a:pt x="37" y="68"/>
                      </a:lnTo>
                      <a:lnTo>
                        <a:pt x="36" y="72"/>
                      </a:lnTo>
                      <a:lnTo>
                        <a:pt x="34" y="75"/>
                      </a:lnTo>
                      <a:lnTo>
                        <a:pt x="29" y="77"/>
                      </a:lnTo>
                      <a:lnTo>
                        <a:pt x="25" y="76"/>
                      </a:lnTo>
                      <a:lnTo>
                        <a:pt x="21" y="72"/>
                      </a:lnTo>
                      <a:lnTo>
                        <a:pt x="21" y="69"/>
                      </a:lnTo>
                      <a:lnTo>
                        <a:pt x="20" y="67"/>
                      </a:lnTo>
                      <a:lnTo>
                        <a:pt x="20" y="63"/>
                      </a:lnTo>
                      <a:lnTo>
                        <a:pt x="20" y="27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  <p:sp>
              <p:nvSpPr>
                <p:cNvPr id="599243" name="Freeform 203"/>
                <p:cNvSpPr>
                  <a:spLocks noEditPoints="1"/>
                </p:cNvSpPr>
                <p:nvPr/>
              </p:nvSpPr>
              <p:spPr bwMode="auto">
                <a:xfrm>
                  <a:off x="4546" y="2740"/>
                  <a:ext cx="49" cy="59"/>
                </a:xfrm>
                <a:custGeom>
                  <a:avLst/>
                  <a:gdLst/>
                  <a:ahLst/>
                  <a:cxnLst>
                    <a:cxn ang="0">
                      <a:pos x="45" y="27"/>
                    </a:cxn>
                    <a:cxn ang="0">
                      <a:pos x="49" y="27"/>
                    </a:cxn>
                    <a:cxn ang="0">
                      <a:pos x="49" y="25"/>
                    </a:cxn>
                    <a:cxn ang="0">
                      <a:pos x="48" y="16"/>
                    </a:cxn>
                    <a:cxn ang="0">
                      <a:pos x="44" y="8"/>
                    </a:cxn>
                    <a:cxn ang="0">
                      <a:pos x="36" y="2"/>
                    </a:cxn>
                    <a:cxn ang="0">
                      <a:pos x="27" y="0"/>
                    </a:cxn>
                    <a:cxn ang="0">
                      <a:pos x="16" y="2"/>
                    </a:cxn>
                    <a:cxn ang="0">
                      <a:pos x="8" y="9"/>
                    </a:cxn>
                    <a:cxn ang="0">
                      <a:pos x="2" y="18"/>
                    </a:cxn>
                    <a:cxn ang="0">
                      <a:pos x="0" y="30"/>
                    </a:cxn>
                    <a:cxn ang="0">
                      <a:pos x="3" y="42"/>
                    </a:cxn>
                    <a:cxn ang="0">
                      <a:pos x="8" y="51"/>
                    </a:cxn>
                    <a:cxn ang="0">
                      <a:pos x="17" y="56"/>
                    </a:cxn>
                    <a:cxn ang="0">
                      <a:pos x="28" y="59"/>
                    </a:cxn>
                    <a:cxn ang="0">
                      <a:pos x="33" y="59"/>
                    </a:cxn>
                    <a:cxn ang="0">
                      <a:pos x="37" y="56"/>
                    </a:cxn>
                    <a:cxn ang="0">
                      <a:pos x="41" y="55"/>
                    </a:cxn>
                    <a:cxn ang="0">
                      <a:pos x="44" y="51"/>
                    </a:cxn>
                    <a:cxn ang="0">
                      <a:pos x="46" y="48"/>
                    </a:cxn>
                    <a:cxn ang="0">
                      <a:pos x="48" y="46"/>
                    </a:cxn>
                    <a:cxn ang="0">
                      <a:pos x="48" y="43"/>
                    </a:cxn>
                    <a:cxn ang="0">
                      <a:pos x="49" y="42"/>
                    </a:cxn>
                    <a:cxn ang="0">
                      <a:pos x="48" y="42"/>
                    </a:cxn>
                    <a:cxn ang="0">
                      <a:pos x="48" y="41"/>
                    </a:cxn>
                    <a:cxn ang="0">
                      <a:pos x="46" y="42"/>
                    </a:cxn>
                    <a:cxn ang="0">
                      <a:pos x="45" y="42"/>
                    </a:cxn>
                    <a:cxn ang="0">
                      <a:pos x="44" y="47"/>
                    </a:cxn>
                    <a:cxn ang="0">
                      <a:pos x="41" y="51"/>
                    </a:cxn>
                    <a:cxn ang="0">
                      <a:pos x="37" y="54"/>
                    </a:cxn>
                    <a:cxn ang="0">
                      <a:pos x="34" y="55"/>
                    </a:cxn>
                    <a:cxn ang="0">
                      <a:pos x="31" y="56"/>
                    </a:cxn>
                    <a:cxn ang="0">
                      <a:pos x="28" y="56"/>
                    </a:cxn>
                    <a:cxn ang="0">
                      <a:pos x="24" y="55"/>
                    </a:cxn>
                    <a:cxn ang="0">
                      <a:pos x="19" y="54"/>
                    </a:cxn>
                    <a:cxn ang="0">
                      <a:pos x="15" y="48"/>
                    </a:cxn>
                    <a:cxn ang="0">
                      <a:pos x="11" y="42"/>
                    </a:cxn>
                    <a:cxn ang="0">
                      <a:pos x="10" y="30"/>
                    </a:cxn>
                    <a:cxn ang="0">
                      <a:pos x="10" y="27"/>
                    </a:cxn>
                    <a:cxn ang="0">
                      <a:pos x="45" y="27"/>
                    </a:cxn>
                    <a:cxn ang="0">
                      <a:pos x="10" y="25"/>
                    </a:cxn>
                    <a:cxn ang="0">
                      <a:pos x="12" y="13"/>
                    </a:cxn>
                    <a:cxn ang="0">
                      <a:pos x="17" y="6"/>
                    </a:cxn>
                    <a:cxn ang="0">
                      <a:pos x="25" y="2"/>
                    </a:cxn>
                    <a:cxn ang="0">
                      <a:pos x="32" y="5"/>
                    </a:cxn>
                    <a:cxn ang="0">
                      <a:pos x="37" y="9"/>
                    </a:cxn>
                    <a:cxn ang="0">
                      <a:pos x="40" y="16"/>
                    </a:cxn>
                    <a:cxn ang="0">
                      <a:pos x="40" y="21"/>
                    </a:cxn>
                    <a:cxn ang="0">
                      <a:pos x="41" y="25"/>
                    </a:cxn>
                    <a:cxn ang="0">
                      <a:pos x="10" y="25"/>
                    </a:cxn>
                  </a:cxnLst>
                  <a:rect l="0" t="0" r="r" b="b"/>
                  <a:pathLst>
                    <a:path w="49" h="59">
                      <a:moveTo>
                        <a:pt x="45" y="27"/>
                      </a:moveTo>
                      <a:lnTo>
                        <a:pt x="49" y="27"/>
                      </a:lnTo>
                      <a:lnTo>
                        <a:pt x="49" y="25"/>
                      </a:lnTo>
                      <a:lnTo>
                        <a:pt x="48" y="16"/>
                      </a:lnTo>
                      <a:lnTo>
                        <a:pt x="44" y="8"/>
                      </a:lnTo>
                      <a:lnTo>
                        <a:pt x="36" y="2"/>
                      </a:lnTo>
                      <a:lnTo>
                        <a:pt x="27" y="0"/>
                      </a:lnTo>
                      <a:lnTo>
                        <a:pt x="16" y="2"/>
                      </a:lnTo>
                      <a:lnTo>
                        <a:pt x="8" y="9"/>
                      </a:lnTo>
                      <a:lnTo>
                        <a:pt x="2" y="18"/>
                      </a:lnTo>
                      <a:lnTo>
                        <a:pt x="0" y="30"/>
                      </a:lnTo>
                      <a:lnTo>
                        <a:pt x="3" y="42"/>
                      </a:lnTo>
                      <a:lnTo>
                        <a:pt x="8" y="51"/>
                      </a:lnTo>
                      <a:lnTo>
                        <a:pt x="17" y="56"/>
                      </a:lnTo>
                      <a:lnTo>
                        <a:pt x="28" y="59"/>
                      </a:lnTo>
                      <a:lnTo>
                        <a:pt x="33" y="59"/>
                      </a:lnTo>
                      <a:lnTo>
                        <a:pt x="37" y="56"/>
                      </a:lnTo>
                      <a:lnTo>
                        <a:pt x="41" y="55"/>
                      </a:lnTo>
                      <a:lnTo>
                        <a:pt x="44" y="51"/>
                      </a:lnTo>
                      <a:lnTo>
                        <a:pt x="46" y="48"/>
                      </a:lnTo>
                      <a:lnTo>
                        <a:pt x="48" y="46"/>
                      </a:lnTo>
                      <a:lnTo>
                        <a:pt x="48" y="43"/>
                      </a:lnTo>
                      <a:lnTo>
                        <a:pt x="49" y="42"/>
                      </a:lnTo>
                      <a:lnTo>
                        <a:pt x="48" y="42"/>
                      </a:lnTo>
                      <a:lnTo>
                        <a:pt x="48" y="41"/>
                      </a:lnTo>
                      <a:lnTo>
                        <a:pt x="46" y="42"/>
                      </a:lnTo>
                      <a:lnTo>
                        <a:pt x="45" y="42"/>
                      </a:lnTo>
                      <a:lnTo>
                        <a:pt x="44" y="47"/>
                      </a:lnTo>
                      <a:lnTo>
                        <a:pt x="41" y="51"/>
                      </a:lnTo>
                      <a:lnTo>
                        <a:pt x="37" y="54"/>
                      </a:lnTo>
                      <a:lnTo>
                        <a:pt x="34" y="55"/>
                      </a:lnTo>
                      <a:lnTo>
                        <a:pt x="31" y="56"/>
                      </a:lnTo>
                      <a:lnTo>
                        <a:pt x="28" y="56"/>
                      </a:lnTo>
                      <a:lnTo>
                        <a:pt x="24" y="55"/>
                      </a:lnTo>
                      <a:lnTo>
                        <a:pt x="19" y="54"/>
                      </a:lnTo>
                      <a:lnTo>
                        <a:pt x="15" y="48"/>
                      </a:lnTo>
                      <a:lnTo>
                        <a:pt x="11" y="42"/>
                      </a:lnTo>
                      <a:lnTo>
                        <a:pt x="10" y="30"/>
                      </a:lnTo>
                      <a:lnTo>
                        <a:pt x="10" y="27"/>
                      </a:lnTo>
                      <a:lnTo>
                        <a:pt x="45" y="27"/>
                      </a:lnTo>
                      <a:close/>
                      <a:moveTo>
                        <a:pt x="10" y="25"/>
                      </a:moveTo>
                      <a:lnTo>
                        <a:pt x="12" y="13"/>
                      </a:lnTo>
                      <a:lnTo>
                        <a:pt x="17" y="6"/>
                      </a:lnTo>
                      <a:lnTo>
                        <a:pt x="25" y="2"/>
                      </a:lnTo>
                      <a:lnTo>
                        <a:pt x="32" y="5"/>
                      </a:lnTo>
                      <a:lnTo>
                        <a:pt x="37" y="9"/>
                      </a:lnTo>
                      <a:lnTo>
                        <a:pt x="40" y="16"/>
                      </a:lnTo>
                      <a:lnTo>
                        <a:pt x="40" y="21"/>
                      </a:lnTo>
                      <a:lnTo>
                        <a:pt x="41" y="25"/>
                      </a:lnTo>
                      <a:lnTo>
                        <a:pt x="10" y="25"/>
                      </a:lnTo>
                      <a:close/>
                    </a:path>
                  </a:pathLst>
                </a:custGeom>
                <a:grpFill/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GB"/>
                </a:p>
              </p:txBody>
            </p:sp>
          </p:grpSp>
          <p:sp>
            <p:nvSpPr>
              <p:cNvPr id="599245" name="Freeform 205"/>
              <p:cNvSpPr>
                <a:spLocks noEditPoints="1"/>
              </p:cNvSpPr>
              <p:nvPr/>
            </p:nvSpPr>
            <p:spPr bwMode="auto">
              <a:xfrm>
                <a:off x="4603" y="2708"/>
                <a:ext cx="62" cy="91"/>
              </a:xfrm>
              <a:custGeom>
                <a:avLst/>
                <a:gdLst/>
                <a:ahLst/>
                <a:cxnLst>
                  <a:cxn ang="0">
                    <a:pos x="34" y="2"/>
                  </a:cxn>
                  <a:cxn ang="0">
                    <a:pos x="34" y="6"/>
                  </a:cxn>
                  <a:cxn ang="0">
                    <a:pos x="38" y="6"/>
                  </a:cxn>
                  <a:cxn ang="0">
                    <a:pos x="41" y="7"/>
                  </a:cxn>
                  <a:cxn ang="0">
                    <a:pos x="43" y="7"/>
                  </a:cxn>
                  <a:cxn ang="0">
                    <a:pos x="43" y="41"/>
                  </a:cxn>
                  <a:cxn ang="0">
                    <a:pos x="38" y="36"/>
                  </a:cxn>
                  <a:cxn ang="0">
                    <a:pos x="33" y="33"/>
                  </a:cxn>
                  <a:cxn ang="0">
                    <a:pos x="27" y="33"/>
                  </a:cxn>
                  <a:cxn ang="0">
                    <a:pos x="17" y="36"/>
                  </a:cxn>
                  <a:cxn ang="0">
                    <a:pos x="8" y="41"/>
                  </a:cxn>
                  <a:cxn ang="0">
                    <a:pos x="2" y="50"/>
                  </a:cxn>
                  <a:cxn ang="0">
                    <a:pos x="0" y="62"/>
                  </a:cxn>
                  <a:cxn ang="0">
                    <a:pos x="2" y="74"/>
                  </a:cxn>
                  <a:cxn ang="0">
                    <a:pos x="8" y="83"/>
                  </a:cxn>
                  <a:cxn ang="0">
                    <a:pos x="16" y="88"/>
                  </a:cxn>
                  <a:cxn ang="0">
                    <a:pos x="26" y="91"/>
                  </a:cxn>
                  <a:cxn ang="0">
                    <a:pos x="31" y="90"/>
                  </a:cxn>
                  <a:cxn ang="0">
                    <a:pos x="35" y="88"/>
                  </a:cxn>
                  <a:cxn ang="0">
                    <a:pos x="39" y="86"/>
                  </a:cxn>
                  <a:cxn ang="0">
                    <a:pos x="42" y="84"/>
                  </a:cxn>
                  <a:cxn ang="0">
                    <a:pos x="43" y="82"/>
                  </a:cxn>
                  <a:cxn ang="0">
                    <a:pos x="43" y="91"/>
                  </a:cxn>
                  <a:cxn ang="0">
                    <a:pos x="62" y="90"/>
                  </a:cxn>
                  <a:cxn ang="0">
                    <a:pos x="62" y="86"/>
                  </a:cxn>
                  <a:cxn ang="0">
                    <a:pos x="54" y="86"/>
                  </a:cxn>
                  <a:cxn ang="0">
                    <a:pos x="52" y="84"/>
                  </a:cxn>
                  <a:cxn ang="0">
                    <a:pos x="52" y="82"/>
                  </a:cxn>
                  <a:cxn ang="0">
                    <a:pos x="51" y="79"/>
                  </a:cxn>
                  <a:cxn ang="0">
                    <a:pos x="51" y="0"/>
                  </a:cxn>
                  <a:cxn ang="0">
                    <a:pos x="34" y="2"/>
                  </a:cxn>
                  <a:cxn ang="0">
                    <a:pos x="43" y="75"/>
                  </a:cxn>
                  <a:cxn ang="0">
                    <a:pos x="43" y="78"/>
                  </a:cxn>
                  <a:cxn ang="0">
                    <a:pos x="42" y="78"/>
                  </a:cxn>
                  <a:cxn ang="0">
                    <a:pos x="42" y="80"/>
                  </a:cxn>
                  <a:cxn ang="0">
                    <a:pos x="39" y="83"/>
                  </a:cxn>
                  <a:cxn ang="0">
                    <a:pos x="31" y="88"/>
                  </a:cxn>
                  <a:cxn ang="0">
                    <a:pos x="23" y="88"/>
                  </a:cxn>
                  <a:cxn ang="0">
                    <a:pos x="19" y="86"/>
                  </a:cxn>
                  <a:cxn ang="0">
                    <a:pos x="14" y="82"/>
                  </a:cxn>
                  <a:cxn ang="0">
                    <a:pos x="10" y="74"/>
                  </a:cxn>
                  <a:cxn ang="0">
                    <a:pos x="9" y="62"/>
                  </a:cxn>
                  <a:cxn ang="0">
                    <a:pos x="9" y="56"/>
                  </a:cxn>
                  <a:cxn ang="0">
                    <a:pos x="10" y="52"/>
                  </a:cxn>
                  <a:cxn ang="0">
                    <a:pos x="12" y="46"/>
                  </a:cxn>
                  <a:cxn ang="0">
                    <a:pos x="19" y="38"/>
                  </a:cxn>
                  <a:cxn ang="0">
                    <a:pos x="23" y="36"/>
                  </a:cxn>
                  <a:cxn ang="0">
                    <a:pos x="33" y="36"/>
                  </a:cxn>
                  <a:cxn ang="0">
                    <a:pos x="35" y="37"/>
                  </a:cxn>
                  <a:cxn ang="0">
                    <a:pos x="43" y="45"/>
                  </a:cxn>
                  <a:cxn ang="0">
                    <a:pos x="43" y="48"/>
                  </a:cxn>
                  <a:cxn ang="0">
                    <a:pos x="43" y="75"/>
                  </a:cxn>
                </a:cxnLst>
                <a:rect l="0" t="0" r="r" b="b"/>
                <a:pathLst>
                  <a:path w="62" h="91">
                    <a:moveTo>
                      <a:pt x="34" y="2"/>
                    </a:moveTo>
                    <a:lnTo>
                      <a:pt x="34" y="6"/>
                    </a:lnTo>
                    <a:lnTo>
                      <a:pt x="38" y="6"/>
                    </a:lnTo>
                    <a:lnTo>
                      <a:pt x="41" y="7"/>
                    </a:lnTo>
                    <a:lnTo>
                      <a:pt x="43" y="7"/>
                    </a:lnTo>
                    <a:lnTo>
                      <a:pt x="43" y="41"/>
                    </a:lnTo>
                    <a:lnTo>
                      <a:pt x="38" y="36"/>
                    </a:lnTo>
                    <a:lnTo>
                      <a:pt x="33" y="33"/>
                    </a:lnTo>
                    <a:lnTo>
                      <a:pt x="27" y="33"/>
                    </a:lnTo>
                    <a:lnTo>
                      <a:pt x="17" y="36"/>
                    </a:lnTo>
                    <a:lnTo>
                      <a:pt x="8" y="41"/>
                    </a:lnTo>
                    <a:lnTo>
                      <a:pt x="2" y="50"/>
                    </a:lnTo>
                    <a:lnTo>
                      <a:pt x="0" y="62"/>
                    </a:lnTo>
                    <a:lnTo>
                      <a:pt x="2" y="74"/>
                    </a:lnTo>
                    <a:lnTo>
                      <a:pt x="8" y="83"/>
                    </a:lnTo>
                    <a:lnTo>
                      <a:pt x="16" y="88"/>
                    </a:lnTo>
                    <a:lnTo>
                      <a:pt x="26" y="91"/>
                    </a:lnTo>
                    <a:lnTo>
                      <a:pt x="31" y="90"/>
                    </a:lnTo>
                    <a:lnTo>
                      <a:pt x="35" y="88"/>
                    </a:lnTo>
                    <a:lnTo>
                      <a:pt x="39" y="86"/>
                    </a:lnTo>
                    <a:lnTo>
                      <a:pt x="42" y="84"/>
                    </a:lnTo>
                    <a:lnTo>
                      <a:pt x="43" y="82"/>
                    </a:lnTo>
                    <a:lnTo>
                      <a:pt x="43" y="91"/>
                    </a:lnTo>
                    <a:lnTo>
                      <a:pt x="62" y="90"/>
                    </a:lnTo>
                    <a:lnTo>
                      <a:pt x="62" y="86"/>
                    </a:lnTo>
                    <a:lnTo>
                      <a:pt x="54" y="86"/>
                    </a:lnTo>
                    <a:lnTo>
                      <a:pt x="52" y="84"/>
                    </a:lnTo>
                    <a:lnTo>
                      <a:pt x="52" y="82"/>
                    </a:lnTo>
                    <a:lnTo>
                      <a:pt x="51" y="79"/>
                    </a:lnTo>
                    <a:lnTo>
                      <a:pt x="51" y="0"/>
                    </a:lnTo>
                    <a:lnTo>
                      <a:pt x="34" y="2"/>
                    </a:lnTo>
                    <a:close/>
                    <a:moveTo>
                      <a:pt x="43" y="75"/>
                    </a:moveTo>
                    <a:lnTo>
                      <a:pt x="43" y="78"/>
                    </a:lnTo>
                    <a:lnTo>
                      <a:pt x="42" y="78"/>
                    </a:lnTo>
                    <a:lnTo>
                      <a:pt x="42" y="80"/>
                    </a:lnTo>
                    <a:lnTo>
                      <a:pt x="39" y="83"/>
                    </a:lnTo>
                    <a:lnTo>
                      <a:pt x="31" y="88"/>
                    </a:lnTo>
                    <a:lnTo>
                      <a:pt x="23" y="88"/>
                    </a:lnTo>
                    <a:lnTo>
                      <a:pt x="19" y="86"/>
                    </a:lnTo>
                    <a:lnTo>
                      <a:pt x="14" y="82"/>
                    </a:lnTo>
                    <a:lnTo>
                      <a:pt x="10" y="74"/>
                    </a:lnTo>
                    <a:lnTo>
                      <a:pt x="9" y="62"/>
                    </a:lnTo>
                    <a:lnTo>
                      <a:pt x="9" y="56"/>
                    </a:lnTo>
                    <a:lnTo>
                      <a:pt x="10" y="52"/>
                    </a:lnTo>
                    <a:lnTo>
                      <a:pt x="12" y="46"/>
                    </a:lnTo>
                    <a:lnTo>
                      <a:pt x="19" y="38"/>
                    </a:lnTo>
                    <a:lnTo>
                      <a:pt x="23" y="36"/>
                    </a:lnTo>
                    <a:lnTo>
                      <a:pt x="33" y="36"/>
                    </a:lnTo>
                    <a:lnTo>
                      <a:pt x="35" y="37"/>
                    </a:lnTo>
                    <a:lnTo>
                      <a:pt x="43" y="45"/>
                    </a:lnTo>
                    <a:lnTo>
                      <a:pt x="43" y="48"/>
                    </a:lnTo>
                    <a:lnTo>
                      <a:pt x="43" y="7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46" name="Freeform 206"/>
              <p:cNvSpPr>
                <a:spLocks noEditPoints="1"/>
              </p:cNvSpPr>
              <p:nvPr/>
            </p:nvSpPr>
            <p:spPr bwMode="auto">
              <a:xfrm>
                <a:off x="4716" y="2708"/>
                <a:ext cx="61" cy="91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2"/>
                  </a:cxn>
                  <a:cxn ang="0">
                    <a:pos x="0" y="6"/>
                  </a:cxn>
                  <a:cxn ang="0">
                    <a:pos x="4" y="6"/>
                  </a:cxn>
                  <a:cxn ang="0">
                    <a:pos x="6" y="7"/>
                  </a:cxn>
                  <a:cxn ang="0">
                    <a:pos x="8" y="7"/>
                  </a:cxn>
                  <a:cxn ang="0">
                    <a:pos x="9" y="10"/>
                  </a:cxn>
                  <a:cxn ang="0">
                    <a:pos x="9" y="90"/>
                  </a:cxn>
                  <a:cxn ang="0">
                    <a:pos x="12" y="90"/>
                  </a:cxn>
                  <a:cxn ang="0">
                    <a:pos x="14" y="87"/>
                  </a:cxn>
                  <a:cxn ang="0">
                    <a:pos x="15" y="84"/>
                  </a:cxn>
                  <a:cxn ang="0">
                    <a:pos x="15" y="82"/>
                  </a:cxn>
                  <a:cxn ang="0">
                    <a:pos x="17" y="82"/>
                  </a:cxn>
                  <a:cxn ang="0">
                    <a:pos x="22" y="87"/>
                  </a:cxn>
                  <a:cxn ang="0">
                    <a:pos x="25" y="88"/>
                  </a:cxn>
                  <a:cxn ang="0">
                    <a:pos x="29" y="91"/>
                  </a:cxn>
                  <a:cxn ang="0">
                    <a:pos x="34" y="91"/>
                  </a:cxn>
                  <a:cxn ang="0">
                    <a:pos x="44" y="88"/>
                  </a:cxn>
                  <a:cxn ang="0">
                    <a:pos x="52" y="83"/>
                  </a:cxn>
                  <a:cxn ang="0">
                    <a:pos x="59" y="74"/>
                  </a:cxn>
                  <a:cxn ang="0">
                    <a:pos x="61" y="62"/>
                  </a:cxn>
                  <a:cxn ang="0">
                    <a:pos x="57" y="48"/>
                  </a:cxn>
                  <a:cxn ang="0">
                    <a:pos x="48" y="37"/>
                  </a:cxn>
                  <a:cxn ang="0">
                    <a:pos x="35" y="33"/>
                  </a:cxn>
                  <a:cxn ang="0">
                    <a:pos x="30" y="33"/>
                  </a:cxn>
                  <a:cxn ang="0">
                    <a:pos x="25" y="36"/>
                  </a:cxn>
                  <a:cxn ang="0">
                    <a:pos x="17" y="41"/>
                  </a:cxn>
                  <a:cxn ang="0">
                    <a:pos x="17" y="0"/>
                  </a:cxn>
                  <a:cxn ang="0">
                    <a:pos x="18" y="49"/>
                  </a:cxn>
                  <a:cxn ang="0">
                    <a:pos x="18" y="45"/>
                  </a:cxn>
                  <a:cxn ang="0">
                    <a:pos x="25" y="38"/>
                  </a:cxn>
                  <a:cxn ang="0">
                    <a:pos x="30" y="36"/>
                  </a:cxn>
                  <a:cxn ang="0">
                    <a:pos x="38" y="36"/>
                  </a:cxn>
                  <a:cxn ang="0">
                    <a:pos x="42" y="37"/>
                  </a:cxn>
                  <a:cxn ang="0">
                    <a:pos x="46" y="42"/>
                  </a:cxn>
                  <a:cxn ang="0">
                    <a:pos x="50" y="49"/>
                  </a:cxn>
                  <a:cxn ang="0">
                    <a:pos x="51" y="62"/>
                  </a:cxn>
                  <a:cxn ang="0">
                    <a:pos x="51" y="67"/>
                  </a:cxn>
                  <a:cxn ang="0">
                    <a:pos x="50" y="73"/>
                  </a:cxn>
                  <a:cxn ang="0">
                    <a:pos x="47" y="80"/>
                  </a:cxn>
                  <a:cxn ang="0">
                    <a:pos x="42" y="86"/>
                  </a:cxn>
                  <a:cxn ang="0">
                    <a:pos x="38" y="88"/>
                  </a:cxn>
                  <a:cxn ang="0">
                    <a:pos x="33" y="88"/>
                  </a:cxn>
                  <a:cxn ang="0">
                    <a:pos x="27" y="87"/>
                  </a:cxn>
                  <a:cxn ang="0">
                    <a:pos x="25" y="86"/>
                  </a:cxn>
                  <a:cxn ang="0">
                    <a:pos x="21" y="83"/>
                  </a:cxn>
                  <a:cxn ang="0">
                    <a:pos x="19" y="80"/>
                  </a:cxn>
                  <a:cxn ang="0">
                    <a:pos x="18" y="79"/>
                  </a:cxn>
                  <a:cxn ang="0">
                    <a:pos x="18" y="75"/>
                  </a:cxn>
                  <a:cxn ang="0">
                    <a:pos x="18" y="49"/>
                  </a:cxn>
                </a:cxnLst>
                <a:rect l="0" t="0" r="r" b="b"/>
                <a:pathLst>
                  <a:path w="61" h="91">
                    <a:moveTo>
                      <a:pt x="17" y="0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6" y="7"/>
                    </a:lnTo>
                    <a:lnTo>
                      <a:pt x="8" y="7"/>
                    </a:lnTo>
                    <a:lnTo>
                      <a:pt x="9" y="10"/>
                    </a:lnTo>
                    <a:lnTo>
                      <a:pt x="9" y="90"/>
                    </a:lnTo>
                    <a:lnTo>
                      <a:pt x="12" y="90"/>
                    </a:lnTo>
                    <a:lnTo>
                      <a:pt x="14" y="87"/>
                    </a:lnTo>
                    <a:lnTo>
                      <a:pt x="15" y="84"/>
                    </a:lnTo>
                    <a:lnTo>
                      <a:pt x="15" y="82"/>
                    </a:lnTo>
                    <a:lnTo>
                      <a:pt x="17" y="82"/>
                    </a:lnTo>
                    <a:lnTo>
                      <a:pt x="22" y="87"/>
                    </a:lnTo>
                    <a:lnTo>
                      <a:pt x="25" y="88"/>
                    </a:lnTo>
                    <a:lnTo>
                      <a:pt x="29" y="91"/>
                    </a:lnTo>
                    <a:lnTo>
                      <a:pt x="34" y="91"/>
                    </a:lnTo>
                    <a:lnTo>
                      <a:pt x="44" y="88"/>
                    </a:lnTo>
                    <a:lnTo>
                      <a:pt x="52" y="83"/>
                    </a:lnTo>
                    <a:lnTo>
                      <a:pt x="59" y="74"/>
                    </a:lnTo>
                    <a:lnTo>
                      <a:pt x="61" y="62"/>
                    </a:lnTo>
                    <a:lnTo>
                      <a:pt x="57" y="48"/>
                    </a:lnTo>
                    <a:lnTo>
                      <a:pt x="48" y="37"/>
                    </a:lnTo>
                    <a:lnTo>
                      <a:pt x="35" y="33"/>
                    </a:lnTo>
                    <a:lnTo>
                      <a:pt x="30" y="33"/>
                    </a:lnTo>
                    <a:lnTo>
                      <a:pt x="25" y="36"/>
                    </a:lnTo>
                    <a:lnTo>
                      <a:pt x="17" y="41"/>
                    </a:lnTo>
                    <a:lnTo>
                      <a:pt x="17" y="0"/>
                    </a:lnTo>
                    <a:close/>
                    <a:moveTo>
                      <a:pt x="18" y="49"/>
                    </a:moveTo>
                    <a:lnTo>
                      <a:pt x="18" y="45"/>
                    </a:lnTo>
                    <a:lnTo>
                      <a:pt x="25" y="38"/>
                    </a:lnTo>
                    <a:lnTo>
                      <a:pt x="30" y="36"/>
                    </a:lnTo>
                    <a:lnTo>
                      <a:pt x="38" y="36"/>
                    </a:lnTo>
                    <a:lnTo>
                      <a:pt x="42" y="37"/>
                    </a:lnTo>
                    <a:lnTo>
                      <a:pt x="46" y="42"/>
                    </a:lnTo>
                    <a:lnTo>
                      <a:pt x="50" y="49"/>
                    </a:lnTo>
                    <a:lnTo>
                      <a:pt x="51" y="62"/>
                    </a:lnTo>
                    <a:lnTo>
                      <a:pt x="51" y="67"/>
                    </a:lnTo>
                    <a:lnTo>
                      <a:pt x="50" y="73"/>
                    </a:lnTo>
                    <a:lnTo>
                      <a:pt x="47" y="80"/>
                    </a:lnTo>
                    <a:lnTo>
                      <a:pt x="42" y="86"/>
                    </a:lnTo>
                    <a:lnTo>
                      <a:pt x="38" y="88"/>
                    </a:lnTo>
                    <a:lnTo>
                      <a:pt x="33" y="88"/>
                    </a:lnTo>
                    <a:lnTo>
                      <a:pt x="27" y="87"/>
                    </a:lnTo>
                    <a:lnTo>
                      <a:pt x="25" y="86"/>
                    </a:lnTo>
                    <a:lnTo>
                      <a:pt x="21" y="83"/>
                    </a:lnTo>
                    <a:lnTo>
                      <a:pt x="19" y="80"/>
                    </a:lnTo>
                    <a:lnTo>
                      <a:pt x="18" y="79"/>
                    </a:lnTo>
                    <a:lnTo>
                      <a:pt x="18" y="75"/>
                    </a:lnTo>
                    <a:lnTo>
                      <a:pt x="18" y="49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47" name="Freeform 207"/>
              <p:cNvSpPr>
                <a:spLocks/>
              </p:cNvSpPr>
              <p:nvPr/>
            </p:nvSpPr>
            <p:spPr bwMode="auto">
              <a:xfrm>
                <a:off x="4780" y="2742"/>
                <a:ext cx="62" cy="82"/>
              </a:xfrm>
              <a:custGeom>
                <a:avLst/>
                <a:gdLst/>
                <a:ahLst/>
                <a:cxnLst>
                  <a:cxn ang="0">
                    <a:pos x="50" y="12"/>
                  </a:cxn>
                  <a:cxn ang="0">
                    <a:pos x="51" y="8"/>
                  </a:cxn>
                  <a:cxn ang="0">
                    <a:pos x="54" y="7"/>
                  </a:cxn>
                  <a:cxn ang="0">
                    <a:pos x="56" y="4"/>
                  </a:cxn>
                  <a:cxn ang="0">
                    <a:pos x="62" y="4"/>
                  </a:cxn>
                  <a:cxn ang="0">
                    <a:pos x="62" y="0"/>
                  </a:cxn>
                  <a:cxn ang="0">
                    <a:pos x="41" y="0"/>
                  </a:cxn>
                  <a:cxn ang="0">
                    <a:pos x="41" y="4"/>
                  </a:cxn>
                  <a:cxn ang="0">
                    <a:pos x="43" y="4"/>
                  </a:cxn>
                  <a:cxn ang="0">
                    <a:pos x="46" y="6"/>
                  </a:cxn>
                  <a:cxn ang="0">
                    <a:pos x="46" y="7"/>
                  </a:cxn>
                  <a:cxn ang="0">
                    <a:pos x="47" y="8"/>
                  </a:cxn>
                  <a:cxn ang="0">
                    <a:pos x="47" y="11"/>
                  </a:cxn>
                  <a:cxn ang="0">
                    <a:pos x="46" y="12"/>
                  </a:cxn>
                  <a:cxn ang="0">
                    <a:pos x="33" y="45"/>
                  </a:cxn>
                  <a:cxn ang="0">
                    <a:pos x="20" y="10"/>
                  </a:cxn>
                  <a:cxn ang="0">
                    <a:pos x="18" y="8"/>
                  </a:cxn>
                  <a:cxn ang="0">
                    <a:pos x="18" y="6"/>
                  </a:cxn>
                  <a:cxn ang="0">
                    <a:pos x="20" y="4"/>
                  </a:cxn>
                  <a:cxn ang="0">
                    <a:pos x="25" y="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7" y="4"/>
                  </a:cxn>
                  <a:cxn ang="0">
                    <a:pos x="9" y="7"/>
                  </a:cxn>
                  <a:cxn ang="0">
                    <a:pos x="9" y="8"/>
                  </a:cxn>
                  <a:cxn ang="0">
                    <a:pos x="29" y="56"/>
                  </a:cxn>
                  <a:cxn ang="0">
                    <a:pos x="26" y="61"/>
                  </a:cxn>
                  <a:cxn ang="0">
                    <a:pos x="25" y="65"/>
                  </a:cxn>
                  <a:cxn ang="0">
                    <a:pos x="25" y="67"/>
                  </a:cxn>
                  <a:cxn ang="0">
                    <a:pos x="24" y="69"/>
                  </a:cxn>
                  <a:cxn ang="0">
                    <a:pos x="24" y="70"/>
                  </a:cxn>
                  <a:cxn ang="0">
                    <a:pos x="22" y="70"/>
                  </a:cxn>
                  <a:cxn ang="0">
                    <a:pos x="20" y="75"/>
                  </a:cxn>
                  <a:cxn ang="0">
                    <a:pos x="17" y="77"/>
                  </a:cxn>
                  <a:cxn ang="0">
                    <a:pos x="14" y="79"/>
                  </a:cxn>
                  <a:cxn ang="0">
                    <a:pos x="9" y="79"/>
                  </a:cxn>
                  <a:cxn ang="0">
                    <a:pos x="7" y="78"/>
                  </a:cxn>
                  <a:cxn ang="0">
                    <a:pos x="5" y="78"/>
                  </a:cxn>
                  <a:cxn ang="0">
                    <a:pos x="5" y="77"/>
                  </a:cxn>
                  <a:cxn ang="0">
                    <a:pos x="7" y="77"/>
                  </a:cxn>
                  <a:cxn ang="0">
                    <a:pos x="9" y="74"/>
                  </a:cxn>
                  <a:cxn ang="0">
                    <a:pos x="9" y="69"/>
                  </a:cxn>
                  <a:cxn ang="0">
                    <a:pos x="7" y="67"/>
                  </a:cxn>
                  <a:cxn ang="0">
                    <a:pos x="3" y="67"/>
                  </a:cxn>
                  <a:cxn ang="0">
                    <a:pos x="0" y="70"/>
                  </a:cxn>
                  <a:cxn ang="0">
                    <a:pos x="0" y="73"/>
                  </a:cxn>
                  <a:cxn ang="0">
                    <a:pos x="1" y="77"/>
                  </a:cxn>
                  <a:cxn ang="0">
                    <a:pos x="3" y="79"/>
                  </a:cxn>
                  <a:cxn ang="0">
                    <a:pos x="7" y="81"/>
                  </a:cxn>
                  <a:cxn ang="0">
                    <a:pos x="12" y="82"/>
                  </a:cxn>
                  <a:cxn ang="0">
                    <a:pos x="20" y="79"/>
                  </a:cxn>
                  <a:cxn ang="0">
                    <a:pos x="22" y="77"/>
                  </a:cxn>
                  <a:cxn ang="0">
                    <a:pos x="25" y="73"/>
                  </a:cxn>
                  <a:cxn ang="0">
                    <a:pos x="28" y="67"/>
                  </a:cxn>
                  <a:cxn ang="0">
                    <a:pos x="50" y="12"/>
                  </a:cxn>
                </a:cxnLst>
                <a:rect l="0" t="0" r="r" b="b"/>
                <a:pathLst>
                  <a:path w="62" h="82">
                    <a:moveTo>
                      <a:pt x="50" y="12"/>
                    </a:moveTo>
                    <a:lnTo>
                      <a:pt x="51" y="8"/>
                    </a:lnTo>
                    <a:lnTo>
                      <a:pt x="54" y="7"/>
                    </a:lnTo>
                    <a:lnTo>
                      <a:pt x="56" y="4"/>
                    </a:lnTo>
                    <a:lnTo>
                      <a:pt x="62" y="4"/>
                    </a:lnTo>
                    <a:lnTo>
                      <a:pt x="62" y="0"/>
                    </a:lnTo>
                    <a:lnTo>
                      <a:pt x="41" y="0"/>
                    </a:lnTo>
                    <a:lnTo>
                      <a:pt x="41" y="4"/>
                    </a:lnTo>
                    <a:lnTo>
                      <a:pt x="43" y="4"/>
                    </a:lnTo>
                    <a:lnTo>
                      <a:pt x="46" y="6"/>
                    </a:lnTo>
                    <a:lnTo>
                      <a:pt x="46" y="7"/>
                    </a:lnTo>
                    <a:lnTo>
                      <a:pt x="47" y="8"/>
                    </a:lnTo>
                    <a:lnTo>
                      <a:pt x="47" y="11"/>
                    </a:lnTo>
                    <a:lnTo>
                      <a:pt x="46" y="12"/>
                    </a:lnTo>
                    <a:lnTo>
                      <a:pt x="33" y="45"/>
                    </a:lnTo>
                    <a:lnTo>
                      <a:pt x="20" y="10"/>
                    </a:lnTo>
                    <a:lnTo>
                      <a:pt x="18" y="8"/>
                    </a:lnTo>
                    <a:lnTo>
                      <a:pt x="18" y="6"/>
                    </a:lnTo>
                    <a:lnTo>
                      <a:pt x="20" y="4"/>
                    </a:lnTo>
                    <a:lnTo>
                      <a:pt x="25" y="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7" y="4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29" y="56"/>
                    </a:lnTo>
                    <a:lnTo>
                      <a:pt x="26" y="61"/>
                    </a:lnTo>
                    <a:lnTo>
                      <a:pt x="25" y="65"/>
                    </a:lnTo>
                    <a:lnTo>
                      <a:pt x="25" y="67"/>
                    </a:lnTo>
                    <a:lnTo>
                      <a:pt x="24" y="69"/>
                    </a:lnTo>
                    <a:lnTo>
                      <a:pt x="24" y="70"/>
                    </a:lnTo>
                    <a:lnTo>
                      <a:pt x="22" y="70"/>
                    </a:lnTo>
                    <a:lnTo>
                      <a:pt x="20" y="75"/>
                    </a:lnTo>
                    <a:lnTo>
                      <a:pt x="17" y="77"/>
                    </a:lnTo>
                    <a:lnTo>
                      <a:pt x="14" y="79"/>
                    </a:lnTo>
                    <a:lnTo>
                      <a:pt x="9" y="79"/>
                    </a:lnTo>
                    <a:lnTo>
                      <a:pt x="7" y="78"/>
                    </a:lnTo>
                    <a:lnTo>
                      <a:pt x="5" y="78"/>
                    </a:lnTo>
                    <a:lnTo>
                      <a:pt x="5" y="77"/>
                    </a:lnTo>
                    <a:lnTo>
                      <a:pt x="7" y="77"/>
                    </a:lnTo>
                    <a:lnTo>
                      <a:pt x="9" y="74"/>
                    </a:lnTo>
                    <a:lnTo>
                      <a:pt x="9" y="69"/>
                    </a:lnTo>
                    <a:lnTo>
                      <a:pt x="7" y="67"/>
                    </a:lnTo>
                    <a:lnTo>
                      <a:pt x="3" y="67"/>
                    </a:lnTo>
                    <a:lnTo>
                      <a:pt x="0" y="70"/>
                    </a:lnTo>
                    <a:lnTo>
                      <a:pt x="0" y="73"/>
                    </a:lnTo>
                    <a:lnTo>
                      <a:pt x="1" y="77"/>
                    </a:lnTo>
                    <a:lnTo>
                      <a:pt x="3" y="79"/>
                    </a:lnTo>
                    <a:lnTo>
                      <a:pt x="7" y="81"/>
                    </a:lnTo>
                    <a:lnTo>
                      <a:pt x="12" y="82"/>
                    </a:lnTo>
                    <a:lnTo>
                      <a:pt x="20" y="79"/>
                    </a:lnTo>
                    <a:lnTo>
                      <a:pt x="22" y="77"/>
                    </a:lnTo>
                    <a:lnTo>
                      <a:pt x="25" y="73"/>
                    </a:lnTo>
                    <a:lnTo>
                      <a:pt x="28" y="67"/>
                    </a:lnTo>
                    <a:lnTo>
                      <a:pt x="50" y="12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48" name="Rectangle 208"/>
              <p:cNvSpPr>
                <a:spLocks noChangeArrowheads="1"/>
              </p:cNvSpPr>
              <p:nvPr/>
            </p:nvSpPr>
            <p:spPr bwMode="auto">
              <a:xfrm>
                <a:off x="5040" y="2686"/>
                <a:ext cx="5" cy="156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49" name="Rectangle 209"/>
              <p:cNvSpPr>
                <a:spLocks noChangeArrowheads="1"/>
              </p:cNvSpPr>
              <p:nvPr/>
            </p:nvSpPr>
            <p:spPr bwMode="auto">
              <a:xfrm>
                <a:off x="719" y="2837"/>
                <a:ext cx="5" cy="156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50" name="Rectangle 210"/>
              <p:cNvSpPr>
                <a:spLocks noChangeArrowheads="1"/>
              </p:cNvSpPr>
              <p:nvPr/>
            </p:nvSpPr>
            <p:spPr bwMode="auto">
              <a:xfrm>
                <a:off x="2976" y="2837"/>
                <a:ext cx="6" cy="156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51" name="Freeform 211"/>
              <p:cNvSpPr>
                <a:spLocks/>
              </p:cNvSpPr>
              <p:nvPr/>
            </p:nvSpPr>
            <p:spPr bwMode="auto">
              <a:xfrm>
                <a:off x="3055" y="2857"/>
                <a:ext cx="29" cy="128"/>
              </a:xfrm>
              <a:custGeom>
                <a:avLst/>
                <a:gdLst/>
                <a:ahLst/>
                <a:cxnLst>
                  <a:cxn ang="0">
                    <a:pos x="29" y="127"/>
                  </a:cxn>
                  <a:cxn ang="0">
                    <a:pos x="29" y="126"/>
                  </a:cxn>
                  <a:cxn ang="0">
                    <a:pos x="28" y="126"/>
                  </a:cxn>
                  <a:cxn ang="0">
                    <a:pos x="26" y="125"/>
                  </a:cxn>
                  <a:cxn ang="0">
                    <a:pos x="16" y="109"/>
                  </a:cxn>
                  <a:cxn ang="0">
                    <a:pos x="9" y="88"/>
                  </a:cxn>
                  <a:cxn ang="0">
                    <a:pos x="7" y="64"/>
                  </a:cxn>
                  <a:cxn ang="0">
                    <a:pos x="9" y="40"/>
                  </a:cxn>
                  <a:cxn ang="0">
                    <a:pos x="16" y="19"/>
                  </a:cxn>
                  <a:cxn ang="0">
                    <a:pos x="28" y="2"/>
                  </a:cxn>
                  <a:cxn ang="0">
                    <a:pos x="29" y="1"/>
                  </a:cxn>
                  <a:cxn ang="0">
                    <a:pos x="29" y="0"/>
                  </a:cxn>
                  <a:cxn ang="0">
                    <a:pos x="28" y="0"/>
                  </a:cxn>
                  <a:cxn ang="0">
                    <a:pos x="25" y="1"/>
                  </a:cxn>
                  <a:cxn ang="0">
                    <a:pos x="20" y="5"/>
                  </a:cxn>
                  <a:cxn ang="0">
                    <a:pos x="9" y="21"/>
                  </a:cxn>
                  <a:cxn ang="0">
                    <a:pos x="2" y="42"/>
                  </a:cxn>
                  <a:cxn ang="0">
                    <a:pos x="0" y="64"/>
                  </a:cxn>
                  <a:cxn ang="0">
                    <a:pos x="2" y="83"/>
                  </a:cxn>
                  <a:cxn ang="0">
                    <a:pos x="8" y="104"/>
                  </a:cxn>
                  <a:cxn ang="0">
                    <a:pos x="15" y="114"/>
                  </a:cxn>
                  <a:cxn ang="0">
                    <a:pos x="20" y="122"/>
                  </a:cxn>
                  <a:cxn ang="0">
                    <a:pos x="25" y="126"/>
                  </a:cxn>
                  <a:cxn ang="0">
                    <a:pos x="28" y="128"/>
                  </a:cxn>
                  <a:cxn ang="0">
                    <a:pos x="29" y="127"/>
                  </a:cxn>
                </a:cxnLst>
                <a:rect l="0" t="0" r="r" b="b"/>
                <a:pathLst>
                  <a:path w="29" h="128">
                    <a:moveTo>
                      <a:pt x="29" y="127"/>
                    </a:moveTo>
                    <a:lnTo>
                      <a:pt x="29" y="126"/>
                    </a:lnTo>
                    <a:lnTo>
                      <a:pt x="28" y="126"/>
                    </a:lnTo>
                    <a:lnTo>
                      <a:pt x="26" y="125"/>
                    </a:lnTo>
                    <a:lnTo>
                      <a:pt x="16" y="109"/>
                    </a:lnTo>
                    <a:lnTo>
                      <a:pt x="9" y="88"/>
                    </a:lnTo>
                    <a:lnTo>
                      <a:pt x="7" y="64"/>
                    </a:lnTo>
                    <a:lnTo>
                      <a:pt x="9" y="40"/>
                    </a:lnTo>
                    <a:lnTo>
                      <a:pt x="16" y="19"/>
                    </a:lnTo>
                    <a:lnTo>
                      <a:pt x="28" y="2"/>
                    </a:lnTo>
                    <a:lnTo>
                      <a:pt x="29" y="1"/>
                    </a:lnTo>
                    <a:lnTo>
                      <a:pt x="29" y="0"/>
                    </a:lnTo>
                    <a:lnTo>
                      <a:pt x="28" y="0"/>
                    </a:lnTo>
                    <a:lnTo>
                      <a:pt x="25" y="1"/>
                    </a:lnTo>
                    <a:lnTo>
                      <a:pt x="20" y="5"/>
                    </a:lnTo>
                    <a:lnTo>
                      <a:pt x="9" y="21"/>
                    </a:lnTo>
                    <a:lnTo>
                      <a:pt x="2" y="42"/>
                    </a:lnTo>
                    <a:lnTo>
                      <a:pt x="0" y="64"/>
                    </a:lnTo>
                    <a:lnTo>
                      <a:pt x="2" y="83"/>
                    </a:lnTo>
                    <a:lnTo>
                      <a:pt x="8" y="104"/>
                    </a:lnTo>
                    <a:lnTo>
                      <a:pt x="15" y="114"/>
                    </a:lnTo>
                    <a:lnTo>
                      <a:pt x="20" y="122"/>
                    </a:lnTo>
                    <a:lnTo>
                      <a:pt x="25" y="126"/>
                    </a:lnTo>
                    <a:lnTo>
                      <a:pt x="28" y="128"/>
                    </a:lnTo>
                    <a:lnTo>
                      <a:pt x="29" y="12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52" name="Freeform 212"/>
              <p:cNvSpPr>
                <a:spLocks noEditPoints="1"/>
              </p:cNvSpPr>
              <p:nvPr/>
            </p:nvSpPr>
            <p:spPr bwMode="auto">
              <a:xfrm>
                <a:off x="3096" y="2865"/>
                <a:ext cx="77" cy="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"/>
                  </a:cxn>
                  <a:cxn ang="0">
                    <a:pos x="8" y="4"/>
                  </a:cxn>
                  <a:cxn ang="0">
                    <a:pos x="10" y="5"/>
                  </a:cxn>
                  <a:cxn ang="0">
                    <a:pos x="12" y="5"/>
                  </a:cxn>
                  <a:cxn ang="0">
                    <a:pos x="13" y="8"/>
                  </a:cxn>
                  <a:cxn ang="0">
                    <a:pos x="13" y="81"/>
                  </a:cxn>
                  <a:cxn ang="0">
                    <a:pos x="10" y="84"/>
                  </a:cxn>
                  <a:cxn ang="0">
                    <a:pos x="0" y="84"/>
                  </a:cxn>
                  <a:cxn ang="0">
                    <a:pos x="0" y="88"/>
                  </a:cxn>
                  <a:cxn ang="0">
                    <a:pos x="48" y="88"/>
                  </a:cxn>
                  <a:cxn ang="0">
                    <a:pos x="60" y="86"/>
                  </a:cxn>
                  <a:cxn ang="0">
                    <a:pos x="69" y="81"/>
                  </a:cxn>
                  <a:cxn ang="0">
                    <a:pos x="75" y="73"/>
                  </a:cxn>
                  <a:cxn ang="0">
                    <a:pos x="77" y="64"/>
                  </a:cxn>
                  <a:cxn ang="0">
                    <a:pos x="75" y="53"/>
                  </a:cxn>
                  <a:cxn ang="0">
                    <a:pos x="66" y="46"/>
                  </a:cxn>
                  <a:cxn ang="0">
                    <a:pos x="52" y="42"/>
                  </a:cxn>
                  <a:cxn ang="0">
                    <a:pos x="66" y="36"/>
                  </a:cxn>
                  <a:cxn ang="0">
                    <a:pos x="69" y="32"/>
                  </a:cxn>
                  <a:cxn ang="0">
                    <a:pos x="72" y="27"/>
                  </a:cxn>
                  <a:cxn ang="0">
                    <a:pos x="73" y="22"/>
                  </a:cxn>
                  <a:cxn ang="0">
                    <a:pos x="71" y="14"/>
                  </a:cxn>
                  <a:cxn ang="0">
                    <a:pos x="66" y="6"/>
                  </a:cxn>
                  <a:cxn ang="0">
                    <a:pos x="56" y="2"/>
                  </a:cxn>
                  <a:cxn ang="0">
                    <a:pos x="46" y="0"/>
                  </a:cxn>
                  <a:cxn ang="0">
                    <a:pos x="0" y="0"/>
                  </a:cxn>
                  <a:cxn ang="0">
                    <a:pos x="22" y="40"/>
                  </a:cxn>
                  <a:cxn ang="0">
                    <a:pos x="22" y="6"/>
                  </a:cxn>
                  <a:cxn ang="0">
                    <a:pos x="25" y="4"/>
                  </a:cxn>
                  <a:cxn ang="0">
                    <a:pos x="50" y="4"/>
                  </a:cxn>
                  <a:cxn ang="0">
                    <a:pos x="54" y="6"/>
                  </a:cxn>
                  <a:cxn ang="0">
                    <a:pos x="59" y="11"/>
                  </a:cxn>
                  <a:cxn ang="0">
                    <a:pos x="60" y="15"/>
                  </a:cxn>
                  <a:cxn ang="0">
                    <a:pos x="62" y="18"/>
                  </a:cxn>
                  <a:cxn ang="0">
                    <a:pos x="62" y="26"/>
                  </a:cxn>
                  <a:cxn ang="0">
                    <a:pos x="60" y="30"/>
                  </a:cxn>
                  <a:cxn ang="0">
                    <a:pos x="58" y="32"/>
                  </a:cxn>
                  <a:cxn ang="0">
                    <a:pos x="55" y="36"/>
                  </a:cxn>
                  <a:cxn ang="0">
                    <a:pos x="51" y="39"/>
                  </a:cxn>
                  <a:cxn ang="0">
                    <a:pos x="47" y="40"/>
                  </a:cxn>
                  <a:cxn ang="0">
                    <a:pos x="41" y="40"/>
                  </a:cxn>
                  <a:cxn ang="0">
                    <a:pos x="22" y="40"/>
                  </a:cxn>
                  <a:cxn ang="0">
                    <a:pos x="29" y="84"/>
                  </a:cxn>
                  <a:cxn ang="0">
                    <a:pos x="25" y="84"/>
                  </a:cxn>
                  <a:cxn ang="0">
                    <a:pos x="22" y="81"/>
                  </a:cxn>
                  <a:cxn ang="0">
                    <a:pos x="22" y="43"/>
                  </a:cxn>
                  <a:cxn ang="0">
                    <a:pos x="47" y="43"/>
                  </a:cxn>
                  <a:cxn ang="0">
                    <a:pos x="52" y="44"/>
                  </a:cxn>
                  <a:cxn ang="0">
                    <a:pos x="56" y="46"/>
                  </a:cxn>
                  <a:cxn ang="0">
                    <a:pos x="59" y="48"/>
                  </a:cxn>
                  <a:cxn ang="0">
                    <a:pos x="64" y="56"/>
                  </a:cxn>
                  <a:cxn ang="0">
                    <a:pos x="66" y="60"/>
                  </a:cxn>
                  <a:cxn ang="0">
                    <a:pos x="66" y="64"/>
                  </a:cxn>
                  <a:cxn ang="0">
                    <a:pos x="64" y="69"/>
                  </a:cxn>
                  <a:cxn ang="0">
                    <a:pos x="63" y="73"/>
                  </a:cxn>
                  <a:cxn ang="0">
                    <a:pos x="60" y="78"/>
                  </a:cxn>
                  <a:cxn ang="0">
                    <a:pos x="56" y="81"/>
                  </a:cxn>
                  <a:cxn ang="0">
                    <a:pos x="51" y="84"/>
                  </a:cxn>
                  <a:cxn ang="0">
                    <a:pos x="45" y="84"/>
                  </a:cxn>
                  <a:cxn ang="0">
                    <a:pos x="29" y="84"/>
                  </a:cxn>
                </a:cxnLst>
                <a:rect l="0" t="0" r="r" b="b"/>
                <a:pathLst>
                  <a:path w="77" h="88">
                    <a:moveTo>
                      <a:pt x="0" y="0"/>
                    </a:moveTo>
                    <a:lnTo>
                      <a:pt x="0" y="4"/>
                    </a:lnTo>
                    <a:lnTo>
                      <a:pt x="8" y="4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3" y="8"/>
                    </a:lnTo>
                    <a:lnTo>
                      <a:pt x="13" y="81"/>
                    </a:lnTo>
                    <a:lnTo>
                      <a:pt x="10" y="84"/>
                    </a:lnTo>
                    <a:lnTo>
                      <a:pt x="0" y="84"/>
                    </a:lnTo>
                    <a:lnTo>
                      <a:pt x="0" y="88"/>
                    </a:lnTo>
                    <a:lnTo>
                      <a:pt x="48" y="88"/>
                    </a:lnTo>
                    <a:lnTo>
                      <a:pt x="60" y="86"/>
                    </a:lnTo>
                    <a:lnTo>
                      <a:pt x="69" y="81"/>
                    </a:lnTo>
                    <a:lnTo>
                      <a:pt x="75" y="73"/>
                    </a:lnTo>
                    <a:lnTo>
                      <a:pt x="77" y="64"/>
                    </a:lnTo>
                    <a:lnTo>
                      <a:pt x="75" y="53"/>
                    </a:lnTo>
                    <a:lnTo>
                      <a:pt x="66" y="46"/>
                    </a:lnTo>
                    <a:lnTo>
                      <a:pt x="52" y="42"/>
                    </a:lnTo>
                    <a:lnTo>
                      <a:pt x="66" y="36"/>
                    </a:lnTo>
                    <a:lnTo>
                      <a:pt x="69" y="32"/>
                    </a:lnTo>
                    <a:lnTo>
                      <a:pt x="72" y="27"/>
                    </a:lnTo>
                    <a:lnTo>
                      <a:pt x="73" y="22"/>
                    </a:lnTo>
                    <a:lnTo>
                      <a:pt x="71" y="14"/>
                    </a:lnTo>
                    <a:lnTo>
                      <a:pt x="66" y="6"/>
                    </a:lnTo>
                    <a:lnTo>
                      <a:pt x="56" y="2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  <a:moveTo>
                      <a:pt x="22" y="40"/>
                    </a:moveTo>
                    <a:lnTo>
                      <a:pt x="22" y="6"/>
                    </a:lnTo>
                    <a:lnTo>
                      <a:pt x="25" y="4"/>
                    </a:lnTo>
                    <a:lnTo>
                      <a:pt x="50" y="4"/>
                    </a:lnTo>
                    <a:lnTo>
                      <a:pt x="54" y="6"/>
                    </a:lnTo>
                    <a:lnTo>
                      <a:pt x="59" y="11"/>
                    </a:lnTo>
                    <a:lnTo>
                      <a:pt x="60" y="15"/>
                    </a:lnTo>
                    <a:lnTo>
                      <a:pt x="62" y="18"/>
                    </a:lnTo>
                    <a:lnTo>
                      <a:pt x="62" y="26"/>
                    </a:lnTo>
                    <a:lnTo>
                      <a:pt x="60" y="30"/>
                    </a:lnTo>
                    <a:lnTo>
                      <a:pt x="58" y="32"/>
                    </a:lnTo>
                    <a:lnTo>
                      <a:pt x="55" y="36"/>
                    </a:lnTo>
                    <a:lnTo>
                      <a:pt x="51" y="39"/>
                    </a:lnTo>
                    <a:lnTo>
                      <a:pt x="47" y="40"/>
                    </a:lnTo>
                    <a:lnTo>
                      <a:pt x="41" y="40"/>
                    </a:lnTo>
                    <a:lnTo>
                      <a:pt x="22" y="40"/>
                    </a:lnTo>
                    <a:close/>
                    <a:moveTo>
                      <a:pt x="29" y="84"/>
                    </a:moveTo>
                    <a:lnTo>
                      <a:pt x="25" y="84"/>
                    </a:lnTo>
                    <a:lnTo>
                      <a:pt x="22" y="81"/>
                    </a:lnTo>
                    <a:lnTo>
                      <a:pt x="22" y="43"/>
                    </a:lnTo>
                    <a:lnTo>
                      <a:pt x="47" y="43"/>
                    </a:lnTo>
                    <a:lnTo>
                      <a:pt x="52" y="44"/>
                    </a:lnTo>
                    <a:lnTo>
                      <a:pt x="56" y="46"/>
                    </a:lnTo>
                    <a:lnTo>
                      <a:pt x="59" y="48"/>
                    </a:lnTo>
                    <a:lnTo>
                      <a:pt x="64" y="56"/>
                    </a:lnTo>
                    <a:lnTo>
                      <a:pt x="66" y="60"/>
                    </a:lnTo>
                    <a:lnTo>
                      <a:pt x="66" y="64"/>
                    </a:lnTo>
                    <a:lnTo>
                      <a:pt x="64" y="69"/>
                    </a:lnTo>
                    <a:lnTo>
                      <a:pt x="63" y="73"/>
                    </a:lnTo>
                    <a:lnTo>
                      <a:pt x="60" y="78"/>
                    </a:lnTo>
                    <a:lnTo>
                      <a:pt x="56" y="81"/>
                    </a:lnTo>
                    <a:lnTo>
                      <a:pt x="51" y="84"/>
                    </a:lnTo>
                    <a:lnTo>
                      <a:pt x="45" y="84"/>
                    </a:lnTo>
                    <a:lnTo>
                      <a:pt x="29" y="8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53" name="Freeform 213"/>
              <p:cNvSpPr>
                <a:spLocks noEditPoints="1"/>
              </p:cNvSpPr>
              <p:nvPr/>
            </p:nvSpPr>
            <p:spPr bwMode="auto">
              <a:xfrm>
                <a:off x="3184" y="2895"/>
                <a:ext cx="55" cy="59"/>
              </a:xfrm>
              <a:custGeom>
                <a:avLst/>
                <a:gdLst/>
                <a:ahLst/>
                <a:cxnLst>
                  <a:cxn ang="0">
                    <a:pos x="55" y="30"/>
                  </a:cxn>
                  <a:cxn ang="0">
                    <a:pos x="52" y="18"/>
                  </a:cxn>
                  <a:cxn ang="0">
                    <a:pos x="47" y="9"/>
                  </a:cxn>
                  <a:cxn ang="0">
                    <a:pos x="38" y="2"/>
                  </a:cxn>
                  <a:cxn ang="0">
                    <a:pos x="27" y="0"/>
                  </a:cxn>
                  <a:cxn ang="0">
                    <a:pos x="17" y="2"/>
                  </a:cxn>
                  <a:cxn ang="0">
                    <a:pos x="8" y="9"/>
                  </a:cxn>
                  <a:cxn ang="0">
                    <a:pos x="2" y="18"/>
                  </a:cxn>
                  <a:cxn ang="0">
                    <a:pos x="0" y="30"/>
                  </a:cxn>
                  <a:cxn ang="0">
                    <a:pos x="2" y="42"/>
                  </a:cxn>
                  <a:cxn ang="0">
                    <a:pos x="8" y="51"/>
                  </a:cxn>
                  <a:cxn ang="0">
                    <a:pos x="17" y="56"/>
                  </a:cxn>
                  <a:cxn ang="0">
                    <a:pos x="27" y="59"/>
                  </a:cxn>
                  <a:cxn ang="0">
                    <a:pos x="38" y="56"/>
                  </a:cxn>
                  <a:cxn ang="0">
                    <a:pos x="47" y="51"/>
                  </a:cxn>
                  <a:cxn ang="0">
                    <a:pos x="52" y="42"/>
                  </a:cxn>
                  <a:cxn ang="0">
                    <a:pos x="55" y="30"/>
                  </a:cxn>
                  <a:cxn ang="0">
                    <a:pos x="27" y="56"/>
                  </a:cxn>
                  <a:cxn ang="0">
                    <a:pos x="23" y="56"/>
                  </a:cxn>
                  <a:cxn ang="0">
                    <a:pos x="20" y="54"/>
                  </a:cxn>
                  <a:cxn ang="0">
                    <a:pos x="13" y="47"/>
                  </a:cxn>
                  <a:cxn ang="0">
                    <a:pos x="12" y="43"/>
                  </a:cxn>
                  <a:cxn ang="0">
                    <a:pos x="10" y="38"/>
                  </a:cxn>
                  <a:cxn ang="0">
                    <a:pos x="10" y="20"/>
                  </a:cxn>
                  <a:cxn ang="0">
                    <a:pos x="12" y="16"/>
                  </a:cxn>
                  <a:cxn ang="0">
                    <a:pos x="14" y="10"/>
                  </a:cxn>
                  <a:cxn ang="0">
                    <a:pos x="17" y="6"/>
                  </a:cxn>
                  <a:cxn ang="0">
                    <a:pos x="21" y="5"/>
                  </a:cxn>
                  <a:cxn ang="0">
                    <a:pos x="23" y="4"/>
                  </a:cxn>
                  <a:cxn ang="0">
                    <a:pos x="27" y="2"/>
                  </a:cxn>
                  <a:cxn ang="0">
                    <a:pos x="35" y="5"/>
                  </a:cxn>
                  <a:cxn ang="0">
                    <a:pos x="38" y="6"/>
                  </a:cxn>
                  <a:cxn ang="0">
                    <a:pos x="42" y="10"/>
                  </a:cxn>
                  <a:cxn ang="0">
                    <a:pos x="44" y="16"/>
                  </a:cxn>
                  <a:cxn ang="0">
                    <a:pos x="44" y="20"/>
                  </a:cxn>
                  <a:cxn ang="0">
                    <a:pos x="46" y="25"/>
                  </a:cxn>
                  <a:cxn ang="0">
                    <a:pos x="46" y="33"/>
                  </a:cxn>
                  <a:cxn ang="0">
                    <a:pos x="44" y="38"/>
                  </a:cxn>
                  <a:cxn ang="0">
                    <a:pos x="44" y="43"/>
                  </a:cxn>
                  <a:cxn ang="0">
                    <a:pos x="39" y="51"/>
                  </a:cxn>
                  <a:cxn ang="0">
                    <a:pos x="35" y="54"/>
                  </a:cxn>
                  <a:cxn ang="0">
                    <a:pos x="27" y="56"/>
                  </a:cxn>
                </a:cxnLst>
                <a:rect l="0" t="0" r="r" b="b"/>
                <a:pathLst>
                  <a:path w="55" h="59">
                    <a:moveTo>
                      <a:pt x="55" y="30"/>
                    </a:moveTo>
                    <a:lnTo>
                      <a:pt x="52" y="18"/>
                    </a:lnTo>
                    <a:lnTo>
                      <a:pt x="47" y="9"/>
                    </a:lnTo>
                    <a:lnTo>
                      <a:pt x="38" y="2"/>
                    </a:lnTo>
                    <a:lnTo>
                      <a:pt x="27" y="0"/>
                    </a:lnTo>
                    <a:lnTo>
                      <a:pt x="17" y="2"/>
                    </a:lnTo>
                    <a:lnTo>
                      <a:pt x="8" y="9"/>
                    </a:lnTo>
                    <a:lnTo>
                      <a:pt x="2" y="18"/>
                    </a:lnTo>
                    <a:lnTo>
                      <a:pt x="0" y="30"/>
                    </a:lnTo>
                    <a:lnTo>
                      <a:pt x="2" y="42"/>
                    </a:lnTo>
                    <a:lnTo>
                      <a:pt x="8" y="51"/>
                    </a:lnTo>
                    <a:lnTo>
                      <a:pt x="17" y="56"/>
                    </a:lnTo>
                    <a:lnTo>
                      <a:pt x="27" y="59"/>
                    </a:lnTo>
                    <a:lnTo>
                      <a:pt x="38" y="56"/>
                    </a:lnTo>
                    <a:lnTo>
                      <a:pt x="47" y="51"/>
                    </a:lnTo>
                    <a:lnTo>
                      <a:pt x="52" y="42"/>
                    </a:lnTo>
                    <a:lnTo>
                      <a:pt x="55" y="30"/>
                    </a:lnTo>
                    <a:close/>
                    <a:moveTo>
                      <a:pt x="27" y="56"/>
                    </a:moveTo>
                    <a:lnTo>
                      <a:pt x="23" y="56"/>
                    </a:lnTo>
                    <a:lnTo>
                      <a:pt x="20" y="54"/>
                    </a:lnTo>
                    <a:lnTo>
                      <a:pt x="13" y="47"/>
                    </a:lnTo>
                    <a:lnTo>
                      <a:pt x="12" y="43"/>
                    </a:lnTo>
                    <a:lnTo>
                      <a:pt x="10" y="38"/>
                    </a:lnTo>
                    <a:lnTo>
                      <a:pt x="10" y="20"/>
                    </a:lnTo>
                    <a:lnTo>
                      <a:pt x="12" y="16"/>
                    </a:lnTo>
                    <a:lnTo>
                      <a:pt x="14" y="10"/>
                    </a:lnTo>
                    <a:lnTo>
                      <a:pt x="17" y="6"/>
                    </a:lnTo>
                    <a:lnTo>
                      <a:pt x="21" y="5"/>
                    </a:lnTo>
                    <a:lnTo>
                      <a:pt x="23" y="4"/>
                    </a:lnTo>
                    <a:lnTo>
                      <a:pt x="27" y="2"/>
                    </a:lnTo>
                    <a:lnTo>
                      <a:pt x="35" y="5"/>
                    </a:lnTo>
                    <a:lnTo>
                      <a:pt x="38" y="6"/>
                    </a:lnTo>
                    <a:lnTo>
                      <a:pt x="42" y="10"/>
                    </a:lnTo>
                    <a:lnTo>
                      <a:pt x="44" y="16"/>
                    </a:lnTo>
                    <a:lnTo>
                      <a:pt x="44" y="20"/>
                    </a:lnTo>
                    <a:lnTo>
                      <a:pt x="46" y="25"/>
                    </a:lnTo>
                    <a:lnTo>
                      <a:pt x="46" y="33"/>
                    </a:lnTo>
                    <a:lnTo>
                      <a:pt x="44" y="38"/>
                    </a:lnTo>
                    <a:lnTo>
                      <a:pt x="44" y="43"/>
                    </a:lnTo>
                    <a:lnTo>
                      <a:pt x="39" y="51"/>
                    </a:lnTo>
                    <a:lnTo>
                      <a:pt x="35" y="54"/>
                    </a:lnTo>
                    <a:lnTo>
                      <a:pt x="27" y="5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54" name="Freeform 214"/>
              <p:cNvSpPr>
                <a:spLocks/>
              </p:cNvSpPr>
              <p:nvPr/>
            </p:nvSpPr>
            <p:spPr bwMode="auto">
              <a:xfrm>
                <a:off x="3247" y="2897"/>
                <a:ext cx="47" cy="56"/>
              </a:xfrm>
              <a:custGeom>
                <a:avLst/>
                <a:gdLst/>
                <a:ahLst/>
                <a:cxnLst>
                  <a:cxn ang="0">
                    <a:pos x="44" y="4"/>
                  </a:cxn>
                  <a:cxn ang="0">
                    <a:pos x="46" y="3"/>
                  </a:cxn>
                  <a:cxn ang="0">
                    <a:pos x="46" y="0"/>
                  </a:cxn>
                  <a:cxn ang="0">
                    <a:pos x="2" y="0"/>
                  </a:cxn>
                  <a:cxn ang="0">
                    <a:pos x="1" y="20"/>
                  </a:cxn>
                  <a:cxn ang="0">
                    <a:pos x="4" y="20"/>
                  </a:cxn>
                  <a:cxn ang="0">
                    <a:pos x="4" y="15"/>
                  </a:cxn>
                  <a:cxn ang="0">
                    <a:pos x="5" y="11"/>
                  </a:cxn>
                  <a:cxn ang="0">
                    <a:pos x="6" y="8"/>
                  </a:cxn>
                  <a:cxn ang="0">
                    <a:pos x="9" y="6"/>
                  </a:cxn>
                  <a:cxn ang="0">
                    <a:pos x="12" y="4"/>
                  </a:cxn>
                  <a:cxn ang="0">
                    <a:pos x="16" y="3"/>
                  </a:cxn>
                  <a:cxn ang="0">
                    <a:pos x="37" y="3"/>
                  </a:cxn>
                  <a:cxn ang="0">
                    <a:pos x="0" y="53"/>
                  </a:cxn>
                  <a:cxn ang="0">
                    <a:pos x="0" y="54"/>
                  </a:cxn>
                  <a:cxn ang="0">
                    <a:pos x="1" y="56"/>
                  </a:cxn>
                  <a:cxn ang="0">
                    <a:pos x="44" y="56"/>
                  </a:cxn>
                  <a:cxn ang="0">
                    <a:pos x="47" y="32"/>
                  </a:cxn>
                  <a:cxn ang="0">
                    <a:pos x="43" y="32"/>
                  </a:cxn>
                  <a:cxn ang="0">
                    <a:pos x="43" y="37"/>
                  </a:cxn>
                  <a:cxn ang="0">
                    <a:pos x="42" y="43"/>
                  </a:cxn>
                  <a:cxn ang="0">
                    <a:pos x="41" y="46"/>
                  </a:cxn>
                  <a:cxn ang="0">
                    <a:pos x="35" y="52"/>
                  </a:cxn>
                  <a:cxn ang="0">
                    <a:pos x="31" y="53"/>
                  </a:cxn>
                  <a:cxn ang="0">
                    <a:pos x="9" y="53"/>
                  </a:cxn>
                  <a:cxn ang="0">
                    <a:pos x="44" y="4"/>
                  </a:cxn>
                </a:cxnLst>
                <a:rect l="0" t="0" r="r" b="b"/>
                <a:pathLst>
                  <a:path w="47" h="56">
                    <a:moveTo>
                      <a:pt x="44" y="4"/>
                    </a:moveTo>
                    <a:lnTo>
                      <a:pt x="46" y="3"/>
                    </a:lnTo>
                    <a:lnTo>
                      <a:pt x="46" y="0"/>
                    </a:lnTo>
                    <a:lnTo>
                      <a:pt x="2" y="0"/>
                    </a:lnTo>
                    <a:lnTo>
                      <a:pt x="1" y="20"/>
                    </a:lnTo>
                    <a:lnTo>
                      <a:pt x="4" y="20"/>
                    </a:lnTo>
                    <a:lnTo>
                      <a:pt x="4" y="15"/>
                    </a:lnTo>
                    <a:lnTo>
                      <a:pt x="5" y="11"/>
                    </a:lnTo>
                    <a:lnTo>
                      <a:pt x="6" y="8"/>
                    </a:lnTo>
                    <a:lnTo>
                      <a:pt x="9" y="6"/>
                    </a:lnTo>
                    <a:lnTo>
                      <a:pt x="12" y="4"/>
                    </a:lnTo>
                    <a:lnTo>
                      <a:pt x="16" y="3"/>
                    </a:lnTo>
                    <a:lnTo>
                      <a:pt x="37" y="3"/>
                    </a:lnTo>
                    <a:lnTo>
                      <a:pt x="0" y="53"/>
                    </a:lnTo>
                    <a:lnTo>
                      <a:pt x="0" y="54"/>
                    </a:lnTo>
                    <a:lnTo>
                      <a:pt x="1" y="56"/>
                    </a:lnTo>
                    <a:lnTo>
                      <a:pt x="44" y="56"/>
                    </a:lnTo>
                    <a:lnTo>
                      <a:pt x="47" y="32"/>
                    </a:lnTo>
                    <a:lnTo>
                      <a:pt x="43" y="32"/>
                    </a:lnTo>
                    <a:lnTo>
                      <a:pt x="43" y="37"/>
                    </a:lnTo>
                    <a:lnTo>
                      <a:pt x="42" y="43"/>
                    </a:lnTo>
                    <a:lnTo>
                      <a:pt x="41" y="46"/>
                    </a:lnTo>
                    <a:lnTo>
                      <a:pt x="35" y="52"/>
                    </a:lnTo>
                    <a:lnTo>
                      <a:pt x="31" y="53"/>
                    </a:lnTo>
                    <a:lnTo>
                      <a:pt x="9" y="53"/>
                    </a:lnTo>
                    <a:lnTo>
                      <a:pt x="44" y="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55" name="Freeform 215"/>
              <p:cNvSpPr>
                <a:spLocks/>
              </p:cNvSpPr>
              <p:nvPr/>
            </p:nvSpPr>
            <p:spPr bwMode="auto">
              <a:xfrm>
                <a:off x="3302" y="2897"/>
                <a:ext cx="47" cy="56"/>
              </a:xfrm>
              <a:custGeom>
                <a:avLst/>
                <a:gdLst/>
                <a:ahLst/>
                <a:cxnLst>
                  <a:cxn ang="0">
                    <a:pos x="46" y="4"/>
                  </a:cxn>
                  <a:cxn ang="0">
                    <a:pos x="47" y="3"/>
                  </a:cxn>
                  <a:cxn ang="0">
                    <a:pos x="47" y="0"/>
                  </a:cxn>
                  <a:cxn ang="0">
                    <a:pos x="4" y="0"/>
                  </a:cxn>
                  <a:cxn ang="0">
                    <a:pos x="3" y="20"/>
                  </a:cxn>
                  <a:cxn ang="0">
                    <a:pos x="5" y="20"/>
                  </a:cxn>
                  <a:cxn ang="0">
                    <a:pos x="5" y="15"/>
                  </a:cxn>
                  <a:cxn ang="0">
                    <a:pos x="7" y="11"/>
                  </a:cxn>
                  <a:cxn ang="0">
                    <a:pos x="8" y="8"/>
                  </a:cxn>
                  <a:cxn ang="0">
                    <a:pos x="10" y="6"/>
                  </a:cxn>
                  <a:cxn ang="0">
                    <a:pos x="13" y="4"/>
                  </a:cxn>
                  <a:cxn ang="0">
                    <a:pos x="17" y="3"/>
                  </a:cxn>
                  <a:cxn ang="0">
                    <a:pos x="37" y="3"/>
                  </a:cxn>
                  <a:cxn ang="0">
                    <a:pos x="0" y="53"/>
                  </a:cxn>
                  <a:cxn ang="0">
                    <a:pos x="0" y="54"/>
                  </a:cxn>
                  <a:cxn ang="0">
                    <a:pos x="1" y="56"/>
                  </a:cxn>
                  <a:cxn ang="0">
                    <a:pos x="46" y="56"/>
                  </a:cxn>
                  <a:cxn ang="0">
                    <a:pos x="47" y="32"/>
                  </a:cxn>
                  <a:cxn ang="0">
                    <a:pos x="45" y="32"/>
                  </a:cxn>
                  <a:cxn ang="0">
                    <a:pos x="45" y="37"/>
                  </a:cxn>
                  <a:cxn ang="0">
                    <a:pos x="43" y="43"/>
                  </a:cxn>
                  <a:cxn ang="0">
                    <a:pos x="42" y="46"/>
                  </a:cxn>
                  <a:cxn ang="0">
                    <a:pos x="37" y="52"/>
                  </a:cxn>
                  <a:cxn ang="0">
                    <a:pos x="31" y="53"/>
                  </a:cxn>
                  <a:cxn ang="0">
                    <a:pos x="10" y="53"/>
                  </a:cxn>
                  <a:cxn ang="0">
                    <a:pos x="46" y="4"/>
                  </a:cxn>
                </a:cxnLst>
                <a:rect l="0" t="0" r="r" b="b"/>
                <a:pathLst>
                  <a:path w="47" h="56">
                    <a:moveTo>
                      <a:pt x="46" y="4"/>
                    </a:moveTo>
                    <a:lnTo>
                      <a:pt x="47" y="3"/>
                    </a:lnTo>
                    <a:lnTo>
                      <a:pt x="47" y="0"/>
                    </a:lnTo>
                    <a:lnTo>
                      <a:pt x="4" y="0"/>
                    </a:lnTo>
                    <a:lnTo>
                      <a:pt x="3" y="20"/>
                    </a:lnTo>
                    <a:lnTo>
                      <a:pt x="5" y="20"/>
                    </a:lnTo>
                    <a:lnTo>
                      <a:pt x="5" y="15"/>
                    </a:lnTo>
                    <a:lnTo>
                      <a:pt x="7" y="11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3" y="4"/>
                    </a:lnTo>
                    <a:lnTo>
                      <a:pt x="17" y="3"/>
                    </a:lnTo>
                    <a:lnTo>
                      <a:pt x="37" y="3"/>
                    </a:lnTo>
                    <a:lnTo>
                      <a:pt x="0" y="53"/>
                    </a:lnTo>
                    <a:lnTo>
                      <a:pt x="0" y="54"/>
                    </a:lnTo>
                    <a:lnTo>
                      <a:pt x="1" y="56"/>
                    </a:lnTo>
                    <a:lnTo>
                      <a:pt x="46" y="56"/>
                    </a:lnTo>
                    <a:lnTo>
                      <a:pt x="47" y="32"/>
                    </a:lnTo>
                    <a:lnTo>
                      <a:pt x="45" y="32"/>
                    </a:lnTo>
                    <a:lnTo>
                      <a:pt x="45" y="37"/>
                    </a:lnTo>
                    <a:lnTo>
                      <a:pt x="43" y="43"/>
                    </a:lnTo>
                    <a:lnTo>
                      <a:pt x="42" y="46"/>
                    </a:lnTo>
                    <a:lnTo>
                      <a:pt x="37" y="52"/>
                    </a:lnTo>
                    <a:lnTo>
                      <a:pt x="31" y="53"/>
                    </a:lnTo>
                    <a:lnTo>
                      <a:pt x="10" y="53"/>
                    </a:lnTo>
                    <a:lnTo>
                      <a:pt x="46" y="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56" name="Freeform 216"/>
              <p:cNvSpPr>
                <a:spLocks noEditPoints="1"/>
              </p:cNvSpPr>
              <p:nvPr/>
            </p:nvSpPr>
            <p:spPr bwMode="auto">
              <a:xfrm>
                <a:off x="3360" y="2867"/>
                <a:ext cx="26" cy="86"/>
              </a:xfrm>
              <a:custGeom>
                <a:avLst/>
                <a:gdLst/>
                <a:ahLst/>
                <a:cxnLst>
                  <a:cxn ang="0">
                    <a:pos x="17" y="7"/>
                  </a:cxn>
                  <a:cxn ang="0">
                    <a:pos x="17" y="3"/>
                  </a:cxn>
                  <a:cxn ang="0">
                    <a:pos x="12" y="0"/>
                  </a:cxn>
                  <a:cxn ang="0">
                    <a:pos x="9" y="0"/>
                  </a:cxn>
                  <a:cxn ang="0">
                    <a:pos x="6" y="2"/>
                  </a:cxn>
                  <a:cxn ang="0">
                    <a:pos x="5" y="4"/>
                  </a:cxn>
                  <a:cxn ang="0">
                    <a:pos x="5" y="9"/>
                  </a:cxn>
                  <a:cxn ang="0">
                    <a:pos x="6" y="11"/>
                  </a:cxn>
                  <a:cxn ang="0">
                    <a:pos x="9" y="12"/>
                  </a:cxn>
                  <a:cxn ang="0">
                    <a:pos x="14" y="12"/>
                  </a:cxn>
                  <a:cxn ang="0">
                    <a:pos x="15" y="11"/>
                  </a:cxn>
                  <a:cxn ang="0">
                    <a:pos x="17" y="8"/>
                  </a:cxn>
                  <a:cxn ang="0">
                    <a:pos x="17" y="7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6" y="34"/>
                  </a:cxn>
                  <a:cxn ang="0">
                    <a:pos x="8" y="36"/>
                  </a:cxn>
                  <a:cxn ang="0">
                    <a:pos x="9" y="38"/>
                  </a:cxn>
                  <a:cxn ang="0">
                    <a:pos x="9" y="79"/>
                  </a:cxn>
                  <a:cxn ang="0">
                    <a:pos x="8" y="82"/>
                  </a:cxn>
                  <a:cxn ang="0">
                    <a:pos x="0" y="82"/>
                  </a:cxn>
                  <a:cxn ang="0">
                    <a:pos x="0" y="86"/>
                  </a:cxn>
                  <a:cxn ang="0">
                    <a:pos x="26" y="86"/>
                  </a:cxn>
                  <a:cxn ang="0">
                    <a:pos x="26" y="82"/>
                  </a:cxn>
                  <a:cxn ang="0">
                    <a:pos x="19" y="82"/>
                  </a:cxn>
                  <a:cxn ang="0">
                    <a:pos x="17" y="79"/>
                  </a:cxn>
                  <a:cxn ang="0">
                    <a:pos x="17" y="29"/>
                  </a:cxn>
                  <a:cxn ang="0">
                    <a:pos x="0" y="30"/>
                  </a:cxn>
                </a:cxnLst>
                <a:rect l="0" t="0" r="r" b="b"/>
                <a:pathLst>
                  <a:path w="26" h="86">
                    <a:moveTo>
                      <a:pt x="17" y="7"/>
                    </a:moveTo>
                    <a:lnTo>
                      <a:pt x="17" y="3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5" y="9"/>
                    </a:lnTo>
                    <a:lnTo>
                      <a:pt x="6" y="11"/>
                    </a:lnTo>
                    <a:lnTo>
                      <a:pt x="9" y="12"/>
                    </a:lnTo>
                    <a:lnTo>
                      <a:pt x="14" y="12"/>
                    </a:lnTo>
                    <a:lnTo>
                      <a:pt x="15" y="11"/>
                    </a:lnTo>
                    <a:lnTo>
                      <a:pt x="17" y="8"/>
                    </a:lnTo>
                    <a:lnTo>
                      <a:pt x="17" y="7"/>
                    </a:lnTo>
                    <a:close/>
                    <a:moveTo>
                      <a:pt x="0" y="30"/>
                    </a:moveTo>
                    <a:lnTo>
                      <a:pt x="0" y="34"/>
                    </a:lnTo>
                    <a:lnTo>
                      <a:pt x="6" y="34"/>
                    </a:lnTo>
                    <a:lnTo>
                      <a:pt x="8" y="36"/>
                    </a:lnTo>
                    <a:lnTo>
                      <a:pt x="9" y="38"/>
                    </a:lnTo>
                    <a:lnTo>
                      <a:pt x="9" y="79"/>
                    </a:lnTo>
                    <a:lnTo>
                      <a:pt x="8" y="82"/>
                    </a:lnTo>
                    <a:lnTo>
                      <a:pt x="0" y="82"/>
                    </a:lnTo>
                    <a:lnTo>
                      <a:pt x="0" y="86"/>
                    </a:lnTo>
                    <a:lnTo>
                      <a:pt x="26" y="86"/>
                    </a:lnTo>
                    <a:lnTo>
                      <a:pt x="26" y="82"/>
                    </a:lnTo>
                    <a:lnTo>
                      <a:pt x="19" y="82"/>
                    </a:lnTo>
                    <a:lnTo>
                      <a:pt x="17" y="79"/>
                    </a:lnTo>
                    <a:lnTo>
                      <a:pt x="17" y="29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57" name="Freeform 217"/>
              <p:cNvSpPr>
                <a:spLocks/>
              </p:cNvSpPr>
              <p:nvPr/>
            </p:nvSpPr>
            <p:spPr bwMode="auto">
              <a:xfrm>
                <a:off x="3396" y="2857"/>
                <a:ext cx="50" cy="127"/>
              </a:xfrm>
              <a:custGeom>
                <a:avLst/>
                <a:gdLst/>
                <a:ahLst/>
                <a:cxnLst>
                  <a:cxn ang="0">
                    <a:pos x="49" y="4"/>
                  </a:cxn>
                  <a:cxn ang="0">
                    <a:pos x="49" y="2"/>
                  </a:cxn>
                  <a:cxn ang="0">
                    <a:pos x="50" y="1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5" y="1"/>
                  </a:cxn>
                  <a:cxn ang="0">
                    <a:pos x="45" y="2"/>
                  </a:cxn>
                  <a:cxn ang="0">
                    <a:pos x="2" y="123"/>
                  </a:cxn>
                  <a:cxn ang="0">
                    <a:pos x="0" y="125"/>
                  </a:cxn>
                  <a:cxn ang="0">
                    <a:pos x="0" y="126"/>
                  </a:cxn>
                  <a:cxn ang="0">
                    <a:pos x="2" y="127"/>
                  </a:cxn>
                  <a:cxn ang="0">
                    <a:pos x="4" y="127"/>
                  </a:cxn>
                  <a:cxn ang="0">
                    <a:pos x="6" y="126"/>
                  </a:cxn>
                  <a:cxn ang="0">
                    <a:pos x="6" y="125"/>
                  </a:cxn>
                  <a:cxn ang="0">
                    <a:pos x="49" y="4"/>
                  </a:cxn>
                </a:cxnLst>
                <a:rect l="0" t="0" r="r" b="b"/>
                <a:pathLst>
                  <a:path w="50" h="127">
                    <a:moveTo>
                      <a:pt x="49" y="4"/>
                    </a:moveTo>
                    <a:lnTo>
                      <a:pt x="49" y="2"/>
                    </a:lnTo>
                    <a:lnTo>
                      <a:pt x="50" y="1"/>
                    </a:lnTo>
                    <a:lnTo>
                      <a:pt x="49" y="0"/>
                    </a:lnTo>
                    <a:lnTo>
                      <a:pt x="46" y="0"/>
                    </a:lnTo>
                    <a:lnTo>
                      <a:pt x="45" y="1"/>
                    </a:lnTo>
                    <a:lnTo>
                      <a:pt x="45" y="2"/>
                    </a:lnTo>
                    <a:lnTo>
                      <a:pt x="2" y="123"/>
                    </a:lnTo>
                    <a:lnTo>
                      <a:pt x="0" y="125"/>
                    </a:lnTo>
                    <a:lnTo>
                      <a:pt x="0" y="126"/>
                    </a:lnTo>
                    <a:lnTo>
                      <a:pt x="2" y="127"/>
                    </a:lnTo>
                    <a:lnTo>
                      <a:pt x="4" y="127"/>
                    </a:lnTo>
                    <a:lnTo>
                      <a:pt x="6" y="126"/>
                    </a:lnTo>
                    <a:lnTo>
                      <a:pt x="6" y="125"/>
                    </a:lnTo>
                    <a:lnTo>
                      <a:pt x="49" y="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58" name="Freeform 218"/>
              <p:cNvSpPr>
                <a:spLocks/>
              </p:cNvSpPr>
              <p:nvPr/>
            </p:nvSpPr>
            <p:spPr bwMode="auto">
              <a:xfrm>
                <a:off x="3459" y="2857"/>
                <a:ext cx="29" cy="128"/>
              </a:xfrm>
              <a:custGeom>
                <a:avLst/>
                <a:gdLst/>
                <a:ahLst/>
                <a:cxnLst>
                  <a:cxn ang="0">
                    <a:pos x="29" y="64"/>
                  </a:cxn>
                  <a:cxn ang="0">
                    <a:pos x="29" y="52"/>
                  </a:cxn>
                  <a:cxn ang="0">
                    <a:pos x="27" y="38"/>
                  </a:cxn>
                  <a:cxn ang="0">
                    <a:pos x="22" y="23"/>
                  </a:cxn>
                  <a:cxn ang="0">
                    <a:pos x="15" y="13"/>
                  </a:cxn>
                  <a:cxn ang="0">
                    <a:pos x="10" y="5"/>
                  </a:cxn>
                  <a:cxn ang="0">
                    <a:pos x="4" y="1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3" y="4"/>
                  </a:cxn>
                  <a:cxn ang="0">
                    <a:pos x="14" y="19"/>
                  </a:cxn>
                  <a:cxn ang="0">
                    <a:pos x="20" y="39"/>
                  </a:cxn>
                  <a:cxn ang="0">
                    <a:pos x="23" y="64"/>
                  </a:cxn>
                  <a:cxn ang="0">
                    <a:pos x="22" y="88"/>
                  </a:cxn>
                  <a:cxn ang="0">
                    <a:pos x="14" y="107"/>
                  </a:cxn>
                  <a:cxn ang="0">
                    <a:pos x="2" y="125"/>
                  </a:cxn>
                  <a:cxn ang="0">
                    <a:pos x="0" y="126"/>
                  </a:cxn>
                  <a:cxn ang="0">
                    <a:pos x="0" y="127"/>
                  </a:cxn>
                  <a:cxn ang="0">
                    <a:pos x="2" y="128"/>
                  </a:cxn>
                  <a:cxn ang="0">
                    <a:pos x="4" y="127"/>
                  </a:cxn>
                  <a:cxn ang="0">
                    <a:pos x="10" y="122"/>
                  </a:cxn>
                  <a:cxn ang="0">
                    <a:pos x="15" y="115"/>
                  </a:cxn>
                  <a:cxn ang="0">
                    <a:pos x="20" y="106"/>
                  </a:cxn>
                  <a:cxn ang="0">
                    <a:pos x="28" y="85"/>
                  </a:cxn>
                  <a:cxn ang="0">
                    <a:pos x="29" y="64"/>
                  </a:cxn>
                </a:cxnLst>
                <a:rect l="0" t="0" r="r" b="b"/>
                <a:pathLst>
                  <a:path w="29" h="128">
                    <a:moveTo>
                      <a:pt x="29" y="64"/>
                    </a:moveTo>
                    <a:lnTo>
                      <a:pt x="29" y="52"/>
                    </a:lnTo>
                    <a:lnTo>
                      <a:pt x="27" y="38"/>
                    </a:lnTo>
                    <a:lnTo>
                      <a:pt x="22" y="23"/>
                    </a:lnTo>
                    <a:lnTo>
                      <a:pt x="15" y="13"/>
                    </a:lnTo>
                    <a:lnTo>
                      <a:pt x="10" y="5"/>
                    </a:lnTo>
                    <a:lnTo>
                      <a:pt x="4" y="1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3" y="4"/>
                    </a:lnTo>
                    <a:lnTo>
                      <a:pt x="14" y="19"/>
                    </a:lnTo>
                    <a:lnTo>
                      <a:pt x="20" y="39"/>
                    </a:lnTo>
                    <a:lnTo>
                      <a:pt x="23" y="64"/>
                    </a:lnTo>
                    <a:lnTo>
                      <a:pt x="22" y="88"/>
                    </a:lnTo>
                    <a:lnTo>
                      <a:pt x="14" y="107"/>
                    </a:lnTo>
                    <a:lnTo>
                      <a:pt x="2" y="125"/>
                    </a:lnTo>
                    <a:lnTo>
                      <a:pt x="0" y="126"/>
                    </a:lnTo>
                    <a:lnTo>
                      <a:pt x="0" y="127"/>
                    </a:lnTo>
                    <a:lnTo>
                      <a:pt x="2" y="128"/>
                    </a:lnTo>
                    <a:lnTo>
                      <a:pt x="4" y="127"/>
                    </a:lnTo>
                    <a:lnTo>
                      <a:pt x="10" y="122"/>
                    </a:lnTo>
                    <a:lnTo>
                      <a:pt x="15" y="115"/>
                    </a:lnTo>
                    <a:lnTo>
                      <a:pt x="20" y="106"/>
                    </a:lnTo>
                    <a:lnTo>
                      <a:pt x="28" y="85"/>
                    </a:lnTo>
                    <a:lnTo>
                      <a:pt x="29" y="6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59" name="Freeform 219"/>
              <p:cNvSpPr>
                <a:spLocks/>
              </p:cNvSpPr>
              <p:nvPr/>
            </p:nvSpPr>
            <p:spPr bwMode="auto">
              <a:xfrm>
                <a:off x="3508" y="2865"/>
                <a:ext cx="51" cy="90"/>
              </a:xfrm>
              <a:custGeom>
                <a:avLst/>
                <a:gdLst/>
                <a:ahLst/>
                <a:cxnLst>
                  <a:cxn ang="0">
                    <a:pos x="42" y="9"/>
                  </a:cxn>
                  <a:cxn ang="0">
                    <a:pos x="42" y="6"/>
                  </a:cxn>
                  <a:cxn ang="0">
                    <a:pos x="45" y="4"/>
                  </a:cxn>
                  <a:cxn ang="0">
                    <a:pos x="51" y="4"/>
                  </a:cxn>
                  <a:cxn ang="0">
                    <a:pos x="51" y="0"/>
                  </a:cxn>
                  <a:cxn ang="0">
                    <a:pos x="17" y="0"/>
                  </a:cxn>
                  <a:cxn ang="0">
                    <a:pos x="17" y="4"/>
                  </a:cxn>
                  <a:cxn ang="0">
                    <a:pos x="29" y="4"/>
                  </a:cxn>
                  <a:cxn ang="0">
                    <a:pos x="33" y="8"/>
                  </a:cxn>
                  <a:cxn ang="0">
                    <a:pos x="33" y="69"/>
                  </a:cxn>
                  <a:cxn ang="0">
                    <a:pos x="32" y="76"/>
                  </a:cxn>
                  <a:cxn ang="0">
                    <a:pos x="30" y="81"/>
                  </a:cxn>
                  <a:cxn ang="0">
                    <a:pos x="26" y="85"/>
                  </a:cxn>
                  <a:cxn ang="0">
                    <a:pos x="24" y="86"/>
                  </a:cxn>
                  <a:cxn ang="0">
                    <a:pos x="20" y="88"/>
                  </a:cxn>
                  <a:cxn ang="0">
                    <a:pos x="17" y="88"/>
                  </a:cxn>
                  <a:cxn ang="0">
                    <a:pos x="15" y="86"/>
                  </a:cxn>
                  <a:cxn ang="0">
                    <a:pos x="11" y="85"/>
                  </a:cxn>
                  <a:cxn ang="0">
                    <a:pos x="5" y="80"/>
                  </a:cxn>
                  <a:cxn ang="0">
                    <a:pos x="8" y="80"/>
                  </a:cxn>
                  <a:cxn ang="0">
                    <a:pos x="11" y="78"/>
                  </a:cxn>
                  <a:cxn ang="0">
                    <a:pos x="13" y="73"/>
                  </a:cxn>
                  <a:cxn ang="0">
                    <a:pos x="13" y="71"/>
                  </a:cxn>
                  <a:cxn ang="0">
                    <a:pos x="9" y="67"/>
                  </a:cxn>
                  <a:cxn ang="0">
                    <a:pos x="4" y="67"/>
                  </a:cxn>
                  <a:cxn ang="0">
                    <a:pos x="3" y="68"/>
                  </a:cxn>
                  <a:cxn ang="0">
                    <a:pos x="0" y="73"/>
                  </a:cxn>
                  <a:cxn ang="0">
                    <a:pos x="1" y="78"/>
                  </a:cxn>
                  <a:cxn ang="0">
                    <a:pos x="4" y="84"/>
                  </a:cxn>
                  <a:cxn ang="0">
                    <a:pos x="8" y="86"/>
                  </a:cxn>
                  <a:cxn ang="0">
                    <a:pos x="13" y="89"/>
                  </a:cxn>
                  <a:cxn ang="0">
                    <a:pos x="20" y="90"/>
                  </a:cxn>
                  <a:cxn ang="0">
                    <a:pos x="28" y="89"/>
                  </a:cxn>
                  <a:cxn ang="0">
                    <a:pos x="36" y="85"/>
                  </a:cxn>
                  <a:cxn ang="0">
                    <a:pos x="41" y="78"/>
                  </a:cxn>
                  <a:cxn ang="0">
                    <a:pos x="42" y="68"/>
                  </a:cxn>
                  <a:cxn ang="0">
                    <a:pos x="42" y="9"/>
                  </a:cxn>
                </a:cxnLst>
                <a:rect l="0" t="0" r="r" b="b"/>
                <a:pathLst>
                  <a:path w="51" h="90">
                    <a:moveTo>
                      <a:pt x="42" y="9"/>
                    </a:moveTo>
                    <a:lnTo>
                      <a:pt x="42" y="6"/>
                    </a:lnTo>
                    <a:lnTo>
                      <a:pt x="45" y="4"/>
                    </a:lnTo>
                    <a:lnTo>
                      <a:pt x="51" y="4"/>
                    </a:lnTo>
                    <a:lnTo>
                      <a:pt x="51" y="0"/>
                    </a:lnTo>
                    <a:lnTo>
                      <a:pt x="17" y="0"/>
                    </a:lnTo>
                    <a:lnTo>
                      <a:pt x="17" y="4"/>
                    </a:lnTo>
                    <a:lnTo>
                      <a:pt x="29" y="4"/>
                    </a:lnTo>
                    <a:lnTo>
                      <a:pt x="33" y="8"/>
                    </a:lnTo>
                    <a:lnTo>
                      <a:pt x="33" y="69"/>
                    </a:lnTo>
                    <a:lnTo>
                      <a:pt x="32" y="76"/>
                    </a:lnTo>
                    <a:lnTo>
                      <a:pt x="30" y="81"/>
                    </a:lnTo>
                    <a:lnTo>
                      <a:pt x="26" y="85"/>
                    </a:lnTo>
                    <a:lnTo>
                      <a:pt x="24" y="86"/>
                    </a:lnTo>
                    <a:lnTo>
                      <a:pt x="20" y="88"/>
                    </a:lnTo>
                    <a:lnTo>
                      <a:pt x="17" y="88"/>
                    </a:lnTo>
                    <a:lnTo>
                      <a:pt x="15" y="86"/>
                    </a:lnTo>
                    <a:lnTo>
                      <a:pt x="11" y="85"/>
                    </a:lnTo>
                    <a:lnTo>
                      <a:pt x="5" y="80"/>
                    </a:lnTo>
                    <a:lnTo>
                      <a:pt x="8" y="80"/>
                    </a:lnTo>
                    <a:lnTo>
                      <a:pt x="11" y="78"/>
                    </a:lnTo>
                    <a:lnTo>
                      <a:pt x="13" y="73"/>
                    </a:lnTo>
                    <a:lnTo>
                      <a:pt x="13" y="71"/>
                    </a:lnTo>
                    <a:lnTo>
                      <a:pt x="9" y="67"/>
                    </a:lnTo>
                    <a:lnTo>
                      <a:pt x="4" y="67"/>
                    </a:lnTo>
                    <a:lnTo>
                      <a:pt x="3" y="68"/>
                    </a:lnTo>
                    <a:lnTo>
                      <a:pt x="0" y="73"/>
                    </a:lnTo>
                    <a:lnTo>
                      <a:pt x="1" y="78"/>
                    </a:lnTo>
                    <a:lnTo>
                      <a:pt x="4" y="84"/>
                    </a:lnTo>
                    <a:lnTo>
                      <a:pt x="8" y="86"/>
                    </a:lnTo>
                    <a:lnTo>
                      <a:pt x="13" y="89"/>
                    </a:lnTo>
                    <a:lnTo>
                      <a:pt x="20" y="90"/>
                    </a:lnTo>
                    <a:lnTo>
                      <a:pt x="28" y="89"/>
                    </a:lnTo>
                    <a:lnTo>
                      <a:pt x="36" y="85"/>
                    </a:lnTo>
                    <a:lnTo>
                      <a:pt x="41" y="78"/>
                    </a:lnTo>
                    <a:lnTo>
                      <a:pt x="42" y="68"/>
                    </a:lnTo>
                    <a:lnTo>
                      <a:pt x="42" y="9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60" name="Freeform 220"/>
              <p:cNvSpPr>
                <a:spLocks noEditPoints="1"/>
              </p:cNvSpPr>
              <p:nvPr/>
            </p:nvSpPr>
            <p:spPr bwMode="auto">
              <a:xfrm>
                <a:off x="3580" y="2867"/>
                <a:ext cx="36" cy="12"/>
              </a:xfrm>
              <a:custGeom>
                <a:avLst/>
                <a:gdLst/>
                <a:ahLst/>
                <a:cxnLst>
                  <a:cxn ang="0">
                    <a:pos x="12" y="6"/>
                  </a:cxn>
                  <a:cxn ang="0">
                    <a:pos x="11" y="3"/>
                  </a:cxn>
                  <a:cxn ang="0">
                    <a:pos x="6" y="0"/>
                  </a:cxn>
                  <a:cxn ang="0">
                    <a:pos x="3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2" y="11"/>
                  </a:cxn>
                  <a:cxn ang="0">
                    <a:pos x="3" y="12"/>
                  </a:cxn>
                  <a:cxn ang="0">
                    <a:pos x="6" y="12"/>
                  </a:cxn>
                  <a:cxn ang="0">
                    <a:pos x="11" y="9"/>
                  </a:cxn>
                  <a:cxn ang="0">
                    <a:pos x="12" y="6"/>
                  </a:cxn>
                  <a:cxn ang="0">
                    <a:pos x="36" y="6"/>
                  </a:cxn>
                  <a:cxn ang="0">
                    <a:pos x="33" y="0"/>
                  </a:cxn>
                  <a:cxn ang="0">
                    <a:pos x="30" y="0"/>
                  </a:cxn>
                  <a:cxn ang="0">
                    <a:pos x="27" y="2"/>
                  </a:cxn>
                  <a:cxn ang="0">
                    <a:pos x="25" y="3"/>
                  </a:cxn>
                  <a:cxn ang="0">
                    <a:pos x="24" y="6"/>
                  </a:cxn>
                  <a:cxn ang="0">
                    <a:pos x="25" y="9"/>
                  </a:cxn>
                  <a:cxn ang="0">
                    <a:pos x="27" y="11"/>
                  </a:cxn>
                  <a:cxn ang="0">
                    <a:pos x="30" y="12"/>
                  </a:cxn>
                  <a:cxn ang="0">
                    <a:pos x="32" y="12"/>
                  </a:cxn>
                  <a:cxn ang="0">
                    <a:pos x="34" y="11"/>
                  </a:cxn>
                  <a:cxn ang="0">
                    <a:pos x="36" y="8"/>
                  </a:cxn>
                  <a:cxn ang="0">
                    <a:pos x="36" y="6"/>
                  </a:cxn>
                </a:cxnLst>
                <a:rect l="0" t="0" r="r" b="b"/>
                <a:pathLst>
                  <a:path w="36" h="12">
                    <a:moveTo>
                      <a:pt x="12" y="6"/>
                    </a:moveTo>
                    <a:lnTo>
                      <a:pt x="11" y="3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2" y="11"/>
                    </a:lnTo>
                    <a:lnTo>
                      <a:pt x="3" y="12"/>
                    </a:lnTo>
                    <a:lnTo>
                      <a:pt x="6" y="12"/>
                    </a:lnTo>
                    <a:lnTo>
                      <a:pt x="11" y="9"/>
                    </a:lnTo>
                    <a:lnTo>
                      <a:pt x="12" y="6"/>
                    </a:lnTo>
                    <a:close/>
                    <a:moveTo>
                      <a:pt x="36" y="6"/>
                    </a:moveTo>
                    <a:lnTo>
                      <a:pt x="33" y="0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5" y="3"/>
                    </a:lnTo>
                    <a:lnTo>
                      <a:pt x="24" y="6"/>
                    </a:lnTo>
                    <a:lnTo>
                      <a:pt x="25" y="9"/>
                    </a:lnTo>
                    <a:lnTo>
                      <a:pt x="27" y="11"/>
                    </a:lnTo>
                    <a:lnTo>
                      <a:pt x="30" y="12"/>
                    </a:lnTo>
                    <a:lnTo>
                      <a:pt x="32" y="12"/>
                    </a:lnTo>
                    <a:lnTo>
                      <a:pt x="34" y="11"/>
                    </a:lnTo>
                    <a:lnTo>
                      <a:pt x="36" y="8"/>
                    </a:lnTo>
                    <a:lnTo>
                      <a:pt x="36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61" name="Freeform 221"/>
              <p:cNvSpPr>
                <a:spLocks noEditPoints="1"/>
              </p:cNvSpPr>
              <p:nvPr/>
            </p:nvSpPr>
            <p:spPr bwMode="auto">
              <a:xfrm>
                <a:off x="3571" y="2895"/>
                <a:ext cx="57" cy="59"/>
              </a:xfrm>
              <a:custGeom>
                <a:avLst/>
                <a:gdLst/>
                <a:ahLst/>
                <a:cxnLst>
                  <a:cxn ang="0">
                    <a:pos x="45" y="18"/>
                  </a:cxn>
                  <a:cxn ang="0">
                    <a:pos x="36" y="4"/>
                  </a:cxn>
                  <a:cxn ang="0">
                    <a:pos x="28" y="1"/>
                  </a:cxn>
                  <a:cxn ang="0">
                    <a:pos x="17" y="1"/>
                  </a:cxn>
                  <a:cxn ang="0">
                    <a:pos x="8" y="6"/>
                  </a:cxn>
                  <a:cxn ang="0">
                    <a:pos x="4" y="16"/>
                  </a:cxn>
                  <a:cxn ang="0">
                    <a:pos x="5" y="20"/>
                  </a:cxn>
                  <a:cxn ang="0">
                    <a:pos x="12" y="21"/>
                  </a:cxn>
                  <a:cxn ang="0">
                    <a:pos x="15" y="13"/>
                  </a:cxn>
                  <a:cxn ang="0">
                    <a:pos x="8" y="10"/>
                  </a:cxn>
                  <a:cxn ang="0">
                    <a:pos x="22" y="2"/>
                  </a:cxn>
                  <a:cxn ang="0">
                    <a:pos x="29" y="4"/>
                  </a:cxn>
                  <a:cxn ang="0">
                    <a:pos x="34" y="10"/>
                  </a:cxn>
                  <a:cxn ang="0">
                    <a:pos x="36" y="25"/>
                  </a:cxn>
                  <a:cxn ang="0">
                    <a:pos x="8" y="31"/>
                  </a:cxn>
                  <a:cxn ang="0">
                    <a:pos x="0" y="46"/>
                  </a:cxn>
                  <a:cxn ang="0">
                    <a:pos x="3" y="52"/>
                  </a:cxn>
                  <a:cxn ang="0">
                    <a:pos x="17" y="59"/>
                  </a:cxn>
                  <a:cxn ang="0">
                    <a:pos x="33" y="54"/>
                  </a:cxn>
                  <a:cxn ang="0">
                    <a:pos x="37" y="47"/>
                  </a:cxn>
                  <a:cxn ang="0">
                    <a:pos x="43" y="58"/>
                  </a:cxn>
                  <a:cxn ang="0">
                    <a:pos x="53" y="56"/>
                  </a:cxn>
                  <a:cxn ang="0">
                    <a:pos x="57" y="50"/>
                  </a:cxn>
                  <a:cxn ang="0">
                    <a:pos x="54" y="39"/>
                  </a:cxn>
                  <a:cxn ang="0">
                    <a:pos x="53" y="52"/>
                  </a:cxn>
                  <a:cxn ang="0">
                    <a:pos x="47" y="54"/>
                  </a:cxn>
                  <a:cxn ang="0">
                    <a:pos x="45" y="46"/>
                  </a:cxn>
                  <a:cxn ang="0">
                    <a:pos x="36" y="39"/>
                  </a:cxn>
                  <a:cxn ang="0">
                    <a:pos x="34" y="48"/>
                  </a:cxn>
                  <a:cxn ang="0">
                    <a:pos x="24" y="56"/>
                  </a:cxn>
                  <a:cxn ang="0">
                    <a:pos x="13" y="54"/>
                  </a:cxn>
                  <a:cxn ang="0">
                    <a:pos x="9" y="46"/>
                  </a:cxn>
                  <a:cxn ang="0">
                    <a:pos x="17" y="31"/>
                  </a:cxn>
                  <a:cxn ang="0">
                    <a:pos x="32" y="27"/>
                  </a:cxn>
                  <a:cxn ang="0">
                    <a:pos x="36" y="39"/>
                  </a:cxn>
                </a:cxnLst>
                <a:rect l="0" t="0" r="r" b="b"/>
                <a:pathLst>
                  <a:path w="57" h="59">
                    <a:moveTo>
                      <a:pt x="45" y="23"/>
                    </a:moveTo>
                    <a:lnTo>
                      <a:pt x="45" y="18"/>
                    </a:lnTo>
                    <a:lnTo>
                      <a:pt x="42" y="10"/>
                    </a:lnTo>
                    <a:lnTo>
                      <a:pt x="36" y="4"/>
                    </a:lnTo>
                    <a:lnTo>
                      <a:pt x="32" y="1"/>
                    </a:lnTo>
                    <a:lnTo>
                      <a:pt x="28" y="1"/>
                    </a:lnTo>
                    <a:lnTo>
                      <a:pt x="22" y="0"/>
                    </a:lnTo>
                    <a:lnTo>
                      <a:pt x="17" y="1"/>
                    </a:lnTo>
                    <a:lnTo>
                      <a:pt x="12" y="4"/>
                    </a:lnTo>
                    <a:lnTo>
                      <a:pt x="8" y="6"/>
                    </a:lnTo>
                    <a:lnTo>
                      <a:pt x="5" y="10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5" y="20"/>
                    </a:lnTo>
                    <a:lnTo>
                      <a:pt x="8" y="21"/>
                    </a:lnTo>
                    <a:lnTo>
                      <a:pt x="12" y="21"/>
                    </a:lnTo>
                    <a:lnTo>
                      <a:pt x="15" y="18"/>
                    </a:lnTo>
                    <a:lnTo>
                      <a:pt x="15" y="13"/>
                    </a:lnTo>
                    <a:lnTo>
                      <a:pt x="12" y="10"/>
                    </a:lnTo>
                    <a:lnTo>
                      <a:pt x="8" y="10"/>
                    </a:lnTo>
                    <a:lnTo>
                      <a:pt x="11" y="6"/>
                    </a:lnTo>
                    <a:lnTo>
                      <a:pt x="22" y="2"/>
                    </a:lnTo>
                    <a:lnTo>
                      <a:pt x="25" y="2"/>
                    </a:lnTo>
                    <a:lnTo>
                      <a:pt x="29" y="4"/>
                    </a:lnTo>
                    <a:lnTo>
                      <a:pt x="32" y="6"/>
                    </a:lnTo>
                    <a:lnTo>
                      <a:pt x="34" y="10"/>
                    </a:lnTo>
                    <a:lnTo>
                      <a:pt x="36" y="14"/>
                    </a:lnTo>
                    <a:lnTo>
                      <a:pt x="36" y="25"/>
                    </a:lnTo>
                    <a:lnTo>
                      <a:pt x="20" y="26"/>
                    </a:lnTo>
                    <a:lnTo>
                      <a:pt x="8" y="31"/>
                    </a:lnTo>
                    <a:lnTo>
                      <a:pt x="3" y="38"/>
                    </a:lnTo>
                    <a:lnTo>
                      <a:pt x="0" y="46"/>
                    </a:lnTo>
                    <a:lnTo>
                      <a:pt x="1" y="50"/>
                    </a:lnTo>
                    <a:lnTo>
                      <a:pt x="3" y="52"/>
                    </a:lnTo>
                    <a:lnTo>
                      <a:pt x="5" y="55"/>
                    </a:lnTo>
                    <a:lnTo>
                      <a:pt x="17" y="59"/>
                    </a:lnTo>
                    <a:lnTo>
                      <a:pt x="25" y="59"/>
                    </a:lnTo>
                    <a:lnTo>
                      <a:pt x="33" y="54"/>
                    </a:lnTo>
                    <a:lnTo>
                      <a:pt x="36" y="51"/>
                    </a:lnTo>
                    <a:lnTo>
                      <a:pt x="37" y="47"/>
                    </a:lnTo>
                    <a:lnTo>
                      <a:pt x="39" y="55"/>
                    </a:lnTo>
                    <a:lnTo>
                      <a:pt x="43" y="58"/>
                    </a:lnTo>
                    <a:lnTo>
                      <a:pt x="50" y="58"/>
                    </a:lnTo>
                    <a:lnTo>
                      <a:pt x="53" y="56"/>
                    </a:lnTo>
                    <a:lnTo>
                      <a:pt x="55" y="54"/>
                    </a:lnTo>
                    <a:lnTo>
                      <a:pt x="57" y="50"/>
                    </a:lnTo>
                    <a:lnTo>
                      <a:pt x="57" y="39"/>
                    </a:lnTo>
                    <a:lnTo>
                      <a:pt x="54" y="39"/>
                    </a:lnTo>
                    <a:lnTo>
                      <a:pt x="54" y="50"/>
                    </a:lnTo>
                    <a:lnTo>
                      <a:pt x="53" y="52"/>
                    </a:lnTo>
                    <a:lnTo>
                      <a:pt x="50" y="55"/>
                    </a:lnTo>
                    <a:lnTo>
                      <a:pt x="47" y="54"/>
                    </a:lnTo>
                    <a:lnTo>
                      <a:pt x="45" y="51"/>
                    </a:lnTo>
                    <a:lnTo>
                      <a:pt x="45" y="46"/>
                    </a:lnTo>
                    <a:lnTo>
                      <a:pt x="45" y="23"/>
                    </a:lnTo>
                    <a:close/>
                    <a:moveTo>
                      <a:pt x="36" y="39"/>
                    </a:moveTo>
                    <a:lnTo>
                      <a:pt x="36" y="45"/>
                    </a:lnTo>
                    <a:lnTo>
                      <a:pt x="34" y="48"/>
                    </a:lnTo>
                    <a:lnTo>
                      <a:pt x="29" y="54"/>
                    </a:lnTo>
                    <a:lnTo>
                      <a:pt x="24" y="56"/>
                    </a:lnTo>
                    <a:lnTo>
                      <a:pt x="21" y="56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7" y="31"/>
                    </a:lnTo>
                    <a:lnTo>
                      <a:pt x="25" y="29"/>
                    </a:lnTo>
                    <a:lnTo>
                      <a:pt x="32" y="27"/>
                    </a:lnTo>
                    <a:lnTo>
                      <a:pt x="36" y="27"/>
                    </a:lnTo>
                    <a:lnTo>
                      <a:pt x="36" y="39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62" name="Freeform 222"/>
              <p:cNvSpPr>
                <a:spLocks noEditPoints="1"/>
              </p:cNvSpPr>
              <p:nvPr/>
            </p:nvSpPr>
            <p:spPr bwMode="auto">
              <a:xfrm>
                <a:off x="3633" y="2895"/>
                <a:ext cx="56" cy="84"/>
              </a:xfrm>
              <a:custGeom>
                <a:avLst/>
                <a:gdLst/>
                <a:ahLst/>
                <a:cxnLst>
                  <a:cxn ang="0">
                    <a:pos x="16" y="37"/>
                  </a:cxn>
                  <a:cxn ang="0">
                    <a:pos x="29" y="38"/>
                  </a:cxn>
                  <a:cxn ang="0">
                    <a:pos x="38" y="33"/>
                  </a:cxn>
                  <a:cxn ang="0">
                    <a:pos x="43" y="25"/>
                  </a:cxn>
                  <a:cxn ang="0">
                    <a:pos x="42" y="12"/>
                  </a:cxn>
                  <a:cxn ang="0">
                    <a:pos x="42" y="5"/>
                  </a:cxn>
                  <a:cxn ang="0">
                    <a:pos x="52" y="2"/>
                  </a:cxn>
                  <a:cxn ang="0">
                    <a:pos x="51" y="8"/>
                  </a:cxn>
                  <a:cxn ang="0">
                    <a:pos x="55" y="9"/>
                  </a:cxn>
                  <a:cxn ang="0">
                    <a:pos x="56" y="8"/>
                  </a:cxn>
                  <a:cxn ang="0">
                    <a:pos x="55" y="1"/>
                  </a:cxn>
                  <a:cxn ang="0">
                    <a:pos x="46" y="0"/>
                  </a:cxn>
                  <a:cxn ang="0">
                    <a:pos x="37" y="5"/>
                  </a:cxn>
                  <a:cxn ang="0">
                    <a:pos x="29" y="1"/>
                  </a:cxn>
                  <a:cxn ang="0">
                    <a:pos x="13" y="4"/>
                  </a:cxn>
                  <a:cxn ang="0">
                    <a:pos x="4" y="14"/>
                  </a:cxn>
                  <a:cxn ang="0">
                    <a:pos x="5" y="27"/>
                  </a:cxn>
                  <a:cxn ang="0">
                    <a:pos x="9" y="33"/>
                  </a:cxn>
                  <a:cxn ang="0">
                    <a:pos x="5" y="43"/>
                  </a:cxn>
                  <a:cxn ang="0">
                    <a:pos x="12" y="55"/>
                  </a:cxn>
                  <a:cxn ang="0">
                    <a:pos x="5" y="58"/>
                  </a:cxn>
                  <a:cxn ang="0">
                    <a:pos x="0" y="64"/>
                  </a:cxn>
                  <a:cxn ang="0">
                    <a:pos x="4" y="76"/>
                  </a:cxn>
                  <a:cxn ang="0">
                    <a:pos x="27" y="84"/>
                  </a:cxn>
                  <a:cxn ang="0">
                    <a:pos x="51" y="76"/>
                  </a:cxn>
                  <a:cxn ang="0">
                    <a:pos x="55" y="62"/>
                  </a:cxn>
                  <a:cxn ang="0">
                    <a:pos x="51" y="55"/>
                  </a:cxn>
                  <a:cxn ang="0">
                    <a:pos x="37" y="50"/>
                  </a:cxn>
                  <a:cxn ang="0">
                    <a:pos x="12" y="47"/>
                  </a:cxn>
                  <a:cxn ang="0">
                    <a:pos x="9" y="41"/>
                  </a:cxn>
                  <a:cxn ang="0">
                    <a:pos x="12" y="34"/>
                  </a:cxn>
                  <a:cxn ang="0">
                    <a:pos x="19" y="35"/>
                  </a:cxn>
                  <a:cxn ang="0">
                    <a:pos x="13" y="26"/>
                  </a:cxn>
                  <a:cxn ang="0">
                    <a:pos x="14" y="9"/>
                  </a:cxn>
                  <a:cxn ang="0">
                    <a:pos x="21" y="4"/>
                  </a:cxn>
                  <a:cxn ang="0">
                    <a:pos x="30" y="6"/>
                  </a:cxn>
                  <a:cxn ang="0">
                    <a:pos x="34" y="10"/>
                  </a:cxn>
                  <a:cxn ang="0">
                    <a:pos x="35" y="16"/>
                  </a:cxn>
                  <a:cxn ang="0">
                    <a:pos x="31" y="33"/>
                  </a:cxn>
                  <a:cxn ang="0">
                    <a:pos x="23" y="35"/>
                  </a:cxn>
                  <a:cxn ang="0">
                    <a:pos x="16" y="80"/>
                  </a:cxn>
                  <a:cxn ang="0">
                    <a:pos x="5" y="68"/>
                  </a:cxn>
                  <a:cxn ang="0">
                    <a:pos x="8" y="62"/>
                  </a:cxn>
                  <a:cxn ang="0">
                    <a:pos x="12" y="58"/>
                  </a:cxn>
                  <a:cxn ang="0">
                    <a:pos x="33" y="56"/>
                  </a:cxn>
                  <a:cxn ang="0">
                    <a:pos x="47" y="62"/>
                  </a:cxn>
                  <a:cxn ang="0">
                    <a:pos x="46" y="75"/>
                  </a:cxn>
                  <a:cxn ang="0">
                    <a:pos x="27" y="81"/>
                  </a:cxn>
                </a:cxnLst>
                <a:rect l="0" t="0" r="r" b="b"/>
                <a:pathLst>
                  <a:path w="56" h="84">
                    <a:moveTo>
                      <a:pt x="12" y="34"/>
                    </a:moveTo>
                    <a:lnTo>
                      <a:pt x="16" y="37"/>
                    </a:lnTo>
                    <a:lnTo>
                      <a:pt x="19" y="38"/>
                    </a:lnTo>
                    <a:lnTo>
                      <a:pt x="29" y="38"/>
                    </a:lnTo>
                    <a:lnTo>
                      <a:pt x="34" y="35"/>
                    </a:lnTo>
                    <a:lnTo>
                      <a:pt x="38" y="33"/>
                    </a:lnTo>
                    <a:lnTo>
                      <a:pt x="42" y="29"/>
                    </a:lnTo>
                    <a:lnTo>
                      <a:pt x="43" y="25"/>
                    </a:lnTo>
                    <a:lnTo>
                      <a:pt x="44" y="20"/>
                    </a:lnTo>
                    <a:lnTo>
                      <a:pt x="42" y="12"/>
                    </a:lnTo>
                    <a:lnTo>
                      <a:pt x="39" y="8"/>
                    </a:lnTo>
                    <a:lnTo>
                      <a:pt x="42" y="5"/>
                    </a:lnTo>
                    <a:lnTo>
                      <a:pt x="47" y="2"/>
                    </a:lnTo>
                    <a:lnTo>
                      <a:pt x="52" y="2"/>
                    </a:lnTo>
                    <a:lnTo>
                      <a:pt x="50" y="5"/>
                    </a:lnTo>
                    <a:lnTo>
                      <a:pt x="51" y="8"/>
                    </a:lnTo>
                    <a:lnTo>
                      <a:pt x="52" y="9"/>
                    </a:lnTo>
                    <a:lnTo>
                      <a:pt x="55" y="9"/>
                    </a:lnTo>
                    <a:lnTo>
                      <a:pt x="55" y="8"/>
                    </a:lnTo>
                    <a:lnTo>
                      <a:pt x="56" y="8"/>
                    </a:lnTo>
                    <a:lnTo>
                      <a:pt x="56" y="4"/>
                    </a:lnTo>
                    <a:lnTo>
                      <a:pt x="55" y="1"/>
                    </a:lnTo>
                    <a:lnTo>
                      <a:pt x="54" y="0"/>
                    </a:lnTo>
                    <a:lnTo>
                      <a:pt x="46" y="0"/>
                    </a:lnTo>
                    <a:lnTo>
                      <a:pt x="42" y="2"/>
                    </a:lnTo>
                    <a:lnTo>
                      <a:pt x="37" y="5"/>
                    </a:lnTo>
                    <a:lnTo>
                      <a:pt x="33" y="2"/>
                    </a:lnTo>
                    <a:lnTo>
                      <a:pt x="29" y="1"/>
                    </a:lnTo>
                    <a:lnTo>
                      <a:pt x="18" y="1"/>
                    </a:lnTo>
                    <a:lnTo>
                      <a:pt x="13" y="4"/>
                    </a:lnTo>
                    <a:lnTo>
                      <a:pt x="9" y="6"/>
                    </a:lnTo>
                    <a:lnTo>
                      <a:pt x="4" y="14"/>
                    </a:lnTo>
                    <a:lnTo>
                      <a:pt x="4" y="23"/>
                    </a:lnTo>
                    <a:lnTo>
                      <a:pt x="5" y="27"/>
                    </a:lnTo>
                    <a:lnTo>
                      <a:pt x="6" y="30"/>
                    </a:lnTo>
                    <a:lnTo>
                      <a:pt x="9" y="33"/>
                    </a:lnTo>
                    <a:lnTo>
                      <a:pt x="8" y="35"/>
                    </a:lnTo>
                    <a:lnTo>
                      <a:pt x="5" y="43"/>
                    </a:lnTo>
                    <a:lnTo>
                      <a:pt x="8" y="51"/>
                    </a:lnTo>
                    <a:lnTo>
                      <a:pt x="12" y="55"/>
                    </a:lnTo>
                    <a:lnTo>
                      <a:pt x="8" y="56"/>
                    </a:lnTo>
                    <a:lnTo>
                      <a:pt x="5" y="58"/>
                    </a:lnTo>
                    <a:lnTo>
                      <a:pt x="1" y="60"/>
                    </a:lnTo>
                    <a:lnTo>
                      <a:pt x="0" y="64"/>
                    </a:lnTo>
                    <a:lnTo>
                      <a:pt x="0" y="68"/>
                    </a:lnTo>
                    <a:lnTo>
                      <a:pt x="4" y="76"/>
                    </a:lnTo>
                    <a:lnTo>
                      <a:pt x="13" y="81"/>
                    </a:lnTo>
                    <a:lnTo>
                      <a:pt x="27" y="84"/>
                    </a:lnTo>
                    <a:lnTo>
                      <a:pt x="42" y="81"/>
                    </a:lnTo>
                    <a:lnTo>
                      <a:pt x="51" y="76"/>
                    </a:lnTo>
                    <a:lnTo>
                      <a:pt x="55" y="68"/>
                    </a:lnTo>
                    <a:lnTo>
                      <a:pt x="55" y="62"/>
                    </a:lnTo>
                    <a:lnTo>
                      <a:pt x="52" y="59"/>
                    </a:lnTo>
                    <a:lnTo>
                      <a:pt x="51" y="55"/>
                    </a:lnTo>
                    <a:lnTo>
                      <a:pt x="47" y="52"/>
                    </a:lnTo>
                    <a:lnTo>
                      <a:pt x="37" y="50"/>
                    </a:lnTo>
                    <a:lnTo>
                      <a:pt x="14" y="50"/>
                    </a:lnTo>
                    <a:lnTo>
                      <a:pt x="12" y="47"/>
                    </a:lnTo>
                    <a:lnTo>
                      <a:pt x="10" y="45"/>
                    </a:lnTo>
                    <a:lnTo>
                      <a:pt x="9" y="41"/>
                    </a:lnTo>
                    <a:lnTo>
                      <a:pt x="9" y="38"/>
                    </a:lnTo>
                    <a:lnTo>
                      <a:pt x="12" y="34"/>
                    </a:lnTo>
                    <a:close/>
                    <a:moveTo>
                      <a:pt x="23" y="35"/>
                    </a:moveTo>
                    <a:lnTo>
                      <a:pt x="19" y="35"/>
                    </a:lnTo>
                    <a:lnTo>
                      <a:pt x="17" y="34"/>
                    </a:lnTo>
                    <a:lnTo>
                      <a:pt x="13" y="26"/>
                    </a:lnTo>
                    <a:lnTo>
                      <a:pt x="13" y="12"/>
                    </a:lnTo>
                    <a:lnTo>
                      <a:pt x="14" y="9"/>
                    </a:lnTo>
                    <a:lnTo>
                      <a:pt x="17" y="6"/>
                    </a:lnTo>
                    <a:lnTo>
                      <a:pt x="21" y="4"/>
                    </a:lnTo>
                    <a:lnTo>
                      <a:pt x="27" y="4"/>
                    </a:lnTo>
                    <a:lnTo>
                      <a:pt x="30" y="6"/>
                    </a:lnTo>
                    <a:lnTo>
                      <a:pt x="33" y="8"/>
                    </a:lnTo>
                    <a:lnTo>
                      <a:pt x="34" y="10"/>
                    </a:lnTo>
                    <a:lnTo>
                      <a:pt x="34" y="13"/>
                    </a:lnTo>
                    <a:lnTo>
                      <a:pt x="35" y="16"/>
                    </a:lnTo>
                    <a:lnTo>
                      <a:pt x="35" y="25"/>
                    </a:lnTo>
                    <a:lnTo>
                      <a:pt x="31" y="33"/>
                    </a:lnTo>
                    <a:lnTo>
                      <a:pt x="26" y="35"/>
                    </a:lnTo>
                    <a:lnTo>
                      <a:pt x="23" y="35"/>
                    </a:lnTo>
                    <a:close/>
                    <a:moveTo>
                      <a:pt x="27" y="81"/>
                    </a:moveTo>
                    <a:lnTo>
                      <a:pt x="16" y="80"/>
                    </a:lnTo>
                    <a:lnTo>
                      <a:pt x="9" y="75"/>
                    </a:lnTo>
                    <a:lnTo>
                      <a:pt x="5" y="68"/>
                    </a:lnTo>
                    <a:lnTo>
                      <a:pt x="5" y="67"/>
                    </a:lnTo>
                    <a:lnTo>
                      <a:pt x="8" y="62"/>
                    </a:lnTo>
                    <a:lnTo>
                      <a:pt x="10" y="58"/>
                    </a:lnTo>
                    <a:lnTo>
                      <a:pt x="12" y="58"/>
                    </a:lnTo>
                    <a:lnTo>
                      <a:pt x="14" y="56"/>
                    </a:lnTo>
                    <a:lnTo>
                      <a:pt x="33" y="56"/>
                    </a:lnTo>
                    <a:lnTo>
                      <a:pt x="40" y="58"/>
                    </a:lnTo>
                    <a:lnTo>
                      <a:pt x="47" y="62"/>
                    </a:lnTo>
                    <a:lnTo>
                      <a:pt x="48" y="68"/>
                    </a:lnTo>
                    <a:lnTo>
                      <a:pt x="46" y="75"/>
                    </a:lnTo>
                    <a:lnTo>
                      <a:pt x="38" y="80"/>
                    </a:lnTo>
                    <a:lnTo>
                      <a:pt x="27" y="81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63" name="Freeform 223"/>
              <p:cNvSpPr>
                <a:spLocks noEditPoints="1"/>
              </p:cNvSpPr>
              <p:nvPr/>
            </p:nvSpPr>
            <p:spPr bwMode="auto">
              <a:xfrm>
                <a:off x="3696" y="2895"/>
                <a:ext cx="48" cy="59"/>
              </a:xfrm>
              <a:custGeom>
                <a:avLst/>
                <a:gdLst/>
                <a:ahLst/>
                <a:cxnLst>
                  <a:cxn ang="0">
                    <a:pos x="44" y="27"/>
                  </a:cxn>
                  <a:cxn ang="0">
                    <a:pos x="48" y="27"/>
                  </a:cxn>
                  <a:cxn ang="0">
                    <a:pos x="48" y="25"/>
                  </a:cxn>
                  <a:cxn ang="0">
                    <a:pos x="47" y="16"/>
                  </a:cxn>
                  <a:cxn ang="0">
                    <a:pos x="43" y="8"/>
                  </a:cxn>
                  <a:cxn ang="0">
                    <a:pos x="35" y="2"/>
                  </a:cxn>
                  <a:cxn ang="0">
                    <a:pos x="26" y="0"/>
                  </a:cxn>
                  <a:cxn ang="0">
                    <a:pos x="16" y="2"/>
                  </a:cxn>
                  <a:cxn ang="0">
                    <a:pos x="8" y="9"/>
                  </a:cxn>
                  <a:cxn ang="0">
                    <a:pos x="1" y="18"/>
                  </a:cxn>
                  <a:cxn ang="0">
                    <a:pos x="0" y="30"/>
                  </a:cxn>
                  <a:cxn ang="0">
                    <a:pos x="2" y="42"/>
                  </a:cxn>
                  <a:cxn ang="0">
                    <a:pos x="8" y="51"/>
                  </a:cxn>
                  <a:cxn ang="0">
                    <a:pos x="17" y="56"/>
                  </a:cxn>
                  <a:cxn ang="0">
                    <a:pos x="27" y="59"/>
                  </a:cxn>
                  <a:cxn ang="0">
                    <a:pos x="33" y="59"/>
                  </a:cxn>
                  <a:cxn ang="0">
                    <a:pos x="37" y="56"/>
                  </a:cxn>
                  <a:cxn ang="0">
                    <a:pos x="40" y="55"/>
                  </a:cxn>
                  <a:cxn ang="0">
                    <a:pos x="43" y="51"/>
                  </a:cxn>
                  <a:cxn ang="0">
                    <a:pos x="46" y="48"/>
                  </a:cxn>
                  <a:cxn ang="0">
                    <a:pos x="47" y="46"/>
                  </a:cxn>
                  <a:cxn ang="0">
                    <a:pos x="47" y="43"/>
                  </a:cxn>
                  <a:cxn ang="0">
                    <a:pos x="48" y="42"/>
                  </a:cxn>
                  <a:cxn ang="0">
                    <a:pos x="47" y="42"/>
                  </a:cxn>
                  <a:cxn ang="0">
                    <a:pos x="47" y="41"/>
                  </a:cxn>
                  <a:cxn ang="0">
                    <a:pos x="46" y="42"/>
                  </a:cxn>
                  <a:cxn ang="0">
                    <a:pos x="44" y="42"/>
                  </a:cxn>
                  <a:cxn ang="0">
                    <a:pos x="43" y="47"/>
                  </a:cxn>
                  <a:cxn ang="0">
                    <a:pos x="40" y="51"/>
                  </a:cxn>
                  <a:cxn ang="0">
                    <a:pos x="37" y="54"/>
                  </a:cxn>
                  <a:cxn ang="0">
                    <a:pos x="34" y="55"/>
                  </a:cxn>
                  <a:cxn ang="0">
                    <a:pos x="30" y="56"/>
                  </a:cxn>
                  <a:cxn ang="0">
                    <a:pos x="27" y="56"/>
                  </a:cxn>
                  <a:cxn ang="0">
                    <a:pos x="23" y="55"/>
                  </a:cxn>
                  <a:cxn ang="0">
                    <a:pos x="18" y="54"/>
                  </a:cxn>
                  <a:cxn ang="0">
                    <a:pos x="14" y="48"/>
                  </a:cxn>
                  <a:cxn ang="0">
                    <a:pos x="10" y="42"/>
                  </a:cxn>
                  <a:cxn ang="0">
                    <a:pos x="9" y="30"/>
                  </a:cxn>
                  <a:cxn ang="0">
                    <a:pos x="9" y="27"/>
                  </a:cxn>
                  <a:cxn ang="0">
                    <a:pos x="44" y="27"/>
                  </a:cxn>
                  <a:cxn ang="0">
                    <a:pos x="9" y="25"/>
                  </a:cxn>
                  <a:cxn ang="0">
                    <a:pos x="12" y="13"/>
                  </a:cxn>
                  <a:cxn ang="0">
                    <a:pos x="17" y="6"/>
                  </a:cxn>
                  <a:cxn ang="0">
                    <a:pos x="25" y="2"/>
                  </a:cxn>
                  <a:cxn ang="0">
                    <a:pos x="31" y="5"/>
                  </a:cxn>
                  <a:cxn ang="0">
                    <a:pos x="37" y="9"/>
                  </a:cxn>
                  <a:cxn ang="0">
                    <a:pos x="39" y="16"/>
                  </a:cxn>
                  <a:cxn ang="0">
                    <a:pos x="39" y="21"/>
                  </a:cxn>
                  <a:cxn ang="0">
                    <a:pos x="40" y="25"/>
                  </a:cxn>
                  <a:cxn ang="0">
                    <a:pos x="9" y="25"/>
                  </a:cxn>
                </a:cxnLst>
                <a:rect l="0" t="0" r="r" b="b"/>
                <a:pathLst>
                  <a:path w="48" h="59">
                    <a:moveTo>
                      <a:pt x="44" y="27"/>
                    </a:moveTo>
                    <a:lnTo>
                      <a:pt x="48" y="27"/>
                    </a:lnTo>
                    <a:lnTo>
                      <a:pt x="48" y="25"/>
                    </a:lnTo>
                    <a:lnTo>
                      <a:pt x="47" y="16"/>
                    </a:lnTo>
                    <a:lnTo>
                      <a:pt x="43" y="8"/>
                    </a:lnTo>
                    <a:lnTo>
                      <a:pt x="35" y="2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8" y="9"/>
                    </a:lnTo>
                    <a:lnTo>
                      <a:pt x="1" y="18"/>
                    </a:lnTo>
                    <a:lnTo>
                      <a:pt x="0" y="30"/>
                    </a:lnTo>
                    <a:lnTo>
                      <a:pt x="2" y="42"/>
                    </a:lnTo>
                    <a:lnTo>
                      <a:pt x="8" y="51"/>
                    </a:lnTo>
                    <a:lnTo>
                      <a:pt x="17" y="56"/>
                    </a:lnTo>
                    <a:lnTo>
                      <a:pt x="27" y="59"/>
                    </a:lnTo>
                    <a:lnTo>
                      <a:pt x="33" y="59"/>
                    </a:lnTo>
                    <a:lnTo>
                      <a:pt x="37" y="56"/>
                    </a:lnTo>
                    <a:lnTo>
                      <a:pt x="40" y="55"/>
                    </a:lnTo>
                    <a:lnTo>
                      <a:pt x="43" y="51"/>
                    </a:lnTo>
                    <a:lnTo>
                      <a:pt x="46" y="48"/>
                    </a:lnTo>
                    <a:lnTo>
                      <a:pt x="47" y="46"/>
                    </a:lnTo>
                    <a:lnTo>
                      <a:pt x="47" y="43"/>
                    </a:lnTo>
                    <a:lnTo>
                      <a:pt x="48" y="42"/>
                    </a:lnTo>
                    <a:lnTo>
                      <a:pt x="47" y="42"/>
                    </a:lnTo>
                    <a:lnTo>
                      <a:pt x="47" y="41"/>
                    </a:lnTo>
                    <a:lnTo>
                      <a:pt x="46" y="42"/>
                    </a:lnTo>
                    <a:lnTo>
                      <a:pt x="44" y="42"/>
                    </a:lnTo>
                    <a:lnTo>
                      <a:pt x="43" y="47"/>
                    </a:lnTo>
                    <a:lnTo>
                      <a:pt x="40" y="51"/>
                    </a:lnTo>
                    <a:lnTo>
                      <a:pt x="37" y="54"/>
                    </a:lnTo>
                    <a:lnTo>
                      <a:pt x="34" y="55"/>
                    </a:lnTo>
                    <a:lnTo>
                      <a:pt x="30" y="56"/>
                    </a:lnTo>
                    <a:lnTo>
                      <a:pt x="27" y="56"/>
                    </a:lnTo>
                    <a:lnTo>
                      <a:pt x="23" y="55"/>
                    </a:lnTo>
                    <a:lnTo>
                      <a:pt x="18" y="54"/>
                    </a:lnTo>
                    <a:lnTo>
                      <a:pt x="14" y="48"/>
                    </a:lnTo>
                    <a:lnTo>
                      <a:pt x="10" y="42"/>
                    </a:lnTo>
                    <a:lnTo>
                      <a:pt x="9" y="30"/>
                    </a:lnTo>
                    <a:lnTo>
                      <a:pt x="9" y="27"/>
                    </a:lnTo>
                    <a:lnTo>
                      <a:pt x="44" y="27"/>
                    </a:lnTo>
                    <a:close/>
                    <a:moveTo>
                      <a:pt x="9" y="25"/>
                    </a:moveTo>
                    <a:lnTo>
                      <a:pt x="12" y="13"/>
                    </a:lnTo>
                    <a:lnTo>
                      <a:pt x="17" y="6"/>
                    </a:lnTo>
                    <a:lnTo>
                      <a:pt x="25" y="2"/>
                    </a:lnTo>
                    <a:lnTo>
                      <a:pt x="31" y="5"/>
                    </a:lnTo>
                    <a:lnTo>
                      <a:pt x="37" y="9"/>
                    </a:lnTo>
                    <a:lnTo>
                      <a:pt x="39" y="16"/>
                    </a:lnTo>
                    <a:lnTo>
                      <a:pt x="39" y="21"/>
                    </a:lnTo>
                    <a:lnTo>
                      <a:pt x="40" y="25"/>
                    </a:lnTo>
                    <a:lnTo>
                      <a:pt x="9" y="2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64" name="Freeform 224"/>
              <p:cNvSpPr>
                <a:spLocks/>
              </p:cNvSpPr>
              <p:nvPr/>
            </p:nvSpPr>
            <p:spPr bwMode="auto">
              <a:xfrm>
                <a:off x="3751" y="2896"/>
                <a:ext cx="42" cy="57"/>
              </a:xfrm>
              <a:custGeom>
                <a:avLst/>
                <a:gdLst/>
                <a:ahLst/>
                <a:cxnLst>
                  <a:cxn ang="0">
                    <a:pos x="18" y="26"/>
                  </a:cxn>
                  <a:cxn ang="0">
                    <a:pos x="20" y="17"/>
                  </a:cxn>
                  <a:cxn ang="0">
                    <a:pos x="22" y="9"/>
                  </a:cxn>
                  <a:cxn ang="0">
                    <a:pos x="26" y="4"/>
                  </a:cxn>
                  <a:cxn ang="0">
                    <a:pos x="33" y="3"/>
                  </a:cxn>
                  <a:cxn ang="0">
                    <a:pos x="35" y="3"/>
                  </a:cxn>
                  <a:cxn ang="0">
                    <a:pos x="34" y="3"/>
                  </a:cxn>
                  <a:cxn ang="0">
                    <a:pos x="33" y="4"/>
                  </a:cxn>
                  <a:cxn ang="0">
                    <a:pos x="33" y="5"/>
                  </a:cxn>
                  <a:cxn ang="0">
                    <a:pos x="31" y="8"/>
                  </a:cxn>
                  <a:cxn ang="0">
                    <a:pos x="33" y="11"/>
                  </a:cxn>
                  <a:cxn ang="0">
                    <a:pos x="34" y="12"/>
                  </a:cxn>
                  <a:cxn ang="0">
                    <a:pos x="38" y="12"/>
                  </a:cxn>
                  <a:cxn ang="0">
                    <a:pos x="41" y="11"/>
                  </a:cxn>
                  <a:cxn ang="0">
                    <a:pos x="42" y="9"/>
                  </a:cxn>
                  <a:cxn ang="0">
                    <a:pos x="42" y="5"/>
                  </a:cxn>
                  <a:cxn ang="0">
                    <a:pos x="37" y="0"/>
                  </a:cxn>
                  <a:cxn ang="0">
                    <a:pos x="29" y="0"/>
                  </a:cxn>
                  <a:cxn ang="0">
                    <a:pos x="25" y="3"/>
                  </a:cxn>
                  <a:cxn ang="0">
                    <a:pos x="22" y="5"/>
                  </a:cxn>
                  <a:cxn ang="0">
                    <a:pos x="18" y="13"/>
                  </a:cxn>
                  <a:cxn ang="0">
                    <a:pos x="17" y="15"/>
                  </a:cxn>
                  <a:cxn ang="0">
                    <a:pos x="17" y="0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9" y="7"/>
                  </a:cxn>
                  <a:cxn ang="0">
                    <a:pos x="10" y="9"/>
                  </a:cxn>
                  <a:cxn ang="0">
                    <a:pos x="10" y="50"/>
                  </a:cxn>
                  <a:cxn ang="0">
                    <a:pos x="8" y="53"/>
                  </a:cxn>
                  <a:cxn ang="0">
                    <a:pos x="0" y="53"/>
                  </a:cxn>
                  <a:cxn ang="0">
                    <a:pos x="0" y="57"/>
                  </a:cxn>
                  <a:cxn ang="0">
                    <a:pos x="30" y="57"/>
                  </a:cxn>
                  <a:cxn ang="0">
                    <a:pos x="30" y="53"/>
                  </a:cxn>
                  <a:cxn ang="0">
                    <a:pos x="20" y="53"/>
                  </a:cxn>
                  <a:cxn ang="0">
                    <a:pos x="18" y="51"/>
                  </a:cxn>
                  <a:cxn ang="0">
                    <a:pos x="18" y="47"/>
                  </a:cxn>
                  <a:cxn ang="0">
                    <a:pos x="18" y="26"/>
                  </a:cxn>
                </a:cxnLst>
                <a:rect l="0" t="0" r="r" b="b"/>
                <a:pathLst>
                  <a:path w="42" h="57">
                    <a:moveTo>
                      <a:pt x="18" y="26"/>
                    </a:moveTo>
                    <a:lnTo>
                      <a:pt x="20" y="17"/>
                    </a:lnTo>
                    <a:lnTo>
                      <a:pt x="22" y="9"/>
                    </a:lnTo>
                    <a:lnTo>
                      <a:pt x="26" y="4"/>
                    </a:lnTo>
                    <a:lnTo>
                      <a:pt x="33" y="3"/>
                    </a:lnTo>
                    <a:lnTo>
                      <a:pt x="35" y="3"/>
                    </a:lnTo>
                    <a:lnTo>
                      <a:pt x="34" y="3"/>
                    </a:lnTo>
                    <a:lnTo>
                      <a:pt x="33" y="4"/>
                    </a:lnTo>
                    <a:lnTo>
                      <a:pt x="33" y="5"/>
                    </a:lnTo>
                    <a:lnTo>
                      <a:pt x="31" y="8"/>
                    </a:lnTo>
                    <a:lnTo>
                      <a:pt x="33" y="11"/>
                    </a:lnTo>
                    <a:lnTo>
                      <a:pt x="34" y="12"/>
                    </a:lnTo>
                    <a:lnTo>
                      <a:pt x="38" y="12"/>
                    </a:lnTo>
                    <a:lnTo>
                      <a:pt x="41" y="11"/>
                    </a:lnTo>
                    <a:lnTo>
                      <a:pt x="42" y="9"/>
                    </a:lnTo>
                    <a:lnTo>
                      <a:pt x="42" y="5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5" y="3"/>
                    </a:lnTo>
                    <a:lnTo>
                      <a:pt x="22" y="5"/>
                    </a:lnTo>
                    <a:lnTo>
                      <a:pt x="18" y="13"/>
                    </a:lnTo>
                    <a:lnTo>
                      <a:pt x="17" y="15"/>
                    </a:lnTo>
                    <a:lnTo>
                      <a:pt x="17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10" y="9"/>
                    </a:lnTo>
                    <a:lnTo>
                      <a:pt x="10" y="50"/>
                    </a:lnTo>
                    <a:lnTo>
                      <a:pt x="8" y="53"/>
                    </a:lnTo>
                    <a:lnTo>
                      <a:pt x="0" y="53"/>
                    </a:lnTo>
                    <a:lnTo>
                      <a:pt x="0" y="57"/>
                    </a:lnTo>
                    <a:lnTo>
                      <a:pt x="30" y="57"/>
                    </a:lnTo>
                    <a:lnTo>
                      <a:pt x="30" y="53"/>
                    </a:lnTo>
                    <a:lnTo>
                      <a:pt x="20" y="53"/>
                    </a:lnTo>
                    <a:lnTo>
                      <a:pt x="18" y="51"/>
                    </a:lnTo>
                    <a:lnTo>
                      <a:pt x="18" y="47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65" name="Freeform 225"/>
              <p:cNvSpPr>
                <a:spLocks/>
              </p:cNvSpPr>
              <p:nvPr/>
            </p:nvSpPr>
            <p:spPr bwMode="auto">
              <a:xfrm>
                <a:off x="3803" y="2857"/>
                <a:ext cx="49" cy="127"/>
              </a:xfrm>
              <a:custGeom>
                <a:avLst/>
                <a:gdLst/>
                <a:ahLst/>
                <a:cxnLst>
                  <a:cxn ang="0">
                    <a:pos x="49" y="4"/>
                  </a:cxn>
                  <a:cxn ang="0">
                    <a:pos x="49" y="0"/>
                  </a:cxn>
                  <a:cxn ang="0">
                    <a:pos x="46" y="0"/>
                  </a:cxn>
                  <a:cxn ang="0">
                    <a:pos x="45" y="1"/>
                  </a:cxn>
                  <a:cxn ang="0">
                    <a:pos x="45" y="2"/>
                  </a:cxn>
                  <a:cxn ang="0">
                    <a:pos x="2" y="123"/>
                  </a:cxn>
                  <a:cxn ang="0">
                    <a:pos x="0" y="125"/>
                  </a:cxn>
                  <a:cxn ang="0">
                    <a:pos x="0" y="126"/>
                  </a:cxn>
                  <a:cxn ang="0">
                    <a:pos x="2" y="127"/>
                  </a:cxn>
                  <a:cxn ang="0">
                    <a:pos x="4" y="127"/>
                  </a:cxn>
                  <a:cxn ang="0">
                    <a:pos x="4" y="126"/>
                  </a:cxn>
                  <a:cxn ang="0">
                    <a:pos x="6" y="125"/>
                  </a:cxn>
                  <a:cxn ang="0">
                    <a:pos x="49" y="4"/>
                  </a:cxn>
                </a:cxnLst>
                <a:rect l="0" t="0" r="r" b="b"/>
                <a:pathLst>
                  <a:path w="49" h="127">
                    <a:moveTo>
                      <a:pt x="49" y="4"/>
                    </a:moveTo>
                    <a:lnTo>
                      <a:pt x="49" y="0"/>
                    </a:lnTo>
                    <a:lnTo>
                      <a:pt x="46" y="0"/>
                    </a:lnTo>
                    <a:lnTo>
                      <a:pt x="45" y="1"/>
                    </a:lnTo>
                    <a:lnTo>
                      <a:pt x="45" y="2"/>
                    </a:lnTo>
                    <a:lnTo>
                      <a:pt x="2" y="123"/>
                    </a:lnTo>
                    <a:lnTo>
                      <a:pt x="0" y="125"/>
                    </a:lnTo>
                    <a:lnTo>
                      <a:pt x="0" y="126"/>
                    </a:lnTo>
                    <a:lnTo>
                      <a:pt x="2" y="127"/>
                    </a:lnTo>
                    <a:lnTo>
                      <a:pt x="4" y="127"/>
                    </a:lnTo>
                    <a:lnTo>
                      <a:pt x="4" y="126"/>
                    </a:lnTo>
                    <a:lnTo>
                      <a:pt x="6" y="125"/>
                    </a:lnTo>
                    <a:lnTo>
                      <a:pt x="49" y="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66" name="Freeform 226"/>
              <p:cNvSpPr>
                <a:spLocks noEditPoints="1"/>
              </p:cNvSpPr>
              <p:nvPr/>
            </p:nvSpPr>
            <p:spPr bwMode="auto">
              <a:xfrm>
                <a:off x="3866" y="2862"/>
                <a:ext cx="84" cy="93"/>
              </a:xfrm>
              <a:custGeom>
                <a:avLst/>
                <a:gdLst/>
                <a:ahLst/>
                <a:cxnLst>
                  <a:cxn ang="0">
                    <a:pos x="84" y="47"/>
                  </a:cxn>
                  <a:cxn ang="0">
                    <a:pos x="80" y="29"/>
                  </a:cxn>
                  <a:cxn ang="0">
                    <a:pos x="71" y="13"/>
                  </a:cxn>
                  <a:cxn ang="0">
                    <a:pos x="58" y="4"/>
                  </a:cxn>
                  <a:cxn ang="0">
                    <a:pos x="42" y="0"/>
                  </a:cxn>
                  <a:cxn ang="0">
                    <a:pos x="27" y="4"/>
                  </a:cxn>
                  <a:cxn ang="0">
                    <a:pos x="12" y="13"/>
                  </a:cxn>
                  <a:cxn ang="0">
                    <a:pos x="4" y="29"/>
                  </a:cxn>
                  <a:cxn ang="0">
                    <a:pos x="0" y="47"/>
                  </a:cxn>
                  <a:cxn ang="0">
                    <a:pos x="4" y="66"/>
                  </a:cxn>
                  <a:cxn ang="0">
                    <a:pos x="12" y="80"/>
                  </a:cxn>
                  <a:cxn ang="0">
                    <a:pos x="27" y="89"/>
                  </a:cxn>
                  <a:cxn ang="0">
                    <a:pos x="42" y="93"/>
                  </a:cxn>
                  <a:cxn ang="0">
                    <a:pos x="58" y="89"/>
                  </a:cxn>
                  <a:cxn ang="0">
                    <a:pos x="71" y="80"/>
                  </a:cxn>
                  <a:cxn ang="0">
                    <a:pos x="80" y="66"/>
                  </a:cxn>
                  <a:cxn ang="0">
                    <a:pos x="84" y="47"/>
                  </a:cxn>
                  <a:cxn ang="0">
                    <a:pos x="42" y="91"/>
                  </a:cxn>
                  <a:cxn ang="0">
                    <a:pos x="35" y="89"/>
                  </a:cxn>
                  <a:cxn ang="0">
                    <a:pos x="27" y="84"/>
                  </a:cxn>
                  <a:cxn ang="0">
                    <a:pos x="19" y="75"/>
                  </a:cxn>
                  <a:cxn ang="0">
                    <a:pos x="14" y="63"/>
                  </a:cxn>
                  <a:cxn ang="0">
                    <a:pos x="12" y="45"/>
                  </a:cxn>
                  <a:cxn ang="0">
                    <a:pos x="15" y="29"/>
                  </a:cxn>
                  <a:cxn ang="0">
                    <a:pos x="19" y="17"/>
                  </a:cxn>
                  <a:cxn ang="0">
                    <a:pos x="27" y="9"/>
                  </a:cxn>
                  <a:cxn ang="0">
                    <a:pos x="35" y="4"/>
                  </a:cxn>
                  <a:cxn ang="0">
                    <a:pos x="42" y="3"/>
                  </a:cxn>
                  <a:cxn ang="0">
                    <a:pos x="50" y="4"/>
                  </a:cxn>
                  <a:cxn ang="0">
                    <a:pos x="58" y="9"/>
                  </a:cxn>
                  <a:cxn ang="0">
                    <a:pos x="66" y="17"/>
                  </a:cxn>
                  <a:cxn ang="0">
                    <a:pos x="70" y="29"/>
                  </a:cxn>
                  <a:cxn ang="0">
                    <a:pos x="73" y="45"/>
                  </a:cxn>
                  <a:cxn ang="0">
                    <a:pos x="70" y="63"/>
                  </a:cxn>
                  <a:cxn ang="0">
                    <a:pos x="66" y="75"/>
                  </a:cxn>
                  <a:cxn ang="0">
                    <a:pos x="58" y="84"/>
                  </a:cxn>
                  <a:cxn ang="0">
                    <a:pos x="50" y="89"/>
                  </a:cxn>
                  <a:cxn ang="0">
                    <a:pos x="42" y="91"/>
                  </a:cxn>
                </a:cxnLst>
                <a:rect l="0" t="0" r="r" b="b"/>
                <a:pathLst>
                  <a:path w="84" h="93">
                    <a:moveTo>
                      <a:pt x="84" y="47"/>
                    </a:moveTo>
                    <a:lnTo>
                      <a:pt x="80" y="29"/>
                    </a:lnTo>
                    <a:lnTo>
                      <a:pt x="71" y="13"/>
                    </a:lnTo>
                    <a:lnTo>
                      <a:pt x="58" y="4"/>
                    </a:lnTo>
                    <a:lnTo>
                      <a:pt x="42" y="0"/>
                    </a:lnTo>
                    <a:lnTo>
                      <a:pt x="27" y="4"/>
                    </a:lnTo>
                    <a:lnTo>
                      <a:pt x="12" y="13"/>
                    </a:lnTo>
                    <a:lnTo>
                      <a:pt x="4" y="29"/>
                    </a:lnTo>
                    <a:lnTo>
                      <a:pt x="0" y="47"/>
                    </a:lnTo>
                    <a:lnTo>
                      <a:pt x="4" y="66"/>
                    </a:lnTo>
                    <a:lnTo>
                      <a:pt x="12" y="80"/>
                    </a:lnTo>
                    <a:lnTo>
                      <a:pt x="27" y="89"/>
                    </a:lnTo>
                    <a:lnTo>
                      <a:pt x="42" y="93"/>
                    </a:lnTo>
                    <a:lnTo>
                      <a:pt x="58" y="89"/>
                    </a:lnTo>
                    <a:lnTo>
                      <a:pt x="71" y="80"/>
                    </a:lnTo>
                    <a:lnTo>
                      <a:pt x="80" y="66"/>
                    </a:lnTo>
                    <a:lnTo>
                      <a:pt x="84" y="47"/>
                    </a:lnTo>
                    <a:close/>
                    <a:moveTo>
                      <a:pt x="42" y="91"/>
                    </a:moveTo>
                    <a:lnTo>
                      <a:pt x="35" y="89"/>
                    </a:lnTo>
                    <a:lnTo>
                      <a:pt x="27" y="84"/>
                    </a:lnTo>
                    <a:lnTo>
                      <a:pt x="19" y="75"/>
                    </a:lnTo>
                    <a:lnTo>
                      <a:pt x="14" y="63"/>
                    </a:lnTo>
                    <a:lnTo>
                      <a:pt x="12" y="45"/>
                    </a:lnTo>
                    <a:lnTo>
                      <a:pt x="15" y="29"/>
                    </a:lnTo>
                    <a:lnTo>
                      <a:pt x="19" y="17"/>
                    </a:lnTo>
                    <a:lnTo>
                      <a:pt x="27" y="9"/>
                    </a:lnTo>
                    <a:lnTo>
                      <a:pt x="35" y="4"/>
                    </a:lnTo>
                    <a:lnTo>
                      <a:pt x="42" y="3"/>
                    </a:lnTo>
                    <a:lnTo>
                      <a:pt x="50" y="4"/>
                    </a:lnTo>
                    <a:lnTo>
                      <a:pt x="58" y="9"/>
                    </a:lnTo>
                    <a:lnTo>
                      <a:pt x="66" y="17"/>
                    </a:lnTo>
                    <a:lnTo>
                      <a:pt x="70" y="29"/>
                    </a:lnTo>
                    <a:lnTo>
                      <a:pt x="73" y="45"/>
                    </a:lnTo>
                    <a:lnTo>
                      <a:pt x="70" y="63"/>
                    </a:lnTo>
                    <a:lnTo>
                      <a:pt x="66" y="75"/>
                    </a:lnTo>
                    <a:lnTo>
                      <a:pt x="58" y="84"/>
                    </a:lnTo>
                    <a:lnTo>
                      <a:pt x="50" y="89"/>
                    </a:lnTo>
                    <a:lnTo>
                      <a:pt x="42" y="91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67" name="Freeform 227"/>
              <p:cNvSpPr>
                <a:spLocks/>
              </p:cNvSpPr>
              <p:nvPr/>
            </p:nvSpPr>
            <p:spPr bwMode="auto">
              <a:xfrm>
                <a:off x="3961" y="2863"/>
                <a:ext cx="27" cy="90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0" y="2"/>
                  </a:cxn>
                  <a:cxn ang="0">
                    <a:pos x="0" y="6"/>
                  </a:cxn>
                  <a:cxn ang="0">
                    <a:pos x="5" y="6"/>
                  </a:cxn>
                  <a:cxn ang="0">
                    <a:pos x="8" y="7"/>
                  </a:cxn>
                  <a:cxn ang="0">
                    <a:pos x="9" y="7"/>
                  </a:cxn>
                  <a:cxn ang="0">
                    <a:pos x="10" y="10"/>
                  </a:cxn>
                  <a:cxn ang="0">
                    <a:pos x="10" y="83"/>
                  </a:cxn>
                  <a:cxn ang="0">
                    <a:pos x="9" y="86"/>
                  </a:cxn>
                  <a:cxn ang="0">
                    <a:pos x="0" y="86"/>
                  </a:cxn>
                  <a:cxn ang="0">
                    <a:pos x="0" y="90"/>
                  </a:cxn>
                  <a:cxn ang="0">
                    <a:pos x="27" y="90"/>
                  </a:cxn>
                  <a:cxn ang="0">
                    <a:pos x="27" y="86"/>
                  </a:cxn>
                  <a:cxn ang="0">
                    <a:pos x="21" y="86"/>
                  </a:cxn>
                  <a:cxn ang="0">
                    <a:pos x="18" y="83"/>
                  </a:cxn>
                  <a:cxn ang="0">
                    <a:pos x="18" y="80"/>
                  </a:cxn>
                  <a:cxn ang="0">
                    <a:pos x="18" y="0"/>
                  </a:cxn>
                </a:cxnLst>
                <a:rect l="0" t="0" r="r" b="b"/>
                <a:pathLst>
                  <a:path w="27" h="90">
                    <a:moveTo>
                      <a:pt x="18" y="0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8" y="7"/>
                    </a:lnTo>
                    <a:lnTo>
                      <a:pt x="9" y="7"/>
                    </a:lnTo>
                    <a:lnTo>
                      <a:pt x="10" y="10"/>
                    </a:lnTo>
                    <a:lnTo>
                      <a:pt x="10" y="83"/>
                    </a:lnTo>
                    <a:lnTo>
                      <a:pt x="9" y="86"/>
                    </a:lnTo>
                    <a:lnTo>
                      <a:pt x="0" y="86"/>
                    </a:lnTo>
                    <a:lnTo>
                      <a:pt x="0" y="90"/>
                    </a:lnTo>
                    <a:lnTo>
                      <a:pt x="27" y="90"/>
                    </a:lnTo>
                    <a:lnTo>
                      <a:pt x="27" y="86"/>
                    </a:lnTo>
                    <a:lnTo>
                      <a:pt x="21" y="86"/>
                    </a:lnTo>
                    <a:lnTo>
                      <a:pt x="18" y="83"/>
                    </a:lnTo>
                    <a:lnTo>
                      <a:pt x="18" y="8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68" name="Freeform 228"/>
              <p:cNvSpPr>
                <a:spLocks noEditPoints="1"/>
              </p:cNvSpPr>
              <p:nvPr/>
            </p:nvSpPr>
            <p:spPr bwMode="auto">
              <a:xfrm>
                <a:off x="3996" y="2895"/>
                <a:ext cx="49" cy="59"/>
              </a:xfrm>
              <a:custGeom>
                <a:avLst/>
                <a:gdLst/>
                <a:ahLst/>
                <a:cxnLst>
                  <a:cxn ang="0">
                    <a:pos x="45" y="27"/>
                  </a:cxn>
                  <a:cxn ang="0">
                    <a:pos x="49" y="27"/>
                  </a:cxn>
                  <a:cxn ang="0">
                    <a:pos x="49" y="25"/>
                  </a:cxn>
                  <a:cxn ang="0">
                    <a:pos x="48" y="16"/>
                  </a:cxn>
                  <a:cxn ang="0">
                    <a:pos x="44" y="8"/>
                  </a:cxn>
                  <a:cxn ang="0">
                    <a:pos x="36" y="2"/>
                  </a:cxn>
                  <a:cxn ang="0">
                    <a:pos x="27" y="0"/>
                  </a:cxn>
                  <a:cxn ang="0">
                    <a:pos x="16" y="2"/>
                  </a:cxn>
                  <a:cxn ang="0">
                    <a:pos x="8" y="9"/>
                  </a:cxn>
                  <a:cxn ang="0">
                    <a:pos x="2" y="18"/>
                  </a:cxn>
                  <a:cxn ang="0">
                    <a:pos x="0" y="30"/>
                  </a:cxn>
                  <a:cxn ang="0">
                    <a:pos x="3" y="42"/>
                  </a:cxn>
                  <a:cxn ang="0">
                    <a:pos x="8" y="51"/>
                  </a:cxn>
                  <a:cxn ang="0">
                    <a:pos x="17" y="56"/>
                  </a:cxn>
                  <a:cxn ang="0">
                    <a:pos x="28" y="59"/>
                  </a:cxn>
                  <a:cxn ang="0">
                    <a:pos x="33" y="59"/>
                  </a:cxn>
                  <a:cxn ang="0">
                    <a:pos x="37" y="56"/>
                  </a:cxn>
                  <a:cxn ang="0">
                    <a:pos x="41" y="55"/>
                  </a:cxn>
                  <a:cxn ang="0">
                    <a:pos x="44" y="51"/>
                  </a:cxn>
                  <a:cxn ang="0">
                    <a:pos x="46" y="48"/>
                  </a:cxn>
                  <a:cxn ang="0">
                    <a:pos x="48" y="46"/>
                  </a:cxn>
                  <a:cxn ang="0">
                    <a:pos x="48" y="43"/>
                  </a:cxn>
                  <a:cxn ang="0">
                    <a:pos x="49" y="42"/>
                  </a:cxn>
                  <a:cxn ang="0">
                    <a:pos x="48" y="42"/>
                  </a:cxn>
                  <a:cxn ang="0">
                    <a:pos x="48" y="41"/>
                  </a:cxn>
                  <a:cxn ang="0">
                    <a:pos x="46" y="42"/>
                  </a:cxn>
                  <a:cxn ang="0">
                    <a:pos x="45" y="42"/>
                  </a:cxn>
                  <a:cxn ang="0">
                    <a:pos x="44" y="47"/>
                  </a:cxn>
                  <a:cxn ang="0">
                    <a:pos x="41" y="51"/>
                  </a:cxn>
                  <a:cxn ang="0">
                    <a:pos x="37" y="54"/>
                  </a:cxn>
                  <a:cxn ang="0">
                    <a:pos x="34" y="55"/>
                  </a:cxn>
                  <a:cxn ang="0">
                    <a:pos x="31" y="56"/>
                  </a:cxn>
                  <a:cxn ang="0">
                    <a:pos x="28" y="56"/>
                  </a:cxn>
                  <a:cxn ang="0">
                    <a:pos x="24" y="55"/>
                  </a:cxn>
                  <a:cxn ang="0">
                    <a:pos x="19" y="54"/>
                  </a:cxn>
                  <a:cxn ang="0">
                    <a:pos x="15" y="48"/>
                  </a:cxn>
                  <a:cxn ang="0">
                    <a:pos x="11" y="42"/>
                  </a:cxn>
                  <a:cxn ang="0">
                    <a:pos x="10" y="30"/>
                  </a:cxn>
                  <a:cxn ang="0">
                    <a:pos x="10" y="27"/>
                  </a:cxn>
                  <a:cxn ang="0">
                    <a:pos x="45" y="27"/>
                  </a:cxn>
                  <a:cxn ang="0">
                    <a:pos x="10" y="25"/>
                  </a:cxn>
                  <a:cxn ang="0">
                    <a:pos x="12" y="13"/>
                  </a:cxn>
                  <a:cxn ang="0">
                    <a:pos x="17" y="6"/>
                  </a:cxn>
                  <a:cxn ang="0">
                    <a:pos x="25" y="2"/>
                  </a:cxn>
                  <a:cxn ang="0">
                    <a:pos x="32" y="5"/>
                  </a:cxn>
                  <a:cxn ang="0">
                    <a:pos x="37" y="9"/>
                  </a:cxn>
                  <a:cxn ang="0">
                    <a:pos x="40" y="16"/>
                  </a:cxn>
                  <a:cxn ang="0">
                    <a:pos x="40" y="21"/>
                  </a:cxn>
                  <a:cxn ang="0">
                    <a:pos x="41" y="25"/>
                  </a:cxn>
                  <a:cxn ang="0">
                    <a:pos x="10" y="25"/>
                  </a:cxn>
                </a:cxnLst>
                <a:rect l="0" t="0" r="r" b="b"/>
                <a:pathLst>
                  <a:path w="49" h="59">
                    <a:moveTo>
                      <a:pt x="45" y="27"/>
                    </a:moveTo>
                    <a:lnTo>
                      <a:pt x="49" y="27"/>
                    </a:lnTo>
                    <a:lnTo>
                      <a:pt x="49" y="25"/>
                    </a:lnTo>
                    <a:lnTo>
                      <a:pt x="48" y="16"/>
                    </a:lnTo>
                    <a:lnTo>
                      <a:pt x="44" y="8"/>
                    </a:lnTo>
                    <a:lnTo>
                      <a:pt x="36" y="2"/>
                    </a:lnTo>
                    <a:lnTo>
                      <a:pt x="27" y="0"/>
                    </a:lnTo>
                    <a:lnTo>
                      <a:pt x="16" y="2"/>
                    </a:lnTo>
                    <a:lnTo>
                      <a:pt x="8" y="9"/>
                    </a:lnTo>
                    <a:lnTo>
                      <a:pt x="2" y="18"/>
                    </a:lnTo>
                    <a:lnTo>
                      <a:pt x="0" y="30"/>
                    </a:lnTo>
                    <a:lnTo>
                      <a:pt x="3" y="42"/>
                    </a:lnTo>
                    <a:lnTo>
                      <a:pt x="8" y="51"/>
                    </a:lnTo>
                    <a:lnTo>
                      <a:pt x="17" y="56"/>
                    </a:lnTo>
                    <a:lnTo>
                      <a:pt x="28" y="59"/>
                    </a:lnTo>
                    <a:lnTo>
                      <a:pt x="33" y="59"/>
                    </a:lnTo>
                    <a:lnTo>
                      <a:pt x="37" y="56"/>
                    </a:lnTo>
                    <a:lnTo>
                      <a:pt x="41" y="55"/>
                    </a:lnTo>
                    <a:lnTo>
                      <a:pt x="44" y="51"/>
                    </a:lnTo>
                    <a:lnTo>
                      <a:pt x="46" y="48"/>
                    </a:lnTo>
                    <a:lnTo>
                      <a:pt x="48" y="46"/>
                    </a:lnTo>
                    <a:lnTo>
                      <a:pt x="48" y="43"/>
                    </a:lnTo>
                    <a:lnTo>
                      <a:pt x="49" y="42"/>
                    </a:lnTo>
                    <a:lnTo>
                      <a:pt x="48" y="42"/>
                    </a:lnTo>
                    <a:lnTo>
                      <a:pt x="48" y="41"/>
                    </a:lnTo>
                    <a:lnTo>
                      <a:pt x="46" y="42"/>
                    </a:lnTo>
                    <a:lnTo>
                      <a:pt x="45" y="42"/>
                    </a:lnTo>
                    <a:lnTo>
                      <a:pt x="44" y="47"/>
                    </a:lnTo>
                    <a:lnTo>
                      <a:pt x="41" y="51"/>
                    </a:lnTo>
                    <a:lnTo>
                      <a:pt x="37" y="54"/>
                    </a:lnTo>
                    <a:lnTo>
                      <a:pt x="34" y="55"/>
                    </a:lnTo>
                    <a:lnTo>
                      <a:pt x="31" y="56"/>
                    </a:lnTo>
                    <a:lnTo>
                      <a:pt x="28" y="56"/>
                    </a:lnTo>
                    <a:lnTo>
                      <a:pt x="24" y="55"/>
                    </a:lnTo>
                    <a:lnTo>
                      <a:pt x="19" y="54"/>
                    </a:lnTo>
                    <a:lnTo>
                      <a:pt x="15" y="48"/>
                    </a:lnTo>
                    <a:lnTo>
                      <a:pt x="11" y="42"/>
                    </a:lnTo>
                    <a:lnTo>
                      <a:pt x="10" y="30"/>
                    </a:lnTo>
                    <a:lnTo>
                      <a:pt x="10" y="27"/>
                    </a:lnTo>
                    <a:lnTo>
                      <a:pt x="45" y="27"/>
                    </a:lnTo>
                    <a:close/>
                    <a:moveTo>
                      <a:pt x="10" y="25"/>
                    </a:moveTo>
                    <a:lnTo>
                      <a:pt x="12" y="13"/>
                    </a:lnTo>
                    <a:lnTo>
                      <a:pt x="17" y="6"/>
                    </a:lnTo>
                    <a:lnTo>
                      <a:pt x="25" y="2"/>
                    </a:lnTo>
                    <a:lnTo>
                      <a:pt x="32" y="5"/>
                    </a:lnTo>
                    <a:lnTo>
                      <a:pt x="37" y="9"/>
                    </a:lnTo>
                    <a:lnTo>
                      <a:pt x="40" y="16"/>
                    </a:lnTo>
                    <a:lnTo>
                      <a:pt x="40" y="21"/>
                    </a:lnTo>
                    <a:lnTo>
                      <a:pt x="41" y="25"/>
                    </a:lnTo>
                    <a:lnTo>
                      <a:pt x="10" y="2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69" name="Freeform 229"/>
              <p:cNvSpPr>
                <a:spLocks noEditPoints="1"/>
              </p:cNvSpPr>
              <p:nvPr/>
            </p:nvSpPr>
            <p:spPr bwMode="auto">
              <a:xfrm>
                <a:off x="4054" y="2895"/>
                <a:ext cx="57" cy="59"/>
              </a:xfrm>
              <a:custGeom>
                <a:avLst/>
                <a:gdLst/>
                <a:ahLst/>
                <a:cxnLst>
                  <a:cxn ang="0">
                    <a:pos x="43" y="14"/>
                  </a:cxn>
                  <a:cxn ang="0">
                    <a:pos x="33" y="2"/>
                  </a:cxn>
                  <a:cxn ang="0">
                    <a:pos x="16" y="1"/>
                  </a:cxn>
                  <a:cxn ang="0">
                    <a:pos x="7" y="6"/>
                  </a:cxn>
                  <a:cxn ang="0">
                    <a:pos x="4" y="18"/>
                  </a:cxn>
                  <a:cxn ang="0">
                    <a:pos x="12" y="21"/>
                  </a:cxn>
                  <a:cxn ang="0">
                    <a:pos x="13" y="13"/>
                  </a:cxn>
                  <a:cxn ang="0">
                    <a:pos x="8" y="10"/>
                  </a:cxn>
                  <a:cxn ang="0">
                    <a:pos x="22" y="2"/>
                  </a:cxn>
                  <a:cxn ang="0">
                    <a:pos x="28" y="4"/>
                  </a:cxn>
                  <a:cxn ang="0">
                    <a:pos x="33" y="10"/>
                  </a:cxn>
                  <a:cxn ang="0">
                    <a:pos x="36" y="20"/>
                  </a:cxn>
                  <a:cxn ang="0">
                    <a:pos x="19" y="26"/>
                  </a:cxn>
                  <a:cxn ang="0">
                    <a:pos x="1" y="38"/>
                  </a:cxn>
                  <a:cxn ang="0">
                    <a:pos x="0" y="50"/>
                  </a:cxn>
                  <a:cxn ang="0">
                    <a:pos x="8" y="56"/>
                  </a:cxn>
                  <a:cxn ang="0">
                    <a:pos x="24" y="59"/>
                  </a:cxn>
                  <a:cxn ang="0">
                    <a:pos x="34" y="51"/>
                  </a:cxn>
                  <a:cxn ang="0">
                    <a:pos x="37" y="51"/>
                  </a:cxn>
                  <a:cxn ang="0">
                    <a:pos x="42" y="58"/>
                  </a:cxn>
                  <a:cxn ang="0">
                    <a:pos x="51" y="56"/>
                  </a:cxn>
                  <a:cxn ang="0">
                    <a:pos x="55" y="54"/>
                  </a:cxn>
                  <a:cxn ang="0">
                    <a:pos x="57" y="39"/>
                  </a:cxn>
                  <a:cxn ang="0">
                    <a:pos x="54" y="50"/>
                  </a:cxn>
                  <a:cxn ang="0">
                    <a:pos x="50" y="55"/>
                  </a:cxn>
                  <a:cxn ang="0">
                    <a:pos x="46" y="54"/>
                  </a:cxn>
                  <a:cxn ang="0">
                    <a:pos x="45" y="51"/>
                  </a:cxn>
                  <a:cxn ang="0">
                    <a:pos x="43" y="46"/>
                  </a:cxn>
                  <a:cxn ang="0">
                    <a:pos x="36" y="39"/>
                  </a:cxn>
                  <a:cxn ang="0">
                    <a:pos x="33" y="48"/>
                  </a:cxn>
                  <a:cxn ang="0">
                    <a:pos x="29" y="54"/>
                  </a:cxn>
                  <a:cxn ang="0">
                    <a:pos x="22" y="56"/>
                  </a:cxn>
                  <a:cxn ang="0">
                    <a:pos x="16" y="55"/>
                  </a:cxn>
                  <a:cxn ang="0">
                    <a:pos x="9" y="50"/>
                  </a:cxn>
                  <a:cxn ang="0">
                    <a:pos x="12" y="37"/>
                  </a:cxn>
                  <a:cxn ang="0">
                    <a:pos x="24" y="29"/>
                  </a:cxn>
                  <a:cxn ang="0">
                    <a:pos x="36" y="27"/>
                  </a:cxn>
                </a:cxnLst>
                <a:rect l="0" t="0" r="r" b="b"/>
                <a:pathLst>
                  <a:path w="57" h="59">
                    <a:moveTo>
                      <a:pt x="43" y="23"/>
                    </a:moveTo>
                    <a:lnTo>
                      <a:pt x="43" y="14"/>
                    </a:lnTo>
                    <a:lnTo>
                      <a:pt x="38" y="6"/>
                    </a:lnTo>
                    <a:lnTo>
                      <a:pt x="33" y="2"/>
                    </a:lnTo>
                    <a:lnTo>
                      <a:pt x="22" y="0"/>
                    </a:lnTo>
                    <a:lnTo>
                      <a:pt x="16" y="1"/>
                    </a:lnTo>
                    <a:lnTo>
                      <a:pt x="11" y="4"/>
                    </a:lnTo>
                    <a:lnTo>
                      <a:pt x="7" y="6"/>
                    </a:lnTo>
                    <a:lnTo>
                      <a:pt x="4" y="10"/>
                    </a:lnTo>
                    <a:lnTo>
                      <a:pt x="4" y="18"/>
                    </a:lnTo>
                    <a:lnTo>
                      <a:pt x="7" y="21"/>
                    </a:lnTo>
                    <a:lnTo>
                      <a:pt x="12" y="21"/>
                    </a:lnTo>
                    <a:lnTo>
                      <a:pt x="15" y="16"/>
                    </a:lnTo>
                    <a:lnTo>
                      <a:pt x="13" y="13"/>
                    </a:lnTo>
                    <a:lnTo>
                      <a:pt x="11" y="10"/>
                    </a:lnTo>
                    <a:lnTo>
                      <a:pt x="8" y="10"/>
                    </a:lnTo>
                    <a:lnTo>
                      <a:pt x="11" y="6"/>
                    </a:lnTo>
                    <a:lnTo>
                      <a:pt x="22" y="2"/>
                    </a:lnTo>
                    <a:lnTo>
                      <a:pt x="25" y="2"/>
                    </a:lnTo>
                    <a:lnTo>
                      <a:pt x="28" y="4"/>
                    </a:lnTo>
                    <a:lnTo>
                      <a:pt x="30" y="6"/>
                    </a:lnTo>
                    <a:lnTo>
                      <a:pt x="33" y="10"/>
                    </a:lnTo>
                    <a:lnTo>
                      <a:pt x="34" y="14"/>
                    </a:lnTo>
                    <a:lnTo>
                      <a:pt x="36" y="20"/>
                    </a:lnTo>
                    <a:lnTo>
                      <a:pt x="36" y="25"/>
                    </a:lnTo>
                    <a:lnTo>
                      <a:pt x="19" y="26"/>
                    </a:lnTo>
                    <a:lnTo>
                      <a:pt x="8" y="31"/>
                    </a:lnTo>
                    <a:lnTo>
                      <a:pt x="1" y="38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5" y="55"/>
                    </a:lnTo>
                    <a:lnTo>
                      <a:pt x="8" y="56"/>
                    </a:lnTo>
                    <a:lnTo>
                      <a:pt x="16" y="59"/>
                    </a:lnTo>
                    <a:lnTo>
                      <a:pt x="24" y="59"/>
                    </a:lnTo>
                    <a:lnTo>
                      <a:pt x="29" y="56"/>
                    </a:lnTo>
                    <a:lnTo>
                      <a:pt x="34" y="51"/>
                    </a:lnTo>
                    <a:lnTo>
                      <a:pt x="36" y="47"/>
                    </a:lnTo>
                    <a:lnTo>
                      <a:pt x="37" y="51"/>
                    </a:lnTo>
                    <a:lnTo>
                      <a:pt x="40" y="55"/>
                    </a:lnTo>
                    <a:lnTo>
                      <a:pt x="42" y="58"/>
                    </a:lnTo>
                    <a:lnTo>
                      <a:pt x="49" y="58"/>
                    </a:lnTo>
                    <a:lnTo>
                      <a:pt x="51" y="56"/>
                    </a:lnTo>
                    <a:lnTo>
                      <a:pt x="53" y="55"/>
                    </a:lnTo>
                    <a:lnTo>
                      <a:pt x="55" y="54"/>
                    </a:lnTo>
                    <a:lnTo>
                      <a:pt x="57" y="50"/>
                    </a:lnTo>
                    <a:lnTo>
                      <a:pt x="57" y="39"/>
                    </a:lnTo>
                    <a:lnTo>
                      <a:pt x="54" y="39"/>
                    </a:lnTo>
                    <a:lnTo>
                      <a:pt x="54" y="50"/>
                    </a:lnTo>
                    <a:lnTo>
                      <a:pt x="53" y="52"/>
                    </a:lnTo>
                    <a:lnTo>
                      <a:pt x="50" y="55"/>
                    </a:lnTo>
                    <a:lnTo>
                      <a:pt x="49" y="55"/>
                    </a:lnTo>
                    <a:lnTo>
                      <a:pt x="46" y="54"/>
                    </a:lnTo>
                    <a:lnTo>
                      <a:pt x="45" y="52"/>
                    </a:lnTo>
                    <a:lnTo>
                      <a:pt x="45" y="51"/>
                    </a:lnTo>
                    <a:lnTo>
                      <a:pt x="43" y="48"/>
                    </a:lnTo>
                    <a:lnTo>
                      <a:pt x="43" y="46"/>
                    </a:lnTo>
                    <a:lnTo>
                      <a:pt x="43" y="23"/>
                    </a:lnTo>
                    <a:close/>
                    <a:moveTo>
                      <a:pt x="36" y="39"/>
                    </a:moveTo>
                    <a:lnTo>
                      <a:pt x="36" y="45"/>
                    </a:lnTo>
                    <a:lnTo>
                      <a:pt x="33" y="48"/>
                    </a:lnTo>
                    <a:lnTo>
                      <a:pt x="32" y="51"/>
                    </a:lnTo>
                    <a:lnTo>
                      <a:pt x="29" y="54"/>
                    </a:lnTo>
                    <a:lnTo>
                      <a:pt x="26" y="55"/>
                    </a:lnTo>
                    <a:lnTo>
                      <a:pt x="22" y="56"/>
                    </a:lnTo>
                    <a:lnTo>
                      <a:pt x="21" y="56"/>
                    </a:lnTo>
                    <a:lnTo>
                      <a:pt x="16" y="55"/>
                    </a:lnTo>
                    <a:lnTo>
                      <a:pt x="12" y="54"/>
                    </a:lnTo>
                    <a:lnTo>
                      <a:pt x="9" y="50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7" y="31"/>
                    </a:lnTo>
                    <a:lnTo>
                      <a:pt x="24" y="29"/>
                    </a:lnTo>
                    <a:lnTo>
                      <a:pt x="30" y="27"/>
                    </a:lnTo>
                    <a:lnTo>
                      <a:pt x="36" y="27"/>
                    </a:lnTo>
                    <a:lnTo>
                      <a:pt x="36" y="39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70" name="Freeform 230"/>
              <p:cNvSpPr>
                <a:spLocks/>
              </p:cNvSpPr>
              <p:nvPr/>
            </p:nvSpPr>
            <p:spPr bwMode="auto">
              <a:xfrm>
                <a:off x="4115" y="2896"/>
                <a:ext cx="42" cy="57"/>
              </a:xfrm>
              <a:custGeom>
                <a:avLst/>
                <a:gdLst/>
                <a:ahLst/>
                <a:cxnLst>
                  <a:cxn ang="0">
                    <a:pos x="18" y="26"/>
                  </a:cxn>
                  <a:cxn ang="0">
                    <a:pos x="19" y="17"/>
                  </a:cxn>
                  <a:cxn ang="0">
                    <a:pos x="22" y="9"/>
                  </a:cxn>
                  <a:cxn ang="0">
                    <a:pos x="26" y="4"/>
                  </a:cxn>
                  <a:cxn ang="0">
                    <a:pos x="32" y="3"/>
                  </a:cxn>
                  <a:cxn ang="0">
                    <a:pos x="35" y="3"/>
                  </a:cxn>
                  <a:cxn ang="0">
                    <a:pos x="34" y="3"/>
                  </a:cxn>
                  <a:cxn ang="0">
                    <a:pos x="31" y="5"/>
                  </a:cxn>
                  <a:cxn ang="0">
                    <a:pos x="31" y="11"/>
                  </a:cxn>
                  <a:cxn ang="0">
                    <a:pos x="32" y="12"/>
                  </a:cxn>
                  <a:cxn ang="0">
                    <a:pos x="38" y="12"/>
                  </a:cxn>
                  <a:cxn ang="0">
                    <a:pos x="40" y="11"/>
                  </a:cxn>
                  <a:cxn ang="0">
                    <a:pos x="42" y="9"/>
                  </a:cxn>
                  <a:cxn ang="0">
                    <a:pos x="42" y="8"/>
                  </a:cxn>
                  <a:cxn ang="0">
                    <a:pos x="39" y="3"/>
                  </a:cxn>
                  <a:cxn ang="0">
                    <a:pos x="36" y="0"/>
                  </a:cxn>
                  <a:cxn ang="0">
                    <a:pos x="28" y="0"/>
                  </a:cxn>
                  <a:cxn ang="0">
                    <a:pos x="24" y="3"/>
                  </a:cxn>
                  <a:cxn ang="0">
                    <a:pos x="22" y="5"/>
                  </a:cxn>
                  <a:cxn ang="0">
                    <a:pos x="21" y="8"/>
                  </a:cxn>
                  <a:cxn ang="0">
                    <a:pos x="18" y="11"/>
                  </a:cxn>
                  <a:cxn ang="0">
                    <a:pos x="18" y="13"/>
                  </a:cxn>
                  <a:cxn ang="0">
                    <a:pos x="17" y="15"/>
                  </a:cxn>
                  <a:cxn ang="0">
                    <a:pos x="17" y="0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7" y="5"/>
                  </a:cxn>
                  <a:cxn ang="0">
                    <a:pos x="9" y="7"/>
                  </a:cxn>
                  <a:cxn ang="0">
                    <a:pos x="9" y="9"/>
                  </a:cxn>
                  <a:cxn ang="0">
                    <a:pos x="10" y="12"/>
                  </a:cxn>
                  <a:cxn ang="0">
                    <a:pos x="10" y="47"/>
                  </a:cxn>
                  <a:cxn ang="0">
                    <a:pos x="7" y="53"/>
                  </a:cxn>
                  <a:cxn ang="0">
                    <a:pos x="0" y="53"/>
                  </a:cxn>
                  <a:cxn ang="0">
                    <a:pos x="0" y="57"/>
                  </a:cxn>
                  <a:cxn ang="0">
                    <a:pos x="30" y="57"/>
                  </a:cxn>
                  <a:cxn ang="0">
                    <a:pos x="30" y="53"/>
                  </a:cxn>
                  <a:cxn ang="0">
                    <a:pos x="19" y="53"/>
                  </a:cxn>
                  <a:cxn ang="0">
                    <a:pos x="18" y="51"/>
                  </a:cxn>
                  <a:cxn ang="0">
                    <a:pos x="18" y="47"/>
                  </a:cxn>
                  <a:cxn ang="0">
                    <a:pos x="18" y="26"/>
                  </a:cxn>
                </a:cxnLst>
                <a:rect l="0" t="0" r="r" b="b"/>
                <a:pathLst>
                  <a:path w="42" h="57">
                    <a:moveTo>
                      <a:pt x="18" y="26"/>
                    </a:moveTo>
                    <a:lnTo>
                      <a:pt x="19" y="17"/>
                    </a:lnTo>
                    <a:lnTo>
                      <a:pt x="22" y="9"/>
                    </a:lnTo>
                    <a:lnTo>
                      <a:pt x="26" y="4"/>
                    </a:lnTo>
                    <a:lnTo>
                      <a:pt x="32" y="3"/>
                    </a:lnTo>
                    <a:lnTo>
                      <a:pt x="35" y="3"/>
                    </a:lnTo>
                    <a:lnTo>
                      <a:pt x="34" y="3"/>
                    </a:lnTo>
                    <a:lnTo>
                      <a:pt x="31" y="5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8" y="12"/>
                    </a:lnTo>
                    <a:lnTo>
                      <a:pt x="40" y="11"/>
                    </a:lnTo>
                    <a:lnTo>
                      <a:pt x="42" y="9"/>
                    </a:lnTo>
                    <a:lnTo>
                      <a:pt x="42" y="8"/>
                    </a:lnTo>
                    <a:lnTo>
                      <a:pt x="39" y="3"/>
                    </a:lnTo>
                    <a:lnTo>
                      <a:pt x="36" y="0"/>
                    </a:lnTo>
                    <a:lnTo>
                      <a:pt x="28" y="0"/>
                    </a:lnTo>
                    <a:lnTo>
                      <a:pt x="24" y="3"/>
                    </a:lnTo>
                    <a:lnTo>
                      <a:pt x="22" y="5"/>
                    </a:lnTo>
                    <a:lnTo>
                      <a:pt x="21" y="8"/>
                    </a:lnTo>
                    <a:lnTo>
                      <a:pt x="18" y="11"/>
                    </a:lnTo>
                    <a:lnTo>
                      <a:pt x="18" y="13"/>
                    </a:lnTo>
                    <a:lnTo>
                      <a:pt x="17" y="15"/>
                    </a:lnTo>
                    <a:lnTo>
                      <a:pt x="17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0" y="12"/>
                    </a:lnTo>
                    <a:lnTo>
                      <a:pt x="10" y="47"/>
                    </a:lnTo>
                    <a:lnTo>
                      <a:pt x="7" y="53"/>
                    </a:lnTo>
                    <a:lnTo>
                      <a:pt x="0" y="53"/>
                    </a:lnTo>
                    <a:lnTo>
                      <a:pt x="0" y="57"/>
                    </a:lnTo>
                    <a:lnTo>
                      <a:pt x="30" y="57"/>
                    </a:lnTo>
                    <a:lnTo>
                      <a:pt x="30" y="53"/>
                    </a:lnTo>
                    <a:lnTo>
                      <a:pt x="19" y="53"/>
                    </a:lnTo>
                    <a:lnTo>
                      <a:pt x="18" y="51"/>
                    </a:lnTo>
                    <a:lnTo>
                      <a:pt x="18" y="47"/>
                    </a:lnTo>
                    <a:lnTo>
                      <a:pt x="18" y="2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71" name="Freeform 231"/>
              <p:cNvSpPr>
                <a:spLocks noEditPoints="1"/>
              </p:cNvSpPr>
              <p:nvPr/>
            </p:nvSpPr>
            <p:spPr bwMode="auto">
              <a:xfrm>
                <a:off x="4164" y="2867"/>
                <a:ext cx="27" cy="86"/>
              </a:xfrm>
              <a:custGeom>
                <a:avLst/>
                <a:gdLst/>
                <a:ahLst/>
                <a:cxnLst>
                  <a:cxn ang="0">
                    <a:pos x="19" y="7"/>
                  </a:cxn>
                  <a:cxn ang="0">
                    <a:pos x="17" y="3"/>
                  </a:cxn>
                  <a:cxn ang="0">
                    <a:pos x="12" y="0"/>
                  </a:cxn>
                  <a:cxn ang="0">
                    <a:pos x="7" y="3"/>
                  </a:cxn>
                  <a:cxn ang="0">
                    <a:pos x="6" y="7"/>
                  </a:cxn>
                  <a:cxn ang="0">
                    <a:pos x="7" y="9"/>
                  </a:cxn>
                  <a:cxn ang="0">
                    <a:pos x="10" y="12"/>
                  </a:cxn>
                  <a:cxn ang="0">
                    <a:pos x="15" y="12"/>
                  </a:cxn>
                  <a:cxn ang="0">
                    <a:pos x="16" y="11"/>
                  </a:cxn>
                  <a:cxn ang="0">
                    <a:pos x="17" y="8"/>
                  </a:cxn>
                  <a:cxn ang="0">
                    <a:pos x="19" y="7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7" y="34"/>
                  </a:cxn>
                  <a:cxn ang="0">
                    <a:pos x="10" y="36"/>
                  </a:cxn>
                  <a:cxn ang="0">
                    <a:pos x="10" y="79"/>
                  </a:cxn>
                  <a:cxn ang="0">
                    <a:pos x="7" y="82"/>
                  </a:cxn>
                  <a:cxn ang="0">
                    <a:pos x="0" y="82"/>
                  </a:cxn>
                  <a:cxn ang="0">
                    <a:pos x="0" y="86"/>
                  </a:cxn>
                  <a:cxn ang="0">
                    <a:pos x="27" y="86"/>
                  </a:cxn>
                  <a:cxn ang="0">
                    <a:pos x="27" y="82"/>
                  </a:cxn>
                  <a:cxn ang="0">
                    <a:pos x="20" y="82"/>
                  </a:cxn>
                  <a:cxn ang="0">
                    <a:pos x="19" y="80"/>
                  </a:cxn>
                  <a:cxn ang="0">
                    <a:pos x="19" y="79"/>
                  </a:cxn>
                  <a:cxn ang="0">
                    <a:pos x="17" y="76"/>
                  </a:cxn>
                  <a:cxn ang="0">
                    <a:pos x="17" y="29"/>
                  </a:cxn>
                  <a:cxn ang="0">
                    <a:pos x="0" y="30"/>
                  </a:cxn>
                </a:cxnLst>
                <a:rect l="0" t="0" r="r" b="b"/>
                <a:pathLst>
                  <a:path w="27" h="86">
                    <a:moveTo>
                      <a:pt x="19" y="7"/>
                    </a:moveTo>
                    <a:lnTo>
                      <a:pt x="17" y="3"/>
                    </a:lnTo>
                    <a:lnTo>
                      <a:pt x="12" y="0"/>
                    </a:lnTo>
                    <a:lnTo>
                      <a:pt x="7" y="3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10" y="12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7" y="8"/>
                    </a:lnTo>
                    <a:lnTo>
                      <a:pt x="19" y="7"/>
                    </a:lnTo>
                    <a:close/>
                    <a:moveTo>
                      <a:pt x="0" y="30"/>
                    </a:moveTo>
                    <a:lnTo>
                      <a:pt x="0" y="34"/>
                    </a:lnTo>
                    <a:lnTo>
                      <a:pt x="7" y="34"/>
                    </a:lnTo>
                    <a:lnTo>
                      <a:pt x="10" y="36"/>
                    </a:lnTo>
                    <a:lnTo>
                      <a:pt x="10" y="79"/>
                    </a:lnTo>
                    <a:lnTo>
                      <a:pt x="7" y="82"/>
                    </a:lnTo>
                    <a:lnTo>
                      <a:pt x="0" y="82"/>
                    </a:lnTo>
                    <a:lnTo>
                      <a:pt x="0" y="86"/>
                    </a:lnTo>
                    <a:lnTo>
                      <a:pt x="27" y="86"/>
                    </a:lnTo>
                    <a:lnTo>
                      <a:pt x="27" y="82"/>
                    </a:lnTo>
                    <a:lnTo>
                      <a:pt x="20" y="82"/>
                    </a:lnTo>
                    <a:lnTo>
                      <a:pt x="19" y="80"/>
                    </a:lnTo>
                    <a:lnTo>
                      <a:pt x="19" y="79"/>
                    </a:lnTo>
                    <a:lnTo>
                      <a:pt x="17" y="76"/>
                    </a:lnTo>
                    <a:lnTo>
                      <a:pt x="17" y="29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72" name="Freeform 232"/>
              <p:cNvSpPr>
                <a:spLocks/>
              </p:cNvSpPr>
              <p:nvPr/>
            </p:nvSpPr>
            <p:spPr bwMode="auto">
              <a:xfrm>
                <a:off x="4202" y="2857"/>
                <a:ext cx="49" cy="127"/>
              </a:xfrm>
              <a:custGeom>
                <a:avLst/>
                <a:gdLst/>
                <a:ahLst/>
                <a:cxnLst>
                  <a:cxn ang="0">
                    <a:pos x="48" y="4"/>
                  </a:cxn>
                  <a:cxn ang="0">
                    <a:pos x="49" y="2"/>
                  </a:cxn>
                  <a:cxn ang="0">
                    <a:pos x="49" y="1"/>
                  </a:cxn>
                  <a:cxn ang="0">
                    <a:pos x="48" y="0"/>
                  </a:cxn>
                  <a:cxn ang="0">
                    <a:pos x="45" y="0"/>
                  </a:cxn>
                  <a:cxn ang="0">
                    <a:pos x="45" y="1"/>
                  </a:cxn>
                  <a:cxn ang="0">
                    <a:pos x="44" y="2"/>
                  </a:cxn>
                  <a:cxn ang="0">
                    <a:pos x="0" y="123"/>
                  </a:cxn>
                  <a:cxn ang="0">
                    <a:pos x="0" y="127"/>
                  </a:cxn>
                  <a:cxn ang="0">
                    <a:pos x="3" y="127"/>
                  </a:cxn>
                  <a:cxn ang="0">
                    <a:pos x="4" y="126"/>
                  </a:cxn>
                  <a:cxn ang="0">
                    <a:pos x="4" y="125"/>
                  </a:cxn>
                  <a:cxn ang="0">
                    <a:pos x="48" y="4"/>
                  </a:cxn>
                </a:cxnLst>
                <a:rect l="0" t="0" r="r" b="b"/>
                <a:pathLst>
                  <a:path w="49" h="127">
                    <a:moveTo>
                      <a:pt x="48" y="4"/>
                    </a:moveTo>
                    <a:lnTo>
                      <a:pt x="49" y="2"/>
                    </a:lnTo>
                    <a:lnTo>
                      <a:pt x="49" y="1"/>
                    </a:lnTo>
                    <a:lnTo>
                      <a:pt x="48" y="0"/>
                    </a:lnTo>
                    <a:lnTo>
                      <a:pt x="45" y="0"/>
                    </a:lnTo>
                    <a:lnTo>
                      <a:pt x="45" y="1"/>
                    </a:lnTo>
                    <a:lnTo>
                      <a:pt x="44" y="2"/>
                    </a:lnTo>
                    <a:lnTo>
                      <a:pt x="0" y="123"/>
                    </a:lnTo>
                    <a:lnTo>
                      <a:pt x="0" y="127"/>
                    </a:lnTo>
                    <a:lnTo>
                      <a:pt x="3" y="127"/>
                    </a:lnTo>
                    <a:lnTo>
                      <a:pt x="4" y="126"/>
                    </a:lnTo>
                    <a:lnTo>
                      <a:pt x="4" y="125"/>
                    </a:lnTo>
                    <a:lnTo>
                      <a:pt x="48" y="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73" name="Freeform 233"/>
              <p:cNvSpPr>
                <a:spLocks/>
              </p:cNvSpPr>
              <p:nvPr/>
            </p:nvSpPr>
            <p:spPr bwMode="auto">
              <a:xfrm>
                <a:off x="4264" y="2865"/>
                <a:ext cx="64" cy="88"/>
              </a:xfrm>
              <a:custGeom>
                <a:avLst/>
                <a:gdLst/>
                <a:ahLst/>
                <a:cxnLst>
                  <a:cxn ang="0">
                    <a:pos x="63" y="5"/>
                  </a:cxn>
                  <a:cxn ang="0">
                    <a:pos x="63" y="1"/>
                  </a:cxn>
                  <a:cxn ang="0">
                    <a:pos x="62" y="0"/>
                  </a:cxn>
                  <a:cxn ang="0">
                    <a:pos x="4" y="0"/>
                  </a:cxn>
                  <a:cxn ang="0">
                    <a:pos x="3" y="29"/>
                  </a:cxn>
                  <a:cxn ang="0">
                    <a:pos x="5" y="29"/>
                  </a:cxn>
                  <a:cxn ang="0">
                    <a:pos x="7" y="18"/>
                  </a:cxn>
                  <a:cxn ang="0">
                    <a:pos x="11" y="10"/>
                  </a:cxn>
                  <a:cxn ang="0">
                    <a:pos x="19" y="5"/>
                  </a:cxn>
                  <a:cxn ang="0">
                    <a:pos x="32" y="4"/>
                  </a:cxn>
                  <a:cxn ang="0">
                    <a:pos x="51" y="4"/>
                  </a:cxn>
                  <a:cxn ang="0">
                    <a:pos x="0" y="85"/>
                  </a:cxn>
                  <a:cxn ang="0">
                    <a:pos x="0" y="86"/>
                  </a:cxn>
                  <a:cxn ang="0">
                    <a:pos x="1" y="88"/>
                  </a:cxn>
                  <a:cxn ang="0">
                    <a:pos x="62" y="88"/>
                  </a:cxn>
                  <a:cxn ang="0">
                    <a:pos x="64" y="53"/>
                  </a:cxn>
                  <a:cxn ang="0">
                    <a:pos x="62" y="53"/>
                  </a:cxn>
                  <a:cxn ang="0">
                    <a:pos x="61" y="64"/>
                  </a:cxn>
                  <a:cxn ang="0">
                    <a:pos x="58" y="72"/>
                  </a:cxn>
                  <a:cxn ang="0">
                    <a:pos x="54" y="78"/>
                  </a:cxn>
                  <a:cxn ang="0">
                    <a:pos x="46" y="82"/>
                  </a:cxn>
                  <a:cxn ang="0">
                    <a:pos x="34" y="84"/>
                  </a:cxn>
                  <a:cxn ang="0">
                    <a:pos x="13" y="84"/>
                  </a:cxn>
                  <a:cxn ang="0">
                    <a:pos x="63" y="5"/>
                  </a:cxn>
                </a:cxnLst>
                <a:rect l="0" t="0" r="r" b="b"/>
                <a:pathLst>
                  <a:path w="64" h="88">
                    <a:moveTo>
                      <a:pt x="63" y="5"/>
                    </a:moveTo>
                    <a:lnTo>
                      <a:pt x="63" y="1"/>
                    </a:lnTo>
                    <a:lnTo>
                      <a:pt x="62" y="0"/>
                    </a:lnTo>
                    <a:lnTo>
                      <a:pt x="4" y="0"/>
                    </a:lnTo>
                    <a:lnTo>
                      <a:pt x="3" y="29"/>
                    </a:lnTo>
                    <a:lnTo>
                      <a:pt x="5" y="29"/>
                    </a:lnTo>
                    <a:lnTo>
                      <a:pt x="7" y="18"/>
                    </a:lnTo>
                    <a:lnTo>
                      <a:pt x="11" y="10"/>
                    </a:lnTo>
                    <a:lnTo>
                      <a:pt x="19" y="5"/>
                    </a:lnTo>
                    <a:lnTo>
                      <a:pt x="32" y="4"/>
                    </a:lnTo>
                    <a:lnTo>
                      <a:pt x="51" y="4"/>
                    </a:lnTo>
                    <a:lnTo>
                      <a:pt x="0" y="85"/>
                    </a:lnTo>
                    <a:lnTo>
                      <a:pt x="0" y="86"/>
                    </a:lnTo>
                    <a:lnTo>
                      <a:pt x="1" y="88"/>
                    </a:lnTo>
                    <a:lnTo>
                      <a:pt x="62" y="88"/>
                    </a:lnTo>
                    <a:lnTo>
                      <a:pt x="64" y="53"/>
                    </a:lnTo>
                    <a:lnTo>
                      <a:pt x="62" y="53"/>
                    </a:lnTo>
                    <a:lnTo>
                      <a:pt x="61" y="64"/>
                    </a:lnTo>
                    <a:lnTo>
                      <a:pt x="58" y="72"/>
                    </a:lnTo>
                    <a:lnTo>
                      <a:pt x="54" y="78"/>
                    </a:lnTo>
                    <a:lnTo>
                      <a:pt x="46" y="82"/>
                    </a:lnTo>
                    <a:lnTo>
                      <a:pt x="34" y="84"/>
                    </a:lnTo>
                    <a:lnTo>
                      <a:pt x="13" y="84"/>
                    </a:lnTo>
                    <a:lnTo>
                      <a:pt x="63" y="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74" name="Freeform 234"/>
              <p:cNvSpPr>
                <a:spLocks noEditPoints="1"/>
              </p:cNvSpPr>
              <p:nvPr/>
            </p:nvSpPr>
            <p:spPr bwMode="auto">
              <a:xfrm>
                <a:off x="4339" y="2895"/>
                <a:ext cx="49" cy="59"/>
              </a:xfrm>
              <a:custGeom>
                <a:avLst/>
                <a:gdLst/>
                <a:ahLst/>
                <a:cxnLst>
                  <a:cxn ang="0">
                    <a:pos x="45" y="27"/>
                  </a:cxn>
                  <a:cxn ang="0">
                    <a:pos x="47" y="27"/>
                  </a:cxn>
                  <a:cxn ang="0">
                    <a:pos x="49" y="25"/>
                  </a:cxn>
                  <a:cxn ang="0">
                    <a:pos x="47" y="16"/>
                  </a:cxn>
                  <a:cxn ang="0">
                    <a:pos x="43" y="8"/>
                  </a:cxn>
                  <a:cxn ang="0">
                    <a:pos x="35" y="2"/>
                  </a:cxn>
                  <a:cxn ang="0">
                    <a:pos x="25" y="0"/>
                  </a:cxn>
                  <a:cxn ang="0">
                    <a:pos x="12" y="4"/>
                  </a:cxn>
                  <a:cxn ang="0">
                    <a:pos x="3" y="14"/>
                  </a:cxn>
                  <a:cxn ang="0">
                    <a:pos x="0" y="30"/>
                  </a:cxn>
                  <a:cxn ang="0">
                    <a:pos x="3" y="42"/>
                  </a:cxn>
                  <a:cxn ang="0">
                    <a:pos x="8" y="51"/>
                  </a:cxn>
                  <a:cxn ang="0">
                    <a:pos x="17" y="56"/>
                  </a:cxn>
                  <a:cxn ang="0">
                    <a:pos x="28" y="59"/>
                  </a:cxn>
                  <a:cxn ang="0">
                    <a:pos x="33" y="59"/>
                  </a:cxn>
                  <a:cxn ang="0">
                    <a:pos x="37" y="56"/>
                  </a:cxn>
                  <a:cxn ang="0">
                    <a:pos x="41" y="55"/>
                  </a:cxn>
                  <a:cxn ang="0">
                    <a:pos x="43" y="51"/>
                  </a:cxn>
                  <a:cxn ang="0">
                    <a:pos x="46" y="48"/>
                  </a:cxn>
                  <a:cxn ang="0">
                    <a:pos x="47" y="46"/>
                  </a:cxn>
                  <a:cxn ang="0">
                    <a:pos x="47" y="43"/>
                  </a:cxn>
                  <a:cxn ang="0">
                    <a:pos x="49" y="42"/>
                  </a:cxn>
                  <a:cxn ang="0">
                    <a:pos x="47" y="42"/>
                  </a:cxn>
                  <a:cxn ang="0">
                    <a:pos x="47" y="41"/>
                  </a:cxn>
                  <a:cxn ang="0">
                    <a:pos x="46" y="42"/>
                  </a:cxn>
                  <a:cxn ang="0">
                    <a:pos x="45" y="42"/>
                  </a:cxn>
                  <a:cxn ang="0">
                    <a:pos x="43" y="47"/>
                  </a:cxn>
                  <a:cxn ang="0">
                    <a:pos x="41" y="51"/>
                  </a:cxn>
                  <a:cxn ang="0">
                    <a:pos x="37" y="54"/>
                  </a:cxn>
                  <a:cxn ang="0">
                    <a:pos x="34" y="55"/>
                  </a:cxn>
                  <a:cxn ang="0">
                    <a:pos x="30" y="56"/>
                  </a:cxn>
                  <a:cxn ang="0">
                    <a:pos x="28" y="56"/>
                  </a:cxn>
                  <a:cxn ang="0">
                    <a:pos x="24" y="55"/>
                  </a:cxn>
                  <a:cxn ang="0">
                    <a:pos x="18" y="54"/>
                  </a:cxn>
                  <a:cxn ang="0">
                    <a:pos x="14" y="48"/>
                  </a:cxn>
                  <a:cxn ang="0">
                    <a:pos x="10" y="42"/>
                  </a:cxn>
                  <a:cxn ang="0">
                    <a:pos x="9" y="30"/>
                  </a:cxn>
                  <a:cxn ang="0">
                    <a:pos x="9" y="27"/>
                  </a:cxn>
                  <a:cxn ang="0">
                    <a:pos x="45" y="27"/>
                  </a:cxn>
                  <a:cxn ang="0">
                    <a:pos x="9" y="25"/>
                  </a:cxn>
                  <a:cxn ang="0">
                    <a:pos x="12" y="13"/>
                  </a:cxn>
                  <a:cxn ang="0">
                    <a:pos x="17" y="6"/>
                  </a:cxn>
                  <a:cxn ang="0">
                    <a:pos x="21" y="4"/>
                  </a:cxn>
                  <a:cxn ang="0">
                    <a:pos x="25" y="2"/>
                  </a:cxn>
                  <a:cxn ang="0">
                    <a:pos x="31" y="5"/>
                  </a:cxn>
                  <a:cxn ang="0">
                    <a:pos x="37" y="9"/>
                  </a:cxn>
                  <a:cxn ang="0">
                    <a:pos x="39" y="16"/>
                  </a:cxn>
                  <a:cxn ang="0">
                    <a:pos x="39" y="21"/>
                  </a:cxn>
                  <a:cxn ang="0">
                    <a:pos x="41" y="25"/>
                  </a:cxn>
                  <a:cxn ang="0">
                    <a:pos x="9" y="25"/>
                  </a:cxn>
                </a:cxnLst>
                <a:rect l="0" t="0" r="r" b="b"/>
                <a:pathLst>
                  <a:path w="49" h="59">
                    <a:moveTo>
                      <a:pt x="45" y="27"/>
                    </a:moveTo>
                    <a:lnTo>
                      <a:pt x="47" y="27"/>
                    </a:lnTo>
                    <a:lnTo>
                      <a:pt x="49" y="25"/>
                    </a:lnTo>
                    <a:lnTo>
                      <a:pt x="47" y="16"/>
                    </a:lnTo>
                    <a:lnTo>
                      <a:pt x="43" y="8"/>
                    </a:lnTo>
                    <a:lnTo>
                      <a:pt x="35" y="2"/>
                    </a:lnTo>
                    <a:lnTo>
                      <a:pt x="25" y="0"/>
                    </a:lnTo>
                    <a:lnTo>
                      <a:pt x="12" y="4"/>
                    </a:lnTo>
                    <a:lnTo>
                      <a:pt x="3" y="14"/>
                    </a:lnTo>
                    <a:lnTo>
                      <a:pt x="0" y="30"/>
                    </a:lnTo>
                    <a:lnTo>
                      <a:pt x="3" y="42"/>
                    </a:lnTo>
                    <a:lnTo>
                      <a:pt x="8" y="51"/>
                    </a:lnTo>
                    <a:lnTo>
                      <a:pt x="17" y="56"/>
                    </a:lnTo>
                    <a:lnTo>
                      <a:pt x="28" y="59"/>
                    </a:lnTo>
                    <a:lnTo>
                      <a:pt x="33" y="59"/>
                    </a:lnTo>
                    <a:lnTo>
                      <a:pt x="37" y="56"/>
                    </a:lnTo>
                    <a:lnTo>
                      <a:pt x="41" y="55"/>
                    </a:lnTo>
                    <a:lnTo>
                      <a:pt x="43" y="51"/>
                    </a:lnTo>
                    <a:lnTo>
                      <a:pt x="46" y="48"/>
                    </a:lnTo>
                    <a:lnTo>
                      <a:pt x="47" y="46"/>
                    </a:lnTo>
                    <a:lnTo>
                      <a:pt x="47" y="43"/>
                    </a:lnTo>
                    <a:lnTo>
                      <a:pt x="49" y="42"/>
                    </a:lnTo>
                    <a:lnTo>
                      <a:pt x="47" y="42"/>
                    </a:lnTo>
                    <a:lnTo>
                      <a:pt x="47" y="41"/>
                    </a:lnTo>
                    <a:lnTo>
                      <a:pt x="46" y="42"/>
                    </a:lnTo>
                    <a:lnTo>
                      <a:pt x="45" y="42"/>
                    </a:lnTo>
                    <a:lnTo>
                      <a:pt x="43" y="47"/>
                    </a:lnTo>
                    <a:lnTo>
                      <a:pt x="41" y="51"/>
                    </a:lnTo>
                    <a:lnTo>
                      <a:pt x="37" y="54"/>
                    </a:lnTo>
                    <a:lnTo>
                      <a:pt x="34" y="55"/>
                    </a:lnTo>
                    <a:lnTo>
                      <a:pt x="30" y="56"/>
                    </a:lnTo>
                    <a:lnTo>
                      <a:pt x="28" y="56"/>
                    </a:lnTo>
                    <a:lnTo>
                      <a:pt x="24" y="55"/>
                    </a:lnTo>
                    <a:lnTo>
                      <a:pt x="18" y="54"/>
                    </a:lnTo>
                    <a:lnTo>
                      <a:pt x="14" y="48"/>
                    </a:lnTo>
                    <a:lnTo>
                      <a:pt x="10" y="42"/>
                    </a:lnTo>
                    <a:lnTo>
                      <a:pt x="9" y="30"/>
                    </a:lnTo>
                    <a:lnTo>
                      <a:pt x="9" y="27"/>
                    </a:lnTo>
                    <a:lnTo>
                      <a:pt x="45" y="27"/>
                    </a:lnTo>
                    <a:close/>
                    <a:moveTo>
                      <a:pt x="9" y="25"/>
                    </a:moveTo>
                    <a:lnTo>
                      <a:pt x="12" y="13"/>
                    </a:lnTo>
                    <a:lnTo>
                      <a:pt x="17" y="6"/>
                    </a:lnTo>
                    <a:lnTo>
                      <a:pt x="21" y="4"/>
                    </a:lnTo>
                    <a:lnTo>
                      <a:pt x="25" y="2"/>
                    </a:lnTo>
                    <a:lnTo>
                      <a:pt x="31" y="5"/>
                    </a:lnTo>
                    <a:lnTo>
                      <a:pt x="37" y="9"/>
                    </a:lnTo>
                    <a:lnTo>
                      <a:pt x="39" y="16"/>
                    </a:lnTo>
                    <a:lnTo>
                      <a:pt x="39" y="21"/>
                    </a:lnTo>
                    <a:lnTo>
                      <a:pt x="41" y="25"/>
                    </a:lnTo>
                    <a:lnTo>
                      <a:pt x="9" y="2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75" name="Freeform 235"/>
              <p:cNvSpPr>
                <a:spLocks noEditPoints="1"/>
              </p:cNvSpPr>
              <p:nvPr/>
            </p:nvSpPr>
            <p:spPr bwMode="auto">
              <a:xfrm>
                <a:off x="4394" y="2896"/>
                <a:ext cx="62" cy="82"/>
              </a:xfrm>
              <a:custGeom>
                <a:avLst/>
                <a:gdLst/>
                <a:ahLst/>
                <a:cxnLst>
                  <a:cxn ang="0">
                    <a:pos x="28" y="78"/>
                  </a:cxn>
                  <a:cxn ang="0">
                    <a:pos x="21" y="78"/>
                  </a:cxn>
                  <a:cxn ang="0">
                    <a:pos x="18" y="75"/>
                  </a:cxn>
                  <a:cxn ang="0">
                    <a:pos x="18" y="50"/>
                  </a:cxn>
                  <a:cxn ang="0">
                    <a:pos x="22" y="54"/>
                  </a:cxn>
                  <a:cxn ang="0">
                    <a:pos x="26" y="55"/>
                  </a:cxn>
                  <a:cxn ang="0">
                    <a:pos x="29" y="58"/>
                  </a:cxn>
                  <a:cxn ang="0">
                    <a:pos x="34" y="58"/>
                  </a:cxn>
                  <a:cxn ang="0">
                    <a:pos x="45" y="55"/>
                  </a:cxn>
                  <a:cxn ang="0">
                    <a:pos x="54" y="50"/>
                  </a:cxn>
                  <a:cxn ang="0">
                    <a:pos x="59" y="41"/>
                  </a:cxn>
                  <a:cxn ang="0">
                    <a:pos x="62" y="29"/>
                  </a:cxn>
                  <a:cxn ang="0">
                    <a:pos x="59" y="17"/>
                  </a:cxn>
                  <a:cxn ang="0">
                    <a:pos x="54" y="8"/>
                  </a:cxn>
                  <a:cxn ang="0">
                    <a:pos x="46" y="3"/>
                  </a:cxn>
                  <a:cxn ang="0">
                    <a:pos x="36" y="0"/>
                  </a:cxn>
                  <a:cxn ang="0">
                    <a:pos x="30" y="0"/>
                  </a:cxn>
                  <a:cxn ang="0">
                    <a:pos x="26" y="1"/>
                  </a:cxn>
                  <a:cxn ang="0">
                    <a:pos x="22" y="4"/>
                  </a:cxn>
                  <a:cxn ang="0">
                    <a:pos x="18" y="8"/>
                  </a:cxn>
                  <a:cxn ang="0">
                    <a:pos x="18" y="0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9" y="7"/>
                  </a:cxn>
                  <a:cxn ang="0">
                    <a:pos x="9" y="9"/>
                  </a:cxn>
                  <a:cxn ang="0">
                    <a:pos x="11" y="12"/>
                  </a:cxn>
                  <a:cxn ang="0">
                    <a:pos x="11" y="72"/>
                  </a:cxn>
                  <a:cxn ang="0">
                    <a:pos x="8" y="78"/>
                  </a:cxn>
                  <a:cxn ang="0">
                    <a:pos x="0" y="78"/>
                  </a:cxn>
                  <a:cxn ang="0">
                    <a:pos x="0" y="82"/>
                  </a:cxn>
                  <a:cxn ang="0">
                    <a:pos x="28" y="82"/>
                  </a:cxn>
                  <a:cxn ang="0">
                    <a:pos x="28" y="78"/>
                  </a:cxn>
                  <a:cxn ang="0">
                    <a:pos x="18" y="16"/>
                  </a:cxn>
                  <a:cxn ang="0">
                    <a:pos x="18" y="12"/>
                  </a:cxn>
                  <a:cxn ang="0">
                    <a:pos x="26" y="4"/>
                  </a:cxn>
                  <a:cxn ang="0">
                    <a:pos x="32" y="3"/>
                  </a:cxn>
                  <a:cxn ang="0">
                    <a:pos x="34" y="3"/>
                  </a:cxn>
                  <a:cxn ang="0">
                    <a:pos x="43" y="7"/>
                  </a:cxn>
                  <a:cxn ang="0">
                    <a:pos x="50" y="16"/>
                  </a:cxn>
                  <a:cxn ang="0">
                    <a:pos x="53" y="29"/>
                  </a:cxn>
                  <a:cxn ang="0">
                    <a:pos x="50" y="42"/>
                  </a:cxn>
                  <a:cxn ang="0">
                    <a:pos x="43" y="51"/>
                  </a:cxn>
                  <a:cxn ang="0">
                    <a:pos x="33" y="55"/>
                  </a:cxn>
                  <a:cxn ang="0">
                    <a:pos x="29" y="55"/>
                  </a:cxn>
                  <a:cxn ang="0">
                    <a:pos x="26" y="54"/>
                  </a:cxn>
                  <a:cxn ang="0">
                    <a:pos x="21" y="49"/>
                  </a:cxn>
                  <a:cxn ang="0">
                    <a:pos x="18" y="45"/>
                  </a:cxn>
                  <a:cxn ang="0">
                    <a:pos x="18" y="42"/>
                  </a:cxn>
                  <a:cxn ang="0">
                    <a:pos x="18" y="16"/>
                  </a:cxn>
                </a:cxnLst>
                <a:rect l="0" t="0" r="r" b="b"/>
                <a:pathLst>
                  <a:path w="62" h="82">
                    <a:moveTo>
                      <a:pt x="28" y="78"/>
                    </a:moveTo>
                    <a:lnTo>
                      <a:pt x="21" y="78"/>
                    </a:lnTo>
                    <a:lnTo>
                      <a:pt x="18" y="75"/>
                    </a:lnTo>
                    <a:lnTo>
                      <a:pt x="18" y="50"/>
                    </a:lnTo>
                    <a:lnTo>
                      <a:pt x="22" y="54"/>
                    </a:lnTo>
                    <a:lnTo>
                      <a:pt x="26" y="55"/>
                    </a:lnTo>
                    <a:lnTo>
                      <a:pt x="29" y="58"/>
                    </a:lnTo>
                    <a:lnTo>
                      <a:pt x="34" y="58"/>
                    </a:lnTo>
                    <a:lnTo>
                      <a:pt x="45" y="55"/>
                    </a:lnTo>
                    <a:lnTo>
                      <a:pt x="54" y="50"/>
                    </a:lnTo>
                    <a:lnTo>
                      <a:pt x="59" y="41"/>
                    </a:lnTo>
                    <a:lnTo>
                      <a:pt x="62" y="29"/>
                    </a:lnTo>
                    <a:lnTo>
                      <a:pt x="59" y="17"/>
                    </a:lnTo>
                    <a:lnTo>
                      <a:pt x="54" y="8"/>
                    </a:lnTo>
                    <a:lnTo>
                      <a:pt x="46" y="3"/>
                    </a:lnTo>
                    <a:lnTo>
                      <a:pt x="36" y="0"/>
                    </a:lnTo>
                    <a:lnTo>
                      <a:pt x="30" y="0"/>
                    </a:lnTo>
                    <a:lnTo>
                      <a:pt x="26" y="1"/>
                    </a:lnTo>
                    <a:lnTo>
                      <a:pt x="22" y="4"/>
                    </a:lnTo>
                    <a:lnTo>
                      <a:pt x="18" y="8"/>
                    </a:lnTo>
                    <a:lnTo>
                      <a:pt x="18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11" y="12"/>
                    </a:lnTo>
                    <a:lnTo>
                      <a:pt x="11" y="72"/>
                    </a:lnTo>
                    <a:lnTo>
                      <a:pt x="8" y="78"/>
                    </a:lnTo>
                    <a:lnTo>
                      <a:pt x="0" y="78"/>
                    </a:lnTo>
                    <a:lnTo>
                      <a:pt x="0" y="82"/>
                    </a:lnTo>
                    <a:lnTo>
                      <a:pt x="28" y="82"/>
                    </a:lnTo>
                    <a:lnTo>
                      <a:pt x="28" y="78"/>
                    </a:lnTo>
                    <a:close/>
                    <a:moveTo>
                      <a:pt x="18" y="16"/>
                    </a:moveTo>
                    <a:lnTo>
                      <a:pt x="18" y="12"/>
                    </a:lnTo>
                    <a:lnTo>
                      <a:pt x="26" y="4"/>
                    </a:lnTo>
                    <a:lnTo>
                      <a:pt x="32" y="3"/>
                    </a:lnTo>
                    <a:lnTo>
                      <a:pt x="34" y="3"/>
                    </a:lnTo>
                    <a:lnTo>
                      <a:pt x="43" y="7"/>
                    </a:lnTo>
                    <a:lnTo>
                      <a:pt x="50" y="16"/>
                    </a:lnTo>
                    <a:lnTo>
                      <a:pt x="53" y="29"/>
                    </a:lnTo>
                    <a:lnTo>
                      <a:pt x="50" y="42"/>
                    </a:lnTo>
                    <a:lnTo>
                      <a:pt x="43" y="51"/>
                    </a:lnTo>
                    <a:lnTo>
                      <a:pt x="33" y="55"/>
                    </a:lnTo>
                    <a:lnTo>
                      <a:pt x="29" y="55"/>
                    </a:lnTo>
                    <a:lnTo>
                      <a:pt x="26" y="54"/>
                    </a:lnTo>
                    <a:lnTo>
                      <a:pt x="21" y="49"/>
                    </a:lnTo>
                    <a:lnTo>
                      <a:pt x="18" y="45"/>
                    </a:lnTo>
                    <a:lnTo>
                      <a:pt x="18" y="42"/>
                    </a:lnTo>
                    <a:lnTo>
                      <a:pt x="18" y="1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76" name="Freeform 236"/>
              <p:cNvSpPr>
                <a:spLocks noEditPoints="1"/>
              </p:cNvSpPr>
              <p:nvPr/>
            </p:nvSpPr>
            <p:spPr bwMode="auto">
              <a:xfrm>
                <a:off x="4464" y="2896"/>
                <a:ext cx="61" cy="82"/>
              </a:xfrm>
              <a:custGeom>
                <a:avLst/>
                <a:gdLst/>
                <a:ahLst/>
                <a:cxnLst>
                  <a:cxn ang="0">
                    <a:pos x="29" y="78"/>
                  </a:cxn>
                  <a:cxn ang="0">
                    <a:pos x="21" y="78"/>
                  </a:cxn>
                  <a:cxn ang="0">
                    <a:pos x="18" y="75"/>
                  </a:cxn>
                  <a:cxn ang="0">
                    <a:pos x="18" y="50"/>
                  </a:cxn>
                  <a:cxn ang="0">
                    <a:pos x="22" y="54"/>
                  </a:cxn>
                  <a:cxn ang="0">
                    <a:pos x="26" y="55"/>
                  </a:cxn>
                  <a:cxn ang="0">
                    <a:pos x="30" y="58"/>
                  </a:cxn>
                  <a:cxn ang="0">
                    <a:pos x="34" y="58"/>
                  </a:cxn>
                  <a:cxn ang="0">
                    <a:pos x="44" y="55"/>
                  </a:cxn>
                  <a:cxn ang="0">
                    <a:pos x="53" y="50"/>
                  </a:cxn>
                  <a:cxn ang="0">
                    <a:pos x="60" y="41"/>
                  </a:cxn>
                  <a:cxn ang="0">
                    <a:pos x="61" y="29"/>
                  </a:cxn>
                  <a:cxn ang="0">
                    <a:pos x="60" y="17"/>
                  </a:cxn>
                  <a:cxn ang="0">
                    <a:pos x="53" y="8"/>
                  </a:cxn>
                  <a:cxn ang="0">
                    <a:pos x="46" y="3"/>
                  </a:cxn>
                  <a:cxn ang="0">
                    <a:pos x="35" y="0"/>
                  </a:cxn>
                  <a:cxn ang="0">
                    <a:pos x="30" y="0"/>
                  </a:cxn>
                  <a:cxn ang="0">
                    <a:pos x="26" y="1"/>
                  </a:cxn>
                  <a:cxn ang="0">
                    <a:pos x="21" y="7"/>
                  </a:cxn>
                  <a:cxn ang="0">
                    <a:pos x="18" y="8"/>
                  </a:cxn>
                  <a:cxn ang="0">
                    <a:pos x="18" y="0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9" y="7"/>
                  </a:cxn>
                  <a:cxn ang="0">
                    <a:pos x="10" y="9"/>
                  </a:cxn>
                  <a:cxn ang="0">
                    <a:pos x="10" y="75"/>
                  </a:cxn>
                  <a:cxn ang="0">
                    <a:pos x="9" y="78"/>
                  </a:cxn>
                  <a:cxn ang="0">
                    <a:pos x="0" y="78"/>
                  </a:cxn>
                  <a:cxn ang="0">
                    <a:pos x="0" y="82"/>
                  </a:cxn>
                  <a:cxn ang="0">
                    <a:pos x="29" y="82"/>
                  </a:cxn>
                  <a:cxn ang="0">
                    <a:pos x="29" y="78"/>
                  </a:cxn>
                  <a:cxn ang="0">
                    <a:pos x="18" y="16"/>
                  </a:cxn>
                  <a:cxn ang="0">
                    <a:pos x="18" y="12"/>
                  </a:cxn>
                  <a:cxn ang="0">
                    <a:pos x="23" y="7"/>
                  </a:cxn>
                  <a:cxn ang="0">
                    <a:pos x="27" y="4"/>
                  </a:cxn>
                  <a:cxn ang="0">
                    <a:pos x="31" y="3"/>
                  </a:cxn>
                  <a:cxn ang="0">
                    <a:pos x="35" y="3"/>
                  </a:cxn>
                  <a:cxn ang="0">
                    <a:pos x="43" y="7"/>
                  </a:cxn>
                  <a:cxn ang="0">
                    <a:pos x="50" y="16"/>
                  </a:cxn>
                  <a:cxn ang="0">
                    <a:pos x="52" y="29"/>
                  </a:cxn>
                  <a:cxn ang="0">
                    <a:pos x="50" y="42"/>
                  </a:cxn>
                  <a:cxn ang="0">
                    <a:pos x="43" y="51"/>
                  </a:cxn>
                  <a:cxn ang="0">
                    <a:pos x="34" y="55"/>
                  </a:cxn>
                  <a:cxn ang="0">
                    <a:pos x="30" y="55"/>
                  </a:cxn>
                  <a:cxn ang="0">
                    <a:pos x="26" y="54"/>
                  </a:cxn>
                  <a:cxn ang="0">
                    <a:pos x="21" y="49"/>
                  </a:cxn>
                  <a:cxn ang="0">
                    <a:pos x="19" y="45"/>
                  </a:cxn>
                  <a:cxn ang="0">
                    <a:pos x="18" y="42"/>
                  </a:cxn>
                  <a:cxn ang="0">
                    <a:pos x="18" y="16"/>
                  </a:cxn>
                </a:cxnLst>
                <a:rect l="0" t="0" r="r" b="b"/>
                <a:pathLst>
                  <a:path w="61" h="82">
                    <a:moveTo>
                      <a:pt x="29" y="78"/>
                    </a:moveTo>
                    <a:lnTo>
                      <a:pt x="21" y="78"/>
                    </a:lnTo>
                    <a:lnTo>
                      <a:pt x="18" y="75"/>
                    </a:lnTo>
                    <a:lnTo>
                      <a:pt x="18" y="50"/>
                    </a:lnTo>
                    <a:lnTo>
                      <a:pt x="22" y="54"/>
                    </a:lnTo>
                    <a:lnTo>
                      <a:pt x="26" y="55"/>
                    </a:lnTo>
                    <a:lnTo>
                      <a:pt x="30" y="58"/>
                    </a:lnTo>
                    <a:lnTo>
                      <a:pt x="34" y="58"/>
                    </a:lnTo>
                    <a:lnTo>
                      <a:pt x="44" y="55"/>
                    </a:lnTo>
                    <a:lnTo>
                      <a:pt x="53" y="50"/>
                    </a:lnTo>
                    <a:lnTo>
                      <a:pt x="60" y="41"/>
                    </a:lnTo>
                    <a:lnTo>
                      <a:pt x="61" y="29"/>
                    </a:lnTo>
                    <a:lnTo>
                      <a:pt x="60" y="17"/>
                    </a:lnTo>
                    <a:lnTo>
                      <a:pt x="53" y="8"/>
                    </a:lnTo>
                    <a:lnTo>
                      <a:pt x="46" y="3"/>
                    </a:lnTo>
                    <a:lnTo>
                      <a:pt x="35" y="0"/>
                    </a:lnTo>
                    <a:lnTo>
                      <a:pt x="30" y="0"/>
                    </a:lnTo>
                    <a:lnTo>
                      <a:pt x="26" y="1"/>
                    </a:lnTo>
                    <a:lnTo>
                      <a:pt x="21" y="7"/>
                    </a:lnTo>
                    <a:lnTo>
                      <a:pt x="18" y="8"/>
                    </a:lnTo>
                    <a:lnTo>
                      <a:pt x="18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9" y="7"/>
                    </a:lnTo>
                    <a:lnTo>
                      <a:pt x="10" y="9"/>
                    </a:lnTo>
                    <a:lnTo>
                      <a:pt x="10" y="75"/>
                    </a:lnTo>
                    <a:lnTo>
                      <a:pt x="9" y="78"/>
                    </a:lnTo>
                    <a:lnTo>
                      <a:pt x="0" y="78"/>
                    </a:lnTo>
                    <a:lnTo>
                      <a:pt x="0" y="82"/>
                    </a:lnTo>
                    <a:lnTo>
                      <a:pt x="29" y="82"/>
                    </a:lnTo>
                    <a:lnTo>
                      <a:pt x="29" y="78"/>
                    </a:lnTo>
                    <a:close/>
                    <a:moveTo>
                      <a:pt x="18" y="16"/>
                    </a:moveTo>
                    <a:lnTo>
                      <a:pt x="18" y="12"/>
                    </a:lnTo>
                    <a:lnTo>
                      <a:pt x="23" y="7"/>
                    </a:lnTo>
                    <a:lnTo>
                      <a:pt x="27" y="4"/>
                    </a:lnTo>
                    <a:lnTo>
                      <a:pt x="31" y="3"/>
                    </a:lnTo>
                    <a:lnTo>
                      <a:pt x="35" y="3"/>
                    </a:lnTo>
                    <a:lnTo>
                      <a:pt x="43" y="7"/>
                    </a:lnTo>
                    <a:lnTo>
                      <a:pt x="50" y="16"/>
                    </a:lnTo>
                    <a:lnTo>
                      <a:pt x="52" y="29"/>
                    </a:lnTo>
                    <a:lnTo>
                      <a:pt x="50" y="42"/>
                    </a:lnTo>
                    <a:lnTo>
                      <a:pt x="43" y="51"/>
                    </a:lnTo>
                    <a:lnTo>
                      <a:pt x="34" y="55"/>
                    </a:lnTo>
                    <a:lnTo>
                      <a:pt x="30" y="55"/>
                    </a:lnTo>
                    <a:lnTo>
                      <a:pt x="26" y="54"/>
                    </a:lnTo>
                    <a:lnTo>
                      <a:pt x="21" y="49"/>
                    </a:lnTo>
                    <a:lnTo>
                      <a:pt x="19" y="45"/>
                    </a:lnTo>
                    <a:lnTo>
                      <a:pt x="18" y="42"/>
                    </a:lnTo>
                    <a:lnTo>
                      <a:pt x="18" y="1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77" name="Freeform 237"/>
              <p:cNvSpPr>
                <a:spLocks noEditPoints="1"/>
              </p:cNvSpPr>
              <p:nvPr/>
            </p:nvSpPr>
            <p:spPr bwMode="auto">
              <a:xfrm>
                <a:off x="4538" y="2895"/>
                <a:ext cx="49" cy="59"/>
              </a:xfrm>
              <a:custGeom>
                <a:avLst/>
                <a:gdLst/>
                <a:ahLst/>
                <a:cxnLst>
                  <a:cxn ang="0">
                    <a:pos x="45" y="27"/>
                  </a:cxn>
                  <a:cxn ang="0">
                    <a:pos x="49" y="27"/>
                  </a:cxn>
                  <a:cxn ang="0">
                    <a:pos x="49" y="25"/>
                  </a:cxn>
                  <a:cxn ang="0">
                    <a:pos x="48" y="16"/>
                  </a:cxn>
                  <a:cxn ang="0">
                    <a:pos x="44" y="8"/>
                  </a:cxn>
                  <a:cxn ang="0">
                    <a:pos x="36" y="2"/>
                  </a:cxn>
                  <a:cxn ang="0">
                    <a:pos x="27" y="0"/>
                  </a:cxn>
                  <a:cxn ang="0">
                    <a:pos x="16" y="2"/>
                  </a:cxn>
                  <a:cxn ang="0">
                    <a:pos x="8" y="9"/>
                  </a:cxn>
                  <a:cxn ang="0">
                    <a:pos x="2" y="18"/>
                  </a:cxn>
                  <a:cxn ang="0">
                    <a:pos x="0" y="30"/>
                  </a:cxn>
                  <a:cxn ang="0">
                    <a:pos x="3" y="42"/>
                  </a:cxn>
                  <a:cxn ang="0">
                    <a:pos x="8" y="51"/>
                  </a:cxn>
                  <a:cxn ang="0">
                    <a:pos x="18" y="56"/>
                  </a:cxn>
                  <a:cxn ang="0">
                    <a:pos x="28" y="59"/>
                  </a:cxn>
                  <a:cxn ang="0">
                    <a:pos x="33" y="59"/>
                  </a:cxn>
                  <a:cxn ang="0">
                    <a:pos x="37" y="56"/>
                  </a:cxn>
                  <a:cxn ang="0">
                    <a:pos x="41" y="55"/>
                  </a:cxn>
                  <a:cxn ang="0">
                    <a:pos x="44" y="51"/>
                  </a:cxn>
                  <a:cxn ang="0">
                    <a:pos x="46" y="48"/>
                  </a:cxn>
                  <a:cxn ang="0">
                    <a:pos x="49" y="43"/>
                  </a:cxn>
                  <a:cxn ang="0">
                    <a:pos x="49" y="42"/>
                  </a:cxn>
                  <a:cxn ang="0">
                    <a:pos x="48" y="41"/>
                  </a:cxn>
                  <a:cxn ang="0">
                    <a:pos x="46" y="42"/>
                  </a:cxn>
                  <a:cxn ang="0">
                    <a:pos x="44" y="47"/>
                  </a:cxn>
                  <a:cxn ang="0">
                    <a:pos x="41" y="51"/>
                  </a:cxn>
                  <a:cxn ang="0">
                    <a:pos x="39" y="54"/>
                  </a:cxn>
                  <a:cxn ang="0">
                    <a:pos x="35" y="55"/>
                  </a:cxn>
                  <a:cxn ang="0">
                    <a:pos x="32" y="56"/>
                  </a:cxn>
                  <a:cxn ang="0">
                    <a:pos x="28" y="56"/>
                  </a:cxn>
                  <a:cxn ang="0">
                    <a:pos x="20" y="54"/>
                  </a:cxn>
                  <a:cxn ang="0">
                    <a:pos x="15" y="48"/>
                  </a:cxn>
                  <a:cxn ang="0">
                    <a:pos x="11" y="42"/>
                  </a:cxn>
                  <a:cxn ang="0">
                    <a:pos x="10" y="30"/>
                  </a:cxn>
                  <a:cxn ang="0">
                    <a:pos x="10" y="27"/>
                  </a:cxn>
                  <a:cxn ang="0">
                    <a:pos x="45" y="27"/>
                  </a:cxn>
                  <a:cxn ang="0">
                    <a:pos x="10" y="25"/>
                  </a:cxn>
                  <a:cxn ang="0">
                    <a:pos x="12" y="13"/>
                  </a:cxn>
                  <a:cxn ang="0">
                    <a:pos x="18" y="6"/>
                  </a:cxn>
                  <a:cxn ang="0">
                    <a:pos x="23" y="4"/>
                  </a:cxn>
                  <a:cxn ang="0">
                    <a:pos x="27" y="2"/>
                  </a:cxn>
                  <a:cxn ang="0">
                    <a:pos x="33" y="5"/>
                  </a:cxn>
                  <a:cxn ang="0">
                    <a:pos x="37" y="9"/>
                  </a:cxn>
                  <a:cxn ang="0">
                    <a:pos x="40" y="16"/>
                  </a:cxn>
                  <a:cxn ang="0">
                    <a:pos x="41" y="21"/>
                  </a:cxn>
                  <a:cxn ang="0">
                    <a:pos x="41" y="25"/>
                  </a:cxn>
                  <a:cxn ang="0">
                    <a:pos x="10" y="25"/>
                  </a:cxn>
                </a:cxnLst>
                <a:rect l="0" t="0" r="r" b="b"/>
                <a:pathLst>
                  <a:path w="49" h="59">
                    <a:moveTo>
                      <a:pt x="45" y="27"/>
                    </a:moveTo>
                    <a:lnTo>
                      <a:pt x="49" y="27"/>
                    </a:lnTo>
                    <a:lnTo>
                      <a:pt x="49" y="25"/>
                    </a:lnTo>
                    <a:lnTo>
                      <a:pt x="48" y="16"/>
                    </a:lnTo>
                    <a:lnTo>
                      <a:pt x="44" y="8"/>
                    </a:lnTo>
                    <a:lnTo>
                      <a:pt x="36" y="2"/>
                    </a:lnTo>
                    <a:lnTo>
                      <a:pt x="27" y="0"/>
                    </a:lnTo>
                    <a:lnTo>
                      <a:pt x="16" y="2"/>
                    </a:lnTo>
                    <a:lnTo>
                      <a:pt x="8" y="9"/>
                    </a:lnTo>
                    <a:lnTo>
                      <a:pt x="2" y="18"/>
                    </a:lnTo>
                    <a:lnTo>
                      <a:pt x="0" y="30"/>
                    </a:lnTo>
                    <a:lnTo>
                      <a:pt x="3" y="42"/>
                    </a:lnTo>
                    <a:lnTo>
                      <a:pt x="8" y="51"/>
                    </a:lnTo>
                    <a:lnTo>
                      <a:pt x="18" y="56"/>
                    </a:lnTo>
                    <a:lnTo>
                      <a:pt x="28" y="59"/>
                    </a:lnTo>
                    <a:lnTo>
                      <a:pt x="33" y="59"/>
                    </a:lnTo>
                    <a:lnTo>
                      <a:pt x="37" y="56"/>
                    </a:lnTo>
                    <a:lnTo>
                      <a:pt x="41" y="55"/>
                    </a:lnTo>
                    <a:lnTo>
                      <a:pt x="44" y="51"/>
                    </a:lnTo>
                    <a:lnTo>
                      <a:pt x="46" y="48"/>
                    </a:lnTo>
                    <a:lnTo>
                      <a:pt x="49" y="43"/>
                    </a:lnTo>
                    <a:lnTo>
                      <a:pt x="49" y="42"/>
                    </a:lnTo>
                    <a:lnTo>
                      <a:pt x="48" y="41"/>
                    </a:lnTo>
                    <a:lnTo>
                      <a:pt x="46" y="42"/>
                    </a:lnTo>
                    <a:lnTo>
                      <a:pt x="44" y="47"/>
                    </a:lnTo>
                    <a:lnTo>
                      <a:pt x="41" y="51"/>
                    </a:lnTo>
                    <a:lnTo>
                      <a:pt x="39" y="54"/>
                    </a:lnTo>
                    <a:lnTo>
                      <a:pt x="35" y="55"/>
                    </a:lnTo>
                    <a:lnTo>
                      <a:pt x="32" y="56"/>
                    </a:lnTo>
                    <a:lnTo>
                      <a:pt x="28" y="56"/>
                    </a:lnTo>
                    <a:lnTo>
                      <a:pt x="20" y="54"/>
                    </a:lnTo>
                    <a:lnTo>
                      <a:pt x="15" y="48"/>
                    </a:lnTo>
                    <a:lnTo>
                      <a:pt x="11" y="42"/>
                    </a:lnTo>
                    <a:lnTo>
                      <a:pt x="10" y="30"/>
                    </a:lnTo>
                    <a:lnTo>
                      <a:pt x="10" y="27"/>
                    </a:lnTo>
                    <a:lnTo>
                      <a:pt x="45" y="27"/>
                    </a:lnTo>
                    <a:close/>
                    <a:moveTo>
                      <a:pt x="10" y="25"/>
                    </a:moveTo>
                    <a:lnTo>
                      <a:pt x="12" y="13"/>
                    </a:lnTo>
                    <a:lnTo>
                      <a:pt x="18" y="6"/>
                    </a:lnTo>
                    <a:lnTo>
                      <a:pt x="23" y="4"/>
                    </a:lnTo>
                    <a:lnTo>
                      <a:pt x="27" y="2"/>
                    </a:lnTo>
                    <a:lnTo>
                      <a:pt x="33" y="5"/>
                    </a:lnTo>
                    <a:lnTo>
                      <a:pt x="37" y="9"/>
                    </a:lnTo>
                    <a:lnTo>
                      <a:pt x="40" y="16"/>
                    </a:lnTo>
                    <a:lnTo>
                      <a:pt x="41" y="21"/>
                    </a:lnTo>
                    <a:lnTo>
                      <a:pt x="41" y="25"/>
                    </a:lnTo>
                    <a:lnTo>
                      <a:pt x="10" y="2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78" name="Freeform 238"/>
              <p:cNvSpPr>
                <a:spLocks/>
              </p:cNvSpPr>
              <p:nvPr/>
            </p:nvSpPr>
            <p:spPr bwMode="auto">
              <a:xfrm>
                <a:off x="4595" y="2896"/>
                <a:ext cx="63" cy="57"/>
              </a:xfrm>
              <a:custGeom>
                <a:avLst/>
                <a:gdLst/>
                <a:ahLst/>
                <a:cxnLst>
                  <a:cxn ang="0">
                    <a:pos x="52" y="25"/>
                  </a:cxn>
                  <a:cxn ang="0">
                    <a:pos x="52" y="11"/>
                  </a:cxn>
                  <a:cxn ang="0">
                    <a:pos x="50" y="5"/>
                  </a:cxn>
                  <a:cxn ang="0">
                    <a:pos x="47" y="3"/>
                  </a:cxn>
                  <a:cxn ang="0">
                    <a:pos x="39" y="0"/>
                  </a:cxn>
                  <a:cxn ang="0">
                    <a:pos x="30" y="0"/>
                  </a:cxn>
                  <a:cxn ang="0">
                    <a:pos x="26" y="3"/>
                  </a:cxn>
                  <a:cxn ang="0">
                    <a:pos x="24" y="4"/>
                  </a:cxn>
                  <a:cxn ang="0">
                    <a:pos x="21" y="7"/>
                  </a:cxn>
                  <a:cxn ang="0">
                    <a:pos x="18" y="12"/>
                  </a:cxn>
                  <a:cxn ang="0">
                    <a:pos x="17" y="13"/>
                  </a:cxn>
                  <a:cxn ang="0">
                    <a:pos x="17" y="0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6" y="5"/>
                  </a:cxn>
                  <a:cxn ang="0">
                    <a:pos x="8" y="7"/>
                  </a:cxn>
                  <a:cxn ang="0">
                    <a:pos x="9" y="9"/>
                  </a:cxn>
                  <a:cxn ang="0">
                    <a:pos x="9" y="50"/>
                  </a:cxn>
                  <a:cxn ang="0">
                    <a:pos x="6" y="53"/>
                  </a:cxn>
                  <a:cxn ang="0">
                    <a:pos x="0" y="53"/>
                  </a:cxn>
                  <a:cxn ang="0">
                    <a:pos x="0" y="57"/>
                  </a:cxn>
                  <a:cxn ang="0">
                    <a:pos x="27" y="57"/>
                  </a:cxn>
                  <a:cxn ang="0">
                    <a:pos x="27" y="53"/>
                  </a:cxn>
                  <a:cxn ang="0">
                    <a:pos x="21" y="53"/>
                  </a:cxn>
                  <a:cxn ang="0">
                    <a:pos x="18" y="51"/>
                  </a:cxn>
                  <a:cxn ang="0">
                    <a:pos x="18" y="24"/>
                  </a:cxn>
                  <a:cxn ang="0">
                    <a:pos x="20" y="15"/>
                  </a:cxn>
                  <a:cxn ang="0">
                    <a:pos x="24" y="8"/>
                  </a:cxn>
                  <a:cxn ang="0">
                    <a:pos x="29" y="4"/>
                  </a:cxn>
                  <a:cxn ang="0">
                    <a:pos x="34" y="3"/>
                  </a:cxn>
                  <a:cxn ang="0">
                    <a:pos x="38" y="3"/>
                  </a:cxn>
                  <a:cxn ang="0">
                    <a:pos x="41" y="4"/>
                  </a:cxn>
                  <a:cxn ang="0">
                    <a:pos x="43" y="9"/>
                  </a:cxn>
                  <a:cxn ang="0">
                    <a:pos x="45" y="13"/>
                  </a:cxn>
                  <a:cxn ang="0">
                    <a:pos x="45" y="50"/>
                  </a:cxn>
                  <a:cxn ang="0">
                    <a:pos x="42" y="53"/>
                  </a:cxn>
                  <a:cxn ang="0">
                    <a:pos x="34" y="53"/>
                  </a:cxn>
                  <a:cxn ang="0">
                    <a:pos x="34" y="57"/>
                  </a:cxn>
                  <a:cxn ang="0">
                    <a:pos x="63" y="57"/>
                  </a:cxn>
                  <a:cxn ang="0">
                    <a:pos x="63" y="53"/>
                  </a:cxn>
                  <a:cxn ang="0">
                    <a:pos x="55" y="53"/>
                  </a:cxn>
                  <a:cxn ang="0">
                    <a:pos x="54" y="51"/>
                  </a:cxn>
                  <a:cxn ang="0">
                    <a:pos x="52" y="49"/>
                  </a:cxn>
                  <a:cxn ang="0">
                    <a:pos x="52" y="25"/>
                  </a:cxn>
                </a:cxnLst>
                <a:rect l="0" t="0" r="r" b="b"/>
                <a:pathLst>
                  <a:path w="63" h="57">
                    <a:moveTo>
                      <a:pt x="52" y="25"/>
                    </a:moveTo>
                    <a:lnTo>
                      <a:pt x="52" y="11"/>
                    </a:lnTo>
                    <a:lnTo>
                      <a:pt x="50" y="5"/>
                    </a:lnTo>
                    <a:lnTo>
                      <a:pt x="47" y="3"/>
                    </a:lnTo>
                    <a:lnTo>
                      <a:pt x="39" y="0"/>
                    </a:lnTo>
                    <a:lnTo>
                      <a:pt x="30" y="0"/>
                    </a:lnTo>
                    <a:lnTo>
                      <a:pt x="26" y="3"/>
                    </a:lnTo>
                    <a:lnTo>
                      <a:pt x="24" y="4"/>
                    </a:lnTo>
                    <a:lnTo>
                      <a:pt x="21" y="7"/>
                    </a:lnTo>
                    <a:lnTo>
                      <a:pt x="18" y="12"/>
                    </a:lnTo>
                    <a:lnTo>
                      <a:pt x="17" y="13"/>
                    </a:lnTo>
                    <a:lnTo>
                      <a:pt x="17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6" y="5"/>
                    </a:lnTo>
                    <a:lnTo>
                      <a:pt x="8" y="7"/>
                    </a:lnTo>
                    <a:lnTo>
                      <a:pt x="9" y="9"/>
                    </a:lnTo>
                    <a:lnTo>
                      <a:pt x="9" y="50"/>
                    </a:lnTo>
                    <a:lnTo>
                      <a:pt x="6" y="53"/>
                    </a:lnTo>
                    <a:lnTo>
                      <a:pt x="0" y="53"/>
                    </a:lnTo>
                    <a:lnTo>
                      <a:pt x="0" y="57"/>
                    </a:lnTo>
                    <a:lnTo>
                      <a:pt x="27" y="57"/>
                    </a:lnTo>
                    <a:lnTo>
                      <a:pt x="27" y="53"/>
                    </a:lnTo>
                    <a:lnTo>
                      <a:pt x="21" y="53"/>
                    </a:lnTo>
                    <a:lnTo>
                      <a:pt x="18" y="51"/>
                    </a:lnTo>
                    <a:lnTo>
                      <a:pt x="18" y="24"/>
                    </a:lnTo>
                    <a:lnTo>
                      <a:pt x="20" y="15"/>
                    </a:lnTo>
                    <a:lnTo>
                      <a:pt x="24" y="8"/>
                    </a:lnTo>
                    <a:lnTo>
                      <a:pt x="29" y="4"/>
                    </a:lnTo>
                    <a:lnTo>
                      <a:pt x="34" y="3"/>
                    </a:lnTo>
                    <a:lnTo>
                      <a:pt x="38" y="3"/>
                    </a:lnTo>
                    <a:lnTo>
                      <a:pt x="41" y="4"/>
                    </a:lnTo>
                    <a:lnTo>
                      <a:pt x="43" y="9"/>
                    </a:lnTo>
                    <a:lnTo>
                      <a:pt x="45" y="13"/>
                    </a:lnTo>
                    <a:lnTo>
                      <a:pt x="45" y="50"/>
                    </a:lnTo>
                    <a:lnTo>
                      <a:pt x="42" y="53"/>
                    </a:lnTo>
                    <a:lnTo>
                      <a:pt x="34" y="53"/>
                    </a:lnTo>
                    <a:lnTo>
                      <a:pt x="34" y="57"/>
                    </a:lnTo>
                    <a:lnTo>
                      <a:pt x="63" y="57"/>
                    </a:lnTo>
                    <a:lnTo>
                      <a:pt x="63" y="53"/>
                    </a:lnTo>
                    <a:lnTo>
                      <a:pt x="55" y="53"/>
                    </a:lnTo>
                    <a:lnTo>
                      <a:pt x="54" y="51"/>
                    </a:lnTo>
                    <a:lnTo>
                      <a:pt x="52" y="49"/>
                    </a:lnTo>
                    <a:lnTo>
                      <a:pt x="52" y="2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79" name="Freeform 239"/>
              <p:cNvSpPr>
                <a:spLocks/>
              </p:cNvSpPr>
              <p:nvPr/>
            </p:nvSpPr>
            <p:spPr bwMode="auto">
              <a:xfrm>
                <a:off x="4665" y="2862"/>
                <a:ext cx="39" cy="91"/>
              </a:xfrm>
              <a:custGeom>
                <a:avLst/>
                <a:gdLst/>
                <a:ahLst/>
                <a:cxnLst>
                  <a:cxn ang="0">
                    <a:pos x="18" y="39"/>
                  </a:cxn>
                  <a:cxn ang="0">
                    <a:pos x="32" y="39"/>
                  </a:cxn>
                  <a:cxn ang="0">
                    <a:pos x="32" y="35"/>
                  </a:cxn>
                  <a:cxn ang="0">
                    <a:pos x="17" y="35"/>
                  </a:cxn>
                  <a:cxn ang="0">
                    <a:pos x="17" y="20"/>
                  </a:cxn>
                  <a:cxn ang="0">
                    <a:pos x="18" y="13"/>
                  </a:cxn>
                  <a:cxn ang="0">
                    <a:pos x="19" y="9"/>
                  </a:cxn>
                  <a:cxn ang="0">
                    <a:pos x="22" y="5"/>
                  </a:cxn>
                  <a:cxn ang="0">
                    <a:pos x="26" y="4"/>
                  </a:cxn>
                  <a:cxn ang="0">
                    <a:pos x="28" y="3"/>
                  </a:cxn>
                  <a:cxn ang="0">
                    <a:pos x="31" y="3"/>
                  </a:cxn>
                  <a:cxn ang="0">
                    <a:pos x="32" y="4"/>
                  </a:cxn>
                  <a:cxn ang="0">
                    <a:pos x="30" y="7"/>
                  </a:cxn>
                  <a:cxn ang="0">
                    <a:pos x="30" y="12"/>
                  </a:cxn>
                  <a:cxn ang="0">
                    <a:pos x="31" y="13"/>
                  </a:cxn>
                  <a:cxn ang="0">
                    <a:pos x="36" y="13"/>
                  </a:cxn>
                  <a:cxn ang="0">
                    <a:pos x="39" y="11"/>
                  </a:cxn>
                  <a:cxn ang="0">
                    <a:pos x="39" y="5"/>
                  </a:cxn>
                  <a:cxn ang="0">
                    <a:pos x="36" y="3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21" y="1"/>
                  </a:cxn>
                  <a:cxn ang="0">
                    <a:pos x="17" y="4"/>
                  </a:cxn>
                  <a:cxn ang="0">
                    <a:pos x="14" y="7"/>
                  </a:cxn>
                  <a:cxn ang="0">
                    <a:pos x="11" y="11"/>
                  </a:cxn>
                  <a:cxn ang="0">
                    <a:pos x="10" y="14"/>
                  </a:cxn>
                  <a:cxn ang="0">
                    <a:pos x="10" y="35"/>
                  </a:cxn>
                  <a:cxn ang="0">
                    <a:pos x="0" y="35"/>
                  </a:cxn>
                  <a:cxn ang="0">
                    <a:pos x="0" y="39"/>
                  </a:cxn>
                  <a:cxn ang="0">
                    <a:pos x="10" y="39"/>
                  </a:cxn>
                  <a:cxn ang="0">
                    <a:pos x="10" y="81"/>
                  </a:cxn>
                  <a:cxn ang="0">
                    <a:pos x="7" y="87"/>
                  </a:cxn>
                  <a:cxn ang="0">
                    <a:pos x="0" y="87"/>
                  </a:cxn>
                  <a:cxn ang="0">
                    <a:pos x="0" y="91"/>
                  </a:cxn>
                  <a:cxn ang="0">
                    <a:pos x="30" y="91"/>
                  </a:cxn>
                  <a:cxn ang="0">
                    <a:pos x="30" y="87"/>
                  </a:cxn>
                  <a:cxn ang="0">
                    <a:pos x="19" y="87"/>
                  </a:cxn>
                  <a:cxn ang="0">
                    <a:pos x="18" y="85"/>
                  </a:cxn>
                  <a:cxn ang="0">
                    <a:pos x="18" y="81"/>
                  </a:cxn>
                  <a:cxn ang="0">
                    <a:pos x="18" y="39"/>
                  </a:cxn>
                </a:cxnLst>
                <a:rect l="0" t="0" r="r" b="b"/>
                <a:pathLst>
                  <a:path w="39" h="91">
                    <a:moveTo>
                      <a:pt x="18" y="39"/>
                    </a:moveTo>
                    <a:lnTo>
                      <a:pt x="32" y="39"/>
                    </a:lnTo>
                    <a:lnTo>
                      <a:pt x="32" y="35"/>
                    </a:lnTo>
                    <a:lnTo>
                      <a:pt x="17" y="35"/>
                    </a:lnTo>
                    <a:lnTo>
                      <a:pt x="17" y="20"/>
                    </a:lnTo>
                    <a:lnTo>
                      <a:pt x="18" y="13"/>
                    </a:lnTo>
                    <a:lnTo>
                      <a:pt x="19" y="9"/>
                    </a:lnTo>
                    <a:lnTo>
                      <a:pt x="22" y="5"/>
                    </a:lnTo>
                    <a:lnTo>
                      <a:pt x="26" y="4"/>
                    </a:lnTo>
                    <a:lnTo>
                      <a:pt x="28" y="3"/>
                    </a:lnTo>
                    <a:lnTo>
                      <a:pt x="31" y="3"/>
                    </a:lnTo>
                    <a:lnTo>
                      <a:pt x="32" y="4"/>
                    </a:lnTo>
                    <a:lnTo>
                      <a:pt x="30" y="7"/>
                    </a:lnTo>
                    <a:lnTo>
                      <a:pt x="30" y="12"/>
                    </a:lnTo>
                    <a:lnTo>
                      <a:pt x="31" y="13"/>
                    </a:lnTo>
                    <a:lnTo>
                      <a:pt x="36" y="13"/>
                    </a:lnTo>
                    <a:lnTo>
                      <a:pt x="39" y="11"/>
                    </a:lnTo>
                    <a:lnTo>
                      <a:pt x="39" y="5"/>
                    </a:lnTo>
                    <a:lnTo>
                      <a:pt x="36" y="3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1" y="1"/>
                    </a:lnTo>
                    <a:lnTo>
                      <a:pt x="17" y="4"/>
                    </a:lnTo>
                    <a:lnTo>
                      <a:pt x="14" y="7"/>
                    </a:lnTo>
                    <a:lnTo>
                      <a:pt x="11" y="11"/>
                    </a:lnTo>
                    <a:lnTo>
                      <a:pt x="10" y="14"/>
                    </a:lnTo>
                    <a:lnTo>
                      <a:pt x="10" y="35"/>
                    </a:lnTo>
                    <a:lnTo>
                      <a:pt x="0" y="35"/>
                    </a:lnTo>
                    <a:lnTo>
                      <a:pt x="0" y="39"/>
                    </a:lnTo>
                    <a:lnTo>
                      <a:pt x="10" y="39"/>
                    </a:lnTo>
                    <a:lnTo>
                      <a:pt x="10" y="81"/>
                    </a:lnTo>
                    <a:lnTo>
                      <a:pt x="7" y="87"/>
                    </a:lnTo>
                    <a:lnTo>
                      <a:pt x="0" y="87"/>
                    </a:lnTo>
                    <a:lnTo>
                      <a:pt x="0" y="91"/>
                    </a:lnTo>
                    <a:lnTo>
                      <a:pt x="30" y="91"/>
                    </a:lnTo>
                    <a:lnTo>
                      <a:pt x="30" y="87"/>
                    </a:lnTo>
                    <a:lnTo>
                      <a:pt x="19" y="87"/>
                    </a:lnTo>
                    <a:lnTo>
                      <a:pt x="18" y="85"/>
                    </a:lnTo>
                    <a:lnTo>
                      <a:pt x="18" y="81"/>
                    </a:lnTo>
                    <a:lnTo>
                      <a:pt x="18" y="39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80" name="Freeform 240"/>
              <p:cNvSpPr>
                <a:spLocks noEditPoints="1"/>
              </p:cNvSpPr>
              <p:nvPr/>
            </p:nvSpPr>
            <p:spPr bwMode="auto">
              <a:xfrm>
                <a:off x="4703" y="2895"/>
                <a:ext cx="48" cy="59"/>
              </a:xfrm>
              <a:custGeom>
                <a:avLst/>
                <a:gdLst/>
                <a:ahLst/>
                <a:cxnLst>
                  <a:cxn ang="0">
                    <a:pos x="46" y="27"/>
                  </a:cxn>
                  <a:cxn ang="0">
                    <a:pos x="48" y="27"/>
                  </a:cxn>
                  <a:cxn ang="0">
                    <a:pos x="48" y="25"/>
                  </a:cxn>
                  <a:cxn ang="0">
                    <a:pos x="47" y="16"/>
                  </a:cxn>
                  <a:cxn ang="0">
                    <a:pos x="43" y="8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5" y="2"/>
                  </a:cxn>
                  <a:cxn ang="0">
                    <a:pos x="7" y="9"/>
                  </a:cxn>
                  <a:cxn ang="0">
                    <a:pos x="2" y="18"/>
                  </a:cxn>
                  <a:cxn ang="0">
                    <a:pos x="0" y="30"/>
                  </a:cxn>
                  <a:cxn ang="0">
                    <a:pos x="2" y="42"/>
                  </a:cxn>
                  <a:cxn ang="0">
                    <a:pos x="7" y="51"/>
                  </a:cxn>
                  <a:cxn ang="0">
                    <a:pos x="17" y="56"/>
                  </a:cxn>
                  <a:cxn ang="0">
                    <a:pos x="27" y="59"/>
                  </a:cxn>
                  <a:cxn ang="0">
                    <a:pos x="32" y="59"/>
                  </a:cxn>
                  <a:cxn ang="0">
                    <a:pos x="36" y="56"/>
                  </a:cxn>
                  <a:cxn ang="0">
                    <a:pos x="40" y="55"/>
                  </a:cxn>
                  <a:cxn ang="0">
                    <a:pos x="43" y="51"/>
                  </a:cxn>
                  <a:cxn ang="0">
                    <a:pos x="46" y="48"/>
                  </a:cxn>
                  <a:cxn ang="0">
                    <a:pos x="48" y="43"/>
                  </a:cxn>
                  <a:cxn ang="0">
                    <a:pos x="48" y="42"/>
                  </a:cxn>
                  <a:cxn ang="0">
                    <a:pos x="47" y="41"/>
                  </a:cxn>
                  <a:cxn ang="0">
                    <a:pos x="46" y="42"/>
                  </a:cxn>
                  <a:cxn ang="0">
                    <a:pos x="43" y="47"/>
                  </a:cxn>
                  <a:cxn ang="0">
                    <a:pos x="40" y="51"/>
                  </a:cxn>
                  <a:cxn ang="0">
                    <a:pos x="38" y="54"/>
                  </a:cxn>
                  <a:cxn ang="0">
                    <a:pos x="34" y="55"/>
                  </a:cxn>
                  <a:cxn ang="0">
                    <a:pos x="31" y="56"/>
                  </a:cxn>
                  <a:cxn ang="0">
                    <a:pos x="28" y="56"/>
                  </a:cxn>
                  <a:cxn ang="0">
                    <a:pos x="25" y="55"/>
                  </a:cxn>
                  <a:cxn ang="0">
                    <a:pos x="19" y="54"/>
                  </a:cxn>
                  <a:cxn ang="0">
                    <a:pos x="14" y="48"/>
                  </a:cxn>
                  <a:cxn ang="0">
                    <a:pos x="11" y="42"/>
                  </a:cxn>
                  <a:cxn ang="0">
                    <a:pos x="10" y="30"/>
                  </a:cxn>
                  <a:cxn ang="0">
                    <a:pos x="10" y="27"/>
                  </a:cxn>
                  <a:cxn ang="0">
                    <a:pos x="46" y="27"/>
                  </a:cxn>
                  <a:cxn ang="0">
                    <a:pos x="10" y="25"/>
                  </a:cxn>
                  <a:cxn ang="0">
                    <a:pos x="11" y="16"/>
                  </a:cxn>
                  <a:cxn ang="0">
                    <a:pos x="15" y="9"/>
                  </a:cxn>
                  <a:cxn ang="0">
                    <a:pos x="19" y="5"/>
                  </a:cxn>
                  <a:cxn ang="0">
                    <a:pos x="23" y="4"/>
                  </a:cxn>
                  <a:cxn ang="0">
                    <a:pos x="26" y="2"/>
                  </a:cxn>
                  <a:cxn ang="0">
                    <a:pos x="32" y="5"/>
                  </a:cxn>
                  <a:cxn ang="0">
                    <a:pos x="36" y="9"/>
                  </a:cxn>
                  <a:cxn ang="0">
                    <a:pos x="39" y="16"/>
                  </a:cxn>
                  <a:cxn ang="0">
                    <a:pos x="40" y="21"/>
                  </a:cxn>
                  <a:cxn ang="0">
                    <a:pos x="40" y="25"/>
                  </a:cxn>
                  <a:cxn ang="0">
                    <a:pos x="10" y="25"/>
                  </a:cxn>
                </a:cxnLst>
                <a:rect l="0" t="0" r="r" b="b"/>
                <a:pathLst>
                  <a:path w="48" h="59">
                    <a:moveTo>
                      <a:pt x="46" y="27"/>
                    </a:moveTo>
                    <a:lnTo>
                      <a:pt x="48" y="27"/>
                    </a:lnTo>
                    <a:lnTo>
                      <a:pt x="48" y="25"/>
                    </a:lnTo>
                    <a:lnTo>
                      <a:pt x="47" y="16"/>
                    </a:lnTo>
                    <a:lnTo>
                      <a:pt x="43" y="8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5" y="2"/>
                    </a:lnTo>
                    <a:lnTo>
                      <a:pt x="7" y="9"/>
                    </a:lnTo>
                    <a:lnTo>
                      <a:pt x="2" y="18"/>
                    </a:lnTo>
                    <a:lnTo>
                      <a:pt x="0" y="30"/>
                    </a:lnTo>
                    <a:lnTo>
                      <a:pt x="2" y="42"/>
                    </a:lnTo>
                    <a:lnTo>
                      <a:pt x="7" y="51"/>
                    </a:lnTo>
                    <a:lnTo>
                      <a:pt x="17" y="56"/>
                    </a:lnTo>
                    <a:lnTo>
                      <a:pt x="27" y="59"/>
                    </a:lnTo>
                    <a:lnTo>
                      <a:pt x="32" y="59"/>
                    </a:lnTo>
                    <a:lnTo>
                      <a:pt x="36" y="56"/>
                    </a:lnTo>
                    <a:lnTo>
                      <a:pt x="40" y="55"/>
                    </a:lnTo>
                    <a:lnTo>
                      <a:pt x="43" y="51"/>
                    </a:lnTo>
                    <a:lnTo>
                      <a:pt x="46" y="48"/>
                    </a:lnTo>
                    <a:lnTo>
                      <a:pt x="48" y="43"/>
                    </a:lnTo>
                    <a:lnTo>
                      <a:pt x="48" y="42"/>
                    </a:lnTo>
                    <a:lnTo>
                      <a:pt x="47" y="41"/>
                    </a:lnTo>
                    <a:lnTo>
                      <a:pt x="46" y="42"/>
                    </a:lnTo>
                    <a:lnTo>
                      <a:pt x="43" y="47"/>
                    </a:lnTo>
                    <a:lnTo>
                      <a:pt x="40" y="51"/>
                    </a:lnTo>
                    <a:lnTo>
                      <a:pt x="38" y="54"/>
                    </a:lnTo>
                    <a:lnTo>
                      <a:pt x="34" y="55"/>
                    </a:lnTo>
                    <a:lnTo>
                      <a:pt x="31" y="56"/>
                    </a:lnTo>
                    <a:lnTo>
                      <a:pt x="28" y="56"/>
                    </a:lnTo>
                    <a:lnTo>
                      <a:pt x="25" y="55"/>
                    </a:lnTo>
                    <a:lnTo>
                      <a:pt x="19" y="54"/>
                    </a:lnTo>
                    <a:lnTo>
                      <a:pt x="14" y="48"/>
                    </a:lnTo>
                    <a:lnTo>
                      <a:pt x="11" y="42"/>
                    </a:lnTo>
                    <a:lnTo>
                      <a:pt x="10" y="30"/>
                    </a:lnTo>
                    <a:lnTo>
                      <a:pt x="10" y="27"/>
                    </a:lnTo>
                    <a:lnTo>
                      <a:pt x="46" y="27"/>
                    </a:lnTo>
                    <a:close/>
                    <a:moveTo>
                      <a:pt x="10" y="25"/>
                    </a:moveTo>
                    <a:lnTo>
                      <a:pt x="11" y="16"/>
                    </a:lnTo>
                    <a:lnTo>
                      <a:pt x="15" y="9"/>
                    </a:lnTo>
                    <a:lnTo>
                      <a:pt x="19" y="5"/>
                    </a:lnTo>
                    <a:lnTo>
                      <a:pt x="23" y="4"/>
                    </a:lnTo>
                    <a:lnTo>
                      <a:pt x="26" y="2"/>
                    </a:lnTo>
                    <a:lnTo>
                      <a:pt x="32" y="5"/>
                    </a:lnTo>
                    <a:lnTo>
                      <a:pt x="36" y="9"/>
                    </a:lnTo>
                    <a:lnTo>
                      <a:pt x="39" y="16"/>
                    </a:lnTo>
                    <a:lnTo>
                      <a:pt x="40" y="21"/>
                    </a:lnTo>
                    <a:lnTo>
                      <a:pt x="40" y="25"/>
                    </a:lnTo>
                    <a:lnTo>
                      <a:pt x="10" y="2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81" name="Freeform 241"/>
              <p:cNvSpPr>
                <a:spLocks/>
              </p:cNvSpPr>
              <p:nvPr/>
            </p:nvSpPr>
            <p:spPr bwMode="auto">
              <a:xfrm>
                <a:off x="4759" y="2863"/>
                <a:ext cx="28" cy="90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0" y="2"/>
                  </a:cxn>
                  <a:cxn ang="0">
                    <a:pos x="0" y="6"/>
                  </a:cxn>
                  <a:cxn ang="0">
                    <a:pos x="4" y="6"/>
                  </a:cxn>
                  <a:cxn ang="0">
                    <a:pos x="7" y="7"/>
                  </a:cxn>
                  <a:cxn ang="0">
                    <a:pos x="9" y="7"/>
                  </a:cxn>
                  <a:cxn ang="0">
                    <a:pos x="9" y="84"/>
                  </a:cxn>
                  <a:cxn ang="0">
                    <a:pos x="7" y="86"/>
                  </a:cxn>
                  <a:cxn ang="0">
                    <a:pos x="0" y="86"/>
                  </a:cxn>
                  <a:cxn ang="0">
                    <a:pos x="0" y="90"/>
                  </a:cxn>
                  <a:cxn ang="0">
                    <a:pos x="28" y="90"/>
                  </a:cxn>
                  <a:cxn ang="0">
                    <a:pos x="28" y="86"/>
                  </a:cxn>
                  <a:cxn ang="0">
                    <a:pos x="21" y="86"/>
                  </a:cxn>
                  <a:cxn ang="0">
                    <a:pos x="18" y="84"/>
                  </a:cxn>
                  <a:cxn ang="0">
                    <a:pos x="18" y="80"/>
                  </a:cxn>
                  <a:cxn ang="0">
                    <a:pos x="18" y="0"/>
                  </a:cxn>
                </a:cxnLst>
                <a:rect l="0" t="0" r="r" b="b"/>
                <a:pathLst>
                  <a:path w="28" h="90">
                    <a:moveTo>
                      <a:pt x="18" y="0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9" y="84"/>
                    </a:lnTo>
                    <a:lnTo>
                      <a:pt x="7" y="86"/>
                    </a:lnTo>
                    <a:lnTo>
                      <a:pt x="0" y="86"/>
                    </a:lnTo>
                    <a:lnTo>
                      <a:pt x="0" y="90"/>
                    </a:lnTo>
                    <a:lnTo>
                      <a:pt x="28" y="90"/>
                    </a:lnTo>
                    <a:lnTo>
                      <a:pt x="28" y="86"/>
                    </a:lnTo>
                    <a:lnTo>
                      <a:pt x="21" y="86"/>
                    </a:lnTo>
                    <a:lnTo>
                      <a:pt x="18" y="84"/>
                    </a:lnTo>
                    <a:lnTo>
                      <a:pt x="18" y="8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82" name="Freeform 242"/>
              <p:cNvSpPr>
                <a:spLocks noEditPoints="1"/>
              </p:cNvSpPr>
              <p:nvPr/>
            </p:nvSpPr>
            <p:spPr bwMode="auto">
              <a:xfrm>
                <a:off x="4794" y="2863"/>
                <a:ext cx="62" cy="91"/>
              </a:xfrm>
              <a:custGeom>
                <a:avLst/>
                <a:gdLst/>
                <a:ahLst/>
                <a:cxnLst>
                  <a:cxn ang="0">
                    <a:pos x="35" y="2"/>
                  </a:cxn>
                  <a:cxn ang="0">
                    <a:pos x="35" y="6"/>
                  </a:cxn>
                  <a:cxn ang="0">
                    <a:pos x="39" y="6"/>
                  </a:cxn>
                  <a:cxn ang="0">
                    <a:pos x="41" y="7"/>
                  </a:cxn>
                  <a:cxn ang="0">
                    <a:pos x="42" y="7"/>
                  </a:cxn>
                  <a:cxn ang="0">
                    <a:pos x="44" y="10"/>
                  </a:cxn>
                  <a:cxn ang="0">
                    <a:pos x="44" y="41"/>
                  </a:cxn>
                  <a:cxn ang="0">
                    <a:pos x="39" y="36"/>
                  </a:cxn>
                  <a:cxn ang="0">
                    <a:pos x="33" y="33"/>
                  </a:cxn>
                  <a:cxn ang="0">
                    <a:pos x="28" y="33"/>
                  </a:cxn>
                  <a:cxn ang="0">
                    <a:pos x="18" y="36"/>
                  </a:cxn>
                  <a:cxn ang="0">
                    <a:pos x="8" y="41"/>
                  </a:cxn>
                  <a:cxn ang="0">
                    <a:pos x="3" y="50"/>
                  </a:cxn>
                  <a:cxn ang="0">
                    <a:pos x="0" y="62"/>
                  </a:cxn>
                  <a:cxn ang="0">
                    <a:pos x="3" y="74"/>
                  </a:cxn>
                  <a:cxn ang="0">
                    <a:pos x="8" y="83"/>
                  </a:cxn>
                  <a:cxn ang="0">
                    <a:pos x="16" y="88"/>
                  </a:cxn>
                  <a:cxn ang="0">
                    <a:pos x="27" y="91"/>
                  </a:cxn>
                  <a:cxn ang="0">
                    <a:pos x="32" y="90"/>
                  </a:cxn>
                  <a:cxn ang="0">
                    <a:pos x="36" y="88"/>
                  </a:cxn>
                  <a:cxn ang="0">
                    <a:pos x="40" y="86"/>
                  </a:cxn>
                  <a:cxn ang="0">
                    <a:pos x="42" y="84"/>
                  </a:cxn>
                  <a:cxn ang="0">
                    <a:pos x="44" y="82"/>
                  </a:cxn>
                  <a:cxn ang="0">
                    <a:pos x="44" y="91"/>
                  </a:cxn>
                  <a:cxn ang="0">
                    <a:pos x="62" y="90"/>
                  </a:cxn>
                  <a:cxn ang="0">
                    <a:pos x="62" y="86"/>
                  </a:cxn>
                  <a:cxn ang="0">
                    <a:pos x="54" y="86"/>
                  </a:cxn>
                  <a:cxn ang="0">
                    <a:pos x="53" y="84"/>
                  </a:cxn>
                  <a:cxn ang="0">
                    <a:pos x="52" y="82"/>
                  </a:cxn>
                  <a:cxn ang="0">
                    <a:pos x="52" y="0"/>
                  </a:cxn>
                  <a:cxn ang="0">
                    <a:pos x="35" y="2"/>
                  </a:cxn>
                  <a:cxn ang="0">
                    <a:pos x="44" y="75"/>
                  </a:cxn>
                  <a:cxn ang="0">
                    <a:pos x="44" y="78"/>
                  </a:cxn>
                  <a:cxn ang="0">
                    <a:pos x="42" y="78"/>
                  </a:cxn>
                  <a:cxn ang="0">
                    <a:pos x="42" y="80"/>
                  </a:cxn>
                  <a:cxn ang="0">
                    <a:pos x="40" y="83"/>
                  </a:cxn>
                  <a:cxn ang="0">
                    <a:pos x="32" y="88"/>
                  </a:cxn>
                  <a:cxn ang="0">
                    <a:pos x="24" y="88"/>
                  </a:cxn>
                  <a:cxn ang="0">
                    <a:pos x="20" y="86"/>
                  </a:cxn>
                  <a:cxn ang="0">
                    <a:pos x="15" y="82"/>
                  </a:cxn>
                  <a:cxn ang="0">
                    <a:pos x="11" y="74"/>
                  </a:cxn>
                  <a:cxn ang="0">
                    <a:pos x="10" y="62"/>
                  </a:cxn>
                  <a:cxn ang="0">
                    <a:pos x="10" y="55"/>
                  </a:cxn>
                  <a:cxn ang="0">
                    <a:pos x="11" y="52"/>
                  </a:cxn>
                  <a:cxn ang="0">
                    <a:pos x="12" y="46"/>
                  </a:cxn>
                  <a:cxn ang="0">
                    <a:pos x="20" y="38"/>
                  </a:cxn>
                  <a:cxn ang="0">
                    <a:pos x="24" y="36"/>
                  </a:cxn>
                  <a:cxn ang="0">
                    <a:pos x="32" y="36"/>
                  </a:cxn>
                  <a:cxn ang="0">
                    <a:pos x="36" y="37"/>
                  </a:cxn>
                  <a:cxn ang="0">
                    <a:pos x="44" y="45"/>
                  </a:cxn>
                  <a:cxn ang="0">
                    <a:pos x="44" y="48"/>
                  </a:cxn>
                  <a:cxn ang="0">
                    <a:pos x="44" y="75"/>
                  </a:cxn>
                </a:cxnLst>
                <a:rect l="0" t="0" r="r" b="b"/>
                <a:pathLst>
                  <a:path w="62" h="91">
                    <a:moveTo>
                      <a:pt x="35" y="2"/>
                    </a:moveTo>
                    <a:lnTo>
                      <a:pt x="35" y="6"/>
                    </a:lnTo>
                    <a:lnTo>
                      <a:pt x="39" y="6"/>
                    </a:lnTo>
                    <a:lnTo>
                      <a:pt x="41" y="7"/>
                    </a:lnTo>
                    <a:lnTo>
                      <a:pt x="42" y="7"/>
                    </a:lnTo>
                    <a:lnTo>
                      <a:pt x="44" y="10"/>
                    </a:lnTo>
                    <a:lnTo>
                      <a:pt x="44" y="41"/>
                    </a:lnTo>
                    <a:lnTo>
                      <a:pt x="39" y="36"/>
                    </a:lnTo>
                    <a:lnTo>
                      <a:pt x="33" y="33"/>
                    </a:lnTo>
                    <a:lnTo>
                      <a:pt x="28" y="33"/>
                    </a:lnTo>
                    <a:lnTo>
                      <a:pt x="18" y="36"/>
                    </a:lnTo>
                    <a:lnTo>
                      <a:pt x="8" y="41"/>
                    </a:lnTo>
                    <a:lnTo>
                      <a:pt x="3" y="50"/>
                    </a:lnTo>
                    <a:lnTo>
                      <a:pt x="0" y="62"/>
                    </a:lnTo>
                    <a:lnTo>
                      <a:pt x="3" y="74"/>
                    </a:lnTo>
                    <a:lnTo>
                      <a:pt x="8" y="83"/>
                    </a:lnTo>
                    <a:lnTo>
                      <a:pt x="16" y="88"/>
                    </a:lnTo>
                    <a:lnTo>
                      <a:pt x="27" y="91"/>
                    </a:lnTo>
                    <a:lnTo>
                      <a:pt x="32" y="90"/>
                    </a:lnTo>
                    <a:lnTo>
                      <a:pt x="36" y="88"/>
                    </a:lnTo>
                    <a:lnTo>
                      <a:pt x="40" y="86"/>
                    </a:lnTo>
                    <a:lnTo>
                      <a:pt x="42" y="84"/>
                    </a:lnTo>
                    <a:lnTo>
                      <a:pt x="44" y="82"/>
                    </a:lnTo>
                    <a:lnTo>
                      <a:pt x="44" y="91"/>
                    </a:lnTo>
                    <a:lnTo>
                      <a:pt x="62" y="90"/>
                    </a:lnTo>
                    <a:lnTo>
                      <a:pt x="62" y="86"/>
                    </a:lnTo>
                    <a:lnTo>
                      <a:pt x="54" y="86"/>
                    </a:lnTo>
                    <a:lnTo>
                      <a:pt x="53" y="84"/>
                    </a:lnTo>
                    <a:lnTo>
                      <a:pt x="52" y="82"/>
                    </a:lnTo>
                    <a:lnTo>
                      <a:pt x="52" y="0"/>
                    </a:lnTo>
                    <a:lnTo>
                      <a:pt x="35" y="2"/>
                    </a:lnTo>
                    <a:close/>
                    <a:moveTo>
                      <a:pt x="44" y="75"/>
                    </a:moveTo>
                    <a:lnTo>
                      <a:pt x="44" y="78"/>
                    </a:lnTo>
                    <a:lnTo>
                      <a:pt x="42" y="78"/>
                    </a:lnTo>
                    <a:lnTo>
                      <a:pt x="42" y="80"/>
                    </a:lnTo>
                    <a:lnTo>
                      <a:pt x="40" y="83"/>
                    </a:lnTo>
                    <a:lnTo>
                      <a:pt x="32" y="88"/>
                    </a:lnTo>
                    <a:lnTo>
                      <a:pt x="24" y="88"/>
                    </a:lnTo>
                    <a:lnTo>
                      <a:pt x="20" y="86"/>
                    </a:lnTo>
                    <a:lnTo>
                      <a:pt x="15" y="82"/>
                    </a:lnTo>
                    <a:lnTo>
                      <a:pt x="11" y="74"/>
                    </a:lnTo>
                    <a:lnTo>
                      <a:pt x="10" y="62"/>
                    </a:lnTo>
                    <a:lnTo>
                      <a:pt x="10" y="55"/>
                    </a:lnTo>
                    <a:lnTo>
                      <a:pt x="11" y="52"/>
                    </a:lnTo>
                    <a:lnTo>
                      <a:pt x="12" y="46"/>
                    </a:lnTo>
                    <a:lnTo>
                      <a:pt x="20" y="38"/>
                    </a:lnTo>
                    <a:lnTo>
                      <a:pt x="24" y="36"/>
                    </a:lnTo>
                    <a:lnTo>
                      <a:pt x="32" y="36"/>
                    </a:lnTo>
                    <a:lnTo>
                      <a:pt x="36" y="37"/>
                    </a:lnTo>
                    <a:lnTo>
                      <a:pt x="44" y="45"/>
                    </a:lnTo>
                    <a:lnTo>
                      <a:pt x="44" y="48"/>
                    </a:lnTo>
                    <a:lnTo>
                      <a:pt x="44" y="7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83" name="Freeform 243"/>
              <p:cNvSpPr>
                <a:spLocks/>
              </p:cNvSpPr>
              <p:nvPr/>
            </p:nvSpPr>
            <p:spPr bwMode="auto">
              <a:xfrm>
                <a:off x="4871" y="2941"/>
                <a:ext cx="13" cy="12"/>
              </a:xfrm>
              <a:custGeom>
                <a:avLst/>
                <a:gdLst/>
                <a:ahLst/>
                <a:cxnLst>
                  <a:cxn ang="0">
                    <a:pos x="13" y="5"/>
                  </a:cxn>
                  <a:cxn ang="0">
                    <a:pos x="11" y="2"/>
                  </a:cxn>
                  <a:cxn ang="0">
                    <a:pos x="9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5"/>
                  </a:cxn>
                  <a:cxn ang="0">
                    <a:pos x="2" y="10"/>
                  </a:cxn>
                  <a:cxn ang="0">
                    <a:pos x="4" y="12"/>
                  </a:cxn>
                  <a:cxn ang="0">
                    <a:pos x="6" y="12"/>
                  </a:cxn>
                  <a:cxn ang="0">
                    <a:pos x="11" y="9"/>
                  </a:cxn>
                  <a:cxn ang="0">
                    <a:pos x="13" y="5"/>
                  </a:cxn>
                </a:cxnLst>
                <a:rect l="0" t="0" r="r" b="b"/>
                <a:pathLst>
                  <a:path w="13" h="12">
                    <a:moveTo>
                      <a:pt x="13" y="5"/>
                    </a:moveTo>
                    <a:lnTo>
                      <a:pt x="11" y="2"/>
                    </a:lnTo>
                    <a:lnTo>
                      <a:pt x="9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2" y="10"/>
                    </a:lnTo>
                    <a:lnTo>
                      <a:pt x="4" y="12"/>
                    </a:lnTo>
                    <a:lnTo>
                      <a:pt x="6" y="12"/>
                    </a:lnTo>
                    <a:lnTo>
                      <a:pt x="11" y="9"/>
                    </a:lnTo>
                    <a:lnTo>
                      <a:pt x="13" y="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84" name="Rectangle 244"/>
              <p:cNvSpPr>
                <a:spLocks noChangeArrowheads="1"/>
              </p:cNvSpPr>
              <p:nvPr/>
            </p:nvSpPr>
            <p:spPr bwMode="auto">
              <a:xfrm>
                <a:off x="5040" y="2837"/>
                <a:ext cx="5" cy="156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85" name="Rectangle 245"/>
              <p:cNvSpPr>
                <a:spLocks noChangeArrowheads="1"/>
              </p:cNvSpPr>
              <p:nvPr/>
            </p:nvSpPr>
            <p:spPr bwMode="auto">
              <a:xfrm>
                <a:off x="719" y="2999"/>
                <a:ext cx="5" cy="156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86" name="Freeform 246"/>
              <p:cNvSpPr>
                <a:spLocks noEditPoints="1"/>
              </p:cNvSpPr>
              <p:nvPr/>
            </p:nvSpPr>
            <p:spPr bwMode="auto">
              <a:xfrm>
                <a:off x="787" y="3024"/>
                <a:ext cx="52" cy="88"/>
              </a:xfrm>
              <a:custGeom>
                <a:avLst/>
                <a:gdLst/>
                <a:ahLst/>
                <a:cxnLst>
                  <a:cxn ang="0">
                    <a:pos x="37" y="36"/>
                  </a:cxn>
                  <a:cxn ang="0">
                    <a:pos x="43" y="31"/>
                  </a:cxn>
                  <a:cxn ang="0">
                    <a:pos x="49" y="18"/>
                  </a:cxn>
                  <a:cxn ang="0">
                    <a:pos x="37" y="2"/>
                  </a:cxn>
                  <a:cxn ang="0">
                    <a:pos x="14" y="2"/>
                  </a:cxn>
                  <a:cxn ang="0">
                    <a:pos x="4" y="21"/>
                  </a:cxn>
                  <a:cxn ang="0">
                    <a:pos x="5" y="30"/>
                  </a:cxn>
                  <a:cxn ang="0">
                    <a:pos x="10" y="36"/>
                  </a:cxn>
                  <a:cxn ang="0">
                    <a:pos x="18" y="42"/>
                  </a:cxn>
                  <a:cxn ang="0">
                    <a:pos x="3" y="56"/>
                  </a:cxn>
                  <a:cxn ang="0">
                    <a:pos x="3" y="74"/>
                  </a:cxn>
                  <a:cxn ang="0">
                    <a:pos x="17" y="86"/>
                  </a:cxn>
                  <a:cxn ang="0">
                    <a:pos x="39" y="85"/>
                  </a:cxn>
                  <a:cxn ang="0">
                    <a:pos x="52" y="64"/>
                  </a:cxn>
                  <a:cxn ang="0">
                    <a:pos x="46" y="48"/>
                  </a:cxn>
                  <a:cxn ang="0">
                    <a:pos x="33" y="39"/>
                  </a:cxn>
                  <a:cxn ang="0">
                    <a:pos x="10" y="22"/>
                  </a:cxn>
                  <a:cxn ang="0">
                    <a:pos x="9" y="13"/>
                  </a:cxn>
                  <a:cxn ang="0">
                    <a:pos x="14" y="6"/>
                  </a:cxn>
                  <a:cxn ang="0">
                    <a:pos x="37" y="5"/>
                  </a:cxn>
                  <a:cxn ang="0">
                    <a:pos x="42" y="13"/>
                  </a:cxn>
                  <a:cxn ang="0">
                    <a:pos x="43" y="23"/>
                  </a:cxn>
                  <a:cxn ang="0">
                    <a:pos x="30" y="36"/>
                  </a:cxn>
                  <a:cxn ang="0">
                    <a:pos x="21" y="43"/>
                  </a:cxn>
                  <a:cxn ang="0">
                    <a:pos x="28" y="47"/>
                  </a:cxn>
                  <a:cxn ang="0">
                    <a:pos x="34" y="52"/>
                  </a:cxn>
                  <a:cxn ang="0">
                    <a:pos x="45" y="60"/>
                  </a:cxn>
                  <a:cxn ang="0">
                    <a:pos x="46" y="72"/>
                  </a:cxn>
                  <a:cxn ang="0">
                    <a:pos x="35" y="82"/>
                  </a:cxn>
                  <a:cxn ang="0">
                    <a:pos x="21" y="84"/>
                  </a:cxn>
                  <a:cxn ang="0">
                    <a:pos x="12" y="78"/>
                  </a:cxn>
                  <a:cxn ang="0">
                    <a:pos x="7" y="65"/>
                  </a:cxn>
                  <a:cxn ang="0">
                    <a:pos x="14" y="48"/>
                  </a:cxn>
                </a:cxnLst>
                <a:rect l="0" t="0" r="r" b="b"/>
                <a:pathLst>
                  <a:path w="52" h="88">
                    <a:moveTo>
                      <a:pt x="33" y="39"/>
                    </a:moveTo>
                    <a:lnTo>
                      <a:pt x="37" y="36"/>
                    </a:lnTo>
                    <a:lnTo>
                      <a:pt x="39" y="34"/>
                    </a:lnTo>
                    <a:lnTo>
                      <a:pt x="43" y="31"/>
                    </a:lnTo>
                    <a:lnTo>
                      <a:pt x="49" y="23"/>
                    </a:lnTo>
                    <a:lnTo>
                      <a:pt x="49" y="18"/>
                    </a:lnTo>
                    <a:lnTo>
                      <a:pt x="46" y="9"/>
                    </a:lnTo>
                    <a:lnTo>
                      <a:pt x="37" y="2"/>
                    </a:lnTo>
                    <a:lnTo>
                      <a:pt x="26" y="0"/>
                    </a:lnTo>
                    <a:lnTo>
                      <a:pt x="14" y="2"/>
                    </a:lnTo>
                    <a:lnTo>
                      <a:pt x="7" y="10"/>
                    </a:lnTo>
                    <a:lnTo>
                      <a:pt x="4" y="21"/>
                    </a:lnTo>
                    <a:lnTo>
                      <a:pt x="4" y="25"/>
                    </a:lnTo>
                    <a:lnTo>
                      <a:pt x="5" y="30"/>
                    </a:lnTo>
                    <a:lnTo>
                      <a:pt x="8" y="34"/>
                    </a:lnTo>
                    <a:lnTo>
                      <a:pt x="10" y="36"/>
                    </a:lnTo>
                    <a:lnTo>
                      <a:pt x="16" y="39"/>
                    </a:lnTo>
                    <a:lnTo>
                      <a:pt x="18" y="42"/>
                    </a:lnTo>
                    <a:lnTo>
                      <a:pt x="8" y="48"/>
                    </a:lnTo>
                    <a:lnTo>
                      <a:pt x="3" y="56"/>
                    </a:lnTo>
                    <a:lnTo>
                      <a:pt x="0" y="65"/>
                    </a:lnTo>
                    <a:lnTo>
                      <a:pt x="3" y="74"/>
                    </a:lnTo>
                    <a:lnTo>
                      <a:pt x="8" y="82"/>
                    </a:lnTo>
                    <a:lnTo>
                      <a:pt x="17" y="86"/>
                    </a:lnTo>
                    <a:lnTo>
                      <a:pt x="26" y="88"/>
                    </a:lnTo>
                    <a:lnTo>
                      <a:pt x="39" y="85"/>
                    </a:lnTo>
                    <a:lnTo>
                      <a:pt x="49" y="76"/>
                    </a:lnTo>
                    <a:lnTo>
                      <a:pt x="52" y="64"/>
                    </a:lnTo>
                    <a:lnTo>
                      <a:pt x="51" y="55"/>
                    </a:lnTo>
                    <a:lnTo>
                      <a:pt x="46" y="48"/>
                    </a:lnTo>
                    <a:lnTo>
                      <a:pt x="41" y="43"/>
                    </a:lnTo>
                    <a:lnTo>
                      <a:pt x="33" y="39"/>
                    </a:lnTo>
                    <a:close/>
                    <a:moveTo>
                      <a:pt x="16" y="27"/>
                    </a:moveTo>
                    <a:lnTo>
                      <a:pt x="10" y="22"/>
                    </a:lnTo>
                    <a:lnTo>
                      <a:pt x="9" y="19"/>
                    </a:lnTo>
                    <a:lnTo>
                      <a:pt x="9" y="13"/>
                    </a:lnTo>
                    <a:lnTo>
                      <a:pt x="12" y="9"/>
                    </a:lnTo>
                    <a:lnTo>
                      <a:pt x="14" y="6"/>
                    </a:lnTo>
                    <a:lnTo>
                      <a:pt x="26" y="2"/>
                    </a:lnTo>
                    <a:lnTo>
                      <a:pt x="37" y="5"/>
                    </a:lnTo>
                    <a:lnTo>
                      <a:pt x="41" y="9"/>
                    </a:lnTo>
                    <a:lnTo>
                      <a:pt x="42" y="13"/>
                    </a:lnTo>
                    <a:lnTo>
                      <a:pt x="43" y="18"/>
                    </a:lnTo>
                    <a:lnTo>
                      <a:pt x="43" y="23"/>
                    </a:lnTo>
                    <a:lnTo>
                      <a:pt x="38" y="31"/>
                    </a:lnTo>
                    <a:lnTo>
                      <a:pt x="30" y="36"/>
                    </a:lnTo>
                    <a:lnTo>
                      <a:pt x="16" y="27"/>
                    </a:lnTo>
                    <a:close/>
                    <a:moveTo>
                      <a:pt x="21" y="43"/>
                    </a:moveTo>
                    <a:lnTo>
                      <a:pt x="24" y="46"/>
                    </a:lnTo>
                    <a:lnTo>
                      <a:pt x="28" y="47"/>
                    </a:lnTo>
                    <a:lnTo>
                      <a:pt x="31" y="49"/>
                    </a:lnTo>
                    <a:lnTo>
                      <a:pt x="34" y="52"/>
                    </a:lnTo>
                    <a:lnTo>
                      <a:pt x="39" y="55"/>
                    </a:lnTo>
                    <a:lnTo>
                      <a:pt x="45" y="60"/>
                    </a:lnTo>
                    <a:lnTo>
                      <a:pt x="46" y="64"/>
                    </a:lnTo>
                    <a:lnTo>
                      <a:pt x="46" y="72"/>
                    </a:lnTo>
                    <a:lnTo>
                      <a:pt x="41" y="80"/>
                    </a:lnTo>
                    <a:lnTo>
                      <a:pt x="35" y="82"/>
                    </a:lnTo>
                    <a:lnTo>
                      <a:pt x="31" y="84"/>
                    </a:lnTo>
                    <a:lnTo>
                      <a:pt x="21" y="84"/>
                    </a:lnTo>
                    <a:lnTo>
                      <a:pt x="16" y="81"/>
                    </a:lnTo>
                    <a:lnTo>
                      <a:pt x="12" y="78"/>
                    </a:lnTo>
                    <a:lnTo>
                      <a:pt x="7" y="70"/>
                    </a:lnTo>
                    <a:lnTo>
                      <a:pt x="7" y="65"/>
                    </a:lnTo>
                    <a:lnTo>
                      <a:pt x="8" y="56"/>
                    </a:lnTo>
                    <a:lnTo>
                      <a:pt x="14" y="48"/>
                    </a:lnTo>
                    <a:lnTo>
                      <a:pt x="21" y="43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87" name="Freeform 247"/>
              <p:cNvSpPr>
                <a:spLocks/>
              </p:cNvSpPr>
              <p:nvPr/>
            </p:nvSpPr>
            <p:spPr bwMode="auto">
              <a:xfrm>
                <a:off x="855" y="3097"/>
                <a:ext cx="13" cy="12"/>
              </a:xfrm>
              <a:custGeom>
                <a:avLst/>
                <a:gdLst/>
                <a:ahLst/>
                <a:cxnLst>
                  <a:cxn ang="0">
                    <a:pos x="13" y="5"/>
                  </a:cxn>
                  <a:cxn ang="0">
                    <a:pos x="11" y="0"/>
                  </a:cxn>
                  <a:cxn ang="0">
                    <a:pos x="4" y="0"/>
                  </a:cxn>
                  <a:cxn ang="0">
                    <a:pos x="2" y="3"/>
                  </a:cxn>
                  <a:cxn ang="0">
                    <a:pos x="0" y="5"/>
                  </a:cxn>
                  <a:cxn ang="0">
                    <a:pos x="3" y="11"/>
                  </a:cxn>
                  <a:cxn ang="0">
                    <a:pos x="4" y="12"/>
                  </a:cxn>
                  <a:cxn ang="0">
                    <a:pos x="7" y="12"/>
                  </a:cxn>
                  <a:cxn ang="0">
                    <a:pos x="11" y="11"/>
                  </a:cxn>
                  <a:cxn ang="0">
                    <a:pos x="12" y="9"/>
                  </a:cxn>
                  <a:cxn ang="0">
                    <a:pos x="13" y="5"/>
                  </a:cxn>
                </a:cxnLst>
                <a:rect l="0" t="0" r="r" b="b"/>
                <a:pathLst>
                  <a:path w="13" h="12">
                    <a:moveTo>
                      <a:pt x="13" y="5"/>
                    </a:moveTo>
                    <a:lnTo>
                      <a:pt x="11" y="0"/>
                    </a:lnTo>
                    <a:lnTo>
                      <a:pt x="4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7" y="12"/>
                    </a:lnTo>
                    <a:lnTo>
                      <a:pt x="11" y="11"/>
                    </a:lnTo>
                    <a:lnTo>
                      <a:pt x="12" y="9"/>
                    </a:lnTo>
                    <a:lnTo>
                      <a:pt x="13" y="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88" name="Freeform 248"/>
              <p:cNvSpPr>
                <a:spLocks noEditPoints="1"/>
              </p:cNvSpPr>
              <p:nvPr/>
            </p:nvSpPr>
            <p:spPr bwMode="auto">
              <a:xfrm>
                <a:off x="931" y="3052"/>
                <a:ext cx="66" cy="82"/>
              </a:xfrm>
              <a:custGeom>
                <a:avLst/>
                <a:gdLst/>
                <a:ahLst/>
                <a:cxnLst>
                  <a:cxn ang="0">
                    <a:pos x="10" y="75"/>
                  </a:cxn>
                  <a:cxn ang="0">
                    <a:pos x="2" y="78"/>
                  </a:cxn>
                  <a:cxn ang="0">
                    <a:pos x="0" y="82"/>
                  </a:cxn>
                  <a:cxn ang="0">
                    <a:pos x="27" y="81"/>
                  </a:cxn>
                  <a:cxn ang="0">
                    <a:pos x="19" y="78"/>
                  </a:cxn>
                  <a:cxn ang="0">
                    <a:pos x="19" y="71"/>
                  </a:cxn>
                  <a:cxn ang="0">
                    <a:pos x="23" y="54"/>
                  </a:cxn>
                  <a:cxn ang="0">
                    <a:pos x="27" y="54"/>
                  </a:cxn>
                  <a:cxn ang="0">
                    <a:pos x="32" y="58"/>
                  </a:cxn>
                  <a:cxn ang="0">
                    <a:pos x="46" y="56"/>
                  </a:cxn>
                  <a:cxn ang="0">
                    <a:pos x="63" y="35"/>
                  </a:cxn>
                  <a:cxn ang="0">
                    <a:pos x="66" y="15"/>
                  </a:cxn>
                  <a:cxn ang="0">
                    <a:pos x="61" y="6"/>
                  </a:cxn>
                  <a:cxn ang="0">
                    <a:pos x="54" y="0"/>
                  </a:cxn>
                  <a:cxn ang="0">
                    <a:pos x="41" y="3"/>
                  </a:cxn>
                  <a:cxn ang="0">
                    <a:pos x="33" y="10"/>
                  </a:cxn>
                  <a:cxn ang="0">
                    <a:pos x="29" y="3"/>
                  </a:cxn>
                  <a:cxn ang="0">
                    <a:pos x="19" y="0"/>
                  </a:cxn>
                  <a:cxn ang="0">
                    <a:pos x="12" y="7"/>
                  </a:cxn>
                  <a:cxn ang="0">
                    <a:pos x="10" y="14"/>
                  </a:cxn>
                  <a:cxn ang="0">
                    <a:pos x="8" y="19"/>
                  </a:cxn>
                  <a:cxn ang="0">
                    <a:pos x="10" y="21"/>
                  </a:cxn>
                  <a:cxn ang="0">
                    <a:pos x="11" y="20"/>
                  </a:cxn>
                  <a:cxn ang="0">
                    <a:pos x="16" y="6"/>
                  </a:cxn>
                  <a:cxn ang="0">
                    <a:pos x="23" y="3"/>
                  </a:cxn>
                  <a:cxn ang="0">
                    <a:pos x="25" y="14"/>
                  </a:cxn>
                  <a:cxn ang="0">
                    <a:pos x="10" y="73"/>
                  </a:cxn>
                  <a:cxn ang="0">
                    <a:pos x="33" y="14"/>
                  </a:cxn>
                  <a:cxn ang="0">
                    <a:pos x="38" y="8"/>
                  </a:cxn>
                  <a:cxn ang="0">
                    <a:pos x="45" y="3"/>
                  </a:cxn>
                  <a:cxn ang="0">
                    <a:pos x="54" y="6"/>
                  </a:cxn>
                  <a:cxn ang="0">
                    <a:pos x="57" y="23"/>
                  </a:cxn>
                  <a:cxn ang="0">
                    <a:pos x="50" y="42"/>
                  </a:cxn>
                  <a:cxn ang="0">
                    <a:pos x="44" y="52"/>
                  </a:cxn>
                  <a:cxn ang="0">
                    <a:pos x="36" y="56"/>
                  </a:cxn>
                  <a:cxn ang="0">
                    <a:pos x="28" y="52"/>
                  </a:cxn>
                  <a:cxn ang="0">
                    <a:pos x="25" y="42"/>
                  </a:cxn>
                </a:cxnLst>
                <a:rect l="0" t="0" r="r" b="b"/>
                <a:pathLst>
                  <a:path w="66" h="82">
                    <a:moveTo>
                      <a:pt x="10" y="73"/>
                    </a:moveTo>
                    <a:lnTo>
                      <a:pt x="10" y="75"/>
                    </a:lnTo>
                    <a:lnTo>
                      <a:pt x="7" y="78"/>
                    </a:lnTo>
                    <a:lnTo>
                      <a:pt x="2" y="78"/>
                    </a:lnTo>
                    <a:lnTo>
                      <a:pt x="0" y="79"/>
                    </a:lnTo>
                    <a:lnTo>
                      <a:pt x="0" y="82"/>
                    </a:lnTo>
                    <a:lnTo>
                      <a:pt x="25" y="82"/>
                    </a:lnTo>
                    <a:lnTo>
                      <a:pt x="27" y="81"/>
                    </a:lnTo>
                    <a:lnTo>
                      <a:pt x="27" y="78"/>
                    </a:lnTo>
                    <a:lnTo>
                      <a:pt x="19" y="78"/>
                    </a:lnTo>
                    <a:lnTo>
                      <a:pt x="17" y="77"/>
                    </a:lnTo>
                    <a:lnTo>
                      <a:pt x="19" y="71"/>
                    </a:lnTo>
                    <a:lnTo>
                      <a:pt x="20" y="64"/>
                    </a:lnTo>
                    <a:lnTo>
                      <a:pt x="23" y="54"/>
                    </a:lnTo>
                    <a:lnTo>
                      <a:pt x="24" y="49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2" y="58"/>
                    </a:lnTo>
                    <a:lnTo>
                      <a:pt x="36" y="58"/>
                    </a:lnTo>
                    <a:lnTo>
                      <a:pt x="46" y="56"/>
                    </a:lnTo>
                    <a:lnTo>
                      <a:pt x="55" y="46"/>
                    </a:lnTo>
                    <a:lnTo>
                      <a:pt x="63" y="35"/>
                    </a:lnTo>
                    <a:lnTo>
                      <a:pt x="66" y="20"/>
                    </a:lnTo>
                    <a:lnTo>
                      <a:pt x="66" y="15"/>
                    </a:lnTo>
                    <a:lnTo>
                      <a:pt x="63" y="10"/>
                    </a:lnTo>
                    <a:lnTo>
                      <a:pt x="61" y="6"/>
                    </a:lnTo>
                    <a:lnTo>
                      <a:pt x="58" y="3"/>
                    </a:lnTo>
                    <a:lnTo>
                      <a:pt x="54" y="0"/>
                    </a:lnTo>
                    <a:lnTo>
                      <a:pt x="45" y="0"/>
                    </a:lnTo>
                    <a:lnTo>
                      <a:pt x="41" y="3"/>
                    </a:lnTo>
                    <a:lnTo>
                      <a:pt x="38" y="4"/>
                    </a:lnTo>
                    <a:lnTo>
                      <a:pt x="33" y="10"/>
                    </a:lnTo>
                    <a:lnTo>
                      <a:pt x="32" y="6"/>
                    </a:lnTo>
                    <a:lnTo>
                      <a:pt x="29" y="3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5" y="3"/>
                    </a:lnTo>
                    <a:lnTo>
                      <a:pt x="12" y="7"/>
                    </a:lnTo>
                    <a:lnTo>
                      <a:pt x="11" y="10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8" y="20"/>
                    </a:lnTo>
                    <a:lnTo>
                      <a:pt x="10" y="21"/>
                    </a:lnTo>
                    <a:lnTo>
                      <a:pt x="11" y="21"/>
                    </a:lnTo>
                    <a:lnTo>
                      <a:pt x="11" y="20"/>
                    </a:lnTo>
                    <a:lnTo>
                      <a:pt x="12" y="18"/>
                    </a:lnTo>
                    <a:lnTo>
                      <a:pt x="16" y="6"/>
                    </a:lnTo>
                    <a:lnTo>
                      <a:pt x="19" y="3"/>
                    </a:lnTo>
                    <a:lnTo>
                      <a:pt x="23" y="3"/>
                    </a:lnTo>
                    <a:lnTo>
                      <a:pt x="25" y="6"/>
                    </a:lnTo>
                    <a:lnTo>
                      <a:pt x="25" y="14"/>
                    </a:lnTo>
                    <a:lnTo>
                      <a:pt x="24" y="15"/>
                    </a:lnTo>
                    <a:lnTo>
                      <a:pt x="10" y="73"/>
                    </a:lnTo>
                    <a:close/>
                    <a:moveTo>
                      <a:pt x="32" y="16"/>
                    </a:moveTo>
                    <a:lnTo>
                      <a:pt x="33" y="14"/>
                    </a:lnTo>
                    <a:lnTo>
                      <a:pt x="36" y="10"/>
                    </a:lnTo>
                    <a:lnTo>
                      <a:pt x="38" y="8"/>
                    </a:lnTo>
                    <a:lnTo>
                      <a:pt x="42" y="4"/>
                    </a:lnTo>
                    <a:lnTo>
                      <a:pt x="45" y="3"/>
                    </a:lnTo>
                    <a:lnTo>
                      <a:pt x="52" y="3"/>
                    </a:lnTo>
                    <a:lnTo>
                      <a:pt x="54" y="6"/>
                    </a:lnTo>
                    <a:lnTo>
                      <a:pt x="57" y="11"/>
                    </a:lnTo>
                    <a:lnTo>
                      <a:pt x="57" y="23"/>
                    </a:lnTo>
                    <a:lnTo>
                      <a:pt x="54" y="33"/>
                    </a:lnTo>
                    <a:lnTo>
                      <a:pt x="50" y="42"/>
                    </a:lnTo>
                    <a:lnTo>
                      <a:pt x="48" y="48"/>
                    </a:lnTo>
                    <a:lnTo>
                      <a:pt x="44" y="52"/>
                    </a:lnTo>
                    <a:lnTo>
                      <a:pt x="40" y="54"/>
                    </a:lnTo>
                    <a:lnTo>
                      <a:pt x="36" y="56"/>
                    </a:lnTo>
                    <a:lnTo>
                      <a:pt x="32" y="56"/>
                    </a:lnTo>
                    <a:lnTo>
                      <a:pt x="28" y="52"/>
                    </a:lnTo>
                    <a:lnTo>
                      <a:pt x="25" y="46"/>
                    </a:lnTo>
                    <a:lnTo>
                      <a:pt x="25" y="42"/>
                    </a:lnTo>
                    <a:lnTo>
                      <a:pt x="32" y="1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89" name="Freeform 249"/>
              <p:cNvSpPr>
                <a:spLocks noEditPoints="1"/>
              </p:cNvSpPr>
              <p:nvPr/>
            </p:nvSpPr>
            <p:spPr bwMode="auto">
              <a:xfrm>
                <a:off x="994" y="3052"/>
                <a:ext cx="66" cy="82"/>
              </a:xfrm>
              <a:custGeom>
                <a:avLst/>
                <a:gdLst/>
                <a:ahLst/>
                <a:cxnLst>
                  <a:cxn ang="0">
                    <a:pos x="10" y="75"/>
                  </a:cxn>
                  <a:cxn ang="0">
                    <a:pos x="2" y="78"/>
                  </a:cxn>
                  <a:cxn ang="0">
                    <a:pos x="0" y="82"/>
                  </a:cxn>
                  <a:cxn ang="0">
                    <a:pos x="27" y="81"/>
                  </a:cxn>
                  <a:cxn ang="0">
                    <a:pos x="19" y="78"/>
                  </a:cxn>
                  <a:cxn ang="0">
                    <a:pos x="19" y="71"/>
                  </a:cxn>
                  <a:cxn ang="0">
                    <a:pos x="23" y="54"/>
                  </a:cxn>
                  <a:cxn ang="0">
                    <a:pos x="27" y="54"/>
                  </a:cxn>
                  <a:cxn ang="0">
                    <a:pos x="32" y="58"/>
                  </a:cxn>
                  <a:cxn ang="0">
                    <a:pos x="46" y="56"/>
                  </a:cxn>
                  <a:cxn ang="0">
                    <a:pos x="63" y="35"/>
                  </a:cxn>
                  <a:cxn ang="0">
                    <a:pos x="66" y="15"/>
                  </a:cxn>
                  <a:cxn ang="0">
                    <a:pos x="61" y="6"/>
                  </a:cxn>
                  <a:cxn ang="0">
                    <a:pos x="54" y="0"/>
                  </a:cxn>
                  <a:cxn ang="0">
                    <a:pos x="42" y="3"/>
                  </a:cxn>
                  <a:cxn ang="0">
                    <a:pos x="33" y="10"/>
                  </a:cxn>
                  <a:cxn ang="0">
                    <a:pos x="29" y="3"/>
                  </a:cxn>
                  <a:cxn ang="0">
                    <a:pos x="19" y="0"/>
                  </a:cxn>
                  <a:cxn ang="0">
                    <a:pos x="12" y="7"/>
                  </a:cxn>
                  <a:cxn ang="0">
                    <a:pos x="10" y="14"/>
                  </a:cxn>
                  <a:cxn ang="0">
                    <a:pos x="8" y="19"/>
                  </a:cxn>
                  <a:cxn ang="0">
                    <a:pos x="10" y="21"/>
                  </a:cxn>
                  <a:cxn ang="0">
                    <a:pos x="11" y="20"/>
                  </a:cxn>
                  <a:cxn ang="0">
                    <a:pos x="16" y="6"/>
                  </a:cxn>
                  <a:cxn ang="0">
                    <a:pos x="23" y="3"/>
                  </a:cxn>
                  <a:cxn ang="0">
                    <a:pos x="25" y="14"/>
                  </a:cxn>
                  <a:cxn ang="0">
                    <a:pos x="10" y="73"/>
                  </a:cxn>
                  <a:cxn ang="0">
                    <a:pos x="33" y="14"/>
                  </a:cxn>
                  <a:cxn ang="0">
                    <a:pos x="38" y="8"/>
                  </a:cxn>
                  <a:cxn ang="0">
                    <a:pos x="46" y="3"/>
                  </a:cxn>
                  <a:cxn ang="0">
                    <a:pos x="57" y="8"/>
                  </a:cxn>
                  <a:cxn ang="0">
                    <a:pos x="58" y="15"/>
                  </a:cxn>
                  <a:cxn ang="0">
                    <a:pos x="54" y="33"/>
                  </a:cxn>
                  <a:cxn ang="0">
                    <a:pos x="48" y="48"/>
                  </a:cxn>
                  <a:cxn ang="0">
                    <a:pos x="40" y="54"/>
                  </a:cxn>
                  <a:cxn ang="0">
                    <a:pos x="32" y="56"/>
                  </a:cxn>
                  <a:cxn ang="0">
                    <a:pos x="27" y="49"/>
                  </a:cxn>
                  <a:cxn ang="0">
                    <a:pos x="25" y="45"/>
                  </a:cxn>
                  <a:cxn ang="0">
                    <a:pos x="32" y="16"/>
                  </a:cxn>
                </a:cxnLst>
                <a:rect l="0" t="0" r="r" b="b"/>
                <a:pathLst>
                  <a:path w="66" h="82">
                    <a:moveTo>
                      <a:pt x="10" y="73"/>
                    </a:moveTo>
                    <a:lnTo>
                      <a:pt x="10" y="75"/>
                    </a:lnTo>
                    <a:lnTo>
                      <a:pt x="7" y="78"/>
                    </a:lnTo>
                    <a:lnTo>
                      <a:pt x="2" y="78"/>
                    </a:lnTo>
                    <a:lnTo>
                      <a:pt x="0" y="79"/>
                    </a:lnTo>
                    <a:lnTo>
                      <a:pt x="0" y="82"/>
                    </a:lnTo>
                    <a:lnTo>
                      <a:pt x="25" y="82"/>
                    </a:lnTo>
                    <a:lnTo>
                      <a:pt x="27" y="81"/>
                    </a:lnTo>
                    <a:lnTo>
                      <a:pt x="27" y="78"/>
                    </a:lnTo>
                    <a:lnTo>
                      <a:pt x="19" y="78"/>
                    </a:lnTo>
                    <a:lnTo>
                      <a:pt x="17" y="77"/>
                    </a:lnTo>
                    <a:lnTo>
                      <a:pt x="19" y="71"/>
                    </a:lnTo>
                    <a:lnTo>
                      <a:pt x="20" y="64"/>
                    </a:lnTo>
                    <a:lnTo>
                      <a:pt x="23" y="54"/>
                    </a:lnTo>
                    <a:lnTo>
                      <a:pt x="24" y="49"/>
                    </a:lnTo>
                    <a:lnTo>
                      <a:pt x="27" y="54"/>
                    </a:lnTo>
                    <a:lnTo>
                      <a:pt x="29" y="56"/>
                    </a:lnTo>
                    <a:lnTo>
                      <a:pt x="32" y="58"/>
                    </a:lnTo>
                    <a:lnTo>
                      <a:pt x="36" y="58"/>
                    </a:lnTo>
                    <a:lnTo>
                      <a:pt x="46" y="56"/>
                    </a:lnTo>
                    <a:lnTo>
                      <a:pt x="57" y="46"/>
                    </a:lnTo>
                    <a:lnTo>
                      <a:pt x="63" y="35"/>
                    </a:lnTo>
                    <a:lnTo>
                      <a:pt x="66" y="20"/>
                    </a:lnTo>
                    <a:lnTo>
                      <a:pt x="66" y="15"/>
                    </a:lnTo>
                    <a:lnTo>
                      <a:pt x="63" y="10"/>
                    </a:lnTo>
                    <a:lnTo>
                      <a:pt x="61" y="6"/>
                    </a:lnTo>
                    <a:lnTo>
                      <a:pt x="58" y="3"/>
                    </a:lnTo>
                    <a:lnTo>
                      <a:pt x="54" y="0"/>
                    </a:lnTo>
                    <a:lnTo>
                      <a:pt x="45" y="0"/>
                    </a:lnTo>
                    <a:lnTo>
                      <a:pt x="42" y="3"/>
                    </a:lnTo>
                    <a:lnTo>
                      <a:pt x="38" y="4"/>
                    </a:lnTo>
                    <a:lnTo>
                      <a:pt x="33" y="10"/>
                    </a:lnTo>
                    <a:lnTo>
                      <a:pt x="32" y="6"/>
                    </a:lnTo>
                    <a:lnTo>
                      <a:pt x="29" y="3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5" y="3"/>
                    </a:lnTo>
                    <a:lnTo>
                      <a:pt x="12" y="7"/>
                    </a:lnTo>
                    <a:lnTo>
                      <a:pt x="11" y="10"/>
                    </a:lnTo>
                    <a:lnTo>
                      <a:pt x="10" y="14"/>
                    </a:lnTo>
                    <a:lnTo>
                      <a:pt x="10" y="16"/>
                    </a:lnTo>
                    <a:lnTo>
                      <a:pt x="8" y="19"/>
                    </a:lnTo>
                    <a:lnTo>
                      <a:pt x="8" y="20"/>
                    </a:lnTo>
                    <a:lnTo>
                      <a:pt x="10" y="21"/>
                    </a:lnTo>
                    <a:lnTo>
                      <a:pt x="11" y="21"/>
                    </a:lnTo>
                    <a:lnTo>
                      <a:pt x="11" y="20"/>
                    </a:lnTo>
                    <a:lnTo>
                      <a:pt x="12" y="18"/>
                    </a:lnTo>
                    <a:lnTo>
                      <a:pt x="16" y="6"/>
                    </a:lnTo>
                    <a:lnTo>
                      <a:pt x="19" y="3"/>
                    </a:lnTo>
                    <a:lnTo>
                      <a:pt x="23" y="3"/>
                    </a:lnTo>
                    <a:lnTo>
                      <a:pt x="25" y="6"/>
                    </a:lnTo>
                    <a:lnTo>
                      <a:pt x="25" y="14"/>
                    </a:lnTo>
                    <a:lnTo>
                      <a:pt x="24" y="15"/>
                    </a:lnTo>
                    <a:lnTo>
                      <a:pt x="10" y="73"/>
                    </a:lnTo>
                    <a:close/>
                    <a:moveTo>
                      <a:pt x="32" y="16"/>
                    </a:moveTo>
                    <a:lnTo>
                      <a:pt x="33" y="14"/>
                    </a:lnTo>
                    <a:lnTo>
                      <a:pt x="36" y="10"/>
                    </a:lnTo>
                    <a:lnTo>
                      <a:pt x="38" y="8"/>
                    </a:lnTo>
                    <a:lnTo>
                      <a:pt x="42" y="4"/>
                    </a:lnTo>
                    <a:lnTo>
                      <a:pt x="46" y="3"/>
                    </a:lnTo>
                    <a:lnTo>
                      <a:pt x="52" y="3"/>
                    </a:lnTo>
                    <a:lnTo>
                      <a:pt x="57" y="8"/>
                    </a:lnTo>
                    <a:lnTo>
                      <a:pt x="57" y="11"/>
                    </a:lnTo>
                    <a:lnTo>
                      <a:pt x="58" y="15"/>
                    </a:lnTo>
                    <a:lnTo>
                      <a:pt x="57" y="23"/>
                    </a:lnTo>
                    <a:lnTo>
                      <a:pt x="54" y="33"/>
                    </a:lnTo>
                    <a:lnTo>
                      <a:pt x="50" y="42"/>
                    </a:lnTo>
                    <a:lnTo>
                      <a:pt x="48" y="48"/>
                    </a:lnTo>
                    <a:lnTo>
                      <a:pt x="44" y="52"/>
                    </a:lnTo>
                    <a:lnTo>
                      <a:pt x="40" y="54"/>
                    </a:lnTo>
                    <a:lnTo>
                      <a:pt x="36" y="56"/>
                    </a:lnTo>
                    <a:lnTo>
                      <a:pt x="32" y="56"/>
                    </a:lnTo>
                    <a:lnTo>
                      <a:pt x="28" y="52"/>
                    </a:lnTo>
                    <a:lnTo>
                      <a:pt x="27" y="49"/>
                    </a:lnTo>
                    <a:lnTo>
                      <a:pt x="27" y="46"/>
                    </a:lnTo>
                    <a:lnTo>
                      <a:pt x="25" y="45"/>
                    </a:lnTo>
                    <a:lnTo>
                      <a:pt x="25" y="42"/>
                    </a:lnTo>
                    <a:lnTo>
                      <a:pt x="32" y="1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90" name="Freeform 250"/>
              <p:cNvSpPr>
                <a:spLocks/>
              </p:cNvSpPr>
              <p:nvPr/>
            </p:nvSpPr>
            <p:spPr bwMode="auto">
              <a:xfrm>
                <a:off x="1103" y="3054"/>
                <a:ext cx="115" cy="46"/>
              </a:xfrm>
              <a:custGeom>
                <a:avLst/>
                <a:gdLst/>
                <a:ahLst/>
                <a:cxnLst>
                  <a:cxn ang="0">
                    <a:pos x="104" y="25"/>
                  </a:cxn>
                  <a:cxn ang="0">
                    <a:pos x="96" y="33"/>
                  </a:cxn>
                  <a:cxn ang="0">
                    <a:pos x="94" y="37"/>
                  </a:cxn>
                  <a:cxn ang="0">
                    <a:pos x="92" y="40"/>
                  </a:cxn>
                  <a:cxn ang="0">
                    <a:pos x="91" y="43"/>
                  </a:cxn>
                  <a:cxn ang="0">
                    <a:pos x="90" y="44"/>
                  </a:cxn>
                  <a:cxn ang="0">
                    <a:pos x="91" y="46"/>
                  </a:cxn>
                  <a:cxn ang="0">
                    <a:pos x="94" y="46"/>
                  </a:cxn>
                  <a:cxn ang="0">
                    <a:pos x="94" y="44"/>
                  </a:cxn>
                  <a:cxn ang="0">
                    <a:pos x="95" y="42"/>
                  </a:cxn>
                  <a:cxn ang="0">
                    <a:pos x="97" y="39"/>
                  </a:cxn>
                  <a:cxn ang="0">
                    <a:pos x="99" y="35"/>
                  </a:cxn>
                  <a:cxn ang="0">
                    <a:pos x="107" y="27"/>
                  </a:cxn>
                  <a:cxn ang="0">
                    <a:pos x="113" y="25"/>
                  </a:cxn>
                  <a:cxn ang="0">
                    <a:pos x="115" y="23"/>
                  </a:cxn>
                  <a:cxn ang="0">
                    <a:pos x="115" y="22"/>
                  </a:cxn>
                  <a:cxn ang="0">
                    <a:pos x="111" y="19"/>
                  </a:cxn>
                  <a:cxn ang="0">
                    <a:pos x="105" y="17"/>
                  </a:cxn>
                  <a:cxn ang="0">
                    <a:pos x="101" y="13"/>
                  </a:cxn>
                  <a:cxn ang="0">
                    <a:pos x="97" y="8"/>
                  </a:cxn>
                  <a:cxn ang="0">
                    <a:pos x="95" y="1"/>
                  </a:cxn>
                  <a:cxn ang="0">
                    <a:pos x="94" y="1"/>
                  </a:cxn>
                  <a:cxn ang="0">
                    <a:pos x="94" y="0"/>
                  </a:cxn>
                  <a:cxn ang="0">
                    <a:pos x="91" y="0"/>
                  </a:cxn>
                  <a:cxn ang="0">
                    <a:pos x="91" y="1"/>
                  </a:cxn>
                  <a:cxn ang="0">
                    <a:pos x="90" y="1"/>
                  </a:cxn>
                  <a:cxn ang="0">
                    <a:pos x="90" y="2"/>
                  </a:cxn>
                  <a:cxn ang="0">
                    <a:pos x="91" y="5"/>
                  </a:cxn>
                  <a:cxn ang="0">
                    <a:pos x="96" y="13"/>
                  </a:cxn>
                  <a:cxn ang="0">
                    <a:pos x="104" y="21"/>
                  </a:cxn>
                  <a:cxn ang="0">
                    <a:pos x="2" y="21"/>
                  </a:cxn>
                  <a:cxn ang="0">
                    <a:pos x="0" y="23"/>
                  </a:cxn>
                  <a:cxn ang="0">
                    <a:pos x="2" y="25"/>
                  </a:cxn>
                  <a:cxn ang="0">
                    <a:pos x="6" y="25"/>
                  </a:cxn>
                  <a:cxn ang="0">
                    <a:pos x="104" y="25"/>
                  </a:cxn>
                </a:cxnLst>
                <a:rect l="0" t="0" r="r" b="b"/>
                <a:pathLst>
                  <a:path w="115" h="46">
                    <a:moveTo>
                      <a:pt x="104" y="25"/>
                    </a:moveTo>
                    <a:lnTo>
                      <a:pt x="96" y="33"/>
                    </a:lnTo>
                    <a:lnTo>
                      <a:pt x="94" y="37"/>
                    </a:lnTo>
                    <a:lnTo>
                      <a:pt x="92" y="40"/>
                    </a:lnTo>
                    <a:lnTo>
                      <a:pt x="91" y="43"/>
                    </a:lnTo>
                    <a:lnTo>
                      <a:pt x="90" y="44"/>
                    </a:lnTo>
                    <a:lnTo>
                      <a:pt x="91" y="46"/>
                    </a:lnTo>
                    <a:lnTo>
                      <a:pt x="94" y="46"/>
                    </a:lnTo>
                    <a:lnTo>
                      <a:pt x="94" y="44"/>
                    </a:lnTo>
                    <a:lnTo>
                      <a:pt x="95" y="42"/>
                    </a:lnTo>
                    <a:lnTo>
                      <a:pt x="97" y="39"/>
                    </a:lnTo>
                    <a:lnTo>
                      <a:pt x="99" y="35"/>
                    </a:lnTo>
                    <a:lnTo>
                      <a:pt x="107" y="27"/>
                    </a:lnTo>
                    <a:lnTo>
                      <a:pt x="113" y="25"/>
                    </a:lnTo>
                    <a:lnTo>
                      <a:pt x="115" y="23"/>
                    </a:lnTo>
                    <a:lnTo>
                      <a:pt x="115" y="22"/>
                    </a:lnTo>
                    <a:lnTo>
                      <a:pt x="111" y="19"/>
                    </a:lnTo>
                    <a:lnTo>
                      <a:pt x="105" y="17"/>
                    </a:lnTo>
                    <a:lnTo>
                      <a:pt x="101" y="13"/>
                    </a:lnTo>
                    <a:lnTo>
                      <a:pt x="97" y="8"/>
                    </a:lnTo>
                    <a:lnTo>
                      <a:pt x="95" y="1"/>
                    </a:lnTo>
                    <a:lnTo>
                      <a:pt x="94" y="1"/>
                    </a:lnTo>
                    <a:lnTo>
                      <a:pt x="94" y="0"/>
                    </a:lnTo>
                    <a:lnTo>
                      <a:pt x="91" y="0"/>
                    </a:lnTo>
                    <a:lnTo>
                      <a:pt x="91" y="1"/>
                    </a:lnTo>
                    <a:lnTo>
                      <a:pt x="90" y="1"/>
                    </a:lnTo>
                    <a:lnTo>
                      <a:pt x="90" y="2"/>
                    </a:lnTo>
                    <a:lnTo>
                      <a:pt x="91" y="5"/>
                    </a:lnTo>
                    <a:lnTo>
                      <a:pt x="96" y="13"/>
                    </a:lnTo>
                    <a:lnTo>
                      <a:pt x="104" y="21"/>
                    </a:lnTo>
                    <a:lnTo>
                      <a:pt x="2" y="21"/>
                    </a:lnTo>
                    <a:lnTo>
                      <a:pt x="0" y="23"/>
                    </a:lnTo>
                    <a:lnTo>
                      <a:pt x="2" y="25"/>
                    </a:lnTo>
                    <a:lnTo>
                      <a:pt x="6" y="25"/>
                    </a:lnTo>
                    <a:lnTo>
                      <a:pt x="104" y="2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91" name="Freeform 251"/>
              <p:cNvSpPr>
                <a:spLocks/>
              </p:cNvSpPr>
              <p:nvPr/>
            </p:nvSpPr>
            <p:spPr bwMode="auto">
              <a:xfrm>
                <a:off x="1269" y="3021"/>
                <a:ext cx="90" cy="91"/>
              </a:xfrm>
              <a:custGeom>
                <a:avLst/>
                <a:gdLst/>
                <a:ahLst/>
                <a:cxnLst>
                  <a:cxn ang="0">
                    <a:pos x="73" y="14"/>
                  </a:cxn>
                  <a:cxn ang="0">
                    <a:pos x="76" y="10"/>
                  </a:cxn>
                  <a:cxn ang="0">
                    <a:pos x="80" y="7"/>
                  </a:cxn>
                  <a:cxn ang="0">
                    <a:pos x="88" y="4"/>
                  </a:cxn>
                  <a:cxn ang="0">
                    <a:pos x="89" y="4"/>
                  </a:cxn>
                  <a:cxn ang="0">
                    <a:pos x="89" y="3"/>
                  </a:cxn>
                  <a:cxn ang="0">
                    <a:pos x="90" y="1"/>
                  </a:cxn>
                  <a:cxn ang="0">
                    <a:pos x="90" y="0"/>
                  </a:cxn>
                  <a:cxn ang="0">
                    <a:pos x="65" y="0"/>
                  </a:cxn>
                  <a:cxn ang="0">
                    <a:pos x="65" y="4"/>
                  </a:cxn>
                  <a:cxn ang="0">
                    <a:pos x="69" y="4"/>
                  </a:cxn>
                  <a:cxn ang="0">
                    <a:pos x="72" y="7"/>
                  </a:cxn>
                  <a:cxn ang="0">
                    <a:pos x="72" y="9"/>
                  </a:cxn>
                  <a:cxn ang="0">
                    <a:pos x="71" y="12"/>
                  </a:cxn>
                  <a:cxn ang="0">
                    <a:pos x="71" y="13"/>
                  </a:cxn>
                  <a:cxn ang="0">
                    <a:pos x="69" y="13"/>
                  </a:cxn>
                  <a:cxn ang="0">
                    <a:pos x="30" y="77"/>
                  </a:cxn>
                  <a:cxn ang="0">
                    <a:pos x="21" y="8"/>
                  </a:cxn>
                  <a:cxn ang="0">
                    <a:pos x="21" y="7"/>
                  </a:cxn>
                  <a:cxn ang="0">
                    <a:pos x="23" y="5"/>
                  </a:cxn>
                  <a:cxn ang="0">
                    <a:pos x="25" y="4"/>
                  </a:cxn>
                  <a:cxn ang="0">
                    <a:pos x="30" y="4"/>
                  </a:cxn>
                  <a:cxn ang="0">
                    <a:pos x="31" y="3"/>
                  </a:cxn>
                  <a:cxn ang="0">
                    <a:pos x="31" y="0"/>
                  </a:cxn>
                  <a:cxn ang="0">
                    <a:pos x="1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4"/>
                  </a:cxn>
                  <a:cxn ang="0">
                    <a:pos x="8" y="4"/>
                  </a:cxn>
                  <a:cxn ang="0">
                    <a:pos x="10" y="7"/>
                  </a:cxn>
                  <a:cxn ang="0">
                    <a:pos x="10" y="8"/>
                  </a:cxn>
                  <a:cxn ang="0">
                    <a:pos x="21" y="88"/>
                  </a:cxn>
                  <a:cxn ang="0">
                    <a:pos x="21" y="89"/>
                  </a:cxn>
                  <a:cxn ang="0">
                    <a:pos x="22" y="91"/>
                  </a:cxn>
                  <a:cxn ang="0">
                    <a:pos x="25" y="91"/>
                  </a:cxn>
                  <a:cxn ang="0">
                    <a:pos x="25" y="89"/>
                  </a:cxn>
                  <a:cxn ang="0">
                    <a:pos x="26" y="88"/>
                  </a:cxn>
                  <a:cxn ang="0">
                    <a:pos x="73" y="14"/>
                  </a:cxn>
                </a:cxnLst>
                <a:rect l="0" t="0" r="r" b="b"/>
                <a:pathLst>
                  <a:path w="90" h="91">
                    <a:moveTo>
                      <a:pt x="73" y="14"/>
                    </a:moveTo>
                    <a:lnTo>
                      <a:pt x="76" y="10"/>
                    </a:lnTo>
                    <a:lnTo>
                      <a:pt x="80" y="7"/>
                    </a:lnTo>
                    <a:lnTo>
                      <a:pt x="88" y="4"/>
                    </a:lnTo>
                    <a:lnTo>
                      <a:pt x="89" y="4"/>
                    </a:lnTo>
                    <a:lnTo>
                      <a:pt x="89" y="3"/>
                    </a:lnTo>
                    <a:lnTo>
                      <a:pt x="90" y="1"/>
                    </a:lnTo>
                    <a:lnTo>
                      <a:pt x="90" y="0"/>
                    </a:lnTo>
                    <a:lnTo>
                      <a:pt x="65" y="0"/>
                    </a:lnTo>
                    <a:lnTo>
                      <a:pt x="65" y="4"/>
                    </a:lnTo>
                    <a:lnTo>
                      <a:pt x="69" y="4"/>
                    </a:lnTo>
                    <a:lnTo>
                      <a:pt x="72" y="7"/>
                    </a:lnTo>
                    <a:lnTo>
                      <a:pt x="72" y="9"/>
                    </a:lnTo>
                    <a:lnTo>
                      <a:pt x="71" y="12"/>
                    </a:lnTo>
                    <a:lnTo>
                      <a:pt x="71" y="13"/>
                    </a:lnTo>
                    <a:lnTo>
                      <a:pt x="69" y="13"/>
                    </a:lnTo>
                    <a:lnTo>
                      <a:pt x="30" y="77"/>
                    </a:lnTo>
                    <a:lnTo>
                      <a:pt x="21" y="8"/>
                    </a:lnTo>
                    <a:lnTo>
                      <a:pt x="21" y="7"/>
                    </a:lnTo>
                    <a:lnTo>
                      <a:pt x="23" y="5"/>
                    </a:lnTo>
                    <a:lnTo>
                      <a:pt x="25" y="4"/>
                    </a:lnTo>
                    <a:lnTo>
                      <a:pt x="30" y="4"/>
                    </a:lnTo>
                    <a:lnTo>
                      <a:pt x="31" y="3"/>
                    </a:lnTo>
                    <a:lnTo>
                      <a:pt x="31" y="0"/>
                    </a:lnTo>
                    <a:lnTo>
                      <a:pt x="1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4"/>
                    </a:lnTo>
                    <a:lnTo>
                      <a:pt x="8" y="4"/>
                    </a:lnTo>
                    <a:lnTo>
                      <a:pt x="10" y="7"/>
                    </a:lnTo>
                    <a:lnTo>
                      <a:pt x="10" y="8"/>
                    </a:lnTo>
                    <a:lnTo>
                      <a:pt x="21" y="88"/>
                    </a:lnTo>
                    <a:lnTo>
                      <a:pt x="21" y="89"/>
                    </a:lnTo>
                    <a:lnTo>
                      <a:pt x="22" y="91"/>
                    </a:lnTo>
                    <a:lnTo>
                      <a:pt x="25" y="91"/>
                    </a:lnTo>
                    <a:lnTo>
                      <a:pt x="25" y="89"/>
                    </a:lnTo>
                    <a:lnTo>
                      <a:pt x="26" y="88"/>
                    </a:lnTo>
                    <a:lnTo>
                      <a:pt x="73" y="1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92" name="Freeform 252"/>
              <p:cNvSpPr>
                <a:spLocks/>
              </p:cNvSpPr>
              <p:nvPr/>
            </p:nvSpPr>
            <p:spPr bwMode="auto">
              <a:xfrm>
                <a:off x="1370" y="3035"/>
                <a:ext cx="84" cy="84"/>
              </a:xfrm>
              <a:custGeom>
                <a:avLst/>
                <a:gdLst/>
                <a:ahLst/>
                <a:cxnLst>
                  <a:cxn ang="0">
                    <a:pos x="44" y="44"/>
                  </a:cxn>
                  <a:cxn ang="0">
                    <a:pos x="84" y="44"/>
                  </a:cxn>
                  <a:cxn ang="0">
                    <a:pos x="84" y="41"/>
                  </a:cxn>
                  <a:cxn ang="0">
                    <a:pos x="82" y="40"/>
                  </a:cxn>
                  <a:cxn ang="0">
                    <a:pos x="44" y="40"/>
                  </a:cxn>
                  <a:cxn ang="0">
                    <a:pos x="44" y="2"/>
                  </a:cxn>
                  <a:cxn ang="0">
                    <a:pos x="43" y="0"/>
                  </a:cxn>
                  <a:cxn ang="0">
                    <a:pos x="40" y="0"/>
                  </a:cxn>
                  <a:cxn ang="0">
                    <a:pos x="40" y="2"/>
                  </a:cxn>
                  <a:cxn ang="0">
                    <a:pos x="39" y="3"/>
                  </a:cxn>
                  <a:cxn ang="0">
                    <a:pos x="39" y="40"/>
                  </a:cxn>
                  <a:cxn ang="0">
                    <a:pos x="1" y="40"/>
                  </a:cxn>
                  <a:cxn ang="0">
                    <a:pos x="1" y="41"/>
                  </a:cxn>
                  <a:cxn ang="0">
                    <a:pos x="0" y="42"/>
                  </a:cxn>
                  <a:cxn ang="0">
                    <a:pos x="1" y="44"/>
                  </a:cxn>
                  <a:cxn ang="0">
                    <a:pos x="39" y="44"/>
                  </a:cxn>
                  <a:cxn ang="0">
                    <a:pos x="39" y="81"/>
                  </a:cxn>
                  <a:cxn ang="0">
                    <a:pos x="40" y="82"/>
                  </a:cxn>
                  <a:cxn ang="0">
                    <a:pos x="40" y="83"/>
                  </a:cxn>
                  <a:cxn ang="0">
                    <a:pos x="42" y="84"/>
                  </a:cxn>
                  <a:cxn ang="0">
                    <a:pos x="43" y="83"/>
                  </a:cxn>
                  <a:cxn ang="0">
                    <a:pos x="44" y="83"/>
                  </a:cxn>
                  <a:cxn ang="0">
                    <a:pos x="44" y="79"/>
                  </a:cxn>
                  <a:cxn ang="0">
                    <a:pos x="44" y="44"/>
                  </a:cxn>
                </a:cxnLst>
                <a:rect l="0" t="0" r="r" b="b"/>
                <a:pathLst>
                  <a:path w="84" h="84">
                    <a:moveTo>
                      <a:pt x="44" y="44"/>
                    </a:moveTo>
                    <a:lnTo>
                      <a:pt x="84" y="44"/>
                    </a:lnTo>
                    <a:lnTo>
                      <a:pt x="84" y="41"/>
                    </a:lnTo>
                    <a:lnTo>
                      <a:pt x="82" y="40"/>
                    </a:lnTo>
                    <a:lnTo>
                      <a:pt x="44" y="40"/>
                    </a:lnTo>
                    <a:lnTo>
                      <a:pt x="44" y="2"/>
                    </a:lnTo>
                    <a:lnTo>
                      <a:pt x="43" y="0"/>
                    </a:lnTo>
                    <a:lnTo>
                      <a:pt x="40" y="0"/>
                    </a:lnTo>
                    <a:lnTo>
                      <a:pt x="40" y="2"/>
                    </a:lnTo>
                    <a:lnTo>
                      <a:pt x="39" y="3"/>
                    </a:lnTo>
                    <a:lnTo>
                      <a:pt x="39" y="40"/>
                    </a:lnTo>
                    <a:lnTo>
                      <a:pt x="1" y="40"/>
                    </a:lnTo>
                    <a:lnTo>
                      <a:pt x="1" y="41"/>
                    </a:lnTo>
                    <a:lnTo>
                      <a:pt x="0" y="42"/>
                    </a:lnTo>
                    <a:lnTo>
                      <a:pt x="1" y="44"/>
                    </a:lnTo>
                    <a:lnTo>
                      <a:pt x="39" y="44"/>
                    </a:lnTo>
                    <a:lnTo>
                      <a:pt x="39" y="81"/>
                    </a:lnTo>
                    <a:lnTo>
                      <a:pt x="40" y="82"/>
                    </a:lnTo>
                    <a:lnTo>
                      <a:pt x="40" y="83"/>
                    </a:lnTo>
                    <a:lnTo>
                      <a:pt x="42" y="84"/>
                    </a:lnTo>
                    <a:lnTo>
                      <a:pt x="43" y="83"/>
                    </a:lnTo>
                    <a:lnTo>
                      <a:pt x="44" y="83"/>
                    </a:lnTo>
                    <a:lnTo>
                      <a:pt x="44" y="79"/>
                    </a:lnTo>
                    <a:lnTo>
                      <a:pt x="44" y="4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93" name="Freeform 253"/>
              <p:cNvSpPr>
                <a:spLocks/>
              </p:cNvSpPr>
              <p:nvPr/>
            </p:nvSpPr>
            <p:spPr bwMode="auto">
              <a:xfrm>
                <a:off x="1467" y="3024"/>
                <a:ext cx="51" cy="88"/>
              </a:xfrm>
              <a:custGeom>
                <a:avLst/>
                <a:gdLst/>
                <a:ahLst/>
                <a:cxnLst>
                  <a:cxn ang="0">
                    <a:pos x="16" y="39"/>
                  </a:cxn>
                  <a:cxn ang="0">
                    <a:pos x="24" y="42"/>
                  </a:cxn>
                  <a:cxn ang="0">
                    <a:pos x="38" y="52"/>
                  </a:cxn>
                  <a:cxn ang="0">
                    <a:pos x="38" y="73"/>
                  </a:cxn>
                  <a:cxn ang="0">
                    <a:pos x="30" y="84"/>
                  </a:cxn>
                  <a:cxn ang="0">
                    <a:pos x="13" y="81"/>
                  </a:cxn>
                  <a:cxn ang="0">
                    <a:pos x="6" y="77"/>
                  </a:cxn>
                  <a:cxn ang="0">
                    <a:pos x="6" y="73"/>
                  </a:cxn>
                  <a:cxn ang="0">
                    <a:pos x="12" y="69"/>
                  </a:cxn>
                  <a:cxn ang="0">
                    <a:pos x="10" y="61"/>
                  </a:cxn>
                  <a:cxn ang="0">
                    <a:pos x="4" y="60"/>
                  </a:cxn>
                  <a:cxn ang="0">
                    <a:pos x="0" y="64"/>
                  </a:cxn>
                  <a:cxn ang="0">
                    <a:pos x="3" y="77"/>
                  </a:cxn>
                  <a:cxn ang="0">
                    <a:pos x="25" y="88"/>
                  </a:cxn>
                  <a:cxn ang="0">
                    <a:pos x="45" y="80"/>
                  </a:cxn>
                  <a:cxn ang="0">
                    <a:pos x="51" y="63"/>
                  </a:cxn>
                  <a:cxn ang="0">
                    <a:pos x="41" y="44"/>
                  </a:cxn>
                  <a:cxn ang="0">
                    <a:pos x="39" y="35"/>
                  </a:cxn>
                  <a:cxn ang="0">
                    <a:pos x="48" y="17"/>
                  </a:cxn>
                  <a:cxn ang="0">
                    <a:pos x="37" y="2"/>
                  </a:cxn>
                  <a:cxn ang="0">
                    <a:pos x="13" y="2"/>
                  </a:cxn>
                  <a:cxn ang="0">
                    <a:pos x="3" y="17"/>
                  </a:cxn>
                  <a:cxn ang="0">
                    <a:pos x="5" y="22"/>
                  </a:cxn>
                  <a:cxn ang="0">
                    <a:pos x="10" y="23"/>
                  </a:cxn>
                  <a:cxn ang="0">
                    <a:pos x="14" y="19"/>
                  </a:cxn>
                  <a:cxn ang="0">
                    <a:pos x="13" y="13"/>
                  </a:cxn>
                  <a:cxn ang="0">
                    <a:pos x="8" y="11"/>
                  </a:cxn>
                  <a:cxn ang="0">
                    <a:pos x="16" y="5"/>
                  </a:cxn>
                  <a:cxn ang="0">
                    <a:pos x="22" y="2"/>
                  </a:cxn>
                  <a:cxn ang="0">
                    <a:pos x="29" y="4"/>
                  </a:cxn>
                  <a:cxn ang="0">
                    <a:pos x="35" y="9"/>
                  </a:cxn>
                  <a:cxn ang="0">
                    <a:pos x="38" y="19"/>
                  </a:cxn>
                  <a:cxn ang="0">
                    <a:pos x="35" y="28"/>
                  </a:cxn>
                  <a:cxn ang="0">
                    <a:pos x="27" y="38"/>
                  </a:cxn>
                  <a:cxn ang="0">
                    <a:pos x="22" y="39"/>
                  </a:cxn>
                </a:cxnLst>
                <a:rect l="0" t="0" r="r" b="b"/>
                <a:pathLst>
                  <a:path w="51" h="88">
                    <a:moveTo>
                      <a:pt x="18" y="39"/>
                    </a:moveTo>
                    <a:lnTo>
                      <a:pt x="16" y="39"/>
                    </a:lnTo>
                    <a:lnTo>
                      <a:pt x="16" y="42"/>
                    </a:lnTo>
                    <a:lnTo>
                      <a:pt x="24" y="42"/>
                    </a:lnTo>
                    <a:lnTo>
                      <a:pt x="33" y="44"/>
                    </a:lnTo>
                    <a:lnTo>
                      <a:pt x="38" y="52"/>
                    </a:lnTo>
                    <a:lnTo>
                      <a:pt x="39" y="63"/>
                    </a:lnTo>
                    <a:lnTo>
                      <a:pt x="38" y="73"/>
                    </a:lnTo>
                    <a:lnTo>
                      <a:pt x="34" y="80"/>
                    </a:lnTo>
                    <a:lnTo>
                      <a:pt x="30" y="84"/>
                    </a:lnTo>
                    <a:lnTo>
                      <a:pt x="21" y="84"/>
                    </a:lnTo>
                    <a:lnTo>
                      <a:pt x="13" y="81"/>
                    </a:lnTo>
                    <a:lnTo>
                      <a:pt x="10" y="80"/>
                    </a:lnTo>
                    <a:lnTo>
                      <a:pt x="6" y="77"/>
                    </a:lnTo>
                    <a:lnTo>
                      <a:pt x="4" y="73"/>
                    </a:lnTo>
                    <a:lnTo>
                      <a:pt x="6" y="73"/>
                    </a:lnTo>
                    <a:lnTo>
                      <a:pt x="9" y="72"/>
                    </a:lnTo>
                    <a:lnTo>
                      <a:pt x="12" y="69"/>
                    </a:lnTo>
                    <a:lnTo>
                      <a:pt x="12" y="64"/>
                    </a:lnTo>
                    <a:lnTo>
                      <a:pt x="10" y="61"/>
                    </a:lnTo>
                    <a:lnTo>
                      <a:pt x="8" y="60"/>
                    </a:lnTo>
                    <a:lnTo>
                      <a:pt x="4" y="60"/>
                    </a:lnTo>
                    <a:lnTo>
                      <a:pt x="1" y="61"/>
                    </a:lnTo>
                    <a:lnTo>
                      <a:pt x="0" y="64"/>
                    </a:lnTo>
                    <a:lnTo>
                      <a:pt x="0" y="67"/>
                    </a:lnTo>
                    <a:lnTo>
                      <a:pt x="3" y="77"/>
                    </a:lnTo>
                    <a:lnTo>
                      <a:pt x="12" y="85"/>
                    </a:lnTo>
                    <a:lnTo>
                      <a:pt x="25" y="88"/>
                    </a:lnTo>
                    <a:lnTo>
                      <a:pt x="35" y="85"/>
                    </a:lnTo>
                    <a:lnTo>
                      <a:pt x="45" y="80"/>
                    </a:lnTo>
                    <a:lnTo>
                      <a:pt x="50" y="72"/>
                    </a:lnTo>
                    <a:lnTo>
                      <a:pt x="51" y="63"/>
                    </a:lnTo>
                    <a:lnTo>
                      <a:pt x="48" y="52"/>
                    </a:lnTo>
                    <a:lnTo>
                      <a:pt x="41" y="44"/>
                    </a:lnTo>
                    <a:lnTo>
                      <a:pt x="30" y="40"/>
                    </a:lnTo>
                    <a:lnTo>
                      <a:pt x="39" y="35"/>
                    </a:lnTo>
                    <a:lnTo>
                      <a:pt x="46" y="27"/>
                    </a:lnTo>
                    <a:lnTo>
                      <a:pt x="48" y="17"/>
                    </a:lnTo>
                    <a:lnTo>
                      <a:pt x="45" y="7"/>
                    </a:lnTo>
                    <a:lnTo>
                      <a:pt x="37" y="2"/>
                    </a:lnTo>
                    <a:lnTo>
                      <a:pt x="25" y="0"/>
                    </a:lnTo>
                    <a:lnTo>
                      <a:pt x="13" y="2"/>
                    </a:lnTo>
                    <a:lnTo>
                      <a:pt x="5" y="7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5" y="22"/>
                    </a:lnTo>
                    <a:lnTo>
                      <a:pt x="8" y="23"/>
                    </a:lnTo>
                    <a:lnTo>
                      <a:pt x="10" y="23"/>
                    </a:lnTo>
                    <a:lnTo>
                      <a:pt x="13" y="22"/>
                    </a:lnTo>
                    <a:lnTo>
                      <a:pt x="14" y="19"/>
                    </a:lnTo>
                    <a:lnTo>
                      <a:pt x="14" y="14"/>
                    </a:lnTo>
                    <a:lnTo>
                      <a:pt x="13" y="13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13" y="6"/>
                    </a:lnTo>
                    <a:lnTo>
                      <a:pt x="16" y="5"/>
                    </a:lnTo>
                    <a:lnTo>
                      <a:pt x="20" y="4"/>
                    </a:lnTo>
                    <a:lnTo>
                      <a:pt x="22" y="2"/>
                    </a:lnTo>
                    <a:lnTo>
                      <a:pt x="27" y="2"/>
                    </a:lnTo>
                    <a:lnTo>
                      <a:pt x="29" y="4"/>
                    </a:lnTo>
                    <a:lnTo>
                      <a:pt x="34" y="6"/>
                    </a:lnTo>
                    <a:lnTo>
                      <a:pt x="35" y="9"/>
                    </a:lnTo>
                    <a:lnTo>
                      <a:pt x="38" y="17"/>
                    </a:lnTo>
                    <a:lnTo>
                      <a:pt x="38" y="19"/>
                    </a:lnTo>
                    <a:lnTo>
                      <a:pt x="37" y="23"/>
                    </a:lnTo>
                    <a:lnTo>
                      <a:pt x="35" y="28"/>
                    </a:lnTo>
                    <a:lnTo>
                      <a:pt x="33" y="32"/>
                    </a:lnTo>
                    <a:lnTo>
                      <a:pt x="27" y="38"/>
                    </a:lnTo>
                    <a:lnTo>
                      <a:pt x="25" y="38"/>
                    </a:lnTo>
                    <a:lnTo>
                      <a:pt x="22" y="39"/>
                    </a:lnTo>
                    <a:lnTo>
                      <a:pt x="18" y="39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94" name="Freeform 254"/>
              <p:cNvSpPr>
                <a:spLocks noEditPoints="1"/>
              </p:cNvSpPr>
              <p:nvPr/>
            </p:nvSpPr>
            <p:spPr bwMode="auto">
              <a:xfrm>
                <a:off x="1519" y="3024"/>
                <a:ext cx="31" cy="111"/>
              </a:xfrm>
              <a:custGeom>
                <a:avLst/>
                <a:gdLst/>
                <a:ahLst/>
                <a:cxnLst>
                  <a:cxn ang="0">
                    <a:pos x="31" y="6"/>
                  </a:cxn>
                  <a:cxn ang="0">
                    <a:pos x="31" y="4"/>
                  </a:cxn>
                  <a:cxn ang="0">
                    <a:pos x="29" y="1"/>
                  </a:cxn>
                  <a:cxn ang="0">
                    <a:pos x="27" y="0"/>
                  </a:cxn>
                  <a:cxn ang="0">
                    <a:pos x="23" y="0"/>
                  </a:cxn>
                  <a:cxn ang="0">
                    <a:pos x="20" y="1"/>
                  </a:cxn>
                  <a:cxn ang="0">
                    <a:pos x="19" y="4"/>
                  </a:cxn>
                  <a:cxn ang="0">
                    <a:pos x="19" y="6"/>
                  </a:cxn>
                  <a:cxn ang="0">
                    <a:pos x="21" y="11"/>
                  </a:cxn>
                  <a:cxn ang="0">
                    <a:pos x="28" y="11"/>
                  </a:cxn>
                  <a:cxn ang="0">
                    <a:pos x="29" y="10"/>
                  </a:cxn>
                  <a:cxn ang="0">
                    <a:pos x="31" y="7"/>
                  </a:cxn>
                  <a:cxn ang="0">
                    <a:pos x="31" y="6"/>
                  </a:cxn>
                  <a:cxn ang="0">
                    <a:pos x="12" y="30"/>
                  </a:cxn>
                  <a:cxn ang="0">
                    <a:pos x="12" y="34"/>
                  </a:cxn>
                  <a:cxn ang="0">
                    <a:pos x="20" y="34"/>
                  </a:cxn>
                  <a:cxn ang="0">
                    <a:pos x="21" y="35"/>
                  </a:cxn>
                  <a:cxn ang="0">
                    <a:pos x="23" y="38"/>
                  </a:cxn>
                  <a:cxn ang="0">
                    <a:pos x="23" y="99"/>
                  </a:cxn>
                  <a:cxn ang="0">
                    <a:pos x="21" y="103"/>
                  </a:cxn>
                  <a:cxn ang="0">
                    <a:pos x="20" y="106"/>
                  </a:cxn>
                  <a:cxn ang="0">
                    <a:pos x="17" y="107"/>
                  </a:cxn>
                  <a:cxn ang="0">
                    <a:pos x="14" y="109"/>
                  </a:cxn>
                  <a:cxn ang="0">
                    <a:pos x="11" y="109"/>
                  </a:cxn>
                  <a:cxn ang="0">
                    <a:pos x="10" y="107"/>
                  </a:cxn>
                  <a:cxn ang="0">
                    <a:pos x="7" y="107"/>
                  </a:cxn>
                  <a:cxn ang="0">
                    <a:pos x="10" y="106"/>
                  </a:cxn>
                  <a:cxn ang="0">
                    <a:pos x="11" y="103"/>
                  </a:cxn>
                  <a:cxn ang="0">
                    <a:pos x="11" y="99"/>
                  </a:cxn>
                  <a:cxn ang="0">
                    <a:pos x="8" y="97"/>
                  </a:cxn>
                  <a:cxn ang="0">
                    <a:pos x="3" y="97"/>
                  </a:cxn>
                  <a:cxn ang="0">
                    <a:pos x="0" y="102"/>
                  </a:cxn>
                  <a:cxn ang="0">
                    <a:pos x="3" y="107"/>
                  </a:cxn>
                  <a:cxn ang="0">
                    <a:pos x="7" y="110"/>
                  </a:cxn>
                  <a:cxn ang="0">
                    <a:pos x="10" y="111"/>
                  </a:cxn>
                  <a:cxn ang="0">
                    <a:pos x="15" y="111"/>
                  </a:cxn>
                  <a:cxn ang="0">
                    <a:pos x="23" y="109"/>
                  </a:cxn>
                  <a:cxn ang="0">
                    <a:pos x="27" y="106"/>
                  </a:cxn>
                  <a:cxn ang="0">
                    <a:pos x="29" y="102"/>
                  </a:cxn>
                  <a:cxn ang="0">
                    <a:pos x="31" y="97"/>
                  </a:cxn>
                  <a:cxn ang="0">
                    <a:pos x="31" y="28"/>
                  </a:cxn>
                  <a:cxn ang="0">
                    <a:pos x="12" y="30"/>
                  </a:cxn>
                </a:cxnLst>
                <a:rect l="0" t="0" r="r" b="b"/>
                <a:pathLst>
                  <a:path w="31" h="111">
                    <a:moveTo>
                      <a:pt x="31" y="6"/>
                    </a:moveTo>
                    <a:lnTo>
                      <a:pt x="31" y="4"/>
                    </a:lnTo>
                    <a:lnTo>
                      <a:pt x="29" y="1"/>
                    </a:lnTo>
                    <a:lnTo>
                      <a:pt x="27" y="0"/>
                    </a:lnTo>
                    <a:lnTo>
                      <a:pt x="23" y="0"/>
                    </a:lnTo>
                    <a:lnTo>
                      <a:pt x="20" y="1"/>
                    </a:lnTo>
                    <a:lnTo>
                      <a:pt x="19" y="4"/>
                    </a:lnTo>
                    <a:lnTo>
                      <a:pt x="19" y="6"/>
                    </a:lnTo>
                    <a:lnTo>
                      <a:pt x="21" y="11"/>
                    </a:lnTo>
                    <a:lnTo>
                      <a:pt x="28" y="11"/>
                    </a:lnTo>
                    <a:lnTo>
                      <a:pt x="29" y="10"/>
                    </a:lnTo>
                    <a:lnTo>
                      <a:pt x="31" y="7"/>
                    </a:lnTo>
                    <a:lnTo>
                      <a:pt x="31" y="6"/>
                    </a:lnTo>
                    <a:close/>
                    <a:moveTo>
                      <a:pt x="12" y="30"/>
                    </a:moveTo>
                    <a:lnTo>
                      <a:pt x="12" y="34"/>
                    </a:lnTo>
                    <a:lnTo>
                      <a:pt x="20" y="34"/>
                    </a:lnTo>
                    <a:lnTo>
                      <a:pt x="21" y="35"/>
                    </a:lnTo>
                    <a:lnTo>
                      <a:pt x="23" y="38"/>
                    </a:lnTo>
                    <a:lnTo>
                      <a:pt x="23" y="99"/>
                    </a:lnTo>
                    <a:lnTo>
                      <a:pt x="21" y="103"/>
                    </a:lnTo>
                    <a:lnTo>
                      <a:pt x="20" y="106"/>
                    </a:lnTo>
                    <a:lnTo>
                      <a:pt x="17" y="107"/>
                    </a:lnTo>
                    <a:lnTo>
                      <a:pt x="14" y="109"/>
                    </a:lnTo>
                    <a:lnTo>
                      <a:pt x="11" y="109"/>
                    </a:lnTo>
                    <a:lnTo>
                      <a:pt x="10" y="107"/>
                    </a:lnTo>
                    <a:lnTo>
                      <a:pt x="7" y="107"/>
                    </a:lnTo>
                    <a:lnTo>
                      <a:pt x="10" y="106"/>
                    </a:lnTo>
                    <a:lnTo>
                      <a:pt x="11" y="103"/>
                    </a:lnTo>
                    <a:lnTo>
                      <a:pt x="11" y="99"/>
                    </a:lnTo>
                    <a:lnTo>
                      <a:pt x="8" y="97"/>
                    </a:lnTo>
                    <a:lnTo>
                      <a:pt x="3" y="97"/>
                    </a:lnTo>
                    <a:lnTo>
                      <a:pt x="0" y="102"/>
                    </a:lnTo>
                    <a:lnTo>
                      <a:pt x="3" y="107"/>
                    </a:lnTo>
                    <a:lnTo>
                      <a:pt x="7" y="110"/>
                    </a:lnTo>
                    <a:lnTo>
                      <a:pt x="10" y="111"/>
                    </a:lnTo>
                    <a:lnTo>
                      <a:pt x="15" y="111"/>
                    </a:lnTo>
                    <a:lnTo>
                      <a:pt x="23" y="109"/>
                    </a:lnTo>
                    <a:lnTo>
                      <a:pt x="27" y="106"/>
                    </a:lnTo>
                    <a:lnTo>
                      <a:pt x="29" y="102"/>
                    </a:lnTo>
                    <a:lnTo>
                      <a:pt x="31" y="97"/>
                    </a:lnTo>
                    <a:lnTo>
                      <a:pt x="31" y="28"/>
                    </a:lnTo>
                    <a:lnTo>
                      <a:pt x="12" y="30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95" name="Freeform 255"/>
              <p:cNvSpPr>
                <a:spLocks noEditPoints="1"/>
              </p:cNvSpPr>
              <p:nvPr/>
            </p:nvSpPr>
            <p:spPr bwMode="auto">
              <a:xfrm>
                <a:off x="1567" y="3051"/>
                <a:ext cx="48" cy="59"/>
              </a:xfrm>
              <a:custGeom>
                <a:avLst/>
                <a:gdLst/>
                <a:ahLst/>
                <a:cxnLst>
                  <a:cxn ang="0">
                    <a:pos x="44" y="28"/>
                  </a:cxn>
                  <a:cxn ang="0">
                    <a:pos x="47" y="28"/>
                  </a:cxn>
                  <a:cxn ang="0">
                    <a:pos x="48" y="25"/>
                  </a:cxn>
                  <a:cxn ang="0">
                    <a:pos x="47" y="16"/>
                  </a:cxn>
                  <a:cxn ang="0">
                    <a:pos x="43" y="8"/>
                  </a:cxn>
                  <a:cxn ang="0">
                    <a:pos x="35" y="3"/>
                  </a:cxn>
                  <a:cxn ang="0">
                    <a:pos x="25" y="0"/>
                  </a:cxn>
                  <a:cxn ang="0">
                    <a:pos x="11" y="4"/>
                  </a:cxn>
                  <a:cxn ang="0">
                    <a:pos x="2" y="15"/>
                  </a:cxn>
                  <a:cxn ang="0">
                    <a:pos x="0" y="30"/>
                  </a:cxn>
                  <a:cxn ang="0">
                    <a:pos x="2" y="42"/>
                  </a:cxn>
                  <a:cxn ang="0">
                    <a:pos x="8" y="51"/>
                  </a:cxn>
                  <a:cxn ang="0">
                    <a:pos x="17" y="57"/>
                  </a:cxn>
                  <a:cxn ang="0">
                    <a:pos x="27" y="59"/>
                  </a:cxn>
                  <a:cxn ang="0">
                    <a:pos x="32" y="59"/>
                  </a:cxn>
                  <a:cxn ang="0">
                    <a:pos x="36" y="57"/>
                  </a:cxn>
                  <a:cxn ang="0">
                    <a:pos x="40" y="55"/>
                  </a:cxn>
                  <a:cxn ang="0">
                    <a:pos x="43" y="51"/>
                  </a:cxn>
                  <a:cxn ang="0">
                    <a:pos x="46" y="49"/>
                  </a:cxn>
                  <a:cxn ang="0">
                    <a:pos x="47" y="46"/>
                  </a:cxn>
                  <a:cxn ang="0">
                    <a:pos x="47" y="43"/>
                  </a:cxn>
                  <a:cxn ang="0">
                    <a:pos x="48" y="42"/>
                  </a:cxn>
                  <a:cxn ang="0">
                    <a:pos x="47" y="42"/>
                  </a:cxn>
                  <a:cxn ang="0">
                    <a:pos x="47" y="41"/>
                  </a:cxn>
                  <a:cxn ang="0">
                    <a:pos x="46" y="42"/>
                  </a:cxn>
                  <a:cxn ang="0">
                    <a:pos x="44" y="42"/>
                  </a:cxn>
                  <a:cxn ang="0">
                    <a:pos x="43" y="47"/>
                  </a:cxn>
                  <a:cxn ang="0">
                    <a:pos x="40" y="51"/>
                  </a:cxn>
                  <a:cxn ang="0">
                    <a:pos x="36" y="54"/>
                  </a:cxn>
                  <a:cxn ang="0">
                    <a:pos x="34" y="55"/>
                  </a:cxn>
                  <a:cxn ang="0">
                    <a:pos x="30" y="57"/>
                  </a:cxn>
                  <a:cxn ang="0">
                    <a:pos x="27" y="57"/>
                  </a:cxn>
                  <a:cxn ang="0">
                    <a:pos x="23" y="55"/>
                  </a:cxn>
                  <a:cxn ang="0">
                    <a:pos x="18" y="54"/>
                  </a:cxn>
                  <a:cxn ang="0">
                    <a:pos x="14" y="49"/>
                  </a:cxn>
                  <a:cxn ang="0">
                    <a:pos x="10" y="42"/>
                  </a:cxn>
                  <a:cxn ang="0">
                    <a:pos x="9" y="30"/>
                  </a:cxn>
                  <a:cxn ang="0">
                    <a:pos x="9" y="28"/>
                  </a:cxn>
                  <a:cxn ang="0">
                    <a:pos x="44" y="28"/>
                  </a:cxn>
                  <a:cxn ang="0">
                    <a:pos x="9" y="25"/>
                  </a:cxn>
                  <a:cxn ang="0">
                    <a:pos x="11" y="13"/>
                  </a:cxn>
                  <a:cxn ang="0">
                    <a:pos x="17" y="7"/>
                  </a:cxn>
                  <a:cxn ang="0">
                    <a:pos x="21" y="4"/>
                  </a:cxn>
                  <a:cxn ang="0">
                    <a:pos x="25" y="3"/>
                  </a:cxn>
                  <a:cxn ang="0">
                    <a:pos x="31" y="5"/>
                  </a:cxn>
                  <a:cxn ang="0">
                    <a:pos x="36" y="9"/>
                  </a:cxn>
                  <a:cxn ang="0">
                    <a:pos x="39" y="16"/>
                  </a:cxn>
                  <a:cxn ang="0">
                    <a:pos x="39" y="21"/>
                  </a:cxn>
                  <a:cxn ang="0">
                    <a:pos x="40" y="25"/>
                  </a:cxn>
                  <a:cxn ang="0">
                    <a:pos x="9" y="25"/>
                  </a:cxn>
                </a:cxnLst>
                <a:rect l="0" t="0" r="r" b="b"/>
                <a:pathLst>
                  <a:path w="48" h="59">
                    <a:moveTo>
                      <a:pt x="44" y="28"/>
                    </a:moveTo>
                    <a:lnTo>
                      <a:pt x="47" y="28"/>
                    </a:lnTo>
                    <a:lnTo>
                      <a:pt x="48" y="25"/>
                    </a:lnTo>
                    <a:lnTo>
                      <a:pt x="47" y="16"/>
                    </a:lnTo>
                    <a:lnTo>
                      <a:pt x="43" y="8"/>
                    </a:lnTo>
                    <a:lnTo>
                      <a:pt x="35" y="3"/>
                    </a:lnTo>
                    <a:lnTo>
                      <a:pt x="25" y="0"/>
                    </a:lnTo>
                    <a:lnTo>
                      <a:pt x="11" y="4"/>
                    </a:lnTo>
                    <a:lnTo>
                      <a:pt x="2" y="15"/>
                    </a:lnTo>
                    <a:lnTo>
                      <a:pt x="0" y="30"/>
                    </a:lnTo>
                    <a:lnTo>
                      <a:pt x="2" y="42"/>
                    </a:lnTo>
                    <a:lnTo>
                      <a:pt x="8" y="51"/>
                    </a:lnTo>
                    <a:lnTo>
                      <a:pt x="17" y="57"/>
                    </a:lnTo>
                    <a:lnTo>
                      <a:pt x="27" y="59"/>
                    </a:lnTo>
                    <a:lnTo>
                      <a:pt x="32" y="59"/>
                    </a:lnTo>
                    <a:lnTo>
                      <a:pt x="36" y="57"/>
                    </a:lnTo>
                    <a:lnTo>
                      <a:pt x="40" y="55"/>
                    </a:lnTo>
                    <a:lnTo>
                      <a:pt x="43" y="51"/>
                    </a:lnTo>
                    <a:lnTo>
                      <a:pt x="46" y="49"/>
                    </a:lnTo>
                    <a:lnTo>
                      <a:pt x="47" y="46"/>
                    </a:lnTo>
                    <a:lnTo>
                      <a:pt x="47" y="43"/>
                    </a:lnTo>
                    <a:lnTo>
                      <a:pt x="48" y="42"/>
                    </a:lnTo>
                    <a:lnTo>
                      <a:pt x="47" y="42"/>
                    </a:lnTo>
                    <a:lnTo>
                      <a:pt x="47" y="41"/>
                    </a:lnTo>
                    <a:lnTo>
                      <a:pt x="46" y="42"/>
                    </a:lnTo>
                    <a:lnTo>
                      <a:pt x="44" y="42"/>
                    </a:lnTo>
                    <a:lnTo>
                      <a:pt x="43" y="47"/>
                    </a:lnTo>
                    <a:lnTo>
                      <a:pt x="40" y="51"/>
                    </a:lnTo>
                    <a:lnTo>
                      <a:pt x="36" y="54"/>
                    </a:lnTo>
                    <a:lnTo>
                      <a:pt x="34" y="55"/>
                    </a:lnTo>
                    <a:lnTo>
                      <a:pt x="30" y="57"/>
                    </a:lnTo>
                    <a:lnTo>
                      <a:pt x="27" y="57"/>
                    </a:lnTo>
                    <a:lnTo>
                      <a:pt x="23" y="55"/>
                    </a:lnTo>
                    <a:lnTo>
                      <a:pt x="18" y="54"/>
                    </a:lnTo>
                    <a:lnTo>
                      <a:pt x="14" y="49"/>
                    </a:lnTo>
                    <a:lnTo>
                      <a:pt x="10" y="42"/>
                    </a:lnTo>
                    <a:lnTo>
                      <a:pt x="9" y="30"/>
                    </a:lnTo>
                    <a:lnTo>
                      <a:pt x="9" y="28"/>
                    </a:lnTo>
                    <a:lnTo>
                      <a:pt x="44" y="28"/>
                    </a:lnTo>
                    <a:close/>
                    <a:moveTo>
                      <a:pt x="9" y="25"/>
                    </a:moveTo>
                    <a:lnTo>
                      <a:pt x="11" y="13"/>
                    </a:lnTo>
                    <a:lnTo>
                      <a:pt x="17" y="7"/>
                    </a:lnTo>
                    <a:lnTo>
                      <a:pt x="21" y="4"/>
                    </a:lnTo>
                    <a:lnTo>
                      <a:pt x="25" y="3"/>
                    </a:lnTo>
                    <a:lnTo>
                      <a:pt x="31" y="5"/>
                    </a:lnTo>
                    <a:lnTo>
                      <a:pt x="36" y="9"/>
                    </a:lnTo>
                    <a:lnTo>
                      <a:pt x="39" y="16"/>
                    </a:lnTo>
                    <a:lnTo>
                      <a:pt x="39" y="21"/>
                    </a:lnTo>
                    <a:lnTo>
                      <a:pt x="40" y="25"/>
                    </a:lnTo>
                    <a:lnTo>
                      <a:pt x="9" y="2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96" name="Freeform 256"/>
              <p:cNvSpPr>
                <a:spLocks/>
              </p:cNvSpPr>
              <p:nvPr/>
            </p:nvSpPr>
            <p:spPr bwMode="auto">
              <a:xfrm>
                <a:off x="1620" y="3030"/>
                <a:ext cx="40" cy="80"/>
              </a:xfrm>
              <a:custGeom>
                <a:avLst/>
                <a:gdLst/>
                <a:ahLst/>
                <a:cxnLst>
                  <a:cxn ang="0">
                    <a:pos x="20" y="28"/>
                  </a:cxn>
                  <a:cxn ang="0">
                    <a:pos x="39" y="28"/>
                  </a:cxn>
                  <a:cxn ang="0">
                    <a:pos x="39" y="24"/>
                  </a:cxn>
                  <a:cxn ang="0">
                    <a:pos x="20" y="24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6" y="9"/>
                  </a:cxn>
                  <a:cxn ang="0">
                    <a:pos x="14" y="17"/>
                  </a:cxn>
                  <a:cxn ang="0">
                    <a:pos x="8" y="22"/>
                  </a:cxn>
                  <a:cxn ang="0">
                    <a:pos x="0" y="25"/>
                  </a:cxn>
                  <a:cxn ang="0">
                    <a:pos x="0" y="28"/>
                  </a:cxn>
                  <a:cxn ang="0">
                    <a:pos x="11" y="28"/>
                  </a:cxn>
                  <a:cxn ang="0">
                    <a:pos x="11" y="63"/>
                  </a:cxn>
                  <a:cxn ang="0">
                    <a:pos x="12" y="68"/>
                  </a:cxn>
                  <a:cxn ang="0">
                    <a:pos x="14" y="72"/>
                  </a:cxn>
                  <a:cxn ang="0">
                    <a:pos x="16" y="76"/>
                  </a:cxn>
                  <a:cxn ang="0">
                    <a:pos x="21" y="79"/>
                  </a:cxn>
                  <a:cxn ang="0">
                    <a:pos x="25" y="80"/>
                  </a:cxn>
                  <a:cxn ang="0">
                    <a:pos x="32" y="80"/>
                  </a:cxn>
                  <a:cxn ang="0">
                    <a:pos x="37" y="75"/>
                  </a:cxn>
                  <a:cxn ang="0">
                    <a:pos x="40" y="67"/>
                  </a:cxn>
                  <a:cxn ang="0">
                    <a:pos x="40" y="55"/>
                  </a:cxn>
                  <a:cxn ang="0">
                    <a:pos x="37" y="55"/>
                  </a:cxn>
                  <a:cxn ang="0">
                    <a:pos x="37" y="68"/>
                  </a:cxn>
                  <a:cxn ang="0">
                    <a:pos x="36" y="72"/>
                  </a:cxn>
                  <a:cxn ang="0">
                    <a:pos x="32" y="76"/>
                  </a:cxn>
                  <a:cxn ang="0">
                    <a:pos x="28" y="78"/>
                  </a:cxn>
                  <a:cxn ang="0">
                    <a:pos x="23" y="75"/>
                  </a:cxn>
                  <a:cxn ang="0">
                    <a:pos x="20" y="70"/>
                  </a:cxn>
                  <a:cxn ang="0">
                    <a:pos x="20" y="63"/>
                  </a:cxn>
                  <a:cxn ang="0">
                    <a:pos x="20" y="28"/>
                  </a:cxn>
                </a:cxnLst>
                <a:rect l="0" t="0" r="r" b="b"/>
                <a:pathLst>
                  <a:path w="40" h="80">
                    <a:moveTo>
                      <a:pt x="20" y="28"/>
                    </a:moveTo>
                    <a:lnTo>
                      <a:pt x="39" y="28"/>
                    </a:lnTo>
                    <a:lnTo>
                      <a:pt x="39" y="24"/>
                    </a:lnTo>
                    <a:lnTo>
                      <a:pt x="20" y="24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6" y="9"/>
                    </a:lnTo>
                    <a:lnTo>
                      <a:pt x="14" y="17"/>
                    </a:lnTo>
                    <a:lnTo>
                      <a:pt x="8" y="22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1" y="28"/>
                    </a:lnTo>
                    <a:lnTo>
                      <a:pt x="11" y="63"/>
                    </a:lnTo>
                    <a:lnTo>
                      <a:pt x="12" y="68"/>
                    </a:lnTo>
                    <a:lnTo>
                      <a:pt x="14" y="72"/>
                    </a:lnTo>
                    <a:lnTo>
                      <a:pt x="16" y="76"/>
                    </a:lnTo>
                    <a:lnTo>
                      <a:pt x="21" y="79"/>
                    </a:lnTo>
                    <a:lnTo>
                      <a:pt x="25" y="80"/>
                    </a:lnTo>
                    <a:lnTo>
                      <a:pt x="32" y="80"/>
                    </a:lnTo>
                    <a:lnTo>
                      <a:pt x="37" y="75"/>
                    </a:lnTo>
                    <a:lnTo>
                      <a:pt x="40" y="67"/>
                    </a:lnTo>
                    <a:lnTo>
                      <a:pt x="40" y="55"/>
                    </a:lnTo>
                    <a:lnTo>
                      <a:pt x="37" y="55"/>
                    </a:lnTo>
                    <a:lnTo>
                      <a:pt x="37" y="68"/>
                    </a:lnTo>
                    <a:lnTo>
                      <a:pt x="36" y="72"/>
                    </a:lnTo>
                    <a:lnTo>
                      <a:pt x="32" y="76"/>
                    </a:lnTo>
                    <a:lnTo>
                      <a:pt x="28" y="78"/>
                    </a:lnTo>
                    <a:lnTo>
                      <a:pt x="23" y="75"/>
                    </a:lnTo>
                    <a:lnTo>
                      <a:pt x="20" y="70"/>
                    </a:lnTo>
                    <a:lnTo>
                      <a:pt x="20" y="63"/>
                    </a:lnTo>
                    <a:lnTo>
                      <a:pt x="20" y="28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97" name="Freeform 257"/>
              <p:cNvSpPr>
                <a:spLocks/>
              </p:cNvSpPr>
              <p:nvPr/>
            </p:nvSpPr>
            <p:spPr bwMode="auto">
              <a:xfrm>
                <a:off x="1672" y="3051"/>
                <a:ext cx="40" cy="59"/>
              </a:xfrm>
              <a:custGeom>
                <a:avLst/>
                <a:gdLst/>
                <a:ahLst/>
                <a:cxnLst>
                  <a:cxn ang="0">
                    <a:pos x="38" y="1"/>
                  </a:cxn>
                  <a:cxn ang="0">
                    <a:pos x="36" y="0"/>
                  </a:cxn>
                  <a:cxn ang="0">
                    <a:pos x="32" y="3"/>
                  </a:cxn>
                  <a:cxn ang="0">
                    <a:pos x="27" y="1"/>
                  </a:cxn>
                  <a:cxn ang="0">
                    <a:pos x="19" y="0"/>
                  </a:cxn>
                  <a:cxn ang="0">
                    <a:pos x="9" y="3"/>
                  </a:cxn>
                  <a:cxn ang="0">
                    <a:pos x="2" y="7"/>
                  </a:cxn>
                  <a:cxn ang="0">
                    <a:pos x="0" y="13"/>
                  </a:cxn>
                  <a:cxn ang="0">
                    <a:pos x="1" y="24"/>
                  </a:cxn>
                  <a:cxn ang="0">
                    <a:pos x="19" y="32"/>
                  </a:cxn>
                  <a:cxn ang="0">
                    <a:pos x="31" y="37"/>
                  </a:cxn>
                  <a:cxn ang="0">
                    <a:pos x="35" y="47"/>
                  </a:cxn>
                  <a:cxn ang="0">
                    <a:pos x="29" y="55"/>
                  </a:cxn>
                  <a:cxn ang="0">
                    <a:pos x="17" y="57"/>
                  </a:cxn>
                  <a:cxn ang="0">
                    <a:pos x="9" y="53"/>
                  </a:cxn>
                  <a:cxn ang="0">
                    <a:pos x="5" y="45"/>
                  </a:cxn>
                  <a:cxn ang="0">
                    <a:pos x="2" y="37"/>
                  </a:cxn>
                  <a:cxn ang="0">
                    <a:pos x="0" y="36"/>
                  </a:cxn>
                  <a:cxn ang="0">
                    <a:pos x="2" y="59"/>
                  </a:cxn>
                  <a:cxn ang="0">
                    <a:pos x="4" y="57"/>
                  </a:cxn>
                  <a:cxn ang="0">
                    <a:pos x="5" y="55"/>
                  </a:cxn>
                  <a:cxn ang="0">
                    <a:pos x="9" y="55"/>
                  </a:cxn>
                  <a:cxn ang="0">
                    <a:pos x="15" y="59"/>
                  </a:cxn>
                  <a:cxn ang="0">
                    <a:pos x="35" y="54"/>
                  </a:cxn>
                  <a:cxn ang="0">
                    <a:pos x="40" y="38"/>
                  </a:cxn>
                  <a:cxn ang="0">
                    <a:pos x="38" y="32"/>
                  </a:cxn>
                  <a:cxn ang="0">
                    <a:pos x="31" y="26"/>
                  </a:cxn>
                  <a:cxn ang="0">
                    <a:pos x="25" y="24"/>
                  </a:cxn>
                  <a:cxn ang="0">
                    <a:pos x="15" y="22"/>
                  </a:cxn>
                  <a:cxn ang="0">
                    <a:pos x="5" y="13"/>
                  </a:cxn>
                  <a:cxn ang="0">
                    <a:pos x="6" y="8"/>
                  </a:cxn>
                  <a:cxn ang="0">
                    <a:pos x="14" y="3"/>
                  </a:cxn>
                  <a:cxn ang="0">
                    <a:pos x="27" y="5"/>
                  </a:cxn>
                  <a:cxn ang="0">
                    <a:pos x="32" y="9"/>
                  </a:cxn>
                  <a:cxn ang="0">
                    <a:pos x="34" y="17"/>
                  </a:cxn>
                  <a:cxn ang="0">
                    <a:pos x="35" y="20"/>
                  </a:cxn>
                  <a:cxn ang="0">
                    <a:pos x="38" y="17"/>
                  </a:cxn>
                </a:cxnLst>
                <a:rect l="0" t="0" r="r" b="b"/>
                <a:pathLst>
                  <a:path w="40" h="59">
                    <a:moveTo>
                      <a:pt x="38" y="4"/>
                    </a:moveTo>
                    <a:lnTo>
                      <a:pt x="38" y="1"/>
                    </a:lnTo>
                    <a:lnTo>
                      <a:pt x="36" y="1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7" y="1"/>
                    </a:lnTo>
                    <a:lnTo>
                      <a:pt x="23" y="1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9" y="3"/>
                    </a:lnTo>
                    <a:lnTo>
                      <a:pt x="5" y="4"/>
                    </a:lnTo>
                    <a:lnTo>
                      <a:pt x="2" y="7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20"/>
                    </a:lnTo>
                    <a:lnTo>
                      <a:pt x="1" y="24"/>
                    </a:lnTo>
                    <a:lnTo>
                      <a:pt x="13" y="32"/>
                    </a:lnTo>
                    <a:lnTo>
                      <a:pt x="19" y="32"/>
                    </a:lnTo>
                    <a:lnTo>
                      <a:pt x="23" y="33"/>
                    </a:lnTo>
                    <a:lnTo>
                      <a:pt x="31" y="37"/>
                    </a:lnTo>
                    <a:lnTo>
                      <a:pt x="35" y="45"/>
                    </a:lnTo>
                    <a:lnTo>
                      <a:pt x="35" y="47"/>
                    </a:lnTo>
                    <a:lnTo>
                      <a:pt x="34" y="50"/>
                    </a:lnTo>
                    <a:lnTo>
                      <a:pt x="29" y="55"/>
                    </a:lnTo>
                    <a:lnTo>
                      <a:pt x="25" y="57"/>
                    </a:lnTo>
                    <a:lnTo>
                      <a:pt x="17" y="57"/>
                    </a:lnTo>
                    <a:lnTo>
                      <a:pt x="13" y="55"/>
                    </a:lnTo>
                    <a:lnTo>
                      <a:pt x="9" y="53"/>
                    </a:lnTo>
                    <a:lnTo>
                      <a:pt x="6" y="49"/>
                    </a:lnTo>
                    <a:lnTo>
                      <a:pt x="5" y="45"/>
                    </a:lnTo>
                    <a:lnTo>
                      <a:pt x="2" y="40"/>
                    </a:lnTo>
                    <a:lnTo>
                      <a:pt x="2" y="37"/>
                    </a:lnTo>
                    <a:lnTo>
                      <a:pt x="1" y="36"/>
                    </a:lnTo>
                    <a:lnTo>
                      <a:pt x="0" y="36"/>
                    </a:lnTo>
                    <a:lnTo>
                      <a:pt x="0" y="59"/>
                    </a:lnTo>
                    <a:lnTo>
                      <a:pt x="2" y="59"/>
                    </a:lnTo>
                    <a:lnTo>
                      <a:pt x="2" y="58"/>
                    </a:lnTo>
                    <a:lnTo>
                      <a:pt x="4" y="57"/>
                    </a:lnTo>
                    <a:lnTo>
                      <a:pt x="4" y="55"/>
                    </a:lnTo>
                    <a:lnTo>
                      <a:pt x="5" y="55"/>
                    </a:lnTo>
                    <a:lnTo>
                      <a:pt x="6" y="53"/>
                    </a:lnTo>
                    <a:lnTo>
                      <a:pt x="9" y="55"/>
                    </a:lnTo>
                    <a:lnTo>
                      <a:pt x="13" y="58"/>
                    </a:lnTo>
                    <a:lnTo>
                      <a:pt x="15" y="59"/>
                    </a:lnTo>
                    <a:lnTo>
                      <a:pt x="27" y="59"/>
                    </a:lnTo>
                    <a:lnTo>
                      <a:pt x="35" y="54"/>
                    </a:lnTo>
                    <a:lnTo>
                      <a:pt x="40" y="46"/>
                    </a:lnTo>
                    <a:lnTo>
                      <a:pt x="40" y="38"/>
                    </a:lnTo>
                    <a:lnTo>
                      <a:pt x="39" y="34"/>
                    </a:lnTo>
                    <a:lnTo>
                      <a:pt x="38" y="32"/>
                    </a:lnTo>
                    <a:lnTo>
                      <a:pt x="35" y="29"/>
                    </a:lnTo>
                    <a:lnTo>
                      <a:pt x="31" y="26"/>
                    </a:lnTo>
                    <a:lnTo>
                      <a:pt x="29" y="25"/>
                    </a:lnTo>
                    <a:lnTo>
                      <a:pt x="25" y="24"/>
                    </a:lnTo>
                    <a:lnTo>
                      <a:pt x="18" y="22"/>
                    </a:lnTo>
                    <a:lnTo>
                      <a:pt x="15" y="22"/>
                    </a:lnTo>
                    <a:lnTo>
                      <a:pt x="8" y="19"/>
                    </a:lnTo>
                    <a:lnTo>
                      <a:pt x="5" y="13"/>
                    </a:lnTo>
                    <a:lnTo>
                      <a:pt x="5" y="11"/>
                    </a:lnTo>
                    <a:lnTo>
                      <a:pt x="6" y="8"/>
                    </a:lnTo>
                    <a:lnTo>
                      <a:pt x="10" y="4"/>
                    </a:lnTo>
                    <a:lnTo>
                      <a:pt x="14" y="3"/>
                    </a:lnTo>
                    <a:lnTo>
                      <a:pt x="25" y="3"/>
                    </a:lnTo>
                    <a:lnTo>
                      <a:pt x="27" y="5"/>
                    </a:lnTo>
                    <a:lnTo>
                      <a:pt x="30" y="7"/>
                    </a:lnTo>
                    <a:lnTo>
                      <a:pt x="32" y="9"/>
                    </a:lnTo>
                    <a:lnTo>
                      <a:pt x="34" y="12"/>
                    </a:lnTo>
                    <a:lnTo>
                      <a:pt x="34" y="17"/>
                    </a:lnTo>
                    <a:lnTo>
                      <a:pt x="35" y="19"/>
                    </a:lnTo>
                    <a:lnTo>
                      <a:pt x="35" y="20"/>
                    </a:lnTo>
                    <a:lnTo>
                      <a:pt x="38" y="20"/>
                    </a:lnTo>
                    <a:lnTo>
                      <a:pt x="38" y="17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98" name="Rectangle 258"/>
              <p:cNvSpPr>
                <a:spLocks noChangeArrowheads="1"/>
              </p:cNvSpPr>
              <p:nvPr/>
            </p:nvSpPr>
            <p:spPr bwMode="auto">
              <a:xfrm>
                <a:off x="2976" y="2999"/>
                <a:ext cx="6" cy="156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299" name="Freeform 259"/>
              <p:cNvSpPr>
                <a:spLocks/>
              </p:cNvSpPr>
              <p:nvPr/>
            </p:nvSpPr>
            <p:spPr bwMode="auto">
              <a:xfrm>
                <a:off x="3045" y="3054"/>
                <a:ext cx="61" cy="56"/>
              </a:xfrm>
              <a:custGeom>
                <a:avLst/>
                <a:gdLst/>
                <a:ahLst/>
                <a:cxnLst>
                  <a:cxn ang="0">
                    <a:pos x="50" y="12"/>
                  </a:cxn>
                  <a:cxn ang="0">
                    <a:pos x="50" y="10"/>
                  </a:cxn>
                  <a:cxn ang="0">
                    <a:pos x="51" y="8"/>
                  </a:cxn>
                  <a:cxn ang="0">
                    <a:pos x="52" y="6"/>
                  </a:cxn>
                  <a:cxn ang="0">
                    <a:pos x="57" y="4"/>
                  </a:cxn>
                  <a:cxn ang="0">
                    <a:pos x="61" y="4"/>
                  </a:cxn>
                  <a:cxn ang="0">
                    <a:pos x="61" y="0"/>
                  </a:cxn>
                  <a:cxn ang="0">
                    <a:pos x="40" y="0"/>
                  </a:cxn>
                  <a:cxn ang="0">
                    <a:pos x="40" y="4"/>
                  </a:cxn>
                  <a:cxn ang="0">
                    <a:pos x="43" y="4"/>
                  </a:cxn>
                  <a:cxn ang="0">
                    <a:pos x="46" y="5"/>
                  </a:cxn>
                  <a:cxn ang="0">
                    <a:pos x="47" y="6"/>
                  </a:cxn>
                  <a:cxn ang="0">
                    <a:pos x="47" y="10"/>
                  </a:cxn>
                  <a:cxn ang="0">
                    <a:pos x="46" y="12"/>
                  </a:cxn>
                  <a:cxn ang="0">
                    <a:pos x="33" y="46"/>
                  </a:cxn>
                  <a:cxn ang="0">
                    <a:pos x="18" y="9"/>
                  </a:cxn>
                  <a:cxn ang="0">
                    <a:pos x="18" y="5"/>
                  </a:cxn>
                  <a:cxn ang="0">
                    <a:pos x="19" y="4"/>
                  </a:cxn>
                  <a:cxn ang="0">
                    <a:pos x="25" y="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6" y="4"/>
                  </a:cxn>
                  <a:cxn ang="0">
                    <a:pos x="8" y="5"/>
                  </a:cxn>
                  <a:cxn ang="0">
                    <a:pos x="9" y="8"/>
                  </a:cxn>
                  <a:cxn ang="0">
                    <a:pos x="27" y="54"/>
                  </a:cxn>
                  <a:cxn ang="0">
                    <a:pos x="29" y="55"/>
                  </a:cxn>
                  <a:cxn ang="0">
                    <a:pos x="29" y="56"/>
                  </a:cxn>
                  <a:cxn ang="0">
                    <a:pos x="31" y="56"/>
                  </a:cxn>
                  <a:cxn ang="0">
                    <a:pos x="33" y="55"/>
                  </a:cxn>
                  <a:cxn ang="0">
                    <a:pos x="33" y="54"/>
                  </a:cxn>
                  <a:cxn ang="0">
                    <a:pos x="50" y="12"/>
                  </a:cxn>
                </a:cxnLst>
                <a:rect l="0" t="0" r="r" b="b"/>
                <a:pathLst>
                  <a:path w="61" h="56">
                    <a:moveTo>
                      <a:pt x="50" y="12"/>
                    </a:moveTo>
                    <a:lnTo>
                      <a:pt x="50" y="10"/>
                    </a:lnTo>
                    <a:lnTo>
                      <a:pt x="51" y="8"/>
                    </a:lnTo>
                    <a:lnTo>
                      <a:pt x="52" y="6"/>
                    </a:lnTo>
                    <a:lnTo>
                      <a:pt x="57" y="4"/>
                    </a:lnTo>
                    <a:lnTo>
                      <a:pt x="61" y="4"/>
                    </a:lnTo>
                    <a:lnTo>
                      <a:pt x="61" y="0"/>
                    </a:lnTo>
                    <a:lnTo>
                      <a:pt x="40" y="0"/>
                    </a:lnTo>
                    <a:lnTo>
                      <a:pt x="40" y="4"/>
                    </a:lnTo>
                    <a:lnTo>
                      <a:pt x="43" y="4"/>
                    </a:lnTo>
                    <a:lnTo>
                      <a:pt x="46" y="5"/>
                    </a:lnTo>
                    <a:lnTo>
                      <a:pt x="47" y="6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33" y="46"/>
                    </a:lnTo>
                    <a:lnTo>
                      <a:pt x="18" y="9"/>
                    </a:lnTo>
                    <a:lnTo>
                      <a:pt x="18" y="5"/>
                    </a:lnTo>
                    <a:lnTo>
                      <a:pt x="19" y="4"/>
                    </a:lnTo>
                    <a:lnTo>
                      <a:pt x="25" y="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6" y="4"/>
                    </a:lnTo>
                    <a:lnTo>
                      <a:pt x="8" y="5"/>
                    </a:lnTo>
                    <a:lnTo>
                      <a:pt x="9" y="8"/>
                    </a:lnTo>
                    <a:lnTo>
                      <a:pt x="27" y="54"/>
                    </a:lnTo>
                    <a:lnTo>
                      <a:pt x="29" y="55"/>
                    </a:lnTo>
                    <a:lnTo>
                      <a:pt x="29" y="56"/>
                    </a:lnTo>
                    <a:lnTo>
                      <a:pt x="31" y="56"/>
                    </a:lnTo>
                    <a:lnTo>
                      <a:pt x="33" y="55"/>
                    </a:lnTo>
                    <a:lnTo>
                      <a:pt x="33" y="54"/>
                    </a:lnTo>
                    <a:lnTo>
                      <a:pt x="50" y="12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00" name="Freeform 260"/>
              <p:cNvSpPr>
                <a:spLocks noEditPoints="1"/>
              </p:cNvSpPr>
              <p:nvPr/>
            </p:nvSpPr>
            <p:spPr bwMode="auto">
              <a:xfrm>
                <a:off x="3108" y="3051"/>
                <a:ext cx="56" cy="59"/>
              </a:xfrm>
              <a:custGeom>
                <a:avLst/>
                <a:gdLst/>
                <a:ahLst/>
                <a:cxnLst>
                  <a:cxn ang="0">
                    <a:pos x="44" y="19"/>
                  </a:cxn>
                  <a:cxn ang="0">
                    <a:pos x="35" y="4"/>
                  </a:cxn>
                  <a:cxn ang="0">
                    <a:pos x="27" y="1"/>
                  </a:cxn>
                  <a:cxn ang="0">
                    <a:pos x="17" y="1"/>
                  </a:cxn>
                  <a:cxn ang="0">
                    <a:pos x="8" y="7"/>
                  </a:cxn>
                  <a:cxn ang="0">
                    <a:pos x="4" y="16"/>
                  </a:cxn>
                  <a:cxn ang="0">
                    <a:pos x="5" y="20"/>
                  </a:cxn>
                  <a:cxn ang="0">
                    <a:pos x="12" y="21"/>
                  </a:cxn>
                  <a:cxn ang="0">
                    <a:pos x="14" y="13"/>
                  </a:cxn>
                  <a:cxn ang="0">
                    <a:pos x="8" y="11"/>
                  </a:cxn>
                  <a:cxn ang="0">
                    <a:pos x="22" y="3"/>
                  </a:cxn>
                  <a:cxn ang="0">
                    <a:pos x="29" y="4"/>
                  </a:cxn>
                  <a:cxn ang="0">
                    <a:pos x="34" y="11"/>
                  </a:cxn>
                  <a:cxn ang="0">
                    <a:pos x="35" y="25"/>
                  </a:cxn>
                  <a:cxn ang="0">
                    <a:pos x="8" y="32"/>
                  </a:cxn>
                  <a:cxn ang="0">
                    <a:pos x="0" y="46"/>
                  </a:cxn>
                  <a:cxn ang="0">
                    <a:pos x="2" y="53"/>
                  </a:cxn>
                  <a:cxn ang="0">
                    <a:pos x="17" y="59"/>
                  </a:cxn>
                  <a:cxn ang="0">
                    <a:pos x="33" y="54"/>
                  </a:cxn>
                  <a:cxn ang="0">
                    <a:pos x="36" y="47"/>
                  </a:cxn>
                  <a:cxn ang="0">
                    <a:pos x="43" y="58"/>
                  </a:cxn>
                  <a:cxn ang="0">
                    <a:pos x="52" y="57"/>
                  </a:cxn>
                  <a:cxn ang="0">
                    <a:pos x="56" y="50"/>
                  </a:cxn>
                  <a:cxn ang="0">
                    <a:pos x="54" y="40"/>
                  </a:cxn>
                  <a:cxn ang="0">
                    <a:pos x="52" y="53"/>
                  </a:cxn>
                  <a:cxn ang="0">
                    <a:pos x="47" y="54"/>
                  </a:cxn>
                  <a:cxn ang="0">
                    <a:pos x="44" y="46"/>
                  </a:cxn>
                  <a:cxn ang="0">
                    <a:pos x="35" y="40"/>
                  </a:cxn>
                  <a:cxn ang="0">
                    <a:pos x="34" y="49"/>
                  </a:cxn>
                  <a:cxn ang="0">
                    <a:pos x="23" y="57"/>
                  </a:cxn>
                  <a:cxn ang="0">
                    <a:pos x="13" y="54"/>
                  </a:cxn>
                  <a:cxn ang="0">
                    <a:pos x="9" y="46"/>
                  </a:cxn>
                  <a:cxn ang="0">
                    <a:pos x="17" y="32"/>
                  </a:cxn>
                  <a:cxn ang="0">
                    <a:pos x="31" y="28"/>
                  </a:cxn>
                  <a:cxn ang="0">
                    <a:pos x="35" y="40"/>
                  </a:cxn>
                </a:cxnLst>
                <a:rect l="0" t="0" r="r" b="b"/>
                <a:pathLst>
                  <a:path w="56" h="59">
                    <a:moveTo>
                      <a:pt x="44" y="24"/>
                    </a:moveTo>
                    <a:lnTo>
                      <a:pt x="44" y="19"/>
                    </a:lnTo>
                    <a:lnTo>
                      <a:pt x="42" y="11"/>
                    </a:lnTo>
                    <a:lnTo>
                      <a:pt x="35" y="4"/>
                    </a:lnTo>
                    <a:lnTo>
                      <a:pt x="31" y="1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7" y="1"/>
                    </a:lnTo>
                    <a:lnTo>
                      <a:pt x="12" y="4"/>
                    </a:lnTo>
                    <a:lnTo>
                      <a:pt x="8" y="7"/>
                    </a:lnTo>
                    <a:lnTo>
                      <a:pt x="5" y="11"/>
                    </a:lnTo>
                    <a:lnTo>
                      <a:pt x="4" y="16"/>
                    </a:lnTo>
                    <a:lnTo>
                      <a:pt x="4" y="19"/>
                    </a:lnTo>
                    <a:lnTo>
                      <a:pt x="5" y="20"/>
                    </a:lnTo>
                    <a:lnTo>
                      <a:pt x="8" y="21"/>
                    </a:lnTo>
                    <a:lnTo>
                      <a:pt x="12" y="21"/>
                    </a:lnTo>
                    <a:lnTo>
                      <a:pt x="14" y="19"/>
                    </a:lnTo>
                    <a:lnTo>
                      <a:pt x="14" y="13"/>
                    </a:lnTo>
                    <a:lnTo>
                      <a:pt x="12" y="11"/>
                    </a:lnTo>
                    <a:lnTo>
                      <a:pt x="8" y="11"/>
                    </a:lnTo>
                    <a:lnTo>
                      <a:pt x="10" y="7"/>
                    </a:lnTo>
                    <a:lnTo>
                      <a:pt x="22" y="3"/>
                    </a:lnTo>
                    <a:lnTo>
                      <a:pt x="25" y="3"/>
                    </a:lnTo>
                    <a:lnTo>
                      <a:pt x="29" y="4"/>
                    </a:lnTo>
                    <a:lnTo>
                      <a:pt x="31" y="7"/>
                    </a:lnTo>
                    <a:lnTo>
                      <a:pt x="34" y="11"/>
                    </a:lnTo>
                    <a:lnTo>
                      <a:pt x="35" y="15"/>
                    </a:lnTo>
                    <a:lnTo>
                      <a:pt x="35" y="25"/>
                    </a:lnTo>
                    <a:lnTo>
                      <a:pt x="19" y="26"/>
                    </a:lnTo>
                    <a:lnTo>
                      <a:pt x="8" y="32"/>
                    </a:lnTo>
                    <a:lnTo>
                      <a:pt x="2" y="38"/>
                    </a:lnTo>
                    <a:lnTo>
                      <a:pt x="0" y="46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5" y="55"/>
                    </a:lnTo>
                    <a:lnTo>
                      <a:pt x="17" y="59"/>
                    </a:lnTo>
                    <a:lnTo>
                      <a:pt x="25" y="59"/>
                    </a:lnTo>
                    <a:lnTo>
                      <a:pt x="33" y="54"/>
                    </a:lnTo>
                    <a:lnTo>
                      <a:pt x="35" y="51"/>
                    </a:lnTo>
                    <a:lnTo>
                      <a:pt x="36" y="47"/>
                    </a:lnTo>
                    <a:lnTo>
                      <a:pt x="39" y="55"/>
                    </a:lnTo>
                    <a:lnTo>
                      <a:pt x="43" y="58"/>
                    </a:lnTo>
                    <a:lnTo>
                      <a:pt x="50" y="58"/>
                    </a:lnTo>
                    <a:lnTo>
                      <a:pt x="52" y="57"/>
                    </a:lnTo>
                    <a:lnTo>
                      <a:pt x="55" y="54"/>
                    </a:lnTo>
                    <a:lnTo>
                      <a:pt x="56" y="50"/>
                    </a:lnTo>
                    <a:lnTo>
                      <a:pt x="56" y="40"/>
                    </a:lnTo>
                    <a:lnTo>
                      <a:pt x="54" y="40"/>
                    </a:lnTo>
                    <a:lnTo>
                      <a:pt x="54" y="50"/>
                    </a:lnTo>
                    <a:lnTo>
                      <a:pt x="52" y="53"/>
                    </a:lnTo>
                    <a:lnTo>
                      <a:pt x="50" y="55"/>
                    </a:lnTo>
                    <a:lnTo>
                      <a:pt x="47" y="54"/>
                    </a:lnTo>
                    <a:lnTo>
                      <a:pt x="44" y="51"/>
                    </a:lnTo>
                    <a:lnTo>
                      <a:pt x="44" y="46"/>
                    </a:lnTo>
                    <a:lnTo>
                      <a:pt x="44" y="24"/>
                    </a:lnTo>
                    <a:close/>
                    <a:moveTo>
                      <a:pt x="35" y="40"/>
                    </a:moveTo>
                    <a:lnTo>
                      <a:pt x="35" y="45"/>
                    </a:lnTo>
                    <a:lnTo>
                      <a:pt x="34" y="49"/>
                    </a:lnTo>
                    <a:lnTo>
                      <a:pt x="29" y="54"/>
                    </a:lnTo>
                    <a:lnTo>
                      <a:pt x="23" y="57"/>
                    </a:lnTo>
                    <a:lnTo>
                      <a:pt x="21" y="57"/>
                    </a:lnTo>
                    <a:lnTo>
                      <a:pt x="13" y="54"/>
                    </a:lnTo>
                    <a:lnTo>
                      <a:pt x="10" y="50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7" y="32"/>
                    </a:lnTo>
                    <a:lnTo>
                      <a:pt x="25" y="29"/>
                    </a:lnTo>
                    <a:lnTo>
                      <a:pt x="31" y="28"/>
                    </a:lnTo>
                    <a:lnTo>
                      <a:pt x="35" y="28"/>
                    </a:lnTo>
                    <a:lnTo>
                      <a:pt x="35" y="40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01" name="Freeform 261"/>
              <p:cNvSpPr>
                <a:spLocks/>
              </p:cNvSpPr>
              <p:nvPr/>
            </p:nvSpPr>
            <p:spPr bwMode="auto">
              <a:xfrm>
                <a:off x="3169" y="3052"/>
                <a:ext cx="41" cy="57"/>
              </a:xfrm>
              <a:custGeom>
                <a:avLst/>
                <a:gdLst/>
                <a:ahLst/>
                <a:cxnLst>
                  <a:cxn ang="0">
                    <a:pos x="17" y="27"/>
                  </a:cxn>
                  <a:cxn ang="0">
                    <a:pos x="19" y="18"/>
                  </a:cxn>
                  <a:cxn ang="0">
                    <a:pos x="21" y="10"/>
                  </a:cxn>
                  <a:cxn ang="0">
                    <a:pos x="27" y="4"/>
                  </a:cxn>
                  <a:cxn ang="0">
                    <a:pos x="33" y="3"/>
                  </a:cxn>
                  <a:cxn ang="0">
                    <a:pos x="35" y="3"/>
                  </a:cxn>
                  <a:cxn ang="0">
                    <a:pos x="33" y="3"/>
                  </a:cxn>
                  <a:cxn ang="0">
                    <a:pos x="33" y="4"/>
                  </a:cxn>
                  <a:cxn ang="0">
                    <a:pos x="32" y="6"/>
                  </a:cxn>
                  <a:cxn ang="0">
                    <a:pos x="32" y="11"/>
                  </a:cxn>
                  <a:cxn ang="0">
                    <a:pos x="33" y="12"/>
                  </a:cxn>
                  <a:cxn ang="0">
                    <a:pos x="38" y="12"/>
                  </a:cxn>
                  <a:cxn ang="0">
                    <a:pos x="41" y="10"/>
                  </a:cxn>
                  <a:cxn ang="0">
                    <a:pos x="41" y="6"/>
                  </a:cxn>
                  <a:cxn ang="0">
                    <a:pos x="40" y="3"/>
                  </a:cxn>
                  <a:cxn ang="0">
                    <a:pos x="36" y="0"/>
                  </a:cxn>
                  <a:cxn ang="0">
                    <a:pos x="29" y="0"/>
                  </a:cxn>
                  <a:cxn ang="0">
                    <a:pos x="25" y="3"/>
                  </a:cxn>
                  <a:cxn ang="0">
                    <a:pos x="20" y="8"/>
                  </a:cxn>
                  <a:cxn ang="0">
                    <a:pos x="17" y="14"/>
                  </a:cxn>
                  <a:cxn ang="0">
                    <a:pos x="17" y="15"/>
                  </a:cxn>
                  <a:cxn ang="0">
                    <a:pos x="17" y="0"/>
                  </a:cxn>
                  <a:cxn ang="0">
                    <a:pos x="0" y="2"/>
                  </a:cxn>
                  <a:cxn ang="0">
                    <a:pos x="0" y="6"/>
                  </a:cxn>
                  <a:cxn ang="0">
                    <a:pos x="7" y="6"/>
                  </a:cxn>
                  <a:cxn ang="0">
                    <a:pos x="8" y="7"/>
                  </a:cxn>
                  <a:cxn ang="0">
                    <a:pos x="10" y="10"/>
                  </a:cxn>
                  <a:cxn ang="0">
                    <a:pos x="10" y="50"/>
                  </a:cxn>
                  <a:cxn ang="0">
                    <a:pos x="7" y="53"/>
                  </a:cxn>
                  <a:cxn ang="0">
                    <a:pos x="0" y="53"/>
                  </a:cxn>
                  <a:cxn ang="0">
                    <a:pos x="0" y="57"/>
                  </a:cxn>
                  <a:cxn ang="0">
                    <a:pos x="31" y="57"/>
                  </a:cxn>
                  <a:cxn ang="0">
                    <a:pos x="31" y="53"/>
                  </a:cxn>
                  <a:cxn ang="0">
                    <a:pos x="21" y="53"/>
                  </a:cxn>
                  <a:cxn ang="0">
                    <a:pos x="19" y="52"/>
                  </a:cxn>
                  <a:cxn ang="0">
                    <a:pos x="19" y="50"/>
                  </a:cxn>
                  <a:cxn ang="0">
                    <a:pos x="17" y="49"/>
                  </a:cxn>
                  <a:cxn ang="0">
                    <a:pos x="17" y="48"/>
                  </a:cxn>
                  <a:cxn ang="0">
                    <a:pos x="17" y="27"/>
                  </a:cxn>
                </a:cxnLst>
                <a:rect l="0" t="0" r="r" b="b"/>
                <a:pathLst>
                  <a:path w="41" h="57">
                    <a:moveTo>
                      <a:pt x="17" y="27"/>
                    </a:moveTo>
                    <a:lnTo>
                      <a:pt x="19" y="18"/>
                    </a:lnTo>
                    <a:lnTo>
                      <a:pt x="21" y="10"/>
                    </a:lnTo>
                    <a:lnTo>
                      <a:pt x="27" y="4"/>
                    </a:lnTo>
                    <a:lnTo>
                      <a:pt x="33" y="3"/>
                    </a:lnTo>
                    <a:lnTo>
                      <a:pt x="35" y="3"/>
                    </a:lnTo>
                    <a:lnTo>
                      <a:pt x="33" y="3"/>
                    </a:lnTo>
                    <a:lnTo>
                      <a:pt x="33" y="4"/>
                    </a:lnTo>
                    <a:lnTo>
                      <a:pt x="32" y="6"/>
                    </a:lnTo>
                    <a:lnTo>
                      <a:pt x="32" y="11"/>
                    </a:lnTo>
                    <a:lnTo>
                      <a:pt x="33" y="12"/>
                    </a:lnTo>
                    <a:lnTo>
                      <a:pt x="38" y="12"/>
                    </a:lnTo>
                    <a:lnTo>
                      <a:pt x="41" y="10"/>
                    </a:lnTo>
                    <a:lnTo>
                      <a:pt x="41" y="6"/>
                    </a:lnTo>
                    <a:lnTo>
                      <a:pt x="40" y="3"/>
                    </a:lnTo>
                    <a:lnTo>
                      <a:pt x="36" y="0"/>
                    </a:lnTo>
                    <a:lnTo>
                      <a:pt x="29" y="0"/>
                    </a:lnTo>
                    <a:lnTo>
                      <a:pt x="25" y="3"/>
                    </a:lnTo>
                    <a:lnTo>
                      <a:pt x="20" y="8"/>
                    </a:lnTo>
                    <a:lnTo>
                      <a:pt x="17" y="14"/>
                    </a:lnTo>
                    <a:lnTo>
                      <a:pt x="17" y="15"/>
                    </a:lnTo>
                    <a:lnTo>
                      <a:pt x="17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0" y="50"/>
                    </a:lnTo>
                    <a:lnTo>
                      <a:pt x="7" y="53"/>
                    </a:lnTo>
                    <a:lnTo>
                      <a:pt x="0" y="53"/>
                    </a:lnTo>
                    <a:lnTo>
                      <a:pt x="0" y="57"/>
                    </a:lnTo>
                    <a:lnTo>
                      <a:pt x="31" y="57"/>
                    </a:lnTo>
                    <a:lnTo>
                      <a:pt x="31" y="53"/>
                    </a:lnTo>
                    <a:lnTo>
                      <a:pt x="21" y="53"/>
                    </a:lnTo>
                    <a:lnTo>
                      <a:pt x="19" y="52"/>
                    </a:lnTo>
                    <a:lnTo>
                      <a:pt x="19" y="50"/>
                    </a:lnTo>
                    <a:lnTo>
                      <a:pt x="17" y="49"/>
                    </a:lnTo>
                    <a:lnTo>
                      <a:pt x="17" y="48"/>
                    </a:lnTo>
                    <a:lnTo>
                      <a:pt x="17" y="2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02" name="Freeform 262"/>
              <p:cNvSpPr>
                <a:spLocks noEditPoints="1"/>
              </p:cNvSpPr>
              <p:nvPr/>
            </p:nvSpPr>
            <p:spPr bwMode="auto">
              <a:xfrm>
                <a:off x="3218" y="3024"/>
                <a:ext cx="28" cy="85"/>
              </a:xfrm>
              <a:custGeom>
                <a:avLst/>
                <a:gdLst/>
                <a:ahLst/>
                <a:cxnLst>
                  <a:cxn ang="0">
                    <a:pos x="18" y="6"/>
                  </a:cxn>
                  <a:cxn ang="0">
                    <a:pos x="18" y="2"/>
                  </a:cxn>
                  <a:cxn ang="0">
                    <a:pos x="16" y="1"/>
                  </a:cxn>
                  <a:cxn ang="0">
                    <a:pos x="12" y="0"/>
                  </a:cxn>
                  <a:cxn ang="0">
                    <a:pos x="7" y="2"/>
                  </a:cxn>
                  <a:cxn ang="0">
                    <a:pos x="7" y="9"/>
                  </a:cxn>
                  <a:cxn ang="0">
                    <a:pos x="8" y="10"/>
                  </a:cxn>
                  <a:cxn ang="0">
                    <a:pos x="10" y="11"/>
                  </a:cxn>
                  <a:cxn ang="0">
                    <a:pos x="14" y="11"/>
                  </a:cxn>
                  <a:cxn ang="0">
                    <a:pos x="17" y="10"/>
                  </a:cxn>
                  <a:cxn ang="0">
                    <a:pos x="18" y="7"/>
                  </a:cxn>
                  <a:cxn ang="0">
                    <a:pos x="18" y="6"/>
                  </a:cxn>
                  <a:cxn ang="0">
                    <a:pos x="1" y="30"/>
                  </a:cxn>
                  <a:cxn ang="0">
                    <a:pos x="1" y="34"/>
                  </a:cxn>
                  <a:cxn ang="0">
                    <a:pos x="8" y="34"/>
                  </a:cxn>
                  <a:cxn ang="0">
                    <a:pos x="9" y="35"/>
                  </a:cxn>
                  <a:cxn ang="0">
                    <a:pos x="10" y="38"/>
                  </a:cxn>
                  <a:cxn ang="0">
                    <a:pos x="10" y="78"/>
                  </a:cxn>
                  <a:cxn ang="0">
                    <a:pos x="9" y="81"/>
                  </a:cxn>
                  <a:cxn ang="0">
                    <a:pos x="0" y="81"/>
                  </a:cxn>
                  <a:cxn ang="0">
                    <a:pos x="0" y="85"/>
                  </a:cxn>
                  <a:cxn ang="0">
                    <a:pos x="28" y="85"/>
                  </a:cxn>
                  <a:cxn ang="0">
                    <a:pos x="28" y="81"/>
                  </a:cxn>
                  <a:cxn ang="0">
                    <a:pos x="21" y="81"/>
                  </a:cxn>
                  <a:cxn ang="0">
                    <a:pos x="18" y="78"/>
                  </a:cxn>
                  <a:cxn ang="0">
                    <a:pos x="18" y="28"/>
                  </a:cxn>
                  <a:cxn ang="0">
                    <a:pos x="1" y="30"/>
                  </a:cxn>
                </a:cxnLst>
                <a:rect l="0" t="0" r="r" b="b"/>
                <a:pathLst>
                  <a:path w="28" h="85">
                    <a:moveTo>
                      <a:pt x="18" y="6"/>
                    </a:moveTo>
                    <a:lnTo>
                      <a:pt x="18" y="2"/>
                    </a:lnTo>
                    <a:lnTo>
                      <a:pt x="16" y="1"/>
                    </a:lnTo>
                    <a:lnTo>
                      <a:pt x="12" y="0"/>
                    </a:lnTo>
                    <a:lnTo>
                      <a:pt x="7" y="2"/>
                    </a:lnTo>
                    <a:lnTo>
                      <a:pt x="7" y="9"/>
                    </a:lnTo>
                    <a:lnTo>
                      <a:pt x="8" y="10"/>
                    </a:lnTo>
                    <a:lnTo>
                      <a:pt x="10" y="11"/>
                    </a:lnTo>
                    <a:lnTo>
                      <a:pt x="14" y="11"/>
                    </a:lnTo>
                    <a:lnTo>
                      <a:pt x="17" y="10"/>
                    </a:lnTo>
                    <a:lnTo>
                      <a:pt x="18" y="7"/>
                    </a:lnTo>
                    <a:lnTo>
                      <a:pt x="18" y="6"/>
                    </a:lnTo>
                    <a:close/>
                    <a:moveTo>
                      <a:pt x="1" y="30"/>
                    </a:moveTo>
                    <a:lnTo>
                      <a:pt x="1" y="34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10" y="38"/>
                    </a:lnTo>
                    <a:lnTo>
                      <a:pt x="10" y="78"/>
                    </a:lnTo>
                    <a:lnTo>
                      <a:pt x="9" y="81"/>
                    </a:lnTo>
                    <a:lnTo>
                      <a:pt x="0" y="81"/>
                    </a:lnTo>
                    <a:lnTo>
                      <a:pt x="0" y="85"/>
                    </a:lnTo>
                    <a:lnTo>
                      <a:pt x="28" y="85"/>
                    </a:lnTo>
                    <a:lnTo>
                      <a:pt x="28" y="81"/>
                    </a:lnTo>
                    <a:lnTo>
                      <a:pt x="21" y="81"/>
                    </a:lnTo>
                    <a:lnTo>
                      <a:pt x="18" y="78"/>
                    </a:lnTo>
                    <a:lnTo>
                      <a:pt x="18" y="28"/>
                    </a:lnTo>
                    <a:lnTo>
                      <a:pt x="1" y="30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03" name="Freeform 263"/>
              <p:cNvSpPr>
                <a:spLocks noEditPoints="1"/>
              </p:cNvSpPr>
              <p:nvPr/>
            </p:nvSpPr>
            <p:spPr bwMode="auto">
              <a:xfrm>
                <a:off x="3253" y="3051"/>
                <a:ext cx="56" cy="59"/>
              </a:xfrm>
              <a:custGeom>
                <a:avLst/>
                <a:gdLst/>
                <a:ahLst/>
                <a:cxnLst>
                  <a:cxn ang="0">
                    <a:pos x="56" y="30"/>
                  </a:cxn>
                  <a:cxn ang="0">
                    <a:pos x="52" y="16"/>
                  </a:cxn>
                  <a:cxn ang="0">
                    <a:pos x="41" y="4"/>
                  </a:cxn>
                  <a:cxn ang="0">
                    <a:pos x="28" y="0"/>
                  </a:cxn>
                  <a:cxn ang="0">
                    <a:pos x="17" y="3"/>
                  </a:cxn>
                  <a:cxn ang="0">
                    <a:pos x="8" y="9"/>
                  </a:cxn>
                  <a:cxn ang="0">
                    <a:pos x="2" y="19"/>
                  </a:cxn>
                  <a:cxn ang="0">
                    <a:pos x="0" y="30"/>
                  </a:cxn>
                  <a:cxn ang="0">
                    <a:pos x="3" y="42"/>
                  </a:cxn>
                  <a:cxn ang="0">
                    <a:pos x="8" y="51"/>
                  </a:cxn>
                  <a:cxn ang="0">
                    <a:pos x="17" y="57"/>
                  </a:cxn>
                  <a:cxn ang="0">
                    <a:pos x="28" y="59"/>
                  </a:cxn>
                  <a:cxn ang="0">
                    <a:pos x="38" y="57"/>
                  </a:cxn>
                  <a:cxn ang="0">
                    <a:pos x="48" y="51"/>
                  </a:cxn>
                  <a:cxn ang="0">
                    <a:pos x="53" y="42"/>
                  </a:cxn>
                  <a:cxn ang="0">
                    <a:pos x="56" y="30"/>
                  </a:cxn>
                  <a:cxn ang="0">
                    <a:pos x="28" y="57"/>
                  </a:cxn>
                  <a:cxn ang="0">
                    <a:pos x="24" y="57"/>
                  </a:cxn>
                  <a:cxn ang="0">
                    <a:pos x="16" y="51"/>
                  </a:cxn>
                  <a:cxn ang="0">
                    <a:pos x="11" y="43"/>
                  </a:cxn>
                  <a:cxn ang="0">
                    <a:pos x="11" y="38"/>
                  </a:cxn>
                  <a:cxn ang="0">
                    <a:pos x="10" y="34"/>
                  </a:cxn>
                  <a:cxn ang="0">
                    <a:pos x="10" y="25"/>
                  </a:cxn>
                  <a:cxn ang="0">
                    <a:pos x="11" y="20"/>
                  </a:cxn>
                  <a:cxn ang="0">
                    <a:pos x="11" y="16"/>
                  </a:cxn>
                  <a:cxn ang="0">
                    <a:pos x="14" y="11"/>
                  </a:cxn>
                  <a:cxn ang="0">
                    <a:pos x="16" y="7"/>
                  </a:cxn>
                  <a:cxn ang="0">
                    <a:pos x="28" y="3"/>
                  </a:cxn>
                  <a:cxn ang="0">
                    <a:pos x="32" y="4"/>
                  </a:cxn>
                  <a:cxn ang="0">
                    <a:pos x="35" y="5"/>
                  </a:cxn>
                  <a:cxn ang="0">
                    <a:pos x="38" y="7"/>
                  </a:cxn>
                  <a:cxn ang="0">
                    <a:pos x="41" y="11"/>
                  </a:cxn>
                  <a:cxn ang="0">
                    <a:pos x="44" y="16"/>
                  </a:cxn>
                  <a:cxn ang="0">
                    <a:pos x="45" y="20"/>
                  </a:cxn>
                  <a:cxn ang="0">
                    <a:pos x="45" y="38"/>
                  </a:cxn>
                  <a:cxn ang="0">
                    <a:pos x="44" y="43"/>
                  </a:cxn>
                  <a:cxn ang="0">
                    <a:pos x="42" y="47"/>
                  </a:cxn>
                  <a:cxn ang="0">
                    <a:pos x="40" y="51"/>
                  </a:cxn>
                  <a:cxn ang="0">
                    <a:pos x="36" y="54"/>
                  </a:cxn>
                  <a:cxn ang="0">
                    <a:pos x="28" y="57"/>
                  </a:cxn>
                </a:cxnLst>
                <a:rect l="0" t="0" r="r" b="b"/>
                <a:pathLst>
                  <a:path w="56" h="59">
                    <a:moveTo>
                      <a:pt x="56" y="30"/>
                    </a:moveTo>
                    <a:lnTo>
                      <a:pt x="52" y="16"/>
                    </a:lnTo>
                    <a:lnTo>
                      <a:pt x="41" y="4"/>
                    </a:lnTo>
                    <a:lnTo>
                      <a:pt x="28" y="0"/>
                    </a:lnTo>
                    <a:lnTo>
                      <a:pt x="17" y="3"/>
                    </a:lnTo>
                    <a:lnTo>
                      <a:pt x="8" y="9"/>
                    </a:lnTo>
                    <a:lnTo>
                      <a:pt x="2" y="19"/>
                    </a:lnTo>
                    <a:lnTo>
                      <a:pt x="0" y="30"/>
                    </a:lnTo>
                    <a:lnTo>
                      <a:pt x="3" y="42"/>
                    </a:lnTo>
                    <a:lnTo>
                      <a:pt x="8" y="51"/>
                    </a:lnTo>
                    <a:lnTo>
                      <a:pt x="17" y="57"/>
                    </a:lnTo>
                    <a:lnTo>
                      <a:pt x="28" y="59"/>
                    </a:lnTo>
                    <a:lnTo>
                      <a:pt x="38" y="57"/>
                    </a:lnTo>
                    <a:lnTo>
                      <a:pt x="48" y="51"/>
                    </a:lnTo>
                    <a:lnTo>
                      <a:pt x="53" y="42"/>
                    </a:lnTo>
                    <a:lnTo>
                      <a:pt x="56" y="30"/>
                    </a:lnTo>
                    <a:close/>
                    <a:moveTo>
                      <a:pt x="28" y="57"/>
                    </a:moveTo>
                    <a:lnTo>
                      <a:pt x="24" y="57"/>
                    </a:lnTo>
                    <a:lnTo>
                      <a:pt x="16" y="51"/>
                    </a:lnTo>
                    <a:lnTo>
                      <a:pt x="11" y="43"/>
                    </a:lnTo>
                    <a:lnTo>
                      <a:pt x="11" y="38"/>
                    </a:lnTo>
                    <a:lnTo>
                      <a:pt x="10" y="34"/>
                    </a:lnTo>
                    <a:lnTo>
                      <a:pt x="10" y="25"/>
                    </a:lnTo>
                    <a:lnTo>
                      <a:pt x="11" y="20"/>
                    </a:lnTo>
                    <a:lnTo>
                      <a:pt x="11" y="16"/>
                    </a:lnTo>
                    <a:lnTo>
                      <a:pt x="14" y="11"/>
                    </a:lnTo>
                    <a:lnTo>
                      <a:pt x="16" y="7"/>
                    </a:lnTo>
                    <a:lnTo>
                      <a:pt x="28" y="3"/>
                    </a:lnTo>
                    <a:lnTo>
                      <a:pt x="32" y="4"/>
                    </a:lnTo>
                    <a:lnTo>
                      <a:pt x="35" y="5"/>
                    </a:lnTo>
                    <a:lnTo>
                      <a:pt x="38" y="7"/>
                    </a:lnTo>
                    <a:lnTo>
                      <a:pt x="41" y="11"/>
                    </a:lnTo>
                    <a:lnTo>
                      <a:pt x="44" y="16"/>
                    </a:lnTo>
                    <a:lnTo>
                      <a:pt x="45" y="20"/>
                    </a:lnTo>
                    <a:lnTo>
                      <a:pt x="45" y="38"/>
                    </a:lnTo>
                    <a:lnTo>
                      <a:pt x="44" y="43"/>
                    </a:lnTo>
                    <a:lnTo>
                      <a:pt x="42" y="47"/>
                    </a:lnTo>
                    <a:lnTo>
                      <a:pt x="40" y="51"/>
                    </a:lnTo>
                    <a:lnTo>
                      <a:pt x="36" y="54"/>
                    </a:lnTo>
                    <a:lnTo>
                      <a:pt x="28" y="5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04" name="Freeform 264"/>
              <p:cNvSpPr>
                <a:spLocks/>
              </p:cNvSpPr>
              <p:nvPr/>
            </p:nvSpPr>
            <p:spPr bwMode="auto">
              <a:xfrm>
                <a:off x="3316" y="3052"/>
                <a:ext cx="63" cy="58"/>
              </a:xfrm>
              <a:custGeom>
                <a:avLst/>
                <a:gdLst/>
                <a:ahLst/>
                <a:cxnLst>
                  <a:cxn ang="0">
                    <a:pos x="36" y="2"/>
                  </a:cxn>
                  <a:cxn ang="0">
                    <a:pos x="36" y="6"/>
                  </a:cxn>
                  <a:cxn ang="0">
                    <a:pos x="42" y="6"/>
                  </a:cxn>
                  <a:cxn ang="0">
                    <a:pos x="44" y="7"/>
                  </a:cxn>
                  <a:cxn ang="0">
                    <a:pos x="45" y="10"/>
                  </a:cxn>
                  <a:cxn ang="0">
                    <a:pos x="45" y="41"/>
                  </a:cxn>
                  <a:cxn ang="0">
                    <a:pos x="44" y="45"/>
                  </a:cxn>
                  <a:cxn ang="0">
                    <a:pos x="41" y="50"/>
                  </a:cxn>
                  <a:cxn ang="0">
                    <a:pos x="38" y="53"/>
                  </a:cxn>
                  <a:cxn ang="0">
                    <a:pos x="35" y="54"/>
                  </a:cxn>
                  <a:cxn ang="0">
                    <a:pos x="29" y="56"/>
                  </a:cxn>
                  <a:cxn ang="0">
                    <a:pos x="25" y="56"/>
                  </a:cxn>
                  <a:cxn ang="0">
                    <a:pos x="21" y="54"/>
                  </a:cxn>
                  <a:cxn ang="0">
                    <a:pos x="19" y="49"/>
                  </a:cxn>
                  <a:cxn ang="0">
                    <a:pos x="19" y="0"/>
                  </a:cxn>
                  <a:cxn ang="0">
                    <a:pos x="0" y="2"/>
                  </a:cxn>
                  <a:cxn ang="0">
                    <a:pos x="0" y="6"/>
                  </a:cxn>
                  <a:cxn ang="0">
                    <a:pos x="7" y="6"/>
                  </a:cxn>
                  <a:cxn ang="0">
                    <a:pos x="8" y="7"/>
                  </a:cxn>
                  <a:cxn ang="0">
                    <a:pos x="10" y="10"/>
                  </a:cxn>
                  <a:cxn ang="0">
                    <a:pos x="10" y="41"/>
                  </a:cxn>
                  <a:cxn ang="0">
                    <a:pos x="11" y="46"/>
                  </a:cxn>
                  <a:cxn ang="0">
                    <a:pos x="12" y="50"/>
                  </a:cxn>
                  <a:cxn ang="0">
                    <a:pos x="14" y="53"/>
                  </a:cxn>
                  <a:cxn ang="0">
                    <a:pos x="16" y="56"/>
                  </a:cxn>
                  <a:cxn ang="0">
                    <a:pos x="24" y="58"/>
                  </a:cxn>
                  <a:cxn ang="0">
                    <a:pos x="33" y="58"/>
                  </a:cxn>
                  <a:cxn ang="0">
                    <a:pos x="36" y="57"/>
                  </a:cxn>
                  <a:cxn ang="0">
                    <a:pos x="40" y="54"/>
                  </a:cxn>
                  <a:cxn ang="0">
                    <a:pos x="42" y="52"/>
                  </a:cxn>
                  <a:cxn ang="0">
                    <a:pos x="44" y="49"/>
                  </a:cxn>
                  <a:cxn ang="0">
                    <a:pos x="45" y="48"/>
                  </a:cxn>
                  <a:cxn ang="0">
                    <a:pos x="45" y="46"/>
                  </a:cxn>
                  <a:cxn ang="0">
                    <a:pos x="45" y="58"/>
                  </a:cxn>
                  <a:cxn ang="0">
                    <a:pos x="63" y="57"/>
                  </a:cxn>
                  <a:cxn ang="0">
                    <a:pos x="63" y="53"/>
                  </a:cxn>
                  <a:cxn ang="0">
                    <a:pos x="56" y="53"/>
                  </a:cxn>
                  <a:cxn ang="0">
                    <a:pos x="54" y="52"/>
                  </a:cxn>
                  <a:cxn ang="0">
                    <a:pos x="53" y="49"/>
                  </a:cxn>
                  <a:cxn ang="0">
                    <a:pos x="53" y="0"/>
                  </a:cxn>
                  <a:cxn ang="0">
                    <a:pos x="36" y="2"/>
                  </a:cxn>
                </a:cxnLst>
                <a:rect l="0" t="0" r="r" b="b"/>
                <a:pathLst>
                  <a:path w="63" h="58">
                    <a:moveTo>
                      <a:pt x="36" y="2"/>
                    </a:moveTo>
                    <a:lnTo>
                      <a:pt x="36" y="6"/>
                    </a:lnTo>
                    <a:lnTo>
                      <a:pt x="42" y="6"/>
                    </a:lnTo>
                    <a:lnTo>
                      <a:pt x="44" y="7"/>
                    </a:lnTo>
                    <a:lnTo>
                      <a:pt x="45" y="10"/>
                    </a:lnTo>
                    <a:lnTo>
                      <a:pt x="45" y="41"/>
                    </a:lnTo>
                    <a:lnTo>
                      <a:pt x="44" y="45"/>
                    </a:lnTo>
                    <a:lnTo>
                      <a:pt x="41" y="50"/>
                    </a:lnTo>
                    <a:lnTo>
                      <a:pt x="38" y="53"/>
                    </a:lnTo>
                    <a:lnTo>
                      <a:pt x="35" y="54"/>
                    </a:lnTo>
                    <a:lnTo>
                      <a:pt x="29" y="56"/>
                    </a:lnTo>
                    <a:lnTo>
                      <a:pt x="25" y="56"/>
                    </a:lnTo>
                    <a:lnTo>
                      <a:pt x="21" y="54"/>
                    </a:lnTo>
                    <a:lnTo>
                      <a:pt x="19" y="49"/>
                    </a:lnTo>
                    <a:lnTo>
                      <a:pt x="19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10" y="10"/>
                    </a:lnTo>
                    <a:lnTo>
                      <a:pt x="10" y="41"/>
                    </a:lnTo>
                    <a:lnTo>
                      <a:pt x="11" y="46"/>
                    </a:lnTo>
                    <a:lnTo>
                      <a:pt x="12" y="50"/>
                    </a:lnTo>
                    <a:lnTo>
                      <a:pt x="14" y="53"/>
                    </a:lnTo>
                    <a:lnTo>
                      <a:pt x="16" y="56"/>
                    </a:lnTo>
                    <a:lnTo>
                      <a:pt x="24" y="58"/>
                    </a:lnTo>
                    <a:lnTo>
                      <a:pt x="33" y="58"/>
                    </a:lnTo>
                    <a:lnTo>
                      <a:pt x="36" y="57"/>
                    </a:lnTo>
                    <a:lnTo>
                      <a:pt x="40" y="54"/>
                    </a:lnTo>
                    <a:lnTo>
                      <a:pt x="42" y="52"/>
                    </a:lnTo>
                    <a:lnTo>
                      <a:pt x="44" y="49"/>
                    </a:lnTo>
                    <a:lnTo>
                      <a:pt x="45" y="48"/>
                    </a:lnTo>
                    <a:lnTo>
                      <a:pt x="45" y="46"/>
                    </a:lnTo>
                    <a:lnTo>
                      <a:pt x="45" y="58"/>
                    </a:lnTo>
                    <a:lnTo>
                      <a:pt x="63" y="57"/>
                    </a:lnTo>
                    <a:lnTo>
                      <a:pt x="63" y="53"/>
                    </a:lnTo>
                    <a:lnTo>
                      <a:pt x="56" y="53"/>
                    </a:lnTo>
                    <a:lnTo>
                      <a:pt x="54" y="52"/>
                    </a:lnTo>
                    <a:lnTo>
                      <a:pt x="53" y="49"/>
                    </a:lnTo>
                    <a:lnTo>
                      <a:pt x="53" y="0"/>
                    </a:lnTo>
                    <a:lnTo>
                      <a:pt x="36" y="2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05" name="Freeform 265"/>
              <p:cNvSpPr>
                <a:spLocks/>
              </p:cNvSpPr>
              <p:nvPr/>
            </p:nvSpPr>
            <p:spPr bwMode="auto">
              <a:xfrm>
                <a:off x="3386" y="3051"/>
                <a:ext cx="41" cy="59"/>
              </a:xfrm>
              <a:custGeom>
                <a:avLst/>
                <a:gdLst/>
                <a:ahLst/>
                <a:cxnLst>
                  <a:cxn ang="0">
                    <a:pos x="38" y="1"/>
                  </a:cxn>
                  <a:cxn ang="0">
                    <a:pos x="35" y="1"/>
                  </a:cxn>
                  <a:cxn ang="0">
                    <a:pos x="34" y="4"/>
                  </a:cxn>
                  <a:cxn ang="0">
                    <a:pos x="29" y="1"/>
                  </a:cxn>
                  <a:cxn ang="0">
                    <a:pos x="21" y="0"/>
                  </a:cxn>
                  <a:cxn ang="0">
                    <a:pos x="10" y="3"/>
                  </a:cxn>
                  <a:cxn ang="0">
                    <a:pos x="1" y="9"/>
                  </a:cxn>
                  <a:cxn ang="0">
                    <a:pos x="0" y="17"/>
                  </a:cxn>
                  <a:cxn ang="0">
                    <a:pos x="3" y="24"/>
                  </a:cxn>
                  <a:cxn ang="0">
                    <a:pos x="9" y="29"/>
                  </a:cxn>
                  <a:cxn ang="0">
                    <a:pos x="20" y="32"/>
                  </a:cxn>
                  <a:cxn ang="0">
                    <a:pos x="29" y="36"/>
                  </a:cxn>
                  <a:cxn ang="0">
                    <a:pos x="34" y="40"/>
                  </a:cxn>
                  <a:cxn ang="0">
                    <a:pos x="35" y="47"/>
                  </a:cxn>
                  <a:cxn ang="0">
                    <a:pos x="30" y="55"/>
                  </a:cxn>
                  <a:cxn ang="0">
                    <a:pos x="17" y="57"/>
                  </a:cxn>
                  <a:cxn ang="0">
                    <a:pos x="10" y="53"/>
                  </a:cxn>
                  <a:cxn ang="0">
                    <a:pos x="4" y="40"/>
                  </a:cxn>
                  <a:cxn ang="0">
                    <a:pos x="3" y="37"/>
                  </a:cxn>
                  <a:cxn ang="0">
                    <a:pos x="1" y="36"/>
                  </a:cxn>
                  <a:cxn ang="0">
                    <a:pos x="0" y="58"/>
                  </a:cxn>
                  <a:cxn ang="0">
                    <a:pos x="3" y="59"/>
                  </a:cxn>
                  <a:cxn ang="0">
                    <a:pos x="5" y="55"/>
                  </a:cxn>
                  <a:cxn ang="0">
                    <a:pos x="10" y="55"/>
                  </a:cxn>
                  <a:cxn ang="0">
                    <a:pos x="17" y="59"/>
                  </a:cxn>
                  <a:cxn ang="0">
                    <a:pos x="33" y="57"/>
                  </a:cxn>
                  <a:cxn ang="0">
                    <a:pos x="39" y="50"/>
                  </a:cxn>
                  <a:cxn ang="0">
                    <a:pos x="41" y="38"/>
                  </a:cxn>
                  <a:cxn ang="0">
                    <a:pos x="38" y="32"/>
                  </a:cxn>
                  <a:cxn ang="0">
                    <a:pos x="25" y="24"/>
                  </a:cxn>
                  <a:cxn ang="0">
                    <a:pos x="17" y="22"/>
                  </a:cxn>
                  <a:cxn ang="0">
                    <a:pos x="7" y="16"/>
                  </a:cxn>
                  <a:cxn ang="0">
                    <a:pos x="8" y="8"/>
                  </a:cxn>
                  <a:cxn ang="0">
                    <a:pos x="16" y="3"/>
                  </a:cxn>
                  <a:cxn ang="0">
                    <a:pos x="29" y="5"/>
                  </a:cxn>
                  <a:cxn ang="0">
                    <a:pos x="35" y="15"/>
                  </a:cxn>
                  <a:cxn ang="0">
                    <a:pos x="38" y="20"/>
                  </a:cxn>
                  <a:cxn ang="0">
                    <a:pos x="38" y="4"/>
                  </a:cxn>
                </a:cxnLst>
                <a:rect l="0" t="0" r="r" b="b"/>
                <a:pathLst>
                  <a:path w="41" h="59">
                    <a:moveTo>
                      <a:pt x="38" y="4"/>
                    </a:moveTo>
                    <a:lnTo>
                      <a:pt x="38" y="1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4" y="4"/>
                    </a:lnTo>
                    <a:lnTo>
                      <a:pt x="33" y="4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10" y="3"/>
                    </a:lnTo>
                    <a:lnTo>
                      <a:pt x="7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3" y="24"/>
                    </a:lnTo>
                    <a:lnTo>
                      <a:pt x="5" y="26"/>
                    </a:lnTo>
                    <a:lnTo>
                      <a:pt x="9" y="29"/>
                    </a:lnTo>
                    <a:lnTo>
                      <a:pt x="14" y="32"/>
                    </a:lnTo>
                    <a:lnTo>
                      <a:pt x="20" y="32"/>
                    </a:lnTo>
                    <a:lnTo>
                      <a:pt x="28" y="34"/>
                    </a:lnTo>
                    <a:lnTo>
                      <a:pt x="29" y="36"/>
                    </a:lnTo>
                    <a:lnTo>
                      <a:pt x="31" y="37"/>
                    </a:lnTo>
                    <a:lnTo>
                      <a:pt x="34" y="40"/>
                    </a:lnTo>
                    <a:lnTo>
                      <a:pt x="35" y="42"/>
                    </a:lnTo>
                    <a:lnTo>
                      <a:pt x="35" y="47"/>
                    </a:lnTo>
                    <a:lnTo>
                      <a:pt x="33" y="53"/>
                    </a:lnTo>
                    <a:lnTo>
                      <a:pt x="30" y="55"/>
                    </a:lnTo>
                    <a:lnTo>
                      <a:pt x="26" y="57"/>
                    </a:lnTo>
                    <a:lnTo>
                      <a:pt x="17" y="57"/>
                    </a:lnTo>
                    <a:lnTo>
                      <a:pt x="13" y="55"/>
                    </a:lnTo>
                    <a:lnTo>
                      <a:pt x="10" y="53"/>
                    </a:lnTo>
                    <a:lnTo>
                      <a:pt x="5" y="45"/>
                    </a:lnTo>
                    <a:lnTo>
                      <a:pt x="4" y="40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36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58"/>
                    </a:lnTo>
                    <a:lnTo>
                      <a:pt x="1" y="59"/>
                    </a:lnTo>
                    <a:lnTo>
                      <a:pt x="3" y="59"/>
                    </a:lnTo>
                    <a:lnTo>
                      <a:pt x="3" y="58"/>
                    </a:lnTo>
                    <a:lnTo>
                      <a:pt x="5" y="55"/>
                    </a:lnTo>
                    <a:lnTo>
                      <a:pt x="7" y="53"/>
                    </a:lnTo>
                    <a:lnTo>
                      <a:pt x="10" y="55"/>
                    </a:lnTo>
                    <a:lnTo>
                      <a:pt x="13" y="58"/>
                    </a:lnTo>
                    <a:lnTo>
                      <a:pt x="17" y="59"/>
                    </a:lnTo>
                    <a:lnTo>
                      <a:pt x="28" y="59"/>
                    </a:lnTo>
                    <a:lnTo>
                      <a:pt x="33" y="57"/>
                    </a:lnTo>
                    <a:lnTo>
                      <a:pt x="37" y="54"/>
                    </a:lnTo>
                    <a:lnTo>
                      <a:pt x="39" y="50"/>
                    </a:lnTo>
                    <a:lnTo>
                      <a:pt x="41" y="46"/>
                    </a:lnTo>
                    <a:lnTo>
                      <a:pt x="41" y="38"/>
                    </a:lnTo>
                    <a:lnTo>
                      <a:pt x="39" y="34"/>
                    </a:lnTo>
                    <a:lnTo>
                      <a:pt x="38" y="32"/>
                    </a:lnTo>
                    <a:lnTo>
                      <a:pt x="33" y="26"/>
                    </a:lnTo>
                    <a:lnTo>
                      <a:pt x="25" y="24"/>
                    </a:lnTo>
                    <a:lnTo>
                      <a:pt x="20" y="22"/>
                    </a:lnTo>
                    <a:lnTo>
                      <a:pt x="17" y="22"/>
                    </a:lnTo>
                    <a:lnTo>
                      <a:pt x="9" y="19"/>
                    </a:lnTo>
                    <a:lnTo>
                      <a:pt x="7" y="16"/>
                    </a:lnTo>
                    <a:lnTo>
                      <a:pt x="7" y="11"/>
                    </a:lnTo>
                    <a:lnTo>
                      <a:pt x="8" y="8"/>
                    </a:lnTo>
                    <a:lnTo>
                      <a:pt x="12" y="4"/>
                    </a:lnTo>
                    <a:lnTo>
                      <a:pt x="16" y="3"/>
                    </a:lnTo>
                    <a:lnTo>
                      <a:pt x="25" y="3"/>
                    </a:lnTo>
                    <a:lnTo>
                      <a:pt x="29" y="5"/>
                    </a:lnTo>
                    <a:lnTo>
                      <a:pt x="31" y="7"/>
                    </a:lnTo>
                    <a:lnTo>
                      <a:pt x="35" y="15"/>
                    </a:lnTo>
                    <a:lnTo>
                      <a:pt x="35" y="20"/>
                    </a:lnTo>
                    <a:lnTo>
                      <a:pt x="38" y="20"/>
                    </a:lnTo>
                    <a:lnTo>
                      <a:pt x="38" y="17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06" name="Freeform 266"/>
              <p:cNvSpPr>
                <a:spLocks/>
              </p:cNvSpPr>
              <p:nvPr/>
            </p:nvSpPr>
            <p:spPr bwMode="auto">
              <a:xfrm>
                <a:off x="3478" y="3052"/>
                <a:ext cx="63" cy="57"/>
              </a:xfrm>
              <a:custGeom>
                <a:avLst/>
                <a:gdLst/>
                <a:ahLst/>
                <a:cxnLst>
                  <a:cxn ang="0">
                    <a:pos x="54" y="25"/>
                  </a:cxn>
                  <a:cxn ang="0">
                    <a:pos x="54" y="15"/>
                  </a:cxn>
                  <a:cxn ang="0">
                    <a:pos x="52" y="11"/>
                  </a:cxn>
                  <a:cxn ang="0">
                    <a:pos x="50" y="6"/>
                  </a:cxn>
                  <a:cxn ang="0">
                    <a:pos x="47" y="3"/>
                  </a:cxn>
                  <a:cxn ang="0">
                    <a:pos x="39" y="0"/>
                  </a:cxn>
                  <a:cxn ang="0">
                    <a:pos x="31" y="0"/>
                  </a:cxn>
                  <a:cxn ang="0">
                    <a:pos x="27" y="3"/>
                  </a:cxn>
                  <a:cxn ang="0">
                    <a:pos x="24" y="4"/>
                  </a:cxn>
                  <a:cxn ang="0">
                    <a:pos x="21" y="7"/>
                  </a:cxn>
                  <a:cxn ang="0">
                    <a:pos x="18" y="12"/>
                  </a:cxn>
                  <a:cxn ang="0">
                    <a:pos x="18" y="14"/>
                  </a:cxn>
                  <a:cxn ang="0">
                    <a:pos x="17" y="14"/>
                  </a:cxn>
                  <a:cxn ang="0">
                    <a:pos x="17" y="0"/>
                  </a:cxn>
                  <a:cxn ang="0">
                    <a:pos x="0" y="2"/>
                  </a:cxn>
                  <a:cxn ang="0">
                    <a:pos x="0" y="6"/>
                  </a:cxn>
                  <a:cxn ang="0">
                    <a:pos x="8" y="6"/>
                  </a:cxn>
                  <a:cxn ang="0">
                    <a:pos x="9" y="7"/>
                  </a:cxn>
                  <a:cxn ang="0">
                    <a:pos x="9" y="10"/>
                  </a:cxn>
                  <a:cxn ang="0">
                    <a:pos x="10" y="12"/>
                  </a:cxn>
                  <a:cxn ang="0">
                    <a:pos x="10" y="48"/>
                  </a:cxn>
                  <a:cxn ang="0">
                    <a:pos x="8" y="53"/>
                  </a:cxn>
                  <a:cxn ang="0">
                    <a:pos x="0" y="53"/>
                  </a:cxn>
                  <a:cxn ang="0">
                    <a:pos x="0" y="57"/>
                  </a:cxn>
                  <a:cxn ang="0">
                    <a:pos x="27" y="57"/>
                  </a:cxn>
                  <a:cxn ang="0">
                    <a:pos x="27" y="53"/>
                  </a:cxn>
                  <a:cxn ang="0">
                    <a:pos x="21" y="53"/>
                  </a:cxn>
                  <a:cxn ang="0">
                    <a:pos x="18" y="50"/>
                  </a:cxn>
                  <a:cxn ang="0">
                    <a:pos x="18" y="24"/>
                  </a:cxn>
                  <a:cxn ang="0">
                    <a:pos x="20" y="15"/>
                  </a:cxn>
                  <a:cxn ang="0">
                    <a:pos x="24" y="8"/>
                  </a:cxn>
                  <a:cxn ang="0">
                    <a:pos x="29" y="4"/>
                  </a:cxn>
                  <a:cxn ang="0">
                    <a:pos x="35" y="3"/>
                  </a:cxn>
                  <a:cxn ang="0">
                    <a:pos x="39" y="3"/>
                  </a:cxn>
                  <a:cxn ang="0">
                    <a:pos x="43" y="7"/>
                  </a:cxn>
                  <a:cxn ang="0">
                    <a:pos x="45" y="10"/>
                  </a:cxn>
                  <a:cxn ang="0">
                    <a:pos x="45" y="50"/>
                  </a:cxn>
                  <a:cxn ang="0">
                    <a:pos x="42" y="53"/>
                  </a:cxn>
                  <a:cxn ang="0">
                    <a:pos x="35" y="53"/>
                  </a:cxn>
                  <a:cxn ang="0">
                    <a:pos x="35" y="57"/>
                  </a:cxn>
                  <a:cxn ang="0">
                    <a:pos x="63" y="57"/>
                  </a:cxn>
                  <a:cxn ang="0">
                    <a:pos x="63" y="53"/>
                  </a:cxn>
                  <a:cxn ang="0">
                    <a:pos x="55" y="53"/>
                  </a:cxn>
                  <a:cxn ang="0">
                    <a:pos x="54" y="52"/>
                  </a:cxn>
                  <a:cxn ang="0">
                    <a:pos x="54" y="49"/>
                  </a:cxn>
                  <a:cxn ang="0">
                    <a:pos x="54" y="25"/>
                  </a:cxn>
                </a:cxnLst>
                <a:rect l="0" t="0" r="r" b="b"/>
                <a:pathLst>
                  <a:path w="63" h="57">
                    <a:moveTo>
                      <a:pt x="54" y="25"/>
                    </a:moveTo>
                    <a:lnTo>
                      <a:pt x="54" y="15"/>
                    </a:lnTo>
                    <a:lnTo>
                      <a:pt x="52" y="11"/>
                    </a:lnTo>
                    <a:lnTo>
                      <a:pt x="50" y="6"/>
                    </a:lnTo>
                    <a:lnTo>
                      <a:pt x="47" y="3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7" y="3"/>
                    </a:lnTo>
                    <a:lnTo>
                      <a:pt x="24" y="4"/>
                    </a:lnTo>
                    <a:lnTo>
                      <a:pt x="21" y="7"/>
                    </a:lnTo>
                    <a:lnTo>
                      <a:pt x="18" y="12"/>
                    </a:lnTo>
                    <a:lnTo>
                      <a:pt x="18" y="14"/>
                    </a:lnTo>
                    <a:lnTo>
                      <a:pt x="17" y="14"/>
                    </a:lnTo>
                    <a:lnTo>
                      <a:pt x="17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8" y="6"/>
                    </a:lnTo>
                    <a:lnTo>
                      <a:pt x="9" y="7"/>
                    </a:lnTo>
                    <a:lnTo>
                      <a:pt x="9" y="10"/>
                    </a:lnTo>
                    <a:lnTo>
                      <a:pt x="10" y="12"/>
                    </a:lnTo>
                    <a:lnTo>
                      <a:pt x="10" y="48"/>
                    </a:lnTo>
                    <a:lnTo>
                      <a:pt x="8" y="53"/>
                    </a:lnTo>
                    <a:lnTo>
                      <a:pt x="0" y="53"/>
                    </a:lnTo>
                    <a:lnTo>
                      <a:pt x="0" y="57"/>
                    </a:lnTo>
                    <a:lnTo>
                      <a:pt x="27" y="57"/>
                    </a:lnTo>
                    <a:lnTo>
                      <a:pt x="27" y="53"/>
                    </a:lnTo>
                    <a:lnTo>
                      <a:pt x="21" y="53"/>
                    </a:lnTo>
                    <a:lnTo>
                      <a:pt x="18" y="50"/>
                    </a:lnTo>
                    <a:lnTo>
                      <a:pt x="18" y="24"/>
                    </a:lnTo>
                    <a:lnTo>
                      <a:pt x="20" y="15"/>
                    </a:lnTo>
                    <a:lnTo>
                      <a:pt x="24" y="8"/>
                    </a:lnTo>
                    <a:lnTo>
                      <a:pt x="29" y="4"/>
                    </a:lnTo>
                    <a:lnTo>
                      <a:pt x="35" y="3"/>
                    </a:lnTo>
                    <a:lnTo>
                      <a:pt x="39" y="3"/>
                    </a:lnTo>
                    <a:lnTo>
                      <a:pt x="43" y="7"/>
                    </a:lnTo>
                    <a:lnTo>
                      <a:pt x="45" y="10"/>
                    </a:lnTo>
                    <a:lnTo>
                      <a:pt x="45" y="50"/>
                    </a:lnTo>
                    <a:lnTo>
                      <a:pt x="42" y="53"/>
                    </a:lnTo>
                    <a:lnTo>
                      <a:pt x="35" y="53"/>
                    </a:lnTo>
                    <a:lnTo>
                      <a:pt x="35" y="57"/>
                    </a:lnTo>
                    <a:lnTo>
                      <a:pt x="63" y="57"/>
                    </a:lnTo>
                    <a:lnTo>
                      <a:pt x="63" y="53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4" y="2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07" name="Freeform 267"/>
              <p:cNvSpPr>
                <a:spLocks noEditPoints="1"/>
              </p:cNvSpPr>
              <p:nvPr/>
            </p:nvSpPr>
            <p:spPr bwMode="auto">
              <a:xfrm>
                <a:off x="3547" y="3051"/>
                <a:ext cx="49" cy="59"/>
              </a:xfrm>
              <a:custGeom>
                <a:avLst/>
                <a:gdLst/>
                <a:ahLst/>
                <a:cxnLst>
                  <a:cxn ang="0">
                    <a:pos x="46" y="28"/>
                  </a:cxn>
                  <a:cxn ang="0">
                    <a:pos x="49" y="28"/>
                  </a:cxn>
                  <a:cxn ang="0">
                    <a:pos x="49" y="25"/>
                  </a:cxn>
                  <a:cxn ang="0">
                    <a:pos x="48" y="16"/>
                  </a:cxn>
                  <a:cxn ang="0">
                    <a:pos x="44" y="8"/>
                  </a:cxn>
                  <a:cxn ang="0">
                    <a:pos x="37" y="3"/>
                  </a:cxn>
                  <a:cxn ang="0">
                    <a:pos x="27" y="0"/>
                  </a:cxn>
                  <a:cxn ang="0">
                    <a:pos x="16" y="3"/>
                  </a:cxn>
                  <a:cxn ang="0">
                    <a:pos x="8" y="9"/>
                  </a:cxn>
                  <a:cxn ang="0">
                    <a:pos x="3" y="19"/>
                  </a:cxn>
                  <a:cxn ang="0">
                    <a:pos x="0" y="30"/>
                  </a:cxn>
                  <a:cxn ang="0">
                    <a:pos x="3" y="42"/>
                  </a:cxn>
                  <a:cxn ang="0">
                    <a:pos x="10" y="51"/>
                  </a:cxn>
                  <a:cxn ang="0">
                    <a:pos x="18" y="57"/>
                  </a:cxn>
                  <a:cxn ang="0">
                    <a:pos x="28" y="59"/>
                  </a:cxn>
                  <a:cxn ang="0">
                    <a:pos x="37" y="57"/>
                  </a:cxn>
                  <a:cxn ang="0">
                    <a:pos x="44" y="51"/>
                  </a:cxn>
                  <a:cxn ang="0">
                    <a:pos x="48" y="46"/>
                  </a:cxn>
                  <a:cxn ang="0">
                    <a:pos x="49" y="42"/>
                  </a:cxn>
                  <a:cxn ang="0">
                    <a:pos x="48" y="41"/>
                  </a:cxn>
                  <a:cxn ang="0">
                    <a:pos x="46" y="42"/>
                  </a:cxn>
                  <a:cxn ang="0">
                    <a:pos x="44" y="47"/>
                  </a:cxn>
                  <a:cxn ang="0">
                    <a:pos x="41" y="51"/>
                  </a:cxn>
                  <a:cxn ang="0">
                    <a:pos x="39" y="54"/>
                  </a:cxn>
                  <a:cxn ang="0">
                    <a:pos x="35" y="55"/>
                  </a:cxn>
                  <a:cxn ang="0">
                    <a:pos x="32" y="57"/>
                  </a:cxn>
                  <a:cxn ang="0">
                    <a:pos x="29" y="57"/>
                  </a:cxn>
                  <a:cxn ang="0">
                    <a:pos x="25" y="55"/>
                  </a:cxn>
                  <a:cxn ang="0">
                    <a:pos x="20" y="54"/>
                  </a:cxn>
                  <a:cxn ang="0">
                    <a:pos x="15" y="49"/>
                  </a:cxn>
                  <a:cxn ang="0">
                    <a:pos x="12" y="42"/>
                  </a:cxn>
                  <a:cxn ang="0">
                    <a:pos x="11" y="30"/>
                  </a:cxn>
                  <a:cxn ang="0">
                    <a:pos x="11" y="28"/>
                  </a:cxn>
                  <a:cxn ang="0">
                    <a:pos x="46" y="28"/>
                  </a:cxn>
                  <a:cxn ang="0">
                    <a:pos x="11" y="25"/>
                  </a:cxn>
                  <a:cxn ang="0">
                    <a:pos x="14" y="13"/>
                  </a:cxn>
                  <a:cxn ang="0">
                    <a:pos x="18" y="7"/>
                  </a:cxn>
                  <a:cxn ang="0">
                    <a:pos x="23" y="4"/>
                  </a:cxn>
                  <a:cxn ang="0">
                    <a:pos x="27" y="3"/>
                  </a:cxn>
                  <a:cxn ang="0">
                    <a:pos x="33" y="5"/>
                  </a:cxn>
                  <a:cxn ang="0">
                    <a:pos x="37" y="9"/>
                  </a:cxn>
                  <a:cxn ang="0">
                    <a:pos x="40" y="16"/>
                  </a:cxn>
                  <a:cxn ang="0">
                    <a:pos x="41" y="21"/>
                  </a:cxn>
                  <a:cxn ang="0">
                    <a:pos x="41" y="25"/>
                  </a:cxn>
                  <a:cxn ang="0">
                    <a:pos x="11" y="25"/>
                  </a:cxn>
                </a:cxnLst>
                <a:rect l="0" t="0" r="r" b="b"/>
                <a:pathLst>
                  <a:path w="49" h="59">
                    <a:moveTo>
                      <a:pt x="46" y="28"/>
                    </a:moveTo>
                    <a:lnTo>
                      <a:pt x="49" y="28"/>
                    </a:lnTo>
                    <a:lnTo>
                      <a:pt x="49" y="25"/>
                    </a:lnTo>
                    <a:lnTo>
                      <a:pt x="48" y="16"/>
                    </a:lnTo>
                    <a:lnTo>
                      <a:pt x="44" y="8"/>
                    </a:lnTo>
                    <a:lnTo>
                      <a:pt x="37" y="3"/>
                    </a:lnTo>
                    <a:lnTo>
                      <a:pt x="27" y="0"/>
                    </a:lnTo>
                    <a:lnTo>
                      <a:pt x="16" y="3"/>
                    </a:lnTo>
                    <a:lnTo>
                      <a:pt x="8" y="9"/>
                    </a:lnTo>
                    <a:lnTo>
                      <a:pt x="3" y="19"/>
                    </a:lnTo>
                    <a:lnTo>
                      <a:pt x="0" y="30"/>
                    </a:lnTo>
                    <a:lnTo>
                      <a:pt x="3" y="42"/>
                    </a:lnTo>
                    <a:lnTo>
                      <a:pt x="10" y="51"/>
                    </a:lnTo>
                    <a:lnTo>
                      <a:pt x="18" y="57"/>
                    </a:lnTo>
                    <a:lnTo>
                      <a:pt x="28" y="59"/>
                    </a:lnTo>
                    <a:lnTo>
                      <a:pt x="37" y="57"/>
                    </a:lnTo>
                    <a:lnTo>
                      <a:pt x="44" y="51"/>
                    </a:lnTo>
                    <a:lnTo>
                      <a:pt x="48" y="46"/>
                    </a:lnTo>
                    <a:lnTo>
                      <a:pt x="49" y="42"/>
                    </a:lnTo>
                    <a:lnTo>
                      <a:pt x="48" y="41"/>
                    </a:lnTo>
                    <a:lnTo>
                      <a:pt x="46" y="42"/>
                    </a:lnTo>
                    <a:lnTo>
                      <a:pt x="44" y="47"/>
                    </a:lnTo>
                    <a:lnTo>
                      <a:pt x="41" y="51"/>
                    </a:lnTo>
                    <a:lnTo>
                      <a:pt x="39" y="54"/>
                    </a:lnTo>
                    <a:lnTo>
                      <a:pt x="35" y="55"/>
                    </a:lnTo>
                    <a:lnTo>
                      <a:pt x="32" y="57"/>
                    </a:lnTo>
                    <a:lnTo>
                      <a:pt x="29" y="57"/>
                    </a:lnTo>
                    <a:lnTo>
                      <a:pt x="25" y="55"/>
                    </a:lnTo>
                    <a:lnTo>
                      <a:pt x="20" y="54"/>
                    </a:lnTo>
                    <a:lnTo>
                      <a:pt x="15" y="49"/>
                    </a:lnTo>
                    <a:lnTo>
                      <a:pt x="12" y="42"/>
                    </a:lnTo>
                    <a:lnTo>
                      <a:pt x="11" y="30"/>
                    </a:lnTo>
                    <a:lnTo>
                      <a:pt x="11" y="28"/>
                    </a:lnTo>
                    <a:lnTo>
                      <a:pt x="46" y="28"/>
                    </a:lnTo>
                    <a:close/>
                    <a:moveTo>
                      <a:pt x="11" y="25"/>
                    </a:moveTo>
                    <a:lnTo>
                      <a:pt x="14" y="13"/>
                    </a:lnTo>
                    <a:lnTo>
                      <a:pt x="18" y="7"/>
                    </a:lnTo>
                    <a:lnTo>
                      <a:pt x="23" y="4"/>
                    </a:lnTo>
                    <a:lnTo>
                      <a:pt x="27" y="3"/>
                    </a:lnTo>
                    <a:lnTo>
                      <a:pt x="33" y="5"/>
                    </a:lnTo>
                    <a:lnTo>
                      <a:pt x="37" y="9"/>
                    </a:lnTo>
                    <a:lnTo>
                      <a:pt x="40" y="16"/>
                    </a:lnTo>
                    <a:lnTo>
                      <a:pt x="41" y="21"/>
                    </a:lnTo>
                    <a:lnTo>
                      <a:pt x="41" y="25"/>
                    </a:lnTo>
                    <a:lnTo>
                      <a:pt x="11" y="2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08" name="Freeform 268"/>
              <p:cNvSpPr>
                <a:spLocks/>
              </p:cNvSpPr>
              <p:nvPr/>
            </p:nvSpPr>
            <p:spPr bwMode="auto">
              <a:xfrm>
                <a:off x="3603" y="3054"/>
                <a:ext cx="85" cy="56"/>
              </a:xfrm>
              <a:custGeom>
                <a:avLst/>
                <a:gdLst/>
                <a:ahLst/>
                <a:cxnLst>
                  <a:cxn ang="0">
                    <a:pos x="74" y="12"/>
                  </a:cxn>
                  <a:cxn ang="0">
                    <a:pos x="77" y="8"/>
                  </a:cxn>
                  <a:cxn ang="0">
                    <a:pos x="78" y="5"/>
                  </a:cxn>
                  <a:cxn ang="0">
                    <a:pos x="81" y="4"/>
                  </a:cxn>
                  <a:cxn ang="0">
                    <a:pos x="85" y="4"/>
                  </a:cxn>
                  <a:cxn ang="0">
                    <a:pos x="85" y="0"/>
                  </a:cxn>
                  <a:cxn ang="0">
                    <a:pos x="65" y="0"/>
                  </a:cxn>
                  <a:cxn ang="0">
                    <a:pos x="65" y="4"/>
                  </a:cxn>
                  <a:cxn ang="0">
                    <a:pos x="68" y="4"/>
                  </a:cxn>
                  <a:cxn ang="0">
                    <a:pos x="70" y="5"/>
                  </a:cxn>
                  <a:cxn ang="0">
                    <a:pos x="72" y="6"/>
                  </a:cxn>
                  <a:cxn ang="0">
                    <a:pos x="72" y="12"/>
                  </a:cxn>
                  <a:cxn ang="0">
                    <a:pos x="60" y="46"/>
                  </a:cxn>
                  <a:cxn ang="0">
                    <a:pos x="47" y="9"/>
                  </a:cxn>
                  <a:cxn ang="0">
                    <a:pos x="47" y="5"/>
                  </a:cxn>
                  <a:cxn ang="0">
                    <a:pos x="48" y="4"/>
                  </a:cxn>
                  <a:cxn ang="0">
                    <a:pos x="53" y="4"/>
                  </a:cxn>
                  <a:cxn ang="0">
                    <a:pos x="53" y="0"/>
                  </a:cxn>
                  <a:cxn ang="0">
                    <a:pos x="30" y="0"/>
                  </a:cxn>
                  <a:cxn ang="0">
                    <a:pos x="30" y="4"/>
                  </a:cxn>
                  <a:cxn ang="0">
                    <a:pos x="36" y="4"/>
                  </a:cxn>
                  <a:cxn ang="0">
                    <a:pos x="38" y="5"/>
                  </a:cxn>
                  <a:cxn ang="0">
                    <a:pos x="38" y="6"/>
                  </a:cxn>
                  <a:cxn ang="0">
                    <a:pos x="39" y="8"/>
                  </a:cxn>
                  <a:cxn ang="0">
                    <a:pos x="40" y="10"/>
                  </a:cxn>
                  <a:cxn ang="0">
                    <a:pos x="40" y="13"/>
                  </a:cxn>
                  <a:cxn ang="0">
                    <a:pos x="30" y="44"/>
                  </a:cxn>
                  <a:cxn ang="0">
                    <a:pos x="18" y="9"/>
                  </a:cxn>
                  <a:cxn ang="0">
                    <a:pos x="17" y="8"/>
                  </a:cxn>
                  <a:cxn ang="0">
                    <a:pos x="17" y="5"/>
                  </a:cxn>
                  <a:cxn ang="0">
                    <a:pos x="18" y="4"/>
                  </a:cxn>
                  <a:cxn ang="0">
                    <a:pos x="25" y="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6" y="4"/>
                  </a:cxn>
                  <a:cxn ang="0">
                    <a:pos x="7" y="5"/>
                  </a:cxn>
                  <a:cxn ang="0">
                    <a:pos x="9" y="8"/>
                  </a:cxn>
                  <a:cxn ang="0">
                    <a:pos x="25" y="54"/>
                  </a:cxn>
                  <a:cxn ang="0">
                    <a:pos x="25" y="55"/>
                  </a:cxn>
                  <a:cxn ang="0">
                    <a:pos x="26" y="56"/>
                  </a:cxn>
                  <a:cxn ang="0">
                    <a:pos x="28" y="56"/>
                  </a:cxn>
                  <a:cxn ang="0">
                    <a:pos x="30" y="54"/>
                  </a:cxn>
                  <a:cxn ang="0">
                    <a:pos x="42" y="17"/>
                  </a:cxn>
                  <a:cxn ang="0">
                    <a:pos x="55" y="54"/>
                  </a:cxn>
                  <a:cxn ang="0">
                    <a:pos x="56" y="55"/>
                  </a:cxn>
                  <a:cxn ang="0">
                    <a:pos x="56" y="56"/>
                  </a:cxn>
                  <a:cxn ang="0">
                    <a:pos x="59" y="56"/>
                  </a:cxn>
                  <a:cxn ang="0">
                    <a:pos x="59" y="55"/>
                  </a:cxn>
                  <a:cxn ang="0">
                    <a:pos x="60" y="54"/>
                  </a:cxn>
                  <a:cxn ang="0">
                    <a:pos x="74" y="12"/>
                  </a:cxn>
                </a:cxnLst>
                <a:rect l="0" t="0" r="r" b="b"/>
                <a:pathLst>
                  <a:path w="85" h="56">
                    <a:moveTo>
                      <a:pt x="74" y="12"/>
                    </a:moveTo>
                    <a:lnTo>
                      <a:pt x="77" y="8"/>
                    </a:lnTo>
                    <a:lnTo>
                      <a:pt x="78" y="5"/>
                    </a:lnTo>
                    <a:lnTo>
                      <a:pt x="81" y="4"/>
                    </a:lnTo>
                    <a:lnTo>
                      <a:pt x="85" y="4"/>
                    </a:lnTo>
                    <a:lnTo>
                      <a:pt x="85" y="0"/>
                    </a:lnTo>
                    <a:lnTo>
                      <a:pt x="65" y="0"/>
                    </a:lnTo>
                    <a:lnTo>
                      <a:pt x="65" y="4"/>
                    </a:lnTo>
                    <a:lnTo>
                      <a:pt x="68" y="4"/>
                    </a:lnTo>
                    <a:lnTo>
                      <a:pt x="70" y="5"/>
                    </a:lnTo>
                    <a:lnTo>
                      <a:pt x="72" y="6"/>
                    </a:lnTo>
                    <a:lnTo>
                      <a:pt x="72" y="12"/>
                    </a:lnTo>
                    <a:lnTo>
                      <a:pt x="60" y="46"/>
                    </a:lnTo>
                    <a:lnTo>
                      <a:pt x="47" y="9"/>
                    </a:lnTo>
                    <a:lnTo>
                      <a:pt x="47" y="5"/>
                    </a:lnTo>
                    <a:lnTo>
                      <a:pt x="48" y="4"/>
                    </a:lnTo>
                    <a:lnTo>
                      <a:pt x="53" y="4"/>
                    </a:lnTo>
                    <a:lnTo>
                      <a:pt x="53" y="0"/>
                    </a:lnTo>
                    <a:lnTo>
                      <a:pt x="30" y="0"/>
                    </a:lnTo>
                    <a:lnTo>
                      <a:pt x="30" y="4"/>
                    </a:lnTo>
                    <a:lnTo>
                      <a:pt x="36" y="4"/>
                    </a:lnTo>
                    <a:lnTo>
                      <a:pt x="38" y="5"/>
                    </a:lnTo>
                    <a:lnTo>
                      <a:pt x="38" y="6"/>
                    </a:lnTo>
                    <a:lnTo>
                      <a:pt x="39" y="8"/>
                    </a:lnTo>
                    <a:lnTo>
                      <a:pt x="40" y="10"/>
                    </a:lnTo>
                    <a:lnTo>
                      <a:pt x="40" y="13"/>
                    </a:lnTo>
                    <a:lnTo>
                      <a:pt x="30" y="44"/>
                    </a:lnTo>
                    <a:lnTo>
                      <a:pt x="18" y="9"/>
                    </a:lnTo>
                    <a:lnTo>
                      <a:pt x="17" y="8"/>
                    </a:lnTo>
                    <a:lnTo>
                      <a:pt x="17" y="5"/>
                    </a:lnTo>
                    <a:lnTo>
                      <a:pt x="18" y="4"/>
                    </a:lnTo>
                    <a:lnTo>
                      <a:pt x="25" y="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9" y="8"/>
                    </a:lnTo>
                    <a:lnTo>
                      <a:pt x="25" y="54"/>
                    </a:lnTo>
                    <a:lnTo>
                      <a:pt x="25" y="55"/>
                    </a:lnTo>
                    <a:lnTo>
                      <a:pt x="26" y="56"/>
                    </a:lnTo>
                    <a:lnTo>
                      <a:pt x="28" y="56"/>
                    </a:lnTo>
                    <a:lnTo>
                      <a:pt x="30" y="54"/>
                    </a:lnTo>
                    <a:lnTo>
                      <a:pt x="42" y="17"/>
                    </a:lnTo>
                    <a:lnTo>
                      <a:pt x="55" y="54"/>
                    </a:lnTo>
                    <a:lnTo>
                      <a:pt x="56" y="55"/>
                    </a:lnTo>
                    <a:lnTo>
                      <a:pt x="56" y="56"/>
                    </a:lnTo>
                    <a:lnTo>
                      <a:pt x="59" y="56"/>
                    </a:lnTo>
                    <a:lnTo>
                      <a:pt x="59" y="55"/>
                    </a:lnTo>
                    <a:lnTo>
                      <a:pt x="60" y="54"/>
                    </a:lnTo>
                    <a:lnTo>
                      <a:pt x="74" y="12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09" name="Freeform 269"/>
              <p:cNvSpPr>
                <a:spLocks noEditPoints="1"/>
              </p:cNvSpPr>
              <p:nvPr/>
            </p:nvSpPr>
            <p:spPr bwMode="auto">
              <a:xfrm>
                <a:off x="3736" y="3052"/>
                <a:ext cx="62" cy="82"/>
              </a:xfrm>
              <a:custGeom>
                <a:avLst/>
                <a:gdLst/>
                <a:ahLst/>
                <a:cxnLst>
                  <a:cxn ang="0">
                    <a:pos x="28" y="78"/>
                  </a:cxn>
                  <a:cxn ang="0">
                    <a:pos x="21" y="78"/>
                  </a:cxn>
                  <a:cxn ang="0">
                    <a:pos x="19" y="77"/>
                  </a:cxn>
                  <a:cxn ang="0">
                    <a:pos x="19" y="50"/>
                  </a:cxn>
                  <a:cxn ang="0">
                    <a:pos x="23" y="54"/>
                  </a:cxn>
                  <a:cxn ang="0">
                    <a:pos x="25" y="56"/>
                  </a:cxn>
                  <a:cxn ang="0">
                    <a:pos x="29" y="58"/>
                  </a:cxn>
                  <a:cxn ang="0">
                    <a:pos x="35" y="58"/>
                  </a:cxn>
                  <a:cxn ang="0">
                    <a:pos x="45" y="56"/>
                  </a:cxn>
                  <a:cxn ang="0">
                    <a:pos x="53" y="50"/>
                  </a:cxn>
                  <a:cxn ang="0">
                    <a:pos x="60" y="41"/>
                  </a:cxn>
                  <a:cxn ang="0">
                    <a:pos x="62" y="29"/>
                  </a:cxn>
                  <a:cxn ang="0">
                    <a:pos x="58" y="15"/>
                  </a:cxn>
                  <a:cxn ang="0">
                    <a:pos x="49" y="4"/>
                  </a:cxn>
                  <a:cxn ang="0">
                    <a:pos x="36" y="0"/>
                  </a:cxn>
                  <a:cxn ang="0">
                    <a:pos x="31" y="0"/>
                  </a:cxn>
                  <a:cxn ang="0">
                    <a:pos x="27" y="2"/>
                  </a:cxn>
                  <a:cxn ang="0">
                    <a:pos x="23" y="4"/>
                  </a:cxn>
                  <a:cxn ang="0">
                    <a:pos x="19" y="8"/>
                  </a:cxn>
                  <a:cxn ang="0">
                    <a:pos x="18" y="8"/>
                  </a:cxn>
                  <a:cxn ang="0">
                    <a:pos x="18" y="0"/>
                  </a:cxn>
                  <a:cxn ang="0">
                    <a:pos x="0" y="2"/>
                  </a:cxn>
                  <a:cxn ang="0">
                    <a:pos x="0" y="6"/>
                  </a:cxn>
                  <a:cxn ang="0">
                    <a:pos x="7" y="6"/>
                  </a:cxn>
                  <a:cxn ang="0">
                    <a:pos x="10" y="7"/>
                  </a:cxn>
                  <a:cxn ang="0">
                    <a:pos x="10" y="75"/>
                  </a:cxn>
                  <a:cxn ang="0">
                    <a:pos x="7" y="78"/>
                  </a:cxn>
                  <a:cxn ang="0">
                    <a:pos x="0" y="78"/>
                  </a:cxn>
                  <a:cxn ang="0">
                    <a:pos x="0" y="82"/>
                  </a:cxn>
                  <a:cxn ang="0">
                    <a:pos x="28" y="82"/>
                  </a:cxn>
                  <a:cxn ang="0">
                    <a:pos x="28" y="78"/>
                  </a:cxn>
                  <a:cxn ang="0">
                    <a:pos x="19" y="16"/>
                  </a:cxn>
                  <a:cxn ang="0">
                    <a:pos x="19" y="12"/>
                  </a:cxn>
                  <a:cxn ang="0">
                    <a:pos x="20" y="11"/>
                  </a:cxn>
                  <a:cxn ang="0">
                    <a:pos x="23" y="7"/>
                  </a:cxn>
                  <a:cxn ang="0">
                    <a:pos x="27" y="4"/>
                  </a:cxn>
                  <a:cxn ang="0">
                    <a:pos x="31" y="3"/>
                  </a:cxn>
                  <a:cxn ang="0">
                    <a:pos x="35" y="3"/>
                  </a:cxn>
                  <a:cxn ang="0">
                    <a:pos x="44" y="7"/>
                  </a:cxn>
                  <a:cxn ang="0">
                    <a:pos x="49" y="16"/>
                  </a:cxn>
                  <a:cxn ang="0">
                    <a:pos x="52" y="29"/>
                  </a:cxn>
                  <a:cxn ang="0">
                    <a:pos x="49" y="42"/>
                  </a:cxn>
                  <a:cxn ang="0">
                    <a:pos x="42" y="52"/>
                  </a:cxn>
                  <a:cxn ang="0">
                    <a:pos x="33" y="56"/>
                  </a:cxn>
                  <a:cxn ang="0">
                    <a:pos x="29" y="56"/>
                  </a:cxn>
                  <a:cxn ang="0">
                    <a:pos x="25" y="54"/>
                  </a:cxn>
                  <a:cxn ang="0">
                    <a:pos x="20" y="49"/>
                  </a:cxn>
                  <a:cxn ang="0">
                    <a:pos x="19" y="45"/>
                  </a:cxn>
                  <a:cxn ang="0">
                    <a:pos x="19" y="42"/>
                  </a:cxn>
                  <a:cxn ang="0">
                    <a:pos x="19" y="16"/>
                  </a:cxn>
                </a:cxnLst>
                <a:rect l="0" t="0" r="r" b="b"/>
                <a:pathLst>
                  <a:path w="62" h="82">
                    <a:moveTo>
                      <a:pt x="28" y="78"/>
                    </a:moveTo>
                    <a:lnTo>
                      <a:pt x="21" y="78"/>
                    </a:lnTo>
                    <a:lnTo>
                      <a:pt x="19" y="77"/>
                    </a:lnTo>
                    <a:lnTo>
                      <a:pt x="19" y="50"/>
                    </a:lnTo>
                    <a:lnTo>
                      <a:pt x="23" y="54"/>
                    </a:lnTo>
                    <a:lnTo>
                      <a:pt x="25" y="56"/>
                    </a:lnTo>
                    <a:lnTo>
                      <a:pt x="29" y="58"/>
                    </a:lnTo>
                    <a:lnTo>
                      <a:pt x="35" y="58"/>
                    </a:lnTo>
                    <a:lnTo>
                      <a:pt x="45" y="56"/>
                    </a:lnTo>
                    <a:lnTo>
                      <a:pt x="53" y="50"/>
                    </a:lnTo>
                    <a:lnTo>
                      <a:pt x="60" y="41"/>
                    </a:lnTo>
                    <a:lnTo>
                      <a:pt x="62" y="29"/>
                    </a:lnTo>
                    <a:lnTo>
                      <a:pt x="58" y="15"/>
                    </a:lnTo>
                    <a:lnTo>
                      <a:pt x="49" y="4"/>
                    </a:lnTo>
                    <a:lnTo>
                      <a:pt x="36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3" y="4"/>
                    </a:lnTo>
                    <a:lnTo>
                      <a:pt x="19" y="8"/>
                    </a:lnTo>
                    <a:lnTo>
                      <a:pt x="18" y="8"/>
                    </a:lnTo>
                    <a:lnTo>
                      <a:pt x="18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10" y="7"/>
                    </a:lnTo>
                    <a:lnTo>
                      <a:pt x="10" y="75"/>
                    </a:lnTo>
                    <a:lnTo>
                      <a:pt x="7" y="78"/>
                    </a:lnTo>
                    <a:lnTo>
                      <a:pt x="0" y="78"/>
                    </a:lnTo>
                    <a:lnTo>
                      <a:pt x="0" y="82"/>
                    </a:lnTo>
                    <a:lnTo>
                      <a:pt x="28" y="82"/>
                    </a:lnTo>
                    <a:lnTo>
                      <a:pt x="28" y="78"/>
                    </a:lnTo>
                    <a:close/>
                    <a:moveTo>
                      <a:pt x="19" y="16"/>
                    </a:moveTo>
                    <a:lnTo>
                      <a:pt x="19" y="12"/>
                    </a:lnTo>
                    <a:lnTo>
                      <a:pt x="20" y="11"/>
                    </a:lnTo>
                    <a:lnTo>
                      <a:pt x="23" y="7"/>
                    </a:lnTo>
                    <a:lnTo>
                      <a:pt x="27" y="4"/>
                    </a:lnTo>
                    <a:lnTo>
                      <a:pt x="31" y="3"/>
                    </a:lnTo>
                    <a:lnTo>
                      <a:pt x="35" y="3"/>
                    </a:lnTo>
                    <a:lnTo>
                      <a:pt x="44" y="7"/>
                    </a:lnTo>
                    <a:lnTo>
                      <a:pt x="49" y="16"/>
                    </a:lnTo>
                    <a:lnTo>
                      <a:pt x="52" y="29"/>
                    </a:lnTo>
                    <a:lnTo>
                      <a:pt x="49" y="42"/>
                    </a:lnTo>
                    <a:lnTo>
                      <a:pt x="42" y="52"/>
                    </a:lnTo>
                    <a:lnTo>
                      <a:pt x="33" y="56"/>
                    </a:lnTo>
                    <a:lnTo>
                      <a:pt x="29" y="56"/>
                    </a:lnTo>
                    <a:lnTo>
                      <a:pt x="25" y="54"/>
                    </a:lnTo>
                    <a:lnTo>
                      <a:pt x="20" y="49"/>
                    </a:lnTo>
                    <a:lnTo>
                      <a:pt x="19" y="45"/>
                    </a:lnTo>
                    <a:lnTo>
                      <a:pt x="19" y="42"/>
                    </a:lnTo>
                    <a:lnTo>
                      <a:pt x="19" y="1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10" name="Freeform 270"/>
              <p:cNvSpPr>
                <a:spLocks/>
              </p:cNvSpPr>
              <p:nvPr/>
            </p:nvSpPr>
            <p:spPr bwMode="auto">
              <a:xfrm>
                <a:off x="3806" y="3020"/>
                <a:ext cx="63" cy="89"/>
              </a:xfrm>
              <a:custGeom>
                <a:avLst/>
                <a:gdLst/>
                <a:ahLst/>
                <a:cxnLst>
                  <a:cxn ang="0">
                    <a:pos x="54" y="57"/>
                  </a:cxn>
                  <a:cxn ang="0">
                    <a:pos x="54" y="47"/>
                  </a:cxn>
                  <a:cxn ang="0">
                    <a:pos x="53" y="43"/>
                  </a:cxn>
                  <a:cxn ang="0">
                    <a:pos x="53" y="40"/>
                  </a:cxn>
                  <a:cxn ang="0">
                    <a:pos x="51" y="38"/>
                  </a:cxn>
                  <a:cxn ang="0">
                    <a:pos x="47" y="35"/>
                  </a:cxn>
                  <a:cxn ang="0">
                    <a:pos x="39" y="32"/>
                  </a:cxn>
                  <a:cxn ang="0">
                    <a:pos x="32" y="32"/>
                  </a:cxn>
                  <a:cxn ang="0">
                    <a:pos x="28" y="35"/>
                  </a:cxn>
                  <a:cxn ang="0">
                    <a:pos x="24" y="36"/>
                  </a:cxn>
                  <a:cxn ang="0">
                    <a:pos x="21" y="39"/>
                  </a:cxn>
                  <a:cxn ang="0">
                    <a:pos x="18" y="44"/>
                  </a:cxn>
                  <a:cxn ang="0">
                    <a:pos x="18" y="0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5" y="5"/>
                  </a:cxn>
                  <a:cxn ang="0">
                    <a:pos x="8" y="6"/>
                  </a:cxn>
                  <a:cxn ang="0">
                    <a:pos x="9" y="6"/>
                  </a:cxn>
                  <a:cxn ang="0">
                    <a:pos x="11" y="9"/>
                  </a:cxn>
                  <a:cxn ang="0">
                    <a:pos x="11" y="82"/>
                  </a:cxn>
                  <a:cxn ang="0">
                    <a:pos x="9" y="85"/>
                  </a:cxn>
                  <a:cxn ang="0">
                    <a:pos x="0" y="85"/>
                  </a:cxn>
                  <a:cxn ang="0">
                    <a:pos x="0" y="89"/>
                  </a:cxn>
                  <a:cxn ang="0">
                    <a:pos x="29" y="89"/>
                  </a:cxn>
                  <a:cxn ang="0">
                    <a:pos x="29" y="85"/>
                  </a:cxn>
                  <a:cxn ang="0">
                    <a:pos x="21" y="85"/>
                  </a:cxn>
                  <a:cxn ang="0">
                    <a:pos x="18" y="82"/>
                  </a:cxn>
                  <a:cxn ang="0">
                    <a:pos x="18" y="56"/>
                  </a:cxn>
                  <a:cxn ang="0">
                    <a:pos x="21" y="44"/>
                  </a:cxn>
                  <a:cxn ang="0">
                    <a:pos x="28" y="38"/>
                  </a:cxn>
                  <a:cxn ang="0">
                    <a:pos x="35" y="35"/>
                  </a:cxn>
                  <a:cxn ang="0">
                    <a:pos x="39" y="35"/>
                  </a:cxn>
                  <a:cxn ang="0">
                    <a:pos x="42" y="36"/>
                  </a:cxn>
                  <a:cxn ang="0">
                    <a:pos x="45" y="42"/>
                  </a:cxn>
                  <a:cxn ang="0">
                    <a:pos x="45" y="84"/>
                  </a:cxn>
                  <a:cxn ang="0">
                    <a:pos x="42" y="85"/>
                  </a:cxn>
                  <a:cxn ang="0">
                    <a:pos x="35" y="85"/>
                  </a:cxn>
                  <a:cxn ang="0">
                    <a:pos x="35" y="89"/>
                  </a:cxn>
                  <a:cxn ang="0">
                    <a:pos x="63" y="89"/>
                  </a:cxn>
                  <a:cxn ang="0">
                    <a:pos x="63" y="85"/>
                  </a:cxn>
                  <a:cxn ang="0">
                    <a:pos x="56" y="85"/>
                  </a:cxn>
                  <a:cxn ang="0">
                    <a:pos x="54" y="84"/>
                  </a:cxn>
                  <a:cxn ang="0">
                    <a:pos x="54" y="81"/>
                  </a:cxn>
                  <a:cxn ang="0">
                    <a:pos x="54" y="57"/>
                  </a:cxn>
                </a:cxnLst>
                <a:rect l="0" t="0" r="r" b="b"/>
                <a:pathLst>
                  <a:path w="63" h="89">
                    <a:moveTo>
                      <a:pt x="54" y="57"/>
                    </a:moveTo>
                    <a:lnTo>
                      <a:pt x="54" y="47"/>
                    </a:lnTo>
                    <a:lnTo>
                      <a:pt x="53" y="43"/>
                    </a:lnTo>
                    <a:lnTo>
                      <a:pt x="53" y="40"/>
                    </a:lnTo>
                    <a:lnTo>
                      <a:pt x="51" y="38"/>
                    </a:lnTo>
                    <a:lnTo>
                      <a:pt x="47" y="35"/>
                    </a:lnTo>
                    <a:lnTo>
                      <a:pt x="39" y="32"/>
                    </a:lnTo>
                    <a:lnTo>
                      <a:pt x="32" y="32"/>
                    </a:lnTo>
                    <a:lnTo>
                      <a:pt x="28" y="35"/>
                    </a:lnTo>
                    <a:lnTo>
                      <a:pt x="24" y="36"/>
                    </a:lnTo>
                    <a:lnTo>
                      <a:pt x="21" y="39"/>
                    </a:lnTo>
                    <a:lnTo>
                      <a:pt x="18" y="44"/>
                    </a:lnTo>
                    <a:lnTo>
                      <a:pt x="18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5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1" y="9"/>
                    </a:lnTo>
                    <a:lnTo>
                      <a:pt x="11" y="82"/>
                    </a:lnTo>
                    <a:lnTo>
                      <a:pt x="9" y="85"/>
                    </a:lnTo>
                    <a:lnTo>
                      <a:pt x="0" y="85"/>
                    </a:lnTo>
                    <a:lnTo>
                      <a:pt x="0" y="89"/>
                    </a:lnTo>
                    <a:lnTo>
                      <a:pt x="29" y="89"/>
                    </a:lnTo>
                    <a:lnTo>
                      <a:pt x="29" y="85"/>
                    </a:lnTo>
                    <a:lnTo>
                      <a:pt x="21" y="85"/>
                    </a:lnTo>
                    <a:lnTo>
                      <a:pt x="18" y="82"/>
                    </a:lnTo>
                    <a:lnTo>
                      <a:pt x="18" y="56"/>
                    </a:lnTo>
                    <a:lnTo>
                      <a:pt x="21" y="44"/>
                    </a:lnTo>
                    <a:lnTo>
                      <a:pt x="28" y="38"/>
                    </a:lnTo>
                    <a:lnTo>
                      <a:pt x="35" y="35"/>
                    </a:lnTo>
                    <a:lnTo>
                      <a:pt x="39" y="35"/>
                    </a:lnTo>
                    <a:lnTo>
                      <a:pt x="42" y="36"/>
                    </a:lnTo>
                    <a:lnTo>
                      <a:pt x="45" y="42"/>
                    </a:lnTo>
                    <a:lnTo>
                      <a:pt x="45" y="84"/>
                    </a:lnTo>
                    <a:lnTo>
                      <a:pt x="42" y="85"/>
                    </a:lnTo>
                    <a:lnTo>
                      <a:pt x="35" y="85"/>
                    </a:lnTo>
                    <a:lnTo>
                      <a:pt x="35" y="89"/>
                    </a:lnTo>
                    <a:lnTo>
                      <a:pt x="63" y="89"/>
                    </a:lnTo>
                    <a:lnTo>
                      <a:pt x="63" y="85"/>
                    </a:lnTo>
                    <a:lnTo>
                      <a:pt x="56" y="85"/>
                    </a:lnTo>
                    <a:lnTo>
                      <a:pt x="54" y="84"/>
                    </a:lnTo>
                    <a:lnTo>
                      <a:pt x="54" y="81"/>
                    </a:lnTo>
                    <a:lnTo>
                      <a:pt x="54" y="5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11" name="Freeform 271"/>
              <p:cNvSpPr>
                <a:spLocks/>
              </p:cNvSpPr>
              <p:nvPr/>
            </p:nvSpPr>
            <p:spPr bwMode="auto">
              <a:xfrm>
                <a:off x="3872" y="3054"/>
                <a:ext cx="61" cy="81"/>
              </a:xfrm>
              <a:custGeom>
                <a:avLst/>
                <a:gdLst/>
                <a:ahLst/>
                <a:cxnLst>
                  <a:cxn ang="0">
                    <a:pos x="50" y="12"/>
                  </a:cxn>
                  <a:cxn ang="0">
                    <a:pos x="51" y="8"/>
                  </a:cxn>
                  <a:cxn ang="0">
                    <a:pos x="53" y="6"/>
                  </a:cxn>
                  <a:cxn ang="0">
                    <a:pos x="56" y="4"/>
                  </a:cxn>
                  <a:cxn ang="0">
                    <a:pos x="61" y="4"/>
                  </a:cxn>
                  <a:cxn ang="0">
                    <a:pos x="61" y="0"/>
                  </a:cxn>
                  <a:cxn ang="0">
                    <a:pos x="40" y="0"/>
                  </a:cxn>
                  <a:cxn ang="0">
                    <a:pos x="40" y="4"/>
                  </a:cxn>
                  <a:cxn ang="0">
                    <a:pos x="43" y="4"/>
                  </a:cxn>
                  <a:cxn ang="0">
                    <a:pos x="46" y="5"/>
                  </a:cxn>
                  <a:cxn ang="0">
                    <a:pos x="46" y="6"/>
                  </a:cxn>
                  <a:cxn ang="0">
                    <a:pos x="47" y="8"/>
                  </a:cxn>
                  <a:cxn ang="0">
                    <a:pos x="47" y="10"/>
                  </a:cxn>
                  <a:cxn ang="0">
                    <a:pos x="46" y="12"/>
                  </a:cxn>
                  <a:cxn ang="0">
                    <a:pos x="32" y="44"/>
                  </a:cxn>
                  <a:cxn ang="0">
                    <a:pos x="19" y="9"/>
                  </a:cxn>
                  <a:cxn ang="0">
                    <a:pos x="18" y="8"/>
                  </a:cxn>
                  <a:cxn ang="0">
                    <a:pos x="18" y="5"/>
                  </a:cxn>
                  <a:cxn ang="0">
                    <a:pos x="19" y="4"/>
                  </a:cxn>
                  <a:cxn ang="0">
                    <a:pos x="25" y="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6" y="4"/>
                  </a:cxn>
                  <a:cxn ang="0">
                    <a:pos x="9" y="6"/>
                  </a:cxn>
                  <a:cxn ang="0">
                    <a:pos x="9" y="8"/>
                  </a:cxn>
                  <a:cxn ang="0">
                    <a:pos x="29" y="55"/>
                  </a:cxn>
                  <a:cxn ang="0">
                    <a:pos x="26" y="60"/>
                  </a:cxn>
                  <a:cxn ang="0">
                    <a:pos x="25" y="64"/>
                  </a:cxn>
                  <a:cxn ang="0">
                    <a:pos x="25" y="67"/>
                  </a:cxn>
                  <a:cxn ang="0">
                    <a:pos x="23" y="68"/>
                  </a:cxn>
                  <a:cxn ang="0">
                    <a:pos x="23" y="69"/>
                  </a:cxn>
                  <a:cxn ang="0">
                    <a:pos x="22" y="69"/>
                  </a:cxn>
                  <a:cxn ang="0">
                    <a:pos x="19" y="75"/>
                  </a:cxn>
                  <a:cxn ang="0">
                    <a:pos x="17" y="76"/>
                  </a:cxn>
                  <a:cxn ang="0">
                    <a:pos x="14" y="79"/>
                  </a:cxn>
                  <a:cxn ang="0">
                    <a:pos x="9" y="79"/>
                  </a:cxn>
                  <a:cxn ang="0">
                    <a:pos x="6" y="77"/>
                  </a:cxn>
                  <a:cxn ang="0">
                    <a:pos x="5" y="77"/>
                  </a:cxn>
                  <a:cxn ang="0">
                    <a:pos x="5" y="76"/>
                  </a:cxn>
                  <a:cxn ang="0">
                    <a:pos x="6" y="76"/>
                  </a:cxn>
                  <a:cxn ang="0">
                    <a:pos x="9" y="73"/>
                  </a:cxn>
                  <a:cxn ang="0">
                    <a:pos x="9" y="68"/>
                  </a:cxn>
                  <a:cxn ang="0">
                    <a:pos x="6" y="67"/>
                  </a:cxn>
                  <a:cxn ang="0">
                    <a:pos x="2" y="67"/>
                  </a:cxn>
                  <a:cxn ang="0">
                    <a:pos x="0" y="69"/>
                  </a:cxn>
                  <a:cxn ang="0">
                    <a:pos x="0" y="72"/>
                  </a:cxn>
                  <a:cxn ang="0">
                    <a:pos x="1" y="76"/>
                  </a:cxn>
                  <a:cxn ang="0">
                    <a:pos x="2" y="79"/>
                  </a:cxn>
                  <a:cxn ang="0">
                    <a:pos x="6" y="80"/>
                  </a:cxn>
                  <a:cxn ang="0">
                    <a:pos x="11" y="81"/>
                  </a:cxn>
                  <a:cxn ang="0">
                    <a:pos x="19" y="79"/>
                  </a:cxn>
                  <a:cxn ang="0">
                    <a:pos x="22" y="76"/>
                  </a:cxn>
                  <a:cxn ang="0">
                    <a:pos x="25" y="72"/>
                  </a:cxn>
                  <a:cxn ang="0">
                    <a:pos x="27" y="67"/>
                  </a:cxn>
                  <a:cxn ang="0">
                    <a:pos x="50" y="12"/>
                  </a:cxn>
                </a:cxnLst>
                <a:rect l="0" t="0" r="r" b="b"/>
                <a:pathLst>
                  <a:path w="61" h="81">
                    <a:moveTo>
                      <a:pt x="50" y="12"/>
                    </a:moveTo>
                    <a:lnTo>
                      <a:pt x="51" y="8"/>
                    </a:lnTo>
                    <a:lnTo>
                      <a:pt x="53" y="6"/>
                    </a:lnTo>
                    <a:lnTo>
                      <a:pt x="56" y="4"/>
                    </a:lnTo>
                    <a:lnTo>
                      <a:pt x="61" y="4"/>
                    </a:lnTo>
                    <a:lnTo>
                      <a:pt x="61" y="0"/>
                    </a:lnTo>
                    <a:lnTo>
                      <a:pt x="40" y="0"/>
                    </a:lnTo>
                    <a:lnTo>
                      <a:pt x="40" y="4"/>
                    </a:lnTo>
                    <a:lnTo>
                      <a:pt x="43" y="4"/>
                    </a:lnTo>
                    <a:lnTo>
                      <a:pt x="46" y="5"/>
                    </a:lnTo>
                    <a:lnTo>
                      <a:pt x="46" y="6"/>
                    </a:lnTo>
                    <a:lnTo>
                      <a:pt x="47" y="8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32" y="44"/>
                    </a:lnTo>
                    <a:lnTo>
                      <a:pt x="19" y="9"/>
                    </a:lnTo>
                    <a:lnTo>
                      <a:pt x="18" y="8"/>
                    </a:lnTo>
                    <a:lnTo>
                      <a:pt x="18" y="5"/>
                    </a:lnTo>
                    <a:lnTo>
                      <a:pt x="19" y="4"/>
                    </a:lnTo>
                    <a:lnTo>
                      <a:pt x="25" y="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6" y="4"/>
                    </a:lnTo>
                    <a:lnTo>
                      <a:pt x="9" y="6"/>
                    </a:lnTo>
                    <a:lnTo>
                      <a:pt x="9" y="8"/>
                    </a:lnTo>
                    <a:lnTo>
                      <a:pt x="29" y="55"/>
                    </a:lnTo>
                    <a:lnTo>
                      <a:pt x="26" y="60"/>
                    </a:lnTo>
                    <a:lnTo>
                      <a:pt x="25" y="64"/>
                    </a:lnTo>
                    <a:lnTo>
                      <a:pt x="25" y="67"/>
                    </a:lnTo>
                    <a:lnTo>
                      <a:pt x="23" y="68"/>
                    </a:lnTo>
                    <a:lnTo>
                      <a:pt x="23" y="69"/>
                    </a:lnTo>
                    <a:lnTo>
                      <a:pt x="22" y="69"/>
                    </a:lnTo>
                    <a:lnTo>
                      <a:pt x="19" y="75"/>
                    </a:lnTo>
                    <a:lnTo>
                      <a:pt x="17" y="76"/>
                    </a:lnTo>
                    <a:lnTo>
                      <a:pt x="14" y="79"/>
                    </a:lnTo>
                    <a:lnTo>
                      <a:pt x="9" y="79"/>
                    </a:lnTo>
                    <a:lnTo>
                      <a:pt x="6" y="77"/>
                    </a:lnTo>
                    <a:lnTo>
                      <a:pt x="5" y="77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9" y="73"/>
                    </a:lnTo>
                    <a:lnTo>
                      <a:pt x="9" y="68"/>
                    </a:lnTo>
                    <a:lnTo>
                      <a:pt x="6" y="67"/>
                    </a:lnTo>
                    <a:lnTo>
                      <a:pt x="2" y="67"/>
                    </a:lnTo>
                    <a:lnTo>
                      <a:pt x="0" y="69"/>
                    </a:lnTo>
                    <a:lnTo>
                      <a:pt x="0" y="72"/>
                    </a:lnTo>
                    <a:lnTo>
                      <a:pt x="1" y="76"/>
                    </a:lnTo>
                    <a:lnTo>
                      <a:pt x="2" y="79"/>
                    </a:lnTo>
                    <a:lnTo>
                      <a:pt x="6" y="80"/>
                    </a:lnTo>
                    <a:lnTo>
                      <a:pt x="11" y="81"/>
                    </a:lnTo>
                    <a:lnTo>
                      <a:pt x="19" y="79"/>
                    </a:lnTo>
                    <a:lnTo>
                      <a:pt x="22" y="76"/>
                    </a:lnTo>
                    <a:lnTo>
                      <a:pt x="25" y="72"/>
                    </a:lnTo>
                    <a:lnTo>
                      <a:pt x="27" y="67"/>
                    </a:lnTo>
                    <a:lnTo>
                      <a:pt x="50" y="12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12" name="Freeform 272"/>
              <p:cNvSpPr>
                <a:spLocks/>
              </p:cNvSpPr>
              <p:nvPr/>
            </p:nvSpPr>
            <p:spPr bwMode="auto">
              <a:xfrm>
                <a:off x="3940" y="3051"/>
                <a:ext cx="41" cy="59"/>
              </a:xfrm>
              <a:custGeom>
                <a:avLst/>
                <a:gdLst/>
                <a:ahLst/>
                <a:cxnLst>
                  <a:cxn ang="0">
                    <a:pos x="38" y="1"/>
                  </a:cxn>
                  <a:cxn ang="0">
                    <a:pos x="37" y="0"/>
                  </a:cxn>
                  <a:cxn ang="0">
                    <a:pos x="33" y="3"/>
                  </a:cxn>
                  <a:cxn ang="0">
                    <a:pos x="27" y="1"/>
                  </a:cxn>
                  <a:cxn ang="0">
                    <a:pos x="20" y="0"/>
                  </a:cxn>
                  <a:cxn ang="0">
                    <a:pos x="9" y="3"/>
                  </a:cxn>
                  <a:cxn ang="0">
                    <a:pos x="3" y="7"/>
                  </a:cxn>
                  <a:cxn ang="0">
                    <a:pos x="0" y="13"/>
                  </a:cxn>
                  <a:cxn ang="0">
                    <a:pos x="1" y="24"/>
                  </a:cxn>
                  <a:cxn ang="0">
                    <a:pos x="20" y="32"/>
                  </a:cxn>
                  <a:cxn ang="0">
                    <a:pos x="31" y="37"/>
                  </a:cxn>
                  <a:cxn ang="0">
                    <a:pos x="35" y="47"/>
                  </a:cxn>
                  <a:cxn ang="0">
                    <a:pos x="29" y="55"/>
                  </a:cxn>
                  <a:cxn ang="0">
                    <a:pos x="17" y="57"/>
                  </a:cxn>
                  <a:cxn ang="0">
                    <a:pos x="9" y="53"/>
                  </a:cxn>
                  <a:cxn ang="0">
                    <a:pos x="5" y="45"/>
                  </a:cxn>
                  <a:cxn ang="0">
                    <a:pos x="3" y="37"/>
                  </a:cxn>
                  <a:cxn ang="0">
                    <a:pos x="0" y="36"/>
                  </a:cxn>
                  <a:cxn ang="0">
                    <a:pos x="3" y="59"/>
                  </a:cxn>
                  <a:cxn ang="0">
                    <a:pos x="4" y="57"/>
                  </a:cxn>
                  <a:cxn ang="0">
                    <a:pos x="5" y="55"/>
                  </a:cxn>
                  <a:cxn ang="0">
                    <a:pos x="9" y="55"/>
                  </a:cxn>
                  <a:cxn ang="0">
                    <a:pos x="16" y="59"/>
                  </a:cxn>
                  <a:cxn ang="0">
                    <a:pos x="35" y="54"/>
                  </a:cxn>
                  <a:cxn ang="0">
                    <a:pos x="41" y="38"/>
                  </a:cxn>
                  <a:cxn ang="0">
                    <a:pos x="38" y="32"/>
                  </a:cxn>
                  <a:cxn ang="0">
                    <a:pos x="31" y="26"/>
                  </a:cxn>
                  <a:cxn ang="0">
                    <a:pos x="25" y="24"/>
                  </a:cxn>
                  <a:cxn ang="0">
                    <a:pos x="16" y="22"/>
                  </a:cxn>
                  <a:cxn ang="0">
                    <a:pos x="5" y="13"/>
                  </a:cxn>
                  <a:cxn ang="0">
                    <a:pos x="6" y="8"/>
                  </a:cxn>
                  <a:cxn ang="0">
                    <a:pos x="14" y="3"/>
                  </a:cxn>
                  <a:cxn ang="0">
                    <a:pos x="27" y="5"/>
                  </a:cxn>
                  <a:cxn ang="0">
                    <a:pos x="33" y="9"/>
                  </a:cxn>
                  <a:cxn ang="0">
                    <a:pos x="34" y="17"/>
                  </a:cxn>
                  <a:cxn ang="0">
                    <a:pos x="35" y="20"/>
                  </a:cxn>
                  <a:cxn ang="0">
                    <a:pos x="38" y="17"/>
                  </a:cxn>
                </a:cxnLst>
                <a:rect l="0" t="0" r="r" b="b"/>
                <a:pathLst>
                  <a:path w="41" h="59">
                    <a:moveTo>
                      <a:pt x="38" y="4"/>
                    </a:moveTo>
                    <a:lnTo>
                      <a:pt x="38" y="1"/>
                    </a:lnTo>
                    <a:lnTo>
                      <a:pt x="37" y="1"/>
                    </a:lnTo>
                    <a:lnTo>
                      <a:pt x="37" y="0"/>
                    </a:lnTo>
                    <a:lnTo>
                      <a:pt x="35" y="1"/>
                    </a:lnTo>
                    <a:lnTo>
                      <a:pt x="33" y="3"/>
                    </a:lnTo>
                    <a:lnTo>
                      <a:pt x="31" y="4"/>
                    </a:lnTo>
                    <a:lnTo>
                      <a:pt x="27" y="1"/>
                    </a:lnTo>
                    <a:lnTo>
                      <a:pt x="24" y="1"/>
                    </a:lnTo>
                    <a:lnTo>
                      <a:pt x="20" y="0"/>
                    </a:lnTo>
                    <a:lnTo>
                      <a:pt x="13" y="0"/>
                    </a:lnTo>
                    <a:lnTo>
                      <a:pt x="9" y="3"/>
                    </a:lnTo>
                    <a:lnTo>
                      <a:pt x="5" y="4"/>
                    </a:lnTo>
                    <a:lnTo>
                      <a:pt x="3" y="7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20"/>
                    </a:lnTo>
                    <a:lnTo>
                      <a:pt x="1" y="24"/>
                    </a:lnTo>
                    <a:lnTo>
                      <a:pt x="13" y="32"/>
                    </a:lnTo>
                    <a:lnTo>
                      <a:pt x="20" y="32"/>
                    </a:lnTo>
                    <a:lnTo>
                      <a:pt x="24" y="33"/>
                    </a:lnTo>
                    <a:lnTo>
                      <a:pt x="31" y="37"/>
                    </a:lnTo>
                    <a:lnTo>
                      <a:pt x="35" y="45"/>
                    </a:lnTo>
                    <a:lnTo>
                      <a:pt x="35" y="47"/>
                    </a:lnTo>
                    <a:lnTo>
                      <a:pt x="34" y="50"/>
                    </a:lnTo>
                    <a:lnTo>
                      <a:pt x="29" y="55"/>
                    </a:lnTo>
                    <a:lnTo>
                      <a:pt x="25" y="57"/>
                    </a:lnTo>
                    <a:lnTo>
                      <a:pt x="17" y="57"/>
                    </a:lnTo>
                    <a:lnTo>
                      <a:pt x="13" y="55"/>
                    </a:lnTo>
                    <a:lnTo>
                      <a:pt x="9" y="53"/>
                    </a:lnTo>
                    <a:lnTo>
                      <a:pt x="6" y="49"/>
                    </a:lnTo>
                    <a:lnTo>
                      <a:pt x="5" y="45"/>
                    </a:lnTo>
                    <a:lnTo>
                      <a:pt x="3" y="40"/>
                    </a:lnTo>
                    <a:lnTo>
                      <a:pt x="3" y="37"/>
                    </a:lnTo>
                    <a:lnTo>
                      <a:pt x="1" y="36"/>
                    </a:lnTo>
                    <a:lnTo>
                      <a:pt x="0" y="36"/>
                    </a:lnTo>
                    <a:lnTo>
                      <a:pt x="0" y="59"/>
                    </a:lnTo>
                    <a:lnTo>
                      <a:pt x="3" y="59"/>
                    </a:lnTo>
                    <a:lnTo>
                      <a:pt x="3" y="58"/>
                    </a:lnTo>
                    <a:lnTo>
                      <a:pt x="4" y="57"/>
                    </a:lnTo>
                    <a:lnTo>
                      <a:pt x="4" y="55"/>
                    </a:lnTo>
                    <a:lnTo>
                      <a:pt x="5" y="55"/>
                    </a:lnTo>
                    <a:lnTo>
                      <a:pt x="6" y="53"/>
                    </a:lnTo>
                    <a:lnTo>
                      <a:pt x="9" y="55"/>
                    </a:lnTo>
                    <a:lnTo>
                      <a:pt x="13" y="58"/>
                    </a:lnTo>
                    <a:lnTo>
                      <a:pt x="16" y="59"/>
                    </a:lnTo>
                    <a:lnTo>
                      <a:pt x="27" y="59"/>
                    </a:lnTo>
                    <a:lnTo>
                      <a:pt x="35" y="54"/>
                    </a:lnTo>
                    <a:lnTo>
                      <a:pt x="41" y="46"/>
                    </a:lnTo>
                    <a:lnTo>
                      <a:pt x="41" y="38"/>
                    </a:lnTo>
                    <a:lnTo>
                      <a:pt x="39" y="34"/>
                    </a:lnTo>
                    <a:lnTo>
                      <a:pt x="38" y="32"/>
                    </a:lnTo>
                    <a:lnTo>
                      <a:pt x="35" y="29"/>
                    </a:lnTo>
                    <a:lnTo>
                      <a:pt x="31" y="26"/>
                    </a:lnTo>
                    <a:lnTo>
                      <a:pt x="29" y="25"/>
                    </a:lnTo>
                    <a:lnTo>
                      <a:pt x="25" y="24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8" y="19"/>
                    </a:lnTo>
                    <a:lnTo>
                      <a:pt x="5" y="13"/>
                    </a:lnTo>
                    <a:lnTo>
                      <a:pt x="5" y="11"/>
                    </a:lnTo>
                    <a:lnTo>
                      <a:pt x="6" y="8"/>
                    </a:lnTo>
                    <a:lnTo>
                      <a:pt x="10" y="4"/>
                    </a:lnTo>
                    <a:lnTo>
                      <a:pt x="14" y="3"/>
                    </a:lnTo>
                    <a:lnTo>
                      <a:pt x="25" y="3"/>
                    </a:lnTo>
                    <a:lnTo>
                      <a:pt x="27" y="5"/>
                    </a:lnTo>
                    <a:lnTo>
                      <a:pt x="30" y="7"/>
                    </a:lnTo>
                    <a:lnTo>
                      <a:pt x="33" y="9"/>
                    </a:lnTo>
                    <a:lnTo>
                      <a:pt x="34" y="12"/>
                    </a:lnTo>
                    <a:lnTo>
                      <a:pt x="34" y="17"/>
                    </a:lnTo>
                    <a:lnTo>
                      <a:pt x="35" y="19"/>
                    </a:lnTo>
                    <a:lnTo>
                      <a:pt x="35" y="20"/>
                    </a:lnTo>
                    <a:lnTo>
                      <a:pt x="38" y="20"/>
                    </a:lnTo>
                    <a:lnTo>
                      <a:pt x="38" y="17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13" name="Freeform 273"/>
              <p:cNvSpPr>
                <a:spLocks noEditPoints="1"/>
              </p:cNvSpPr>
              <p:nvPr/>
            </p:nvSpPr>
            <p:spPr bwMode="auto">
              <a:xfrm>
                <a:off x="3990" y="3024"/>
                <a:ext cx="26" cy="8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17" y="4"/>
                  </a:cxn>
                  <a:cxn ang="0">
                    <a:pos x="16" y="1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8" y="1"/>
                  </a:cxn>
                  <a:cxn ang="0">
                    <a:pos x="6" y="2"/>
                  </a:cxn>
                  <a:cxn ang="0">
                    <a:pos x="5" y="6"/>
                  </a:cxn>
                  <a:cxn ang="0">
                    <a:pos x="5" y="9"/>
                  </a:cxn>
                  <a:cxn ang="0">
                    <a:pos x="6" y="10"/>
                  </a:cxn>
                  <a:cxn ang="0">
                    <a:pos x="9" y="11"/>
                  </a:cxn>
                  <a:cxn ang="0">
                    <a:pos x="14" y="11"/>
                  </a:cxn>
                  <a:cxn ang="0">
                    <a:pos x="16" y="10"/>
                  </a:cxn>
                  <a:cxn ang="0">
                    <a:pos x="17" y="7"/>
                  </a:cxn>
                  <a:cxn ang="0">
                    <a:pos x="17" y="6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6" y="34"/>
                  </a:cxn>
                  <a:cxn ang="0">
                    <a:pos x="8" y="35"/>
                  </a:cxn>
                  <a:cxn ang="0">
                    <a:pos x="9" y="38"/>
                  </a:cxn>
                  <a:cxn ang="0">
                    <a:pos x="9" y="78"/>
                  </a:cxn>
                  <a:cxn ang="0">
                    <a:pos x="8" y="81"/>
                  </a:cxn>
                  <a:cxn ang="0">
                    <a:pos x="0" y="81"/>
                  </a:cxn>
                  <a:cxn ang="0">
                    <a:pos x="0" y="85"/>
                  </a:cxn>
                  <a:cxn ang="0">
                    <a:pos x="26" y="85"/>
                  </a:cxn>
                  <a:cxn ang="0">
                    <a:pos x="26" y="81"/>
                  </a:cxn>
                  <a:cxn ang="0">
                    <a:pos x="19" y="81"/>
                  </a:cxn>
                  <a:cxn ang="0">
                    <a:pos x="17" y="78"/>
                  </a:cxn>
                  <a:cxn ang="0">
                    <a:pos x="17" y="28"/>
                  </a:cxn>
                  <a:cxn ang="0">
                    <a:pos x="0" y="30"/>
                  </a:cxn>
                </a:cxnLst>
                <a:rect l="0" t="0" r="r" b="b"/>
                <a:pathLst>
                  <a:path w="26" h="85">
                    <a:moveTo>
                      <a:pt x="17" y="6"/>
                    </a:moveTo>
                    <a:lnTo>
                      <a:pt x="17" y="4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5" y="6"/>
                    </a:lnTo>
                    <a:lnTo>
                      <a:pt x="5" y="9"/>
                    </a:lnTo>
                    <a:lnTo>
                      <a:pt x="6" y="10"/>
                    </a:lnTo>
                    <a:lnTo>
                      <a:pt x="9" y="11"/>
                    </a:lnTo>
                    <a:lnTo>
                      <a:pt x="14" y="11"/>
                    </a:lnTo>
                    <a:lnTo>
                      <a:pt x="16" y="10"/>
                    </a:lnTo>
                    <a:lnTo>
                      <a:pt x="17" y="7"/>
                    </a:lnTo>
                    <a:lnTo>
                      <a:pt x="17" y="6"/>
                    </a:lnTo>
                    <a:close/>
                    <a:moveTo>
                      <a:pt x="0" y="30"/>
                    </a:moveTo>
                    <a:lnTo>
                      <a:pt x="0" y="34"/>
                    </a:lnTo>
                    <a:lnTo>
                      <a:pt x="6" y="34"/>
                    </a:lnTo>
                    <a:lnTo>
                      <a:pt x="8" y="35"/>
                    </a:lnTo>
                    <a:lnTo>
                      <a:pt x="9" y="38"/>
                    </a:lnTo>
                    <a:lnTo>
                      <a:pt x="9" y="78"/>
                    </a:lnTo>
                    <a:lnTo>
                      <a:pt x="8" y="81"/>
                    </a:lnTo>
                    <a:lnTo>
                      <a:pt x="0" y="81"/>
                    </a:lnTo>
                    <a:lnTo>
                      <a:pt x="0" y="85"/>
                    </a:lnTo>
                    <a:lnTo>
                      <a:pt x="26" y="85"/>
                    </a:lnTo>
                    <a:lnTo>
                      <a:pt x="26" y="81"/>
                    </a:lnTo>
                    <a:lnTo>
                      <a:pt x="19" y="81"/>
                    </a:lnTo>
                    <a:lnTo>
                      <a:pt x="17" y="78"/>
                    </a:lnTo>
                    <a:lnTo>
                      <a:pt x="17" y="28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14" name="Freeform 274"/>
              <p:cNvSpPr>
                <a:spLocks/>
              </p:cNvSpPr>
              <p:nvPr/>
            </p:nvSpPr>
            <p:spPr bwMode="auto">
              <a:xfrm>
                <a:off x="4024" y="3051"/>
                <a:ext cx="49" cy="59"/>
              </a:xfrm>
              <a:custGeom>
                <a:avLst/>
                <a:gdLst/>
                <a:ahLst/>
                <a:cxnLst>
                  <a:cxn ang="0">
                    <a:pos x="42" y="11"/>
                  </a:cxn>
                  <a:cxn ang="0">
                    <a:pos x="39" y="11"/>
                  </a:cxn>
                  <a:cxn ang="0">
                    <a:pos x="37" y="13"/>
                  </a:cxn>
                  <a:cxn ang="0">
                    <a:pos x="37" y="19"/>
                  </a:cxn>
                  <a:cxn ang="0">
                    <a:pos x="42" y="21"/>
                  </a:cxn>
                  <a:cxn ang="0">
                    <a:pos x="43" y="21"/>
                  </a:cxn>
                  <a:cxn ang="0">
                    <a:pos x="46" y="20"/>
                  </a:cxn>
                  <a:cxn ang="0">
                    <a:pos x="46" y="17"/>
                  </a:cxn>
                  <a:cxn ang="0">
                    <a:pos x="47" y="16"/>
                  </a:cxn>
                  <a:cxn ang="0">
                    <a:pos x="45" y="8"/>
                  </a:cxn>
                  <a:cxn ang="0">
                    <a:pos x="37" y="3"/>
                  </a:cxn>
                  <a:cxn ang="0">
                    <a:pos x="33" y="1"/>
                  </a:cxn>
                  <a:cxn ang="0">
                    <a:pos x="28" y="0"/>
                  </a:cxn>
                  <a:cxn ang="0">
                    <a:pos x="17" y="3"/>
                  </a:cxn>
                  <a:cxn ang="0">
                    <a:pos x="8" y="9"/>
                  </a:cxn>
                  <a:cxn ang="0">
                    <a:pos x="3" y="19"/>
                  </a:cxn>
                  <a:cxn ang="0">
                    <a:pos x="0" y="30"/>
                  </a:cxn>
                  <a:cxn ang="0">
                    <a:pos x="4" y="45"/>
                  </a:cxn>
                  <a:cxn ang="0">
                    <a:pos x="14" y="55"/>
                  </a:cxn>
                  <a:cxn ang="0">
                    <a:pos x="28" y="59"/>
                  </a:cxn>
                  <a:cxn ang="0">
                    <a:pos x="33" y="59"/>
                  </a:cxn>
                  <a:cxn ang="0">
                    <a:pos x="37" y="57"/>
                  </a:cxn>
                  <a:cxn ang="0">
                    <a:pos x="41" y="55"/>
                  </a:cxn>
                  <a:cxn ang="0">
                    <a:pos x="43" y="53"/>
                  </a:cxn>
                  <a:cxn ang="0">
                    <a:pos x="45" y="50"/>
                  </a:cxn>
                  <a:cxn ang="0">
                    <a:pos x="47" y="47"/>
                  </a:cxn>
                  <a:cxn ang="0">
                    <a:pos x="47" y="45"/>
                  </a:cxn>
                  <a:cxn ang="0">
                    <a:pos x="49" y="43"/>
                  </a:cxn>
                  <a:cxn ang="0">
                    <a:pos x="49" y="42"/>
                  </a:cxn>
                  <a:cxn ang="0">
                    <a:pos x="47" y="42"/>
                  </a:cxn>
                  <a:cxn ang="0">
                    <a:pos x="47" y="41"/>
                  </a:cxn>
                  <a:cxn ang="0">
                    <a:pos x="46" y="42"/>
                  </a:cxn>
                  <a:cxn ang="0">
                    <a:pos x="46" y="43"/>
                  </a:cxn>
                  <a:cxn ang="0">
                    <a:pos x="43" y="49"/>
                  </a:cxn>
                  <a:cxn ang="0">
                    <a:pos x="41" y="51"/>
                  </a:cxn>
                  <a:cxn ang="0">
                    <a:pos x="37" y="54"/>
                  </a:cxn>
                  <a:cxn ang="0">
                    <a:pos x="29" y="57"/>
                  </a:cxn>
                  <a:cxn ang="0">
                    <a:pos x="22" y="55"/>
                  </a:cxn>
                  <a:cxn ang="0">
                    <a:pos x="17" y="50"/>
                  </a:cxn>
                  <a:cxn ang="0">
                    <a:pos x="12" y="42"/>
                  </a:cxn>
                  <a:cxn ang="0">
                    <a:pos x="10" y="30"/>
                  </a:cxn>
                  <a:cxn ang="0">
                    <a:pos x="12" y="17"/>
                  </a:cxn>
                  <a:cxn ang="0">
                    <a:pos x="17" y="9"/>
                  </a:cxn>
                  <a:cxn ang="0">
                    <a:pos x="22" y="4"/>
                  </a:cxn>
                  <a:cxn ang="0">
                    <a:pos x="28" y="3"/>
                  </a:cxn>
                  <a:cxn ang="0">
                    <a:pos x="30" y="3"/>
                  </a:cxn>
                  <a:cxn ang="0">
                    <a:pos x="38" y="5"/>
                  </a:cxn>
                  <a:cxn ang="0">
                    <a:pos x="41" y="8"/>
                  </a:cxn>
                  <a:cxn ang="0">
                    <a:pos x="42" y="11"/>
                  </a:cxn>
                </a:cxnLst>
                <a:rect l="0" t="0" r="r" b="b"/>
                <a:pathLst>
                  <a:path w="49" h="59">
                    <a:moveTo>
                      <a:pt x="42" y="11"/>
                    </a:moveTo>
                    <a:lnTo>
                      <a:pt x="39" y="11"/>
                    </a:lnTo>
                    <a:lnTo>
                      <a:pt x="37" y="13"/>
                    </a:lnTo>
                    <a:lnTo>
                      <a:pt x="37" y="19"/>
                    </a:lnTo>
                    <a:lnTo>
                      <a:pt x="42" y="21"/>
                    </a:lnTo>
                    <a:lnTo>
                      <a:pt x="43" y="21"/>
                    </a:lnTo>
                    <a:lnTo>
                      <a:pt x="46" y="20"/>
                    </a:lnTo>
                    <a:lnTo>
                      <a:pt x="46" y="17"/>
                    </a:lnTo>
                    <a:lnTo>
                      <a:pt x="47" y="16"/>
                    </a:lnTo>
                    <a:lnTo>
                      <a:pt x="45" y="8"/>
                    </a:lnTo>
                    <a:lnTo>
                      <a:pt x="37" y="3"/>
                    </a:lnTo>
                    <a:lnTo>
                      <a:pt x="33" y="1"/>
                    </a:lnTo>
                    <a:lnTo>
                      <a:pt x="28" y="0"/>
                    </a:lnTo>
                    <a:lnTo>
                      <a:pt x="17" y="3"/>
                    </a:lnTo>
                    <a:lnTo>
                      <a:pt x="8" y="9"/>
                    </a:lnTo>
                    <a:lnTo>
                      <a:pt x="3" y="19"/>
                    </a:lnTo>
                    <a:lnTo>
                      <a:pt x="0" y="30"/>
                    </a:lnTo>
                    <a:lnTo>
                      <a:pt x="4" y="45"/>
                    </a:lnTo>
                    <a:lnTo>
                      <a:pt x="14" y="55"/>
                    </a:lnTo>
                    <a:lnTo>
                      <a:pt x="28" y="59"/>
                    </a:lnTo>
                    <a:lnTo>
                      <a:pt x="33" y="59"/>
                    </a:lnTo>
                    <a:lnTo>
                      <a:pt x="37" y="57"/>
                    </a:lnTo>
                    <a:lnTo>
                      <a:pt x="41" y="55"/>
                    </a:lnTo>
                    <a:lnTo>
                      <a:pt x="43" y="53"/>
                    </a:lnTo>
                    <a:lnTo>
                      <a:pt x="45" y="50"/>
                    </a:lnTo>
                    <a:lnTo>
                      <a:pt x="47" y="47"/>
                    </a:lnTo>
                    <a:lnTo>
                      <a:pt x="47" y="45"/>
                    </a:lnTo>
                    <a:lnTo>
                      <a:pt x="49" y="43"/>
                    </a:lnTo>
                    <a:lnTo>
                      <a:pt x="49" y="42"/>
                    </a:lnTo>
                    <a:lnTo>
                      <a:pt x="47" y="42"/>
                    </a:lnTo>
                    <a:lnTo>
                      <a:pt x="47" y="41"/>
                    </a:lnTo>
                    <a:lnTo>
                      <a:pt x="46" y="42"/>
                    </a:lnTo>
                    <a:lnTo>
                      <a:pt x="46" y="43"/>
                    </a:lnTo>
                    <a:lnTo>
                      <a:pt x="43" y="49"/>
                    </a:lnTo>
                    <a:lnTo>
                      <a:pt x="41" y="51"/>
                    </a:lnTo>
                    <a:lnTo>
                      <a:pt x="37" y="54"/>
                    </a:lnTo>
                    <a:lnTo>
                      <a:pt x="29" y="57"/>
                    </a:lnTo>
                    <a:lnTo>
                      <a:pt x="22" y="55"/>
                    </a:lnTo>
                    <a:lnTo>
                      <a:pt x="17" y="50"/>
                    </a:lnTo>
                    <a:lnTo>
                      <a:pt x="12" y="42"/>
                    </a:lnTo>
                    <a:lnTo>
                      <a:pt x="10" y="30"/>
                    </a:lnTo>
                    <a:lnTo>
                      <a:pt x="12" y="17"/>
                    </a:lnTo>
                    <a:lnTo>
                      <a:pt x="17" y="9"/>
                    </a:lnTo>
                    <a:lnTo>
                      <a:pt x="22" y="4"/>
                    </a:lnTo>
                    <a:lnTo>
                      <a:pt x="28" y="3"/>
                    </a:lnTo>
                    <a:lnTo>
                      <a:pt x="30" y="3"/>
                    </a:lnTo>
                    <a:lnTo>
                      <a:pt x="38" y="5"/>
                    </a:lnTo>
                    <a:lnTo>
                      <a:pt x="41" y="8"/>
                    </a:lnTo>
                    <a:lnTo>
                      <a:pt x="42" y="11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15" name="Freeform 275"/>
              <p:cNvSpPr>
                <a:spLocks/>
              </p:cNvSpPr>
              <p:nvPr/>
            </p:nvSpPr>
            <p:spPr bwMode="auto">
              <a:xfrm>
                <a:off x="4080" y="3051"/>
                <a:ext cx="41" cy="59"/>
              </a:xfrm>
              <a:custGeom>
                <a:avLst/>
                <a:gdLst/>
                <a:ahLst/>
                <a:cxnLst>
                  <a:cxn ang="0">
                    <a:pos x="38" y="1"/>
                  </a:cxn>
                  <a:cxn ang="0">
                    <a:pos x="37" y="0"/>
                  </a:cxn>
                  <a:cxn ang="0">
                    <a:pos x="33" y="3"/>
                  </a:cxn>
                  <a:cxn ang="0">
                    <a:pos x="28" y="1"/>
                  </a:cxn>
                  <a:cxn ang="0">
                    <a:pos x="20" y="0"/>
                  </a:cxn>
                  <a:cxn ang="0">
                    <a:pos x="10" y="3"/>
                  </a:cxn>
                  <a:cxn ang="0">
                    <a:pos x="3" y="7"/>
                  </a:cxn>
                  <a:cxn ang="0">
                    <a:pos x="0" y="13"/>
                  </a:cxn>
                  <a:cxn ang="0">
                    <a:pos x="2" y="24"/>
                  </a:cxn>
                  <a:cxn ang="0">
                    <a:pos x="20" y="32"/>
                  </a:cxn>
                  <a:cxn ang="0">
                    <a:pos x="32" y="37"/>
                  </a:cxn>
                  <a:cxn ang="0">
                    <a:pos x="36" y="47"/>
                  </a:cxn>
                  <a:cxn ang="0">
                    <a:pos x="29" y="55"/>
                  </a:cxn>
                  <a:cxn ang="0">
                    <a:pos x="17" y="57"/>
                  </a:cxn>
                  <a:cxn ang="0">
                    <a:pos x="10" y="53"/>
                  </a:cxn>
                  <a:cxn ang="0">
                    <a:pos x="6" y="45"/>
                  </a:cxn>
                  <a:cxn ang="0">
                    <a:pos x="3" y="37"/>
                  </a:cxn>
                  <a:cxn ang="0">
                    <a:pos x="0" y="36"/>
                  </a:cxn>
                  <a:cxn ang="0">
                    <a:pos x="3" y="59"/>
                  </a:cxn>
                  <a:cxn ang="0">
                    <a:pos x="4" y="57"/>
                  </a:cxn>
                  <a:cxn ang="0">
                    <a:pos x="6" y="55"/>
                  </a:cxn>
                  <a:cxn ang="0">
                    <a:pos x="10" y="55"/>
                  </a:cxn>
                  <a:cxn ang="0">
                    <a:pos x="16" y="59"/>
                  </a:cxn>
                  <a:cxn ang="0">
                    <a:pos x="36" y="54"/>
                  </a:cxn>
                  <a:cxn ang="0">
                    <a:pos x="41" y="38"/>
                  </a:cxn>
                  <a:cxn ang="0">
                    <a:pos x="38" y="32"/>
                  </a:cxn>
                  <a:cxn ang="0">
                    <a:pos x="32" y="26"/>
                  </a:cxn>
                  <a:cxn ang="0">
                    <a:pos x="25" y="24"/>
                  </a:cxn>
                  <a:cxn ang="0">
                    <a:pos x="16" y="22"/>
                  </a:cxn>
                  <a:cxn ang="0">
                    <a:pos x="6" y="13"/>
                  </a:cxn>
                  <a:cxn ang="0">
                    <a:pos x="7" y="8"/>
                  </a:cxn>
                  <a:cxn ang="0">
                    <a:pos x="15" y="3"/>
                  </a:cxn>
                  <a:cxn ang="0">
                    <a:pos x="28" y="5"/>
                  </a:cxn>
                  <a:cxn ang="0">
                    <a:pos x="33" y="9"/>
                  </a:cxn>
                  <a:cxn ang="0">
                    <a:pos x="35" y="17"/>
                  </a:cxn>
                  <a:cxn ang="0">
                    <a:pos x="36" y="20"/>
                  </a:cxn>
                  <a:cxn ang="0">
                    <a:pos x="38" y="17"/>
                  </a:cxn>
                </a:cxnLst>
                <a:rect l="0" t="0" r="r" b="b"/>
                <a:pathLst>
                  <a:path w="41" h="59">
                    <a:moveTo>
                      <a:pt x="38" y="4"/>
                    </a:moveTo>
                    <a:lnTo>
                      <a:pt x="38" y="1"/>
                    </a:lnTo>
                    <a:lnTo>
                      <a:pt x="37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3" y="3"/>
                    </a:lnTo>
                    <a:lnTo>
                      <a:pt x="32" y="4"/>
                    </a:lnTo>
                    <a:lnTo>
                      <a:pt x="28" y="1"/>
                    </a:lnTo>
                    <a:lnTo>
                      <a:pt x="24" y="1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3"/>
                    </a:lnTo>
                    <a:lnTo>
                      <a:pt x="6" y="4"/>
                    </a:lnTo>
                    <a:lnTo>
                      <a:pt x="3" y="7"/>
                    </a:lnTo>
                    <a:lnTo>
                      <a:pt x="2" y="9"/>
                    </a:lnTo>
                    <a:lnTo>
                      <a:pt x="0" y="13"/>
                    </a:lnTo>
                    <a:lnTo>
                      <a:pt x="0" y="20"/>
                    </a:lnTo>
                    <a:lnTo>
                      <a:pt x="2" y="24"/>
                    </a:lnTo>
                    <a:lnTo>
                      <a:pt x="14" y="32"/>
                    </a:lnTo>
                    <a:lnTo>
                      <a:pt x="20" y="32"/>
                    </a:lnTo>
                    <a:lnTo>
                      <a:pt x="24" y="33"/>
                    </a:lnTo>
                    <a:lnTo>
                      <a:pt x="32" y="37"/>
                    </a:lnTo>
                    <a:lnTo>
                      <a:pt x="36" y="45"/>
                    </a:lnTo>
                    <a:lnTo>
                      <a:pt x="36" y="47"/>
                    </a:lnTo>
                    <a:lnTo>
                      <a:pt x="35" y="50"/>
                    </a:lnTo>
                    <a:lnTo>
                      <a:pt x="29" y="55"/>
                    </a:lnTo>
                    <a:lnTo>
                      <a:pt x="25" y="57"/>
                    </a:lnTo>
                    <a:lnTo>
                      <a:pt x="17" y="57"/>
                    </a:lnTo>
                    <a:lnTo>
                      <a:pt x="14" y="55"/>
                    </a:lnTo>
                    <a:lnTo>
                      <a:pt x="10" y="53"/>
                    </a:lnTo>
                    <a:lnTo>
                      <a:pt x="7" y="49"/>
                    </a:lnTo>
                    <a:lnTo>
                      <a:pt x="6" y="45"/>
                    </a:lnTo>
                    <a:lnTo>
                      <a:pt x="3" y="40"/>
                    </a:lnTo>
                    <a:lnTo>
                      <a:pt x="3" y="37"/>
                    </a:lnTo>
                    <a:lnTo>
                      <a:pt x="2" y="36"/>
                    </a:lnTo>
                    <a:lnTo>
                      <a:pt x="0" y="36"/>
                    </a:lnTo>
                    <a:lnTo>
                      <a:pt x="0" y="59"/>
                    </a:lnTo>
                    <a:lnTo>
                      <a:pt x="3" y="59"/>
                    </a:lnTo>
                    <a:lnTo>
                      <a:pt x="3" y="58"/>
                    </a:lnTo>
                    <a:lnTo>
                      <a:pt x="4" y="57"/>
                    </a:lnTo>
                    <a:lnTo>
                      <a:pt x="4" y="55"/>
                    </a:lnTo>
                    <a:lnTo>
                      <a:pt x="6" y="55"/>
                    </a:lnTo>
                    <a:lnTo>
                      <a:pt x="7" y="53"/>
                    </a:lnTo>
                    <a:lnTo>
                      <a:pt x="10" y="55"/>
                    </a:lnTo>
                    <a:lnTo>
                      <a:pt x="14" y="58"/>
                    </a:lnTo>
                    <a:lnTo>
                      <a:pt x="16" y="59"/>
                    </a:lnTo>
                    <a:lnTo>
                      <a:pt x="28" y="59"/>
                    </a:lnTo>
                    <a:lnTo>
                      <a:pt x="36" y="54"/>
                    </a:lnTo>
                    <a:lnTo>
                      <a:pt x="41" y="46"/>
                    </a:lnTo>
                    <a:lnTo>
                      <a:pt x="41" y="38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6" y="29"/>
                    </a:lnTo>
                    <a:lnTo>
                      <a:pt x="32" y="26"/>
                    </a:lnTo>
                    <a:lnTo>
                      <a:pt x="29" y="25"/>
                    </a:lnTo>
                    <a:lnTo>
                      <a:pt x="25" y="24"/>
                    </a:lnTo>
                    <a:lnTo>
                      <a:pt x="19" y="22"/>
                    </a:lnTo>
                    <a:lnTo>
                      <a:pt x="16" y="22"/>
                    </a:lnTo>
                    <a:lnTo>
                      <a:pt x="8" y="19"/>
                    </a:lnTo>
                    <a:lnTo>
                      <a:pt x="6" y="13"/>
                    </a:lnTo>
                    <a:lnTo>
                      <a:pt x="6" y="11"/>
                    </a:lnTo>
                    <a:lnTo>
                      <a:pt x="7" y="8"/>
                    </a:lnTo>
                    <a:lnTo>
                      <a:pt x="11" y="4"/>
                    </a:lnTo>
                    <a:lnTo>
                      <a:pt x="15" y="3"/>
                    </a:lnTo>
                    <a:lnTo>
                      <a:pt x="25" y="3"/>
                    </a:lnTo>
                    <a:lnTo>
                      <a:pt x="28" y="5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5" y="12"/>
                    </a:lnTo>
                    <a:lnTo>
                      <a:pt x="35" y="17"/>
                    </a:lnTo>
                    <a:lnTo>
                      <a:pt x="36" y="19"/>
                    </a:lnTo>
                    <a:lnTo>
                      <a:pt x="36" y="20"/>
                    </a:lnTo>
                    <a:lnTo>
                      <a:pt x="38" y="20"/>
                    </a:lnTo>
                    <a:lnTo>
                      <a:pt x="38" y="17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16" name="Freeform 276"/>
              <p:cNvSpPr>
                <a:spLocks/>
              </p:cNvSpPr>
              <p:nvPr/>
            </p:nvSpPr>
            <p:spPr bwMode="auto">
              <a:xfrm>
                <a:off x="4174" y="3051"/>
                <a:ext cx="40" cy="59"/>
              </a:xfrm>
              <a:custGeom>
                <a:avLst/>
                <a:gdLst/>
                <a:ahLst/>
                <a:cxnLst>
                  <a:cxn ang="0">
                    <a:pos x="38" y="1"/>
                  </a:cxn>
                  <a:cxn ang="0">
                    <a:pos x="35" y="1"/>
                  </a:cxn>
                  <a:cxn ang="0">
                    <a:pos x="32" y="4"/>
                  </a:cxn>
                  <a:cxn ang="0">
                    <a:pos x="25" y="1"/>
                  </a:cxn>
                  <a:cxn ang="0">
                    <a:pos x="14" y="0"/>
                  </a:cxn>
                  <a:cxn ang="0">
                    <a:pos x="6" y="4"/>
                  </a:cxn>
                  <a:cxn ang="0">
                    <a:pos x="0" y="13"/>
                  </a:cxn>
                  <a:cxn ang="0">
                    <a:pos x="1" y="20"/>
                  </a:cxn>
                  <a:cxn ang="0">
                    <a:pos x="5" y="26"/>
                  </a:cxn>
                  <a:cxn ang="0">
                    <a:pos x="14" y="32"/>
                  </a:cxn>
                  <a:cxn ang="0">
                    <a:pos x="27" y="34"/>
                  </a:cxn>
                  <a:cxn ang="0">
                    <a:pos x="31" y="37"/>
                  </a:cxn>
                  <a:cxn ang="0">
                    <a:pos x="35" y="42"/>
                  </a:cxn>
                  <a:cxn ang="0">
                    <a:pos x="32" y="53"/>
                  </a:cxn>
                  <a:cxn ang="0">
                    <a:pos x="26" y="57"/>
                  </a:cxn>
                  <a:cxn ang="0">
                    <a:pos x="13" y="55"/>
                  </a:cxn>
                  <a:cxn ang="0">
                    <a:pos x="5" y="45"/>
                  </a:cxn>
                  <a:cxn ang="0">
                    <a:pos x="2" y="37"/>
                  </a:cxn>
                  <a:cxn ang="0">
                    <a:pos x="1" y="36"/>
                  </a:cxn>
                  <a:cxn ang="0">
                    <a:pos x="0" y="58"/>
                  </a:cxn>
                  <a:cxn ang="0">
                    <a:pos x="2" y="59"/>
                  </a:cxn>
                  <a:cxn ang="0">
                    <a:pos x="5" y="55"/>
                  </a:cxn>
                  <a:cxn ang="0">
                    <a:pos x="10" y="55"/>
                  </a:cxn>
                  <a:cxn ang="0">
                    <a:pos x="17" y="59"/>
                  </a:cxn>
                  <a:cxn ang="0">
                    <a:pos x="32" y="57"/>
                  </a:cxn>
                  <a:cxn ang="0">
                    <a:pos x="39" y="50"/>
                  </a:cxn>
                  <a:cxn ang="0">
                    <a:pos x="40" y="38"/>
                  </a:cxn>
                  <a:cxn ang="0">
                    <a:pos x="38" y="32"/>
                  </a:cxn>
                  <a:cxn ang="0">
                    <a:pos x="25" y="24"/>
                  </a:cxn>
                  <a:cxn ang="0">
                    <a:pos x="17" y="22"/>
                  </a:cxn>
                  <a:cxn ang="0">
                    <a:pos x="6" y="16"/>
                  </a:cxn>
                  <a:cxn ang="0">
                    <a:pos x="7" y="8"/>
                  </a:cxn>
                  <a:cxn ang="0">
                    <a:pos x="15" y="3"/>
                  </a:cxn>
                  <a:cxn ang="0">
                    <a:pos x="28" y="5"/>
                  </a:cxn>
                  <a:cxn ang="0">
                    <a:pos x="35" y="15"/>
                  </a:cxn>
                  <a:cxn ang="0">
                    <a:pos x="38" y="20"/>
                  </a:cxn>
                  <a:cxn ang="0">
                    <a:pos x="38" y="4"/>
                  </a:cxn>
                </a:cxnLst>
                <a:rect l="0" t="0" r="r" b="b"/>
                <a:pathLst>
                  <a:path w="40" h="59">
                    <a:moveTo>
                      <a:pt x="38" y="4"/>
                    </a:moveTo>
                    <a:lnTo>
                      <a:pt x="38" y="1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4" y="1"/>
                    </a:lnTo>
                    <a:lnTo>
                      <a:pt x="32" y="4"/>
                    </a:lnTo>
                    <a:lnTo>
                      <a:pt x="28" y="1"/>
                    </a:lnTo>
                    <a:lnTo>
                      <a:pt x="25" y="1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10" y="3"/>
                    </a:lnTo>
                    <a:lnTo>
                      <a:pt x="6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26"/>
                    </a:lnTo>
                    <a:lnTo>
                      <a:pt x="9" y="29"/>
                    </a:lnTo>
                    <a:lnTo>
                      <a:pt x="14" y="32"/>
                    </a:lnTo>
                    <a:lnTo>
                      <a:pt x="19" y="32"/>
                    </a:lnTo>
                    <a:lnTo>
                      <a:pt x="27" y="34"/>
                    </a:lnTo>
                    <a:lnTo>
                      <a:pt x="28" y="36"/>
                    </a:lnTo>
                    <a:lnTo>
                      <a:pt x="31" y="37"/>
                    </a:lnTo>
                    <a:lnTo>
                      <a:pt x="34" y="40"/>
                    </a:lnTo>
                    <a:lnTo>
                      <a:pt x="35" y="42"/>
                    </a:lnTo>
                    <a:lnTo>
                      <a:pt x="35" y="47"/>
                    </a:lnTo>
                    <a:lnTo>
                      <a:pt x="32" y="53"/>
                    </a:lnTo>
                    <a:lnTo>
                      <a:pt x="30" y="55"/>
                    </a:lnTo>
                    <a:lnTo>
                      <a:pt x="26" y="57"/>
                    </a:lnTo>
                    <a:lnTo>
                      <a:pt x="17" y="57"/>
                    </a:lnTo>
                    <a:lnTo>
                      <a:pt x="13" y="55"/>
                    </a:lnTo>
                    <a:lnTo>
                      <a:pt x="10" y="53"/>
                    </a:lnTo>
                    <a:lnTo>
                      <a:pt x="5" y="45"/>
                    </a:lnTo>
                    <a:lnTo>
                      <a:pt x="4" y="40"/>
                    </a:lnTo>
                    <a:lnTo>
                      <a:pt x="2" y="37"/>
                    </a:lnTo>
                    <a:lnTo>
                      <a:pt x="2" y="36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58"/>
                    </a:lnTo>
                    <a:lnTo>
                      <a:pt x="1" y="59"/>
                    </a:lnTo>
                    <a:lnTo>
                      <a:pt x="2" y="59"/>
                    </a:lnTo>
                    <a:lnTo>
                      <a:pt x="2" y="58"/>
                    </a:lnTo>
                    <a:lnTo>
                      <a:pt x="5" y="55"/>
                    </a:lnTo>
                    <a:lnTo>
                      <a:pt x="6" y="53"/>
                    </a:lnTo>
                    <a:lnTo>
                      <a:pt x="10" y="55"/>
                    </a:lnTo>
                    <a:lnTo>
                      <a:pt x="13" y="58"/>
                    </a:lnTo>
                    <a:lnTo>
                      <a:pt x="17" y="59"/>
                    </a:lnTo>
                    <a:lnTo>
                      <a:pt x="27" y="59"/>
                    </a:lnTo>
                    <a:lnTo>
                      <a:pt x="32" y="57"/>
                    </a:lnTo>
                    <a:lnTo>
                      <a:pt x="36" y="54"/>
                    </a:lnTo>
                    <a:lnTo>
                      <a:pt x="39" y="50"/>
                    </a:lnTo>
                    <a:lnTo>
                      <a:pt x="40" y="46"/>
                    </a:lnTo>
                    <a:lnTo>
                      <a:pt x="40" y="38"/>
                    </a:lnTo>
                    <a:lnTo>
                      <a:pt x="39" y="34"/>
                    </a:lnTo>
                    <a:lnTo>
                      <a:pt x="38" y="32"/>
                    </a:lnTo>
                    <a:lnTo>
                      <a:pt x="32" y="26"/>
                    </a:lnTo>
                    <a:lnTo>
                      <a:pt x="25" y="24"/>
                    </a:lnTo>
                    <a:lnTo>
                      <a:pt x="19" y="22"/>
                    </a:lnTo>
                    <a:lnTo>
                      <a:pt x="17" y="22"/>
                    </a:lnTo>
                    <a:lnTo>
                      <a:pt x="9" y="19"/>
                    </a:lnTo>
                    <a:lnTo>
                      <a:pt x="6" y="16"/>
                    </a:lnTo>
                    <a:lnTo>
                      <a:pt x="6" y="11"/>
                    </a:lnTo>
                    <a:lnTo>
                      <a:pt x="7" y="8"/>
                    </a:lnTo>
                    <a:lnTo>
                      <a:pt x="11" y="4"/>
                    </a:lnTo>
                    <a:lnTo>
                      <a:pt x="15" y="3"/>
                    </a:lnTo>
                    <a:lnTo>
                      <a:pt x="25" y="3"/>
                    </a:lnTo>
                    <a:lnTo>
                      <a:pt x="28" y="5"/>
                    </a:lnTo>
                    <a:lnTo>
                      <a:pt x="31" y="7"/>
                    </a:lnTo>
                    <a:lnTo>
                      <a:pt x="35" y="15"/>
                    </a:lnTo>
                    <a:lnTo>
                      <a:pt x="35" y="20"/>
                    </a:lnTo>
                    <a:lnTo>
                      <a:pt x="38" y="20"/>
                    </a:lnTo>
                    <a:lnTo>
                      <a:pt x="38" y="17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17" name="Freeform 277"/>
              <p:cNvSpPr>
                <a:spLocks noEditPoints="1"/>
              </p:cNvSpPr>
              <p:nvPr/>
            </p:nvSpPr>
            <p:spPr bwMode="auto">
              <a:xfrm>
                <a:off x="4223" y="3024"/>
                <a:ext cx="27" cy="85"/>
              </a:xfrm>
              <a:custGeom>
                <a:avLst/>
                <a:gdLst/>
                <a:ahLst/>
                <a:cxnLst>
                  <a:cxn ang="0">
                    <a:pos x="19" y="6"/>
                  </a:cxn>
                  <a:cxn ang="0">
                    <a:pos x="18" y="2"/>
                  </a:cxn>
                  <a:cxn ang="0">
                    <a:pos x="16" y="1"/>
                  </a:cxn>
                  <a:cxn ang="0">
                    <a:pos x="12" y="0"/>
                  </a:cxn>
                  <a:cxn ang="0">
                    <a:pos x="7" y="2"/>
                  </a:cxn>
                  <a:cxn ang="0">
                    <a:pos x="6" y="6"/>
                  </a:cxn>
                  <a:cxn ang="0">
                    <a:pos x="7" y="9"/>
                  </a:cxn>
                  <a:cxn ang="0">
                    <a:pos x="10" y="11"/>
                  </a:cxn>
                  <a:cxn ang="0">
                    <a:pos x="15" y="11"/>
                  </a:cxn>
                  <a:cxn ang="0">
                    <a:pos x="18" y="10"/>
                  </a:cxn>
                  <a:cxn ang="0">
                    <a:pos x="19" y="7"/>
                  </a:cxn>
                  <a:cxn ang="0">
                    <a:pos x="19" y="6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7" y="34"/>
                  </a:cxn>
                  <a:cxn ang="0">
                    <a:pos x="10" y="35"/>
                  </a:cxn>
                  <a:cxn ang="0">
                    <a:pos x="10" y="80"/>
                  </a:cxn>
                  <a:cxn ang="0">
                    <a:pos x="7" y="81"/>
                  </a:cxn>
                  <a:cxn ang="0">
                    <a:pos x="0" y="81"/>
                  </a:cxn>
                  <a:cxn ang="0">
                    <a:pos x="0" y="85"/>
                  </a:cxn>
                  <a:cxn ang="0">
                    <a:pos x="27" y="85"/>
                  </a:cxn>
                  <a:cxn ang="0">
                    <a:pos x="27" y="81"/>
                  </a:cxn>
                  <a:cxn ang="0">
                    <a:pos x="20" y="81"/>
                  </a:cxn>
                  <a:cxn ang="0">
                    <a:pos x="19" y="80"/>
                  </a:cxn>
                  <a:cxn ang="0">
                    <a:pos x="19" y="28"/>
                  </a:cxn>
                  <a:cxn ang="0">
                    <a:pos x="0" y="30"/>
                  </a:cxn>
                </a:cxnLst>
                <a:rect l="0" t="0" r="r" b="b"/>
                <a:pathLst>
                  <a:path w="27" h="85">
                    <a:moveTo>
                      <a:pt x="19" y="6"/>
                    </a:moveTo>
                    <a:lnTo>
                      <a:pt x="18" y="2"/>
                    </a:lnTo>
                    <a:lnTo>
                      <a:pt x="16" y="1"/>
                    </a:lnTo>
                    <a:lnTo>
                      <a:pt x="12" y="0"/>
                    </a:lnTo>
                    <a:lnTo>
                      <a:pt x="7" y="2"/>
                    </a:lnTo>
                    <a:lnTo>
                      <a:pt x="6" y="6"/>
                    </a:lnTo>
                    <a:lnTo>
                      <a:pt x="7" y="9"/>
                    </a:lnTo>
                    <a:lnTo>
                      <a:pt x="10" y="11"/>
                    </a:lnTo>
                    <a:lnTo>
                      <a:pt x="15" y="11"/>
                    </a:lnTo>
                    <a:lnTo>
                      <a:pt x="18" y="10"/>
                    </a:lnTo>
                    <a:lnTo>
                      <a:pt x="19" y="7"/>
                    </a:lnTo>
                    <a:lnTo>
                      <a:pt x="19" y="6"/>
                    </a:lnTo>
                    <a:close/>
                    <a:moveTo>
                      <a:pt x="0" y="30"/>
                    </a:moveTo>
                    <a:lnTo>
                      <a:pt x="0" y="34"/>
                    </a:lnTo>
                    <a:lnTo>
                      <a:pt x="7" y="34"/>
                    </a:lnTo>
                    <a:lnTo>
                      <a:pt x="10" y="35"/>
                    </a:lnTo>
                    <a:lnTo>
                      <a:pt x="10" y="80"/>
                    </a:lnTo>
                    <a:lnTo>
                      <a:pt x="7" y="81"/>
                    </a:lnTo>
                    <a:lnTo>
                      <a:pt x="0" y="81"/>
                    </a:lnTo>
                    <a:lnTo>
                      <a:pt x="0" y="85"/>
                    </a:lnTo>
                    <a:lnTo>
                      <a:pt x="27" y="85"/>
                    </a:lnTo>
                    <a:lnTo>
                      <a:pt x="27" y="81"/>
                    </a:lnTo>
                    <a:lnTo>
                      <a:pt x="20" y="81"/>
                    </a:lnTo>
                    <a:lnTo>
                      <a:pt x="19" y="80"/>
                    </a:lnTo>
                    <a:lnTo>
                      <a:pt x="19" y="28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18" name="Freeform 278"/>
              <p:cNvSpPr>
                <a:spLocks noEditPoints="1"/>
              </p:cNvSpPr>
              <p:nvPr/>
            </p:nvSpPr>
            <p:spPr bwMode="auto">
              <a:xfrm>
                <a:off x="4258" y="3051"/>
                <a:ext cx="57" cy="84"/>
              </a:xfrm>
              <a:custGeom>
                <a:avLst/>
                <a:gdLst/>
                <a:ahLst/>
                <a:cxnLst>
                  <a:cxn ang="0">
                    <a:pos x="15" y="37"/>
                  </a:cxn>
                  <a:cxn ang="0">
                    <a:pos x="30" y="38"/>
                  </a:cxn>
                  <a:cxn ang="0">
                    <a:pos x="39" y="33"/>
                  </a:cxn>
                  <a:cxn ang="0">
                    <a:pos x="44" y="16"/>
                  </a:cxn>
                  <a:cxn ang="0">
                    <a:pos x="39" y="8"/>
                  </a:cxn>
                  <a:cxn ang="0">
                    <a:pos x="52" y="3"/>
                  </a:cxn>
                  <a:cxn ang="0">
                    <a:pos x="51" y="8"/>
                  </a:cxn>
                  <a:cxn ang="0">
                    <a:pos x="55" y="9"/>
                  </a:cxn>
                  <a:cxn ang="0">
                    <a:pos x="57" y="8"/>
                  </a:cxn>
                  <a:cxn ang="0">
                    <a:pos x="56" y="1"/>
                  </a:cxn>
                  <a:cxn ang="0">
                    <a:pos x="47" y="0"/>
                  </a:cxn>
                  <a:cxn ang="0">
                    <a:pos x="39" y="4"/>
                  </a:cxn>
                  <a:cxn ang="0">
                    <a:pos x="34" y="3"/>
                  </a:cxn>
                  <a:cxn ang="0">
                    <a:pos x="19" y="1"/>
                  </a:cxn>
                  <a:cxn ang="0">
                    <a:pos x="10" y="7"/>
                  </a:cxn>
                  <a:cxn ang="0">
                    <a:pos x="5" y="15"/>
                  </a:cxn>
                  <a:cxn ang="0">
                    <a:pos x="5" y="25"/>
                  </a:cxn>
                  <a:cxn ang="0">
                    <a:pos x="10" y="33"/>
                  </a:cxn>
                  <a:cxn ang="0">
                    <a:pos x="6" y="40"/>
                  </a:cxn>
                  <a:cxn ang="0">
                    <a:pos x="7" y="51"/>
                  </a:cxn>
                  <a:cxn ang="0">
                    <a:pos x="7" y="57"/>
                  </a:cxn>
                  <a:cxn ang="0">
                    <a:pos x="2" y="61"/>
                  </a:cxn>
                  <a:cxn ang="0">
                    <a:pos x="4" y="76"/>
                  </a:cxn>
                  <a:cxn ang="0">
                    <a:pos x="27" y="84"/>
                  </a:cxn>
                  <a:cxn ang="0">
                    <a:pos x="52" y="76"/>
                  </a:cxn>
                  <a:cxn ang="0">
                    <a:pos x="56" y="66"/>
                  </a:cxn>
                  <a:cxn ang="0">
                    <a:pos x="53" y="59"/>
                  </a:cxn>
                  <a:cxn ang="0">
                    <a:pos x="47" y="53"/>
                  </a:cxn>
                  <a:cxn ang="0">
                    <a:pos x="17" y="50"/>
                  </a:cxn>
                  <a:cxn ang="0">
                    <a:pos x="13" y="49"/>
                  </a:cxn>
                  <a:cxn ang="0">
                    <a:pos x="10" y="45"/>
                  </a:cxn>
                  <a:cxn ang="0">
                    <a:pos x="11" y="34"/>
                  </a:cxn>
                  <a:cxn ang="0">
                    <a:pos x="21" y="36"/>
                  </a:cxn>
                  <a:cxn ang="0">
                    <a:pos x="15" y="32"/>
                  </a:cxn>
                  <a:cxn ang="0">
                    <a:pos x="14" y="26"/>
                  </a:cxn>
                  <a:cxn ang="0">
                    <a:pos x="13" y="15"/>
                  </a:cxn>
                  <a:cxn ang="0">
                    <a:pos x="22" y="4"/>
                  </a:cxn>
                  <a:cxn ang="0">
                    <a:pos x="32" y="8"/>
                  </a:cxn>
                  <a:cxn ang="0">
                    <a:pos x="35" y="28"/>
                  </a:cxn>
                  <a:cxn ang="0">
                    <a:pos x="31" y="33"/>
                  </a:cxn>
                  <a:cxn ang="0">
                    <a:pos x="25" y="36"/>
                  </a:cxn>
                  <a:cxn ang="0">
                    <a:pos x="17" y="80"/>
                  </a:cxn>
                  <a:cxn ang="0">
                    <a:pos x="6" y="68"/>
                  </a:cxn>
                  <a:cxn ang="0">
                    <a:pos x="9" y="62"/>
                  </a:cxn>
                  <a:cxn ang="0">
                    <a:pos x="13" y="58"/>
                  </a:cxn>
                  <a:cxn ang="0">
                    <a:pos x="32" y="57"/>
                  </a:cxn>
                  <a:cxn ang="0">
                    <a:pos x="47" y="62"/>
                  </a:cxn>
                  <a:cxn ang="0">
                    <a:pos x="47" y="75"/>
                  </a:cxn>
                  <a:cxn ang="0">
                    <a:pos x="27" y="82"/>
                  </a:cxn>
                </a:cxnLst>
                <a:rect l="0" t="0" r="r" b="b"/>
                <a:pathLst>
                  <a:path w="57" h="84">
                    <a:moveTo>
                      <a:pt x="11" y="34"/>
                    </a:moveTo>
                    <a:lnTo>
                      <a:pt x="15" y="37"/>
                    </a:lnTo>
                    <a:lnTo>
                      <a:pt x="19" y="38"/>
                    </a:lnTo>
                    <a:lnTo>
                      <a:pt x="30" y="38"/>
                    </a:lnTo>
                    <a:lnTo>
                      <a:pt x="35" y="36"/>
                    </a:lnTo>
                    <a:lnTo>
                      <a:pt x="39" y="33"/>
                    </a:lnTo>
                    <a:lnTo>
                      <a:pt x="44" y="25"/>
                    </a:lnTo>
                    <a:lnTo>
                      <a:pt x="44" y="16"/>
                    </a:lnTo>
                    <a:lnTo>
                      <a:pt x="43" y="12"/>
                    </a:lnTo>
                    <a:lnTo>
                      <a:pt x="39" y="8"/>
                    </a:lnTo>
                    <a:lnTo>
                      <a:pt x="47" y="3"/>
                    </a:lnTo>
                    <a:lnTo>
                      <a:pt x="52" y="3"/>
                    </a:lnTo>
                    <a:lnTo>
                      <a:pt x="51" y="4"/>
                    </a:lnTo>
                    <a:lnTo>
                      <a:pt x="51" y="8"/>
                    </a:lnTo>
                    <a:lnTo>
                      <a:pt x="52" y="9"/>
                    </a:lnTo>
                    <a:lnTo>
                      <a:pt x="55" y="9"/>
                    </a:lnTo>
                    <a:lnTo>
                      <a:pt x="56" y="8"/>
                    </a:lnTo>
                    <a:lnTo>
                      <a:pt x="57" y="8"/>
                    </a:lnTo>
                    <a:lnTo>
                      <a:pt x="57" y="4"/>
                    </a:lnTo>
                    <a:lnTo>
                      <a:pt x="56" y="1"/>
                    </a:lnTo>
                    <a:lnTo>
                      <a:pt x="53" y="0"/>
                    </a:lnTo>
                    <a:lnTo>
                      <a:pt x="47" y="0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8" y="5"/>
                    </a:lnTo>
                    <a:lnTo>
                      <a:pt x="34" y="3"/>
                    </a:lnTo>
                    <a:lnTo>
                      <a:pt x="28" y="1"/>
                    </a:lnTo>
                    <a:lnTo>
                      <a:pt x="19" y="1"/>
                    </a:lnTo>
                    <a:lnTo>
                      <a:pt x="14" y="4"/>
                    </a:lnTo>
                    <a:lnTo>
                      <a:pt x="10" y="7"/>
                    </a:lnTo>
                    <a:lnTo>
                      <a:pt x="6" y="11"/>
                    </a:lnTo>
                    <a:lnTo>
                      <a:pt x="5" y="15"/>
                    </a:lnTo>
                    <a:lnTo>
                      <a:pt x="4" y="20"/>
                    </a:lnTo>
                    <a:lnTo>
                      <a:pt x="5" y="25"/>
                    </a:lnTo>
                    <a:lnTo>
                      <a:pt x="6" y="29"/>
                    </a:lnTo>
                    <a:lnTo>
                      <a:pt x="10" y="33"/>
                    </a:lnTo>
                    <a:lnTo>
                      <a:pt x="9" y="36"/>
                    </a:lnTo>
                    <a:lnTo>
                      <a:pt x="6" y="40"/>
                    </a:lnTo>
                    <a:lnTo>
                      <a:pt x="6" y="47"/>
                    </a:lnTo>
                    <a:lnTo>
                      <a:pt x="7" y="51"/>
                    </a:lnTo>
                    <a:lnTo>
                      <a:pt x="11" y="55"/>
                    </a:lnTo>
                    <a:lnTo>
                      <a:pt x="7" y="57"/>
                    </a:lnTo>
                    <a:lnTo>
                      <a:pt x="5" y="58"/>
                    </a:lnTo>
                    <a:lnTo>
                      <a:pt x="2" y="61"/>
                    </a:lnTo>
                    <a:lnTo>
                      <a:pt x="0" y="68"/>
                    </a:lnTo>
                    <a:lnTo>
                      <a:pt x="4" y="76"/>
                    </a:lnTo>
                    <a:lnTo>
                      <a:pt x="13" y="82"/>
                    </a:lnTo>
                    <a:lnTo>
                      <a:pt x="27" y="84"/>
                    </a:lnTo>
                    <a:lnTo>
                      <a:pt x="42" y="82"/>
                    </a:lnTo>
                    <a:lnTo>
                      <a:pt x="52" y="76"/>
                    </a:lnTo>
                    <a:lnTo>
                      <a:pt x="56" y="68"/>
                    </a:lnTo>
                    <a:lnTo>
                      <a:pt x="56" y="66"/>
                    </a:lnTo>
                    <a:lnTo>
                      <a:pt x="55" y="62"/>
                    </a:lnTo>
                    <a:lnTo>
                      <a:pt x="53" y="59"/>
                    </a:lnTo>
                    <a:lnTo>
                      <a:pt x="51" y="55"/>
                    </a:lnTo>
                    <a:lnTo>
                      <a:pt x="47" y="53"/>
                    </a:lnTo>
                    <a:lnTo>
                      <a:pt x="36" y="50"/>
                    </a:lnTo>
                    <a:lnTo>
                      <a:pt x="17" y="50"/>
                    </a:lnTo>
                    <a:lnTo>
                      <a:pt x="14" y="49"/>
                    </a:lnTo>
                    <a:lnTo>
                      <a:pt x="13" y="49"/>
                    </a:lnTo>
                    <a:lnTo>
                      <a:pt x="11" y="47"/>
                    </a:lnTo>
                    <a:lnTo>
                      <a:pt x="10" y="45"/>
                    </a:lnTo>
                    <a:lnTo>
                      <a:pt x="10" y="38"/>
                    </a:lnTo>
                    <a:lnTo>
                      <a:pt x="11" y="34"/>
                    </a:lnTo>
                    <a:close/>
                    <a:moveTo>
                      <a:pt x="25" y="36"/>
                    </a:moveTo>
                    <a:lnTo>
                      <a:pt x="21" y="36"/>
                    </a:lnTo>
                    <a:lnTo>
                      <a:pt x="18" y="34"/>
                    </a:lnTo>
                    <a:lnTo>
                      <a:pt x="15" y="32"/>
                    </a:lnTo>
                    <a:lnTo>
                      <a:pt x="14" y="29"/>
                    </a:lnTo>
                    <a:lnTo>
                      <a:pt x="14" y="26"/>
                    </a:lnTo>
                    <a:lnTo>
                      <a:pt x="13" y="24"/>
                    </a:lnTo>
                    <a:lnTo>
                      <a:pt x="13" y="15"/>
                    </a:lnTo>
                    <a:lnTo>
                      <a:pt x="17" y="7"/>
                    </a:lnTo>
                    <a:lnTo>
                      <a:pt x="22" y="4"/>
                    </a:lnTo>
                    <a:lnTo>
                      <a:pt x="28" y="4"/>
                    </a:lnTo>
                    <a:lnTo>
                      <a:pt x="32" y="8"/>
                    </a:lnTo>
                    <a:lnTo>
                      <a:pt x="35" y="13"/>
                    </a:lnTo>
                    <a:lnTo>
                      <a:pt x="35" y="28"/>
                    </a:lnTo>
                    <a:lnTo>
                      <a:pt x="34" y="30"/>
                    </a:lnTo>
                    <a:lnTo>
                      <a:pt x="31" y="33"/>
                    </a:lnTo>
                    <a:lnTo>
                      <a:pt x="26" y="36"/>
                    </a:lnTo>
                    <a:lnTo>
                      <a:pt x="25" y="36"/>
                    </a:lnTo>
                    <a:close/>
                    <a:moveTo>
                      <a:pt x="27" y="82"/>
                    </a:moveTo>
                    <a:lnTo>
                      <a:pt x="17" y="80"/>
                    </a:lnTo>
                    <a:lnTo>
                      <a:pt x="9" y="75"/>
                    </a:lnTo>
                    <a:lnTo>
                      <a:pt x="6" y="68"/>
                    </a:lnTo>
                    <a:lnTo>
                      <a:pt x="6" y="65"/>
                    </a:lnTo>
                    <a:lnTo>
                      <a:pt x="9" y="62"/>
                    </a:lnTo>
                    <a:lnTo>
                      <a:pt x="11" y="58"/>
                    </a:lnTo>
                    <a:lnTo>
                      <a:pt x="13" y="58"/>
                    </a:lnTo>
                    <a:lnTo>
                      <a:pt x="14" y="57"/>
                    </a:lnTo>
                    <a:lnTo>
                      <a:pt x="32" y="57"/>
                    </a:lnTo>
                    <a:lnTo>
                      <a:pt x="40" y="58"/>
                    </a:lnTo>
                    <a:lnTo>
                      <a:pt x="47" y="62"/>
                    </a:lnTo>
                    <a:lnTo>
                      <a:pt x="49" y="68"/>
                    </a:lnTo>
                    <a:lnTo>
                      <a:pt x="47" y="75"/>
                    </a:lnTo>
                    <a:lnTo>
                      <a:pt x="39" y="80"/>
                    </a:lnTo>
                    <a:lnTo>
                      <a:pt x="27" y="82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19" name="Freeform 279"/>
              <p:cNvSpPr>
                <a:spLocks/>
              </p:cNvSpPr>
              <p:nvPr/>
            </p:nvSpPr>
            <p:spPr bwMode="auto">
              <a:xfrm>
                <a:off x="4321" y="3052"/>
                <a:ext cx="63" cy="57"/>
              </a:xfrm>
              <a:custGeom>
                <a:avLst/>
                <a:gdLst/>
                <a:ahLst/>
                <a:cxnLst>
                  <a:cxn ang="0">
                    <a:pos x="53" y="25"/>
                  </a:cxn>
                  <a:cxn ang="0">
                    <a:pos x="53" y="15"/>
                  </a:cxn>
                  <a:cxn ang="0">
                    <a:pos x="52" y="11"/>
                  </a:cxn>
                  <a:cxn ang="0">
                    <a:pos x="52" y="8"/>
                  </a:cxn>
                  <a:cxn ang="0">
                    <a:pos x="51" y="6"/>
                  </a:cxn>
                  <a:cxn ang="0">
                    <a:pos x="47" y="3"/>
                  </a:cxn>
                  <a:cxn ang="0">
                    <a:pos x="44" y="2"/>
                  </a:cxn>
                  <a:cxn ang="0">
                    <a:pos x="40" y="0"/>
                  </a:cxn>
                  <a:cxn ang="0">
                    <a:pos x="31" y="0"/>
                  </a:cxn>
                  <a:cxn ang="0">
                    <a:pos x="27" y="3"/>
                  </a:cxn>
                  <a:cxn ang="0">
                    <a:pos x="25" y="4"/>
                  </a:cxn>
                  <a:cxn ang="0">
                    <a:pos x="19" y="10"/>
                  </a:cxn>
                  <a:cxn ang="0">
                    <a:pos x="18" y="12"/>
                  </a:cxn>
                  <a:cxn ang="0">
                    <a:pos x="18" y="14"/>
                  </a:cxn>
                  <a:cxn ang="0">
                    <a:pos x="18" y="0"/>
                  </a:cxn>
                  <a:cxn ang="0">
                    <a:pos x="0" y="2"/>
                  </a:cxn>
                  <a:cxn ang="0">
                    <a:pos x="0" y="6"/>
                  </a:cxn>
                  <a:cxn ang="0">
                    <a:pos x="7" y="6"/>
                  </a:cxn>
                  <a:cxn ang="0">
                    <a:pos x="9" y="7"/>
                  </a:cxn>
                  <a:cxn ang="0">
                    <a:pos x="10" y="10"/>
                  </a:cxn>
                  <a:cxn ang="0">
                    <a:pos x="10" y="50"/>
                  </a:cxn>
                  <a:cxn ang="0">
                    <a:pos x="9" y="53"/>
                  </a:cxn>
                  <a:cxn ang="0">
                    <a:pos x="0" y="53"/>
                  </a:cxn>
                  <a:cxn ang="0">
                    <a:pos x="0" y="57"/>
                  </a:cxn>
                  <a:cxn ang="0">
                    <a:pos x="28" y="57"/>
                  </a:cxn>
                  <a:cxn ang="0">
                    <a:pos x="28" y="53"/>
                  </a:cxn>
                  <a:cxn ang="0">
                    <a:pos x="21" y="53"/>
                  </a:cxn>
                  <a:cxn ang="0">
                    <a:pos x="18" y="50"/>
                  </a:cxn>
                  <a:cxn ang="0">
                    <a:pos x="18" y="24"/>
                  </a:cxn>
                  <a:cxn ang="0">
                    <a:pos x="21" y="12"/>
                  </a:cxn>
                  <a:cxn ang="0">
                    <a:pos x="27" y="6"/>
                  </a:cxn>
                  <a:cxn ang="0">
                    <a:pos x="35" y="3"/>
                  </a:cxn>
                  <a:cxn ang="0">
                    <a:pos x="39" y="3"/>
                  </a:cxn>
                  <a:cxn ang="0">
                    <a:pos x="42" y="4"/>
                  </a:cxn>
                  <a:cxn ang="0">
                    <a:pos x="44" y="10"/>
                  </a:cxn>
                  <a:cxn ang="0">
                    <a:pos x="44" y="14"/>
                  </a:cxn>
                  <a:cxn ang="0">
                    <a:pos x="46" y="18"/>
                  </a:cxn>
                  <a:cxn ang="0">
                    <a:pos x="46" y="48"/>
                  </a:cxn>
                  <a:cxn ang="0">
                    <a:pos x="43" y="53"/>
                  </a:cxn>
                  <a:cxn ang="0">
                    <a:pos x="35" y="53"/>
                  </a:cxn>
                  <a:cxn ang="0">
                    <a:pos x="35" y="57"/>
                  </a:cxn>
                  <a:cxn ang="0">
                    <a:pos x="63" y="57"/>
                  </a:cxn>
                  <a:cxn ang="0">
                    <a:pos x="63" y="53"/>
                  </a:cxn>
                  <a:cxn ang="0">
                    <a:pos x="56" y="53"/>
                  </a:cxn>
                  <a:cxn ang="0">
                    <a:pos x="53" y="52"/>
                  </a:cxn>
                  <a:cxn ang="0">
                    <a:pos x="53" y="49"/>
                  </a:cxn>
                  <a:cxn ang="0">
                    <a:pos x="53" y="25"/>
                  </a:cxn>
                </a:cxnLst>
                <a:rect l="0" t="0" r="r" b="b"/>
                <a:pathLst>
                  <a:path w="63" h="57">
                    <a:moveTo>
                      <a:pt x="53" y="25"/>
                    </a:moveTo>
                    <a:lnTo>
                      <a:pt x="53" y="15"/>
                    </a:lnTo>
                    <a:lnTo>
                      <a:pt x="52" y="11"/>
                    </a:lnTo>
                    <a:lnTo>
                      <a:pt x="52" y="8"/>
                    </a:lnTo>
                    <a:lnTo>
                      <a:pt x="51" y="6"/>
                    </a:lnTo>
                    <a:lnTo>
                      <a:pt x="47" y="3"/>
                    </a:lnTo>
                    <a:lnTo>
                      <a:pt x="44" y="2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27" y="3"/>
                    </a:lnTo>
                    <a:lnTo>
                      <a:pt x="25" y="4"/>
                    </a:lnTo>
                    <a:lnTo>
                      <a:pt x="19" y="10"/>
                    </a:lnTo>
                    <a:lnTo>
                      <a:pt x="18" y="12"/>
                    </a:lnTo>
                    <a:lnTo>
                      <a:pt x="18" y="14"/>
                    </a:lnTo>
                    <a:lnTo>
                      <a:pt x="18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9" y="7"/>
                    </a:lnTo>
                    <a:lnTo>
                      <a:pt x="10" y="10"/>
                    </a:lnTo>
                    <a:lnTo>
                      <a:pt x="10" y="50"/>
                    </a:lnTo>
                    <a:lnTo>
                      <a:pt x="9" y="53"/>
                    </a:lnTo>
                    <a:lnTo>
                      <a:pt x="0" y="53"/>
                    </a:lnTo>
                    <a:lnTo>
                      <a:pt x="0" y="57"/>
                    </a:lnTo>
                    <a:lnTo>
                      <a:pt x="28" y="57"/>
                    </a:lnTo>
                    <a:lnTo>
                      <a:pt x="28" y="53"/>
                    </a:lnTo>
                    <a:lnTo>
                      <a:pt x="21" y="53"/>
                    </a:lnTo>
                    <a:lnTo>
                      <a:pt x="18" y="50"/>
                    </a:lnTo>
                    <a:lnTo>
                      <a:pt x="18" y="24"/>
                    </a:lnTo>
                    <a:lnTo>
                      <a:pt x="21" y="12"/>
                    </a:lnTo>
                    <a:lnTo>
                      <a:pt x="27" y="6"/>
                    </a:lnTo>
                    <a:lnTo>
                      <a:pt x="35" y="3"/>
                    </a:lnTo>
                    <a:lnTo>
                      <a:pt x="39" y="3"/>
                    </a:lnTo>
                    <a:lnTo>
                      <a:pt x="42" y="4"/>
                    </a:lnTo>
                    <a:lnTo>
                      <a:pt x="44" y="10"/>
                    </a:lnTo>
                    <a:lnTo>
                      <a:pt x="44" y="14"/>
                    </a:lnTo>
                    <a:lnTo>
                      <a:pt x="46" y="18"/>
                    </a:lnTo>
                    <a:lnTo>
                      <a:pt x="46" y="48"/>
                    </a:lnTo>
                    <a:lnTo>
                      <a:pt x="43" y="53"/>
                    </a:lnTo>
                    <a:lnTo>
                      <a:pt x="35" y="53"/>
                    </a:lnTo>
                    <a:lnTo>
                      <a:pt x="35" y="57"/>
                    </a:lnTo>
                    <a:lnTo>
                      <a:pt x="63" y="57"/>
                    </a:lnTo>
                    <a:lnTo>
                      <a:pt x="63" y="53"/>
                    </a:lnTo>
                    <a:lnTo>
                      <a:pt x="56" y="53"/>
                    </a:lnTo>
                    <a:lnTo>
                      <a:pt x="53" y="52"/>
                    </a:lnTo>
                    <a:lnTo>
                      <a:pt x="53" y="49"/>
                    </a:lnTo>
                    <a:lnTo>
                      <a:pt x="53" y="2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20" name="Freeform 280"/>
              <p:cNvSpPr>
                <a:spLocks noEditPoints="1"/>
              </p:cNvSpPr>
              <p:nvPr/>
            </p:nvSpPr>
            <p:spPr bwMode="auto">
              <a:xfrm>
                <a:off x="4393" y="3051"/>
                <a:ext cx="56" cy="59"/>
              </a:xfrm>
              <a:custGeom>
                <a:avLst/>
                <a:gdLst/>
                <a:ahLst/>
                <a:cxnLst>
                  <a:cxn ang="0">
                    <a:pos x="43" y="15"/>
                  </a:cxn>
                  <a:cxn ang="0">
                    <a:pos x="38" y="7"/>
                  </a:cxn>
                  <a:cxn ang="0">
                    <a:pos x="22" y="0"/>
                  </a:cxn>
                  <a:cxn ang="0">
                    <a:pos x="12" y="4"/>
                  </a:cxn>
                  <a:cxn ang="0">
                    <a:pos x="4" y="11"/>
                  </a:cxn>
                  <a:cxn ang="0">
                    <a:pos x="6" y="21"/>
                  </a:cxn>
                  <a:cxn ang="0">
                    <a:pos x="14" y="16"/>
                  </a:cxn>
                  <a:cxn ang="0">
                    <a:pos x="13" y="12"/>
                  </a:cxn>
                  <a:cxn ang="0">
                    <a:pos x="8" y="11"/>
                  </a:cxn>
                  <a:cxn ang="0">
                    <a:pos x="22" y="3"/>
                  </a:cxn>
                  <a:cxn ang="0">
                    <a:pos x="27" y="4"/>
                  </a:cxn>
                  <a:cxn ang="0">
                    <a:pos x="33" y="11"/>
                  </a:cxn>
                  <a:cxn ang="0">
                    <a:pos x="35" y="25"/>
                  </a:cxn>
                  <a:cxn ang="0">
                    <a:pos x="8" y="32"/>
                  </a:cxn>
                  <a:cxn ang="0">
                    <a:pos x="0" y="46"/>
                  </a:cxn>
                  <a:cxn ang="0">
                    <a:pos x="5" y="55"/>
                  </a:cxn>
                  <a:cxn ang="0">
                    <a:pos x="12" y="58"/>
                  </a:cxn>
                  <a:cxn ang="0">
                    <a:pos x="25" y="59"/>
                  </a:cxn>
                  <a:cxn ang="0">
                    <a:pos x="34" y="51"/>
                  </a:cxn>
                  <a:cxn ang="0">
                    <a:pos x="39" y="55"/>
                  </a:cxn>
                  <a:cxn ang="0">
                    <a:pos x="50" y="58"/>
                  </a:cxn>
                  <a:cxn ang="0">
                    <a:pos x="54" y="55"/>
                  </a:cxn>
                  <a:cxn ang="0">
                    <a:pos x="56" y="50"/>
                  </a:cxn>
                  <a:cxn ang="0">
                    <a:pos x="54" y="40"/>
                  </a:cxn>
                  <a:cxn ang="0">
                    <a:pos x="52" y="53"/>
                  </a:cxn>
                  <a:cxn ang="0">
                    <a:pos x="48" y="55"/>
                  </a:cxn>
                  <a:cxn ang="0">
                    <a:pos x="44" y="53"/>
                  </a:cxn>
                  <a:cxn ang="0">
                    <a:pos x="43" y="47"/>
                  </a:cxn>
                  <a:cxn ang="0">
                    <a:pos x="43" y="24"/>
                  </a:cxn>
                  <a:cxn ang="0">
                    <a:pos x="35" y="45"/>
                  </a:cxn>
                  <a:cxn ang="0">
                    <a:pos x="29" y="54"/>
                  </a:cxn>
                  <a:cxn ang="0">
                    <a:pos x="21" y="57"/>
                  </a:cxn>
                  <a:cxn ang="0">
                    <a:pos x="13" y="54"/>
                  </a:cxn>
                  <a:cxn ang="0">
                    <a:pos x="9" y="46"/>
                  </a:cxn>
                  <a:cxn ang="0">
                    <a:pos x="17" y="32"/>
                  </a:cxn>
                  <a:cxn ang="0">
                    <a:pos x="31" y="28"/>
                  </a:cxn>
                  <a:cxn ang="0">
                    <a:pos x="35" y="40"/>
                  </a:cxn>
                </a:cxnLst>
                <a:rect l="0" t="0" r="r" b="b"/>
                <a:pathLst>
                  <a:path w="56" h="59">
                    <a:moveTo>
                      <a:pt x="43" y="24"/>
                    </a:moveTo>
                    <a:lnTo>
                      <a:pt x="43" y="15"/>
                    </a:lnTo>
                    <a:lnTo>
                      <a:pt x="42" y="11"/>
                    </a:lnTo>
                    <a:lnTo>
                      <a:pt x="38" y="7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16" y="1"/>
                    </a:lnTo>
                    <a:lnTo>
                      <a:pt x="12" y="4"/>
                    </a:lnTo>
                    <a:lnTo>
                      <a:pt x="6" y="7"/>
                    </a:lnTo>
                    <a:lnTo>
                      <a:pt x="4" y="11"/>
                    </a:lnTo>
                    <a:lnTo>
                      <a:pt x="4" y="19"/>
                    </a:lnTo>
                    <a:lnTo>
                      <a:pt x="6" y="21"/>
                    </a:lnTo>
                    <a:lnTo>
                      <a:pt x="12" y="21"/>
                    </a:lnTo>
                    <a:lnTo>
                      <a:pt x="14" y="16"/>
                    </a:lnTo>
                    <a:lnTo>
                      <a:pt x="14" y="13"/>
                    </a:lnTo>
                    <a:lnTo>
                      <a:pt x="13" y="12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10" y="7"/>
                    </a:lnTo>
                    <a:lnTo>
                      <a:pt x="22" y="3"/>
                    </a:lnTo>
                    <a:lnTo>
                      <a:pt x="25" y="3"/>
                    </a:lnTo>
                    <a:lnTo>
                      <a:pt x="27" y="4"/>
                    </a:lnTo>
                    <a:lnTo>
                      <a:pt x="31" y="7"/>
                    </a:lnTo>
                    <a:lnTo>
                      <a:pt x="33" y="11"/>
                    </a:lnTo>
                    <a:lnTo>
                      <a:pt x="35" y="15"/>
                    </a:lnTo>
                    <a:lnTo>
                      <a:pt x="35" y="25"/>
                    </a:lnTo>
                    <a:lnTo>
                      <a:pt x="18" y="26"/>
                    </a:lnTo>
                    <a:lnTo>
                      <a:pt x="8" y="32"/>
                    </a:lnTo>
                    <a:lnTo>
                      <a:pt x="1" y="38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5" y="55"/>
                    </a:lnTo>
                    <a:lnTo>
                      <a:pt x="9" y="57"/>
                    </a:lnTo>
                    <a:lnTo>
                      <a:pt x="12" y="58"/>
                    </a:lnTo>
                    <a:lnTo>
                      <a:pt x="16" y="59"/>
                    </a:lnTo>
                    <a:lnTo>
                      <a:pt x="25" y="59"/>
                    </a:lnTo>
                    <a:lnTo>
                      <a:pt x="29" y="57"/>
                    </a:lnTo>
                    <a:lnTo>
                      <a:pt x="34" y="51"/>
                    </a:lnTo>
                    <a:lnTo>
                      <a:pt x="37" y="47"/>
                    </a:lnTo>
                    <a:lnTo>
                      <a:pt x="39" y="55"/>
                    </a:lnTo>
                    <a:lnTo>
                      <a:pt x="42" y="58"/>
                    </a:lnTo>
                    <a:lnTo>
                      <a:pt x="50" y="58"/>
                    </a:lnTo>
                    <a:lnTo>
                      <a:pt x="51" y="57"/>
                    </a:lnTo>
                    <a:lnTo>
                      <a:pt x="54" y="55"/>
                    </a:lnTo>
                    <a:lnTo>
                      <a:pt x="55" y="54"/>
                    </a:lnTo>
                    <a:lnTo>
                      <a:pt x="56" y="50"/>
                    </a:lnTo>
                    <a:lnTo>
                      <a:pt x="56" y="40"/>
                    </a:lnTo>
                    <a:lnTo>
                      <a:pt x="54" y="40"/>
                    </a:lnTo>
                    <a:lnTo>
                      <a:pt x="54" y="50"/>
                    </a:lnTo>
                    <a:lnTo>
                      <a:pt x="52" y="53"/>
                    </a:lnTo>
                    <a:lnTo>
                      <a:pt x="50" y="55"/>
                    </a:lnTo>
                    <a:lnTo>
                      <a:pt x="48" y="55"/>
                    </a:lnTo>
                    <a:lnTo>
                      <a:pt x="46" y="54"/>
                    </a:lnTo>
                    <a:lnTo>
                      <a:pt x="44" y="53"/>
                    </a:lnTo>
                    <a:lnTo>
                      <a:pt x="44" y="49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3" y="24"/>
                    </a:lnTo>
                    <a:close/>
                    <a:moveTo>
                      <a:pt x="35" y="40"/>
                    </a:moveTo>
                    <a:lnTo>
                      <a:pt x="35" y="45"/>
                    </a:lnTo>
                    <a:lnTo>
                      <a:pt x="34" y="49"/>
                    </a:lnTo>
                    <a:lnTo>
                      <a:pt x="29" y="54"/>
                    </a:lnTo>
                    <a:lnTo>
                      <a:pt x="23" y="57"/>
                    </a:lnTo>
                    <a:lnTo>
                      <a:pt x="21" y="57"/>
                    </a:lnTo>
                    <a:lnTo>
                      <a:pt x="16" y="55"/>
                    </a:lnTo>
                    <a:lnTo>
                      <a:pt x="13" y="54"/>
                    </a:lnTo>
                    <a:lnTo>
                      <a:pt x="10" y="50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7" y="32"/>
                    </a:lnTo>
                    <a:lnTo>
                      <a:pt x="23" y="29"/>
                    </a:lnTo>
                    <a:lnTo>
                      <a:pt x="31" y="28"/>
                    </a:lnTo>
                    <a:lnTo>
                      <a:pt x="35" y="28"/>
                    </a:lnTo>
                    <a:lnTo>
                      <a:pt x="35" y="40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21" name="Freeform 281"/>
              <p:cNvSpPr>
                <a:spLocks/>
              </p:cNvSpPr>
              <p:nvPr/>
            </p:nvSpPr>
            <p:spPr bwMode="auto">
              <a:xfrm>
                <a:off x="4452" y="3030"/>
                <a:ext cx="39" cy="80"/>
              </a:xfrm>
              <a:custGeom>
                <a:avLst/>
                <a:gdLst/>
                <a:ahLst/>
                <a:cxnLst>
                  <a:cxn ang="0">
                    <a:pos x="20" y="28"/>
                  </a:cxn>
                  <a:cxn ang="0">
                    <a:pos x="38" y="28"/>
                  </a:cxn>
                  <a:cxn ang="0">
                    <a:pos x="38" y="24"/>
                  </a:cxn>
                  <a:cxn ang="0">
                    <a:pos x="20" y="24"/>
                  </a:cxn>
                  <a:cxn ang="0">
                    <a:pos x="20" y="0"/>
                  </a:cxn>
                  <a:cxn ang="0">
                    <a:pos x="17" y="0"/>
                  </a:cxn>
                  <a:cxn ang="0">
                    <a:pos x="16" y="9"/>
                  </a:cxn>
                  <a:cxn ang="0">
                    <a:pos x="13" y="17"/>
                  </a:cxn>
                  <a:cxn ang="0">
                    <a:pos x="8" y="22"/>
                  </a:cxn>
                  <a:cxn ang="0">
                    <a:pos x="0" y="25"/>
                  </a:cxn>
                  <a:cxn ang="0">
                    <a:pos x="0" y="28"/>
                  </a:cxn>
                  <a:cxn ang="0">
                    <a:pos x="12" y="28"/>
                  </a:cxn>
                  <a:cxn ang="0">
                    <a:pos x="12" y="68"/>
                  </a:cxn>
                  <a:cxn ang="0">
                    <a:pos x="13" y="72"/>
                  </a:cxn>
                  <a:cxn ang="0">
                    <a:pos x="16" y="76"/>
                  </a:cxn>
                  <a:cxn ang="0">
                    <a:pos x="21" y="79"/>
                  </a:cxn>
                  <a:cxn ang="0">
                    <a:pos x="25" y="80"/>
                  </a:cxn>
                  <a:cxn ang="0">
                    <a:pos x="31" y="80"/>
                  </a:cxn>
                  <a:cxn ang="0">
                    <a:pos x="37" y="75"/>
                  </a:cxn>
                  <a:cxn ang="0">
                    <a:pos x="39" y="67"/>
                  </a:cxn>
                  <a:cxn ang="0">
                    <a:pos x="39" y="55"/>
                  </a:cxn>
                  <a:cxn ang="0">
                    <a:pos x="37" y="55"/>
                  </a:cxn>
                  <a:cxn ang="0">
                    <a:pos x="37" y="68"/>
                  </a:cxn>
                  <a:cxn ang="0">
                    <a:pos x="35" y="72"/>
                  </a:cxn>
                  <a:cxn ang="0">
                    <a:pos x="34" y="75"/>
                  </a:cxn>
                  <a:cxn ang="0">
                    <a:pos x="29" y="78"/>
                  </a:cxn>
                  <a:cxn ang="0">
                    <a:pos x="25" y="76"/>
                  </a:cxn>
                  <a:cxn ang="0">
                    <a:pos x="21" y="72"/>
                  </a:cxn>
                  <a:cxn ang="0">
                    <a:pos x="21" y="70"/>
                  </a:cxn>
                  <a:cxn ang="0">
                    <a:pos x="20" y="67"/>
                  </a:cxn>
                  <a:cxn ang="0">
                    <a:pos x="20" y="63"/>
                  </a:cxn>
                  <a:cxn ang="0">
                    <a:pos x="20" y="28"/>
                  </a:cxn>
                </a:cxnLst>
                <a:rect l="0" t="0" r="r" b="b"/>
                <a:pathLst>
                  <a:path w="39" h="80">
                    <a:moveTo>
                      <a:pt x="20" y="28"/>
                    </a:moveTo>
                    <a:lnTo>
                      <a:pt x="38" y="28"/>
                    </a:lnTo>
                    <a:lnTo>
                      <a:pt x="38" y="24"/>
                    </a:lnTo>
                    <a:lnTo>
                      <a:pt x="20" y="24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9"/>
                    </a:lnTo>
                    <a:lnTo>
                      <a:pt x="13" y="17"/>
                    </a:lnTo>
                    <a:lnTo>
                      <a:pt x="8" y="22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2" y="28"/>
                    </a:lnTo>
                    <a:lnTo>
                      <a:pt x="12" y="68"/>
                    </a:lnTo>
                    <a:lnTo>
                      <a:pt x="13" y="72"/>
                    </a:lnTo>
                    <a:lnTo>
                      <a:pt x="16" y="76"/>
                    </a:lnTo>
                    <a:lnTo>
                      <a:pt x="21" y="79"/>
                    </a:lnTo>
                    <a:lnTo>
                      <a:pt x="25" y="80"/>
                    </a:lnTo>
                    <a:lnTo>
                      <a:pt x="31" y="80"/>
                    </a:lnTo>
                    <a:lnTo>
                      <a:pt x="37" y="75"/>
                    </a:lnTo>
                    <a:lnTo>
                      <a:pt x="39" y="67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68"/>
                    </a:lnTo>
                    <a:lnTo>
                      <a:pt x="35" y="72"/>
                    </a:lnTo>
                    <a:lnTo>
                      <a:pt x="34" y="75"/>
                    </a:lnTo>
                    <a:lnTo>
                      <a:pt x="29" y="78"/>
                    </a:lnTo>
                    <a:lnTo>
                      <a:pt x="25" y="76"/>
                    </a:lnTo>
                    <a:lnTo>
                      <a:pt x="21" y="72"/>
                    </a:lnTo>
                    <a:lnTo>
                      <a:pt x="21" y="70"/>
                    </a:lnTo>
                    <a:lnTo>
                      <a:pt x="20" y="67"/>
                    </a:lnTo>
                    <a:lnTo>
                      <a:pt x="20" y="63"/>
                    </a:lnTo>
                    <a:lnTo>
                      <a:pt x="20" y="28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22" name="Freeform 282"/>
              <p:cNvSpPr>
                <a:spLocks/>
              </p:cNvSpPr>
              <p:nvPr/>
            </p:nvSpPr>
            <p:spPr bwMode="auto">
              <a:xfrm>
                <a:off x="4503" y="3052"/>
                <a:ext cx="63" cy="58"/>
              </a:xfrm>
              <a:custGeom>
                <a:avLst/>
                <a:gdLst/>
                <a:ahLst/>
                <a:cxnLst>
                  <a:cxn ang="0">
                    <a:pos x="35" y="2"/>
                  </a:cxn>
                  <a:cxn ang="0">
                    <a:pos x="35" y="6"/>
                  </a:cxn>
                  <a:cxn ang="0">
                    <a:pos x="42" y="6"/>
                  </a:cxn>
                  <a:cxn ang="0">
                    <a:pos x="43" y="7"/>
                  </a:cxn>
                  <a:cxn ang="0">
                    <a:pos x="45" y="10"/>
                  </a:cxn>
                  <a:cxn ang="0">
                    <a:pos x="45" y="41"/>
                  </a:cxn>
                  <a:cxn ang="0">
                    <a:pos x="43" y="45"/>
                  </a:cxn>
                  <a:cxn ang="0">
                    <a:pos x="41" y="50"/>
                  </a:cxn>
                  <a:cxn ang="0">
                    <a:pos x="38" y="53"/>
                  </a:cxn>
                  <a:cxn ang="0">
                    <a:pos x="34" y="54"/>
                  </a:cxn>
                  <a:cxn ang="0">
                    <a:pos x="29" y="56"/>
                  </a:cxn>
                  <a:cxn ang="0">
                    <a:pos x="25" y="56"/>
                  </a:cxn>
                  <a:cxn ang="0">
                    <a:pos x="21" y="54"/>
                  </a:cxn>
                  <a:cxn ang="0">
                    <a:pos x="18" y="49"/>
                  </a:cxn>
                  <a:cxn ang="0">
                    <a:pos x="18" y="0"/>
                  </a:cxn>
                  <a:cxn ang="0">
                    <a:pos x="0" y="2"/>
                  </a:cxn>
                  <a:cxn ang="0">
                    <a:pos x="0" y="6"/>
                  </a:cxn>
                  <a:cxn ang="0">
                    <a:pos x="7" y="6"/>
                  </a:cxn>
                  <a:cxn ang="0">
                    <a:pos x="8" y="7"/>
                  </a:cxn>
                  <a:cxn ang="0">
                    <a:pos x="9" y="10"/>
                  </a:cxn>
                  <a:cxn ang="0">
                    <a:pos x="9" y="41"/>
                  </a:cxn>
                  <a:cxn ang="0">
                    <a:pos x="11" y="46"/>
                  </a:cxn>
                  <a:cxn ang="0">
                    <a:pos x="12" y="50"/>
                  </a:cxn>
                  <a:cxn ang="0">
                    <a:pos x="13" y="53"/>
                  </a:cxn>
                  <a:cxn ang="0">
                    <a:pos x="17" y="56"/>
                  </a:cxn>
                  <a:cxn ang="0">
                    <a:pos x="22" y="58"/>
                  </a:cxn>
                  <a:cxn ang="0">
                    <a:pos x="33" y="58"/>
                  </a:cxn>
                  <a:cxn ang="0">
                    <a:pos x="35" y="57"/>
                  </a:cxn>
                  <a:cxn ang="0">
                    <a:pos x="39" y="54"/>
                  </a:cxn>
                  <a:cxn ang="0">
                    <a:pos x="42" y="52"/>
                  </a:cxn>
                  <a:cxn ang="0">
                    <a:pos x="43" y="49"/>
                  </a:cxn>
                  <a:cxn ang="0">
                    <a:pos x="45" y="48"/>
                  </a:cxn>
                  <a:cxn ang="0">
                    <a:pos x="45" y="46"/>
                  </a:cxn>
                  <a:cxn ang="0">
                    <a:pos x="45" y="58"/>
                  </a:cxn>
                  <a:cxn ang="0">
                    <a:pos x="63" y="57"/>
                  </a:cxn>
                  <a:cxn ang="0">
                    <a:pos x="63" y="53"/>
                  </a:cxn>
                  <a:cxn ang="0">
                    <a:pos x="55" y="53"/>
                  </a:cxn>
                  <a:cxn ang="0">
                    <a:pos x="54" y="52"/>
                  </a:cxn>
                  <a:cxn ang="0">
                    <a:pos x="54" y="49"/>
                  </a:cxn>
                  <a:cxn ang="0">
                    <a:pos x="53" y="46"/>
                  </a:cxn>
                  <a:cxn ang="0">
                    <a:pos x="53" y="0"/>
                  </a:cxn>
                  <a:cxn ang="0">
                    <a:pos x="35" y="2"/>
                  </a:cxn>
                </a:cxnLst>
                <a:rect l="0" t="0" r="r" b="b"/>
                <a:pathLst>
                  <a:path w="63" h="58">
                    <a:moveTo>
                      <a:pt x="35" y="2"/>
                    </a:moveTo>
                    <a:lnTo>
                      <a:pt x="35" y="6"/>
                    </a:lnTo>
                    <a:lnTo>
                      <a:pt x="42" y="6"/>
                    </a:lnTo>
                    <a:lnTo>
                      <a:pt x="43" y="7"/>
                    </a:lnTo>
                    <a:lnTo>
                      <a:pt x="45" y="10"/>
                    </a:lnTo>
                    <a:lnTo>
                      <a:pt x="45" y="41"/>
                    </a:lnTo>
                    <a:lnTo>
                      <a:pt x="43" y="45"/>
                    </a:lnTo>
                    <a:lnTo>
                      <a:pt x="41" y="50"/>
                    </a:lnTo>
                    <a:lnTo>
                      <a:pt x="38" y="53"/>
                    </a:lnTo>
                    <a:lnTo>
                      <a:pt x="34" y="54"/>
                    </a:lnTo>
                    <a:lnTo>
                      <a:pt x="29" y="56"/>
                    </a:lnTo>
                    <a:lnTo>
                      <a:pt x="25" y="56"/>
                    </a:lnTo>
                    <a:lnTo>
                      <a:pt x="21" y="54"/>
                    </a:lnTo>
                    <a:lnTo>
                      <a:pt x="18" y="49"/>
                    </a:lnTo>
                    <a:lnTo>
                      <a:pt x="18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8" y="7"/>
                    </a:lnTo>
                    <a:lnTo>
                      <a:pt x="9" y="10"/>
                    </a:lnTo>
                    <a:lnTo>
                      <a:pt x="9" y="41"/>
                    </a:lnTo>
                    <a:lnTo>
                      <a:pt x="11" y="46"/>
                    </a:lnTo>
                    <a:lnTo>
                      <a:pt x="12" y="50"/>
                    </a:lnTo>
                    <a:lnTo>
                      <a:pt x="13" y="53"/>
                    </a:lnTo>
                    <a:lnTo>
                      <a:pt x="17" y="56"/>
                    </a:lnTo>
                    <a:lnTo>
                      <a:pt x="22" y="58"/>
                    </a:lnTo>
                    <a:lnTo>
                      <a:pt x="33" y="58"/>
                    </a:lnTo>
                    <a:lnTo>
                      <a:pt x="35" y="57"/>
                    </a:lnTo>
                    <a:lnTo>
                      <a:pt x="39" y="54"/>
                    </a:lnTo>
                    <a:lnTo>
                      <a:pt x="42" y="52"/>
                    </a:lnTo>
                    <a:lnTo>
                      <a:pt x="43" y="49"/>
                    </a:lnTo>
                    <a:lnTo>
                      <a:pt x="45" y="48"/>
                    </a:lnTo>
                    <a:lnTo>
                      <a:pt x="45" y="46"/>
                    </a:lnTo>
                    <a:lnTo>
                      <a:pt x="45" y="58"/>
                    </a:lnTo>
                    <a:lnTo>
                      <a:pt x="63" y="57"/>
                    </a:lnTo>
                    <a:lnTo>
                      <a:pt x="63" y="53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4" y="49"/>
                    </a:lnTo>
                    <a:lnTo>
                      <a:pt x="53" y="46"/>
                    </a:lnTo>
                    <a:lnTo>
                      <a:pt x="53" y="0"/>
                    </a:lnTo>
                    <a:lnTo>
                      <a:pt x="35" y="2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23" name="Freeform 283"/>
              <p:cNvSpPr>
                <a:spLocks/>
              </p:cNvSpPr>
              <p:nvPr/>
            </p:nvSpPr>
            <p:spPr bwMode="auto">
              <a:xfrm>
                <a:off x="4573" y="3052"/>
                <a:ext cx="42" cy="57"/>
              </a:xfrm>
              <a:custGeom>
                <a:avLst/>
                <a:gdLst/>
                <a:ahLst/>
                <a:cxnLst>
                  <a:cxn ang="0">
                    <a:pos x="17" y="27"/>
                  </a:cxn>
                  <a:cxn ang="0">
                    <a:pos x="18" y="18"/>
                  </a:cxn>
                  <a:cxn ang="0">
                    <a:pos x="21" y="10"/>
                  </a:cxn>
                  <a:cxn ang="0">
                    <a:pos x="26" y="4"/>
                  </a:cxn>
                  <a:cxn ang="0">
                    <a:pos x="32" y="3"/>
                  </a:cxn>
                  <a:cxn ang="0">
                    <a:pos x="34" y="3"/>
                  </a:cxn>
                  <a:cxn ang="0">
                    <a:pos x="32" y="3"/>
                  </a:cxn>
                  <a:cxn ang="0">
                    <a:pos x="32" y="4"/>
                  </a:cxn>
                  <a:cxn ang="0">
                    <a:pos x="31" y="6"/>
                  </a:cxn>
                  <a:cxn ang="0">
                    <a:pos x="31" y="11"/>
                  </a:cxn>
                  <a:cxn ang="0">
                    <a:pos x="32" y="12"/>
                  </a:cxn>
                  <a:cxn ang="0">
                    <a:pos x="38" y="12"/>
                  </a:cxn>
                  <a:cxn ang="0">
                    <a:pos x="42" y="8"/>
                  </a:cxn>
                  <a:cxn ang="0">
                    <a:pos x="39" y="3"/>
                  </a:cxn>
                  <a:cxn ang="0">
                    <a:pos x="36" y="0"/>
                  </a:cxn>
                  <a:cxn ang="0">
                    <a:pos x="28" y="0"/>
                  </a:cxn>
                  <a:cxn ang="0">
                    <a:pos x="25" y="3"/>
                  </a:cxn>
                  <a:cxn ang="0">
                    <a:pos x="19" y="8"/>
                  </a:cxn>
                  <a:cxn ang="0">
                    <a:pos x="17" y="14"/>
                  </a:cxn>
                  <a:cxn ang="0">
                    <a:pos x="17" y="15"/>
                  </a:cxn>
                  <a:cxn ang="0">
                    <a:pos x="17" y="0"/>
                  </a:cxn>
                  <a:cxn ang="0">
                    <a:pos x="0" y="2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9" y="7"/>
                  </a:cxn>
                  <a:cxn ang="0">
                    <a:pos x="9" y="50"/>
                  </a:cxn>
                  <a:cxn ang="0">
                    <a:pos x="6" y="53"/>
                  </a:cxn>
                  <a:cxn ang="0">
                    <a:pos x="0" y="53"/>
                  </a:cxn>
                  <a:cxn ang="0">
                    <a:pos x="0" y="57"/>
                  </a:cxn>
                  <a:cxn ang="0">
                    <a:pos x="30" y="57"/>
                  </a:cxn>
                  <a:cxn ang="0">
                    <a:pos x="30" y="53"/>
                  </a:cxn>
                  <a:cxn ang="0">
                    <a:pos x="21" y="53"/>
                  </a:cxn>
                  <a:cxn ang="0">
                    <a:pos x="18" y="52"/>
                  </a:cxn>
                  <a:cxn ang="0">
                    <a:pos x="18" y="50"/>
                  </a:cxn>
                  <a:cxn ang="0">
                    <a:pos x="17" y="49"/>
                  </a:cxn>
                  <a:cxn ang="0">
                    <a:pos x="17" y="48"/>
                  </a:cxn>
                  <a:cxn ang="0">
                    <a:pos x="17" y="27"/>
                  </a:cxn>
                </a:cxnLst>
                <a:rect l="0" t="0" r="r" b="b"/>
                <a:pathLst>
                  <a:path w="42" h="57">
                    <a:moveTo>
                      <a:pt x="17" y="27"/>
                    </a:moveTo>
                    <a:lnTo>
                      <a:pt x="18" y="18"/>
                    </a:lnTo>
                    <a:lnTo>
                      <a:pt x="21" y="10"/>
                    </a:lnTo>
                    <a:lnTo>
                      <a:pt x="26" y="4"/>
                    </a:lnTo>
                    <a:lnTo>
                      <a:pt x="32" y="3"/>
                    </a:lnTo>
                    <a:lnTo>
                      <a:pt x="34" y="3"/>
                    </a:lnTo>
                    <a:lnTo>
                      <a:pt x="32" y="3"/>
                    </a:lnTo>
                    <a:lnTo>
                      <a:pt x="32" y="4"/>
                    </a:lnTo>
                    <a:lnTo>
                      <a:pt x="31" y="6"/>
                    </a:lnTo>
                    <a:lnTo>
                      <a:pt x="31" y="11"/>
                    </a:lnTo>
                    <a:lnTo>
                      <a:pt x="32" y="12"/>
                    </a:lnTo>
                    <a:lnTo>
                      <a:pt x="38" y="12"/>
                    </a:lnTo>
                    <a:lnTo>
                      <a:pt x="42" y="8"/>
                    </a:lnTo>
                    <a:lnTo>
                      <a:pt x="39" y="3"/>
                    </a:lnTo>
                    <a:lnTo>
                      <a:pt x="36" y="0"/>
                    </a:lnTo>
                    <a:lnTo>
                      <a:pt x="28" y="0"/>
                    </a:lnTo>
                    <a:lnTo>
                      <a:pt x="25" y="3"/>
                    </a:lnTo>
                    <a:lnTo>
                      <a:pt x="19" y="8"/>
                    </a:lnTo>
                    <a:lnTo>
                      <a:pt x="17" y="14"/>
                    </a:lnTo>
                    <a:lnTo>
                      <a:pt x="17" y="15"/>
                    </a:lnTo>
                    <a:lnTo>
                      <a:pt x="17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9" y="7"/>
                    </a:lnTo>
                    <a:lnTo>
                      <a:pt x="9" y="50"/>
                    </a:lnTo>
                    <a:lnTo>
                      <a:pt x="6" y="53"/>
                    </a:lnTo>
                    <a:lnTo>
                      <a:pt x="0" y="53"/>
                    </a:lnTo>
                    <a:lnTo>
                      <a:pt x="0" y="57"/>
                    </a:lnTo>
                    <a:lnTo>
                      <a:pt x="30" y="57"/>
                    </a:lnTo>
                    <a:lnTo>
                      <a:pt x="30" y="53"/>
                    </a:lnTo>
                    <a:lnTo>
                      <a:pt x="21" y="53"/>
                    </a:lnTo>
                    <a:lnTo>
                      <a:pt x="18" y="52"/>
                    </a:lnTo>
                    <a:lnTo>
                      <a:pt x="18" y="50"/>
                    </a:lnTo>
                    <a:lnTo>
                      <a:pt x="17" y="49"/>
                    </a:lnTo>
                    <a:lnTo>
                      <a:pt x="17" y="48"/>
                    </a:lnTo>
                    <a:lnTo>
                      <a:pt x="17" y="2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24" name="Freeform 284"/>
              <p:cNvSpPr>
                <a:spLocks noEditPoints="1"/>
              </p:cNvSpPr>
              <p:nvPr/>
            </p:nvSpPr>
            <p:spPr bwMode="auto">
              <a:xfrm>
                <a:off x="4621" y="3051"/>
                <a:ext cx="49" cy="59"/>
              </a:xfrm>
              <a:custGeom>
                <a:avLst/>
                <a:gdLst/>
                <a:ahLst/>
                <a:cxnLst>
                  <a:cxn ang="0">
                    <a:pos x="46" y="28"/>
                  </a:cxn>
                  <a:cxn ang="0">
                    <a:pos x="49" y="28"/>
                  </a:cxn>
                  <a:cxn ang="0">
                    <a:pos x="49" y="25"/>
                  </a:cxn>
                  <a:cxn ang="0">
                    <a:pos x="47" y="16"/>
                  </a:cxn>
                  <a:cxn ang="0">
                    <a:pos x="44" y="8"/>
                  </a:cxn>
                  <a:cxn ang="0">
                    <a:pos x="37" y="3"/>
                  </a:cxn>
                  <a:cxn ang="0">
                    <a:pos x="26" y="0"/>
                  </a:cxn>
                  <a:cxn ang="0">
                    <a:pos x="16" y="3"/>
                  </a:cxn>
                  <a:cxn ang="0">
                    <a:pos x="8" y="9"/>
                  </a:cxn>
                  <a:cxn ang="0">
                    <a:pos x="3" y="19"/>
                  </a:cxn>
                  <a:cxn ang="0">
                    <a:pos x="0" y="30"/>
                  </a:cxn>
                  <a:cxn ang="0">
                    <a:pos x="3" y="42"/>
                  </a:cxn>
                  <a:cxn ang="0">
                    <a:pos x="9" y="51"/>
                  </a:cxn>
                  <a:cxn ang="0">
                    <a:pos x="17" y="57"/>
                  </a:cxn>
                  <a:cxn ang="0">
                    <a:pos x="28" y="59"/>
                  </a:cxn>
                  <a:cxn ang="0">
                    <a:pos x="38" y="57"/>
                  </a:cxn>
                  <a:cxn ang="0">
                    <a:pos x="45" y="51"/>
                  </a:cxn>
                  <a:cxn ang="0">
                    <a:pos x="47" y="46"/>
                  </a:cxn>
                  <a:cxn ang="0">
                    <a:pos x="49" y="42"/>
                  </a:cxn>
                  <a:cxn ang="0">
                    <a:pos x="47" y="41"/>
                  </a:cxn>
                  <a:cxn ang="0">
                    <a:pos x="46" y="42"/>
                  </a:cxn>
                  <a:cxn ang="0">
                    <a:pos x="44" y="47"/>
                  </a:cxn>
                  <a:cxn ang="0">
                    <a:pos x="41" y="51"/>
                  </a:cxn>
                  <a:cxn ang="0">
                    <a:pos x="38" y="54"/>
                  </a:cxn>
                  <a:cxn ang="0">
                    <a:pos x="34" y="55"/>
                  </a:cxn>
                  <a:cxn ang="0">
                    <a:pos x="32" y="57"/>
                  </a:cxn>
                  <a:cxn ang="0">
                    <a:pos x="29" y="57"/>
                  </a:cxn>
                  <a:cxn ang="0">
                    <a:pos x="25" y="55"/>
                  </a:cxn>
                  <a:cxn ang="0">
                    <a:pos x="20" y="54"/>
                  </a:cxn>
                  <a:cxn ang="0">
                    <a:pos x="15" y="49"/>
                  </a:cxn>
                  <a:cxn ang="0">
                    <a:pos x="12" y="42"/>
                  </a:cxn>
                  <a:cxn ang="0">
                    <a:pos x="11" y="30"/>
                  </a:cxn>
                  <a:cxn ang="0">
                    <a:pos x="11" y="28"/>
                  </a:cxn>
                  <a:cxn ang="0">
                    <a:pos x="46" y="28"/>
                  </a:cxn>
                  <a:cxn ang="0">
                    <a:pos x="11" y="25"/>
                  </a:cxn>
                  <a:cxn ang="0">
                    <a:pos x="13" y="13"/>
                  </a:cxn>
                  <a:cxn ang="0">
                    <a:pos x="17" y="7"/>
                  </a:cxn>
                  <a:cxn ang="0">
                    <a:pos x="23" y="4"/>
                  </a:cxn>
                  <a:cxn ang="0">
                    <a:pos x="26" y="3"/>
                  </a:cxn>
                  <a:cxn ang="0">
                    <a:pos x="33" y="5"/>
                  </a:cxn>
                  <a:cxn ang="0">
                    <a:pos x="37" y="9"/>
                  </a:cxn>
                  <a:cxn ang="0">
                    <a:pos x="40" y="16"/>
                  </a:cxn>
                  <a:cxn ang="0">
                    <a:pos x="41" y="21"/>
                  </a:cxn>
                  <a:cxn ang="0">
                    <a:pos x="41" y="25"/>
                  </a:cxn>
                  <a:cxn ang="0">
                    <a:pos x="11" y="25"/>
                  </a:cxn>
                </a:cxnLst>
                <a:rect l="0" t="0" r="r" b="b"/>
                <a:pathLst>
                  <a:path w="49" h="59">
                    <a:moveTo>
                      <a:pt x="46" y="28"/>
                    </a:moveTo>
                    <a:lnTo>
                      <a:pt x="49" y="28"/>
                    </a:lnTo>
                    <a:lnTo>
                      <a:pt x="49" y="25"/>
                    </a:lnTo>
                    <a:lnTo>
                      <a:pt x="47" y="16"/>
                    </a:lnTo>
                    <a:lnTo>
                      <a:pt x="44" y="8"/>
                    </a:lnTo>
                    <a:lnTo>
                      <a:pt x="37" y="3"/>
                    </a:lnTo>
                    <a:lnTo>
                      <a:pt x="26" y="0"/>
                    </a:lnTo>
                    <a:lnTo>
                      <a:pt x="16" y="3"/>
                    </a:lnTo>
                    <a:lnTo>
                      <a:pt x="8" y="9"/>
                    </a:lnTo>
                    <a:lnTo>
                      <a:pt x="3" y="19"/>
                    </a:lnTo>
                    <a:lnTo>
                      <a:pt x="0" y="30"/>
                    </a:lnTo>
                    <a:lnTo>
                      <a:pt x="3" y="42"/>
                    </a:lnTo>
                    <a:lnTo>
                      <a:pt x="9" y="51"/>
                    </a:lnTo>
                    <a:lnTo>
                      <a:pt x="17" y="57"/>
                    </a:lnTo>
                    <a:lnTo>
                      <a:pt x="28" y="59"/>
                    </a:lnTo>
                    <a:lnTo>
                      <a:pt x="38" y="57"/>
                    </a:lnTo>
                    <a:lnTo>
                      <a:pt x="45" y="51"/>
                    </a:lnTo>
                    <a:lnTo>
                      <a:pt x="47" y="46"/>
                    </a:lnTo>
                    <a:lnTo>
                      <a:pt x="49" y="42"/>
                    </a:lnTo>
                    <a:lnTo>
                      <a:pt x="47" y="41"/>
                    </a:lnTo>
                    <a:lnTo>
                      <a:pt x="46" y="42"/>
                    </a:lnTo>
                    <a:lnTo>
                      <a:pt x="44" y="47"/>
                    </a:lnTo>
                    <a:lnTo>
                      <a:pt x="41" y="51"/>
                    </a:lnTo>
                    <a:lnTo>
                      <a:pt x="38" y="54"/>
                    </a:lnTo>
                    <a:lnTo>
                      <a:pt x="34" y="55"/>
                    </a:lnTo>
                    <a:lnTo>
                      <a:pt x="32" y="57"/>
                    </a:lnTo>
                    <a:lnTo>
                      <a:pt x="29" y="57"/>
                    </a:lnTo>
                    <a:lnTo>
                      <a:pt x="25" y="55"/>
                    </a:lnTo>
                    <a:lnTo>
                      <a:pt x="20" y="54"/>
                    </a:lnTo>
                    <a:lnTo>
                      <a:pt x="15" y="49"/>
                    </a:lnTo>
                    <a:lnTo>
                      <a:pt x="12" y="42"/>
                    </a:lnTo>
                    <a:lnTo>
                      <a:pt x="11" y="30"/>
                    </a:lnTo>
                    <a:lnTo>
                      <a:pt x="11" y="28"/>
                    </a:lnTo>
                    <a:lnTo>
                      <a:pt x="46" y="28"/>
                    </a:lnTo>
                    <a:close/>
                    <a:moveTo>
                      <a:pt x="11" y="25"/>
                    </a:moveTo>
                    <a:lnTo>
                      <a:pt x="13" y="13"/>
                    </a:lnTo>
                    <a:lnTo>
                      <a:pt x="17" y="7"/>
                    </a:lnTo>
                    <a:lnTo>
                      <a:pt x="23" y="4"/>
                    </a:lnTo>
                    <a:lnTo>
                      <a:pt x="26" y="3"/>
                    </a:lnTo>
                    <a:lnTo>
                      <a:pt x="33" y="5"/>
                    </a:lnTo>
                    <a:lnTo>
                      <a:pt x="37" y="9"/>
                    </a:lnTo>
                    <a:lnTo>
                      <a:pt x="40" y="16"/>
                    </a:lnTo>
                    <a:lnTo>
                      <a:pt x="41" y="21"/>
                    </a:lnTo>
                    <a:lnTo>
                      <a:pt x="41" y="25"/>
                    </a:lnTo>
                    <a:lnTo>
                      <a:pt x="11" y="2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25" name="Freeform 285"/>
              <p:cNvSpPr>
                <a:spLocks/>
              </p:cNvSpPr>
              <p:nvPr/>
            </p:nvSpPr>
            <p:spPr bwMode="auto">
              <a:xfrm>
                <a:off x="4678" y="3051"/>
                <a:ext cx="40" cy="59"/>
              </a:xfrm>
              <a:custGeom>
                <a:avLst/>
                <a:gdLst/>
                <a:ahLst/>
                <a:cxnLst>
                  <a:cxn ang="0">
                    <a:pos x="38" y="1"/>
                  </a:cxn>
                  <a:cxn ang="0">
                    <a:pos x="32" y="4"/>
                  </a:cxn>
                  <a:cxn ang="0">
                    <a:pos x="25" y="1"/>
                  </a:cxn>
                  <a:cxn ang="0">
                    <a:pos x="14" y="0"/>
                  </a:cxn>
                  <a:cxn ang="0">
                    <a:pos x="1" y="9"/>
                  </a:cxn>
                  <a:cxn ang="0">
                    <a:pos x="0" y="17"/>
                  </a:cxn>
                  <a:cxn ang="0">
                    <a:pos x="2" y="24"/>
                  </a:cxn>
                  <a:cxn ang="0">
                    <a:pos x="9" y="29"/>
                  </a:cxn>
                  <a:cxn ang="0">
                    <a:pos x="19" y="32"/>
                  </a:cxn>
                  <a:cxn ang="0">
                    <a:pos x="29" y="36"/>
                  </a:cxn>
                  <a:cxn ang="0">
                    <a:pos x="34" y="40"/>
                  </a:cxn>
                  <a:cxn ang="0">
                    <a:pos x="35" y="47"/>
                  </a:cxn>
                  <a:cxn ang="0">
                    <a:pos x="30" y="55"/>
                  </a:cxn>
                  <a:cxn ang="0">
                    <a:pos x="17" y="57"/>
                  </a:cxn>
                  <a:cxn ang="0">
                    <a:pos x="10" y="53"/>
                  </a:cxn>
                  <a:cxn ang="0">
                    <a:pos x="4" y="40"/>
                  </a:cxn>
                  <a:cxn ang="0">
                    <a:pos x="2" y="36"/>
                  </a:cxn>
                  <a:cxn ang="0">
                    <a:pos x="0" y="37"/>
                  </a:cxn>
                  <a:cxn ang="0">
                    <a:pos x="2" y="59"/>
                  </a:cxn>
                  <a:cxn ang="0">
                    <a:pos x="5" y="55"/>
                  </a:cxn>
                  <a:cxn ang="0">
                    <a:pos x="10" y="55"/>
                  </a:cxn>
                  <a:cxn ang="0">
                    <a:pos x="17" y="59"/>
                  </a:cxn>
                  <a:cxn ang="0">
                    <a:pos x="32" y="57"/>
                  </a:cxn>
                  <a:cxn ang="0">
                    <a:pos x="39" y="50"/>
                  </a:cxn>
                  <a:cxn ang="0">
                    <a:pos x="40" y="38"/>
                  </a:cxn>
                  <a:cxn ang="0">
                    <a:pos x="38" y="32"/>
                  </a:cxn>
                  <a:cxn ang="0">
                    <a:pos x="25" y="24"/>
                  </a:cxn>
                  <a:cxn ang="0">
                    <a:pos x="17" y="22"/>
                  </a:cxn>
                  <a:cxn ang="0">
                    <a:pos x="6" y="16"/>
                  </a:cxn>
                  <a:cxn ang="0">
                    <a:pos x="8" y="8"/>
                  </a:cxn>
                  <a:cxn ang="0">
                    <a:pos x="15" y="3"/>
                  </a:cxn>
                  <a:cxn ang="0">
                    <a:pos x="29" y="5"/>
                  </a:cxn>
                  <a:cxn ang="0">
                    <a:pos x="35" y="15"/>
                  </a:cxn>
                  <a:cxn ang="0">
                    <a:pos x="38" y="20"/>
                  </a:cxn>
                  <a:cxn ang="0">
                    <a:pos x="38" y="4"/>
                  </a:cxn>
                </a:cxnLst>
                <a:rect l="0" t="0" r="r" b="b"/>
                <a:pathLst>
                  <a:path w="40" h="59">
                    <a:moveTo>
                      <a:pt x="38" y="4"/>
                    </a:moveTo>
                    <a:lnTo>
                      <a:pt x="38" y="1"/>
                    </a:lnTo>
                    <a:lnTo>
                      <a:pt x="36" y="0"/>
                    </a:lnTo>
                    <a:lnTo>
                      <a:pt x="32" y="4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6" y="4"/>
                    </a:lnTo>
                    <a:lnTo>
                      <a:pt x="1" y="9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26"/>
                    </a:lnTo>
                    <a:lnTo>
                      <a:pt x="9" y="29"/>
                    </a:lnTo>
                    <a:lnTo>
                      <a:pt x="14" y="32"/>
                    </a:lnTo>
                    <a:lnTo>
                      <a:pt x="19" y="32"/>
                    </a:lnTo>
                    <a:lnTo>
                      <a:pt x="27" y="34"/>
                    </a:lnTo>
                    <a:lnTo>
                      <a:pt x="29" y="36"/>
                    </a:lnTo>
                    <a:lnTo>
                      <a:pt x="31" y="37"/>
                    </a:lnTo>
                    <a:lnTo>
                      <a:pt x="34" y="40"/>
                    </a:lnTo>
                    <a:lnTo>
                      <a:pt x="35" y="42"/>
                    </a:lnTo>
                    <a:lnTo>
                      <a:pt x="35" y="47"/>
                    </a:lnTo>
                    <a:lnTo>
                      <a:pt x="32" y="53"/>
                    </a:lnTo>
                    <a:lnTo>
                      <a:pt x="30" y="55"/>
                    </a:lnTo>
                    <a:lnTo>
                      <a:pt x="26" y="57"/>
                    </a:lnTo>
                    <a:lnTo>
                      <a:pt x="17" y="57"/>
                    </a:lnTo>
                    <a:lnTo>
                      <a:pt x="13" y="55"/>
                    </a:lnTo>
                    <a:lnTo>
                      <a:pt x="10" y="53"/>
                    </a:lnTo>
                    <a:lnTo>
                      <a:pt x="5" y="45"/>
                    </a:lnTo>
                    <a:lnTo>
                      <a:pt x="4" y="40"/>
                    </a:lnTo>
                    <a:lnTo>
                      <a:pt x="2" y="37"/>
                    </a:lnTo>
                    <a:lnTo>
                      <a:pt x="2" y="36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59"/>
                    </a:lnTo>
                    <a:lnTo>
                      <a:pt x="2" y="59"/>
                    </a:lnTo>
                    <a:lnTo>
                      <a:pt x="2" y="58"/>
                    </a:lnTo>
                    <a:lnTo>
                      <a:pt x="5" y="55"/>
                    </a:lnTo>
                    <a:lnTo>
                      <a:pt x="6" y="53"/>
                    </a:lnTo>
                    <a:lnTo>
                      <a:pt x="10" y="55"/>
                    </a:lnTo>
                    <a:lnTo>
                      <a:pt x="13" y="58"/>
                    </a:lnTo>
                    <a:lnTo>
                      <a:pt x="17" y="59"/>
                    </a:lnTo>
                    <a:lnTo>
                      <a:pt x="27" y="59"/>
                    </a:lnTo>
                    <a:lnTo>
                      <a:pt x="32" y="57"/>
                    </a:lnTo>
                    <a:lnTo>
                      <a:pt x="36" y="54"/>
                    </a:lnTo>
                    <a:lnTo>
                      <a:pt x="39" y="50"/>
                    </a:lnTo>
                    <a:lnTo>
                      <a:pt x="40" y="46"/>
                    </a:lnTo>
                    <a:lnTo>
                      <a:pt x="40" y="38"/>
                    </a:lnTo>
                    <a:lnTo>
                      <a:pt x="39" y="34"/>
                    </a:lnTo>
                    <a:lnTo>
                      <a:pt x="38" y="32"/>
                    </a:lnTo>
                    <a:lnTo>
                      <a:pt x="32" y="26"/>
                    </a:lnTo>
                    <a:lnTo>
                      <a:pt x="25" y="24"/>
                    </a:lnTo>
                    <a:lnTo>
                      <a:pt x="19" y="22"/>
                    </a:lnTo>
                    <a:lnTo>
                      <a:pt x="17" y="22"/>
                    </a:lnTo>
                    <a:lnTo>
                      <a:pt x="9" y="19"/>
                    </a:lnTo>
                    <a:lnTo>
                      <a:pt x="6" y="16"/>
                    </a:lnTo>
                    <a:lnTo>
                      <a:pt x="6" y="11"/>
                    </a:lnTo>
                    <a:lnTo>
                      <a:pt x="8" y="8"/>
                    </a:lnTo>
                    <a:lnTo>
                      <a:pt x="11" y="4"/>
                    </a:lnTo>
                    <a:lnTo>
                      <a:pt x="15" y="3"/>
                    </a:lnTo>
                    <a:lnTo>
                      <a:pt x="25" y="3"/>
                    </a:lnTo>
                    <a:lnTo>
                      <a:pt x="29" y="5"/>
                    </a:lnTo>
                    <a:lnTo>
                      <a:pt x="31" y="7"/>
                    </a:lnTo>
                    <a:lnTo>
                      <a:pt x="35" y="15"/>
                    </a:lnTo>
                    <a:lnTo>
                      <a:pt x="35" y="20"/>
                    </a:lnTo>
                    <a:lnTo>
                      <a:pt x="38" y="20"/>
                    </a:lnTo>
                    <a:lnTo>
                      <a:pt x="38" y="17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26" name="Rectangle 286"/>
              <p:cNvSpPr>
                <a:spLocks noChangeArrowheads="1"/>
              </p:cNvSpPr>
              <p:nvPr/>
            </p:nvSpPr>
            <p:spPr bwMode="auto">
              <a:xfrm>
                <a:off x="5040" y="2999"/>
                <a:ext cx="5" cy="156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27" name="Rectangle 287"/>
              <p:cNvSpPr>
                <a:spLocks noChangeArrowheads="1"/>
              </p:cNvSpPr>
              <p:nvPr/>
            </p:nvSpPr>
            <p:spPr bwMode="auto">
              <a:xfrm>
                <a:off x="719" y="3150"/>
                <a:ext cx="5" cy="156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28" name="Rectangle 288"/>
              <p:cNvSpPr>
                <a:spLocks noChangeArrowheads="1"/>
              </p:cNvSpPr>
              <p:nvPr/>
            </p:nvSpPr>
            <p:spPr bwMode="auto">
              <a:xfrm>
                <a:off x="2976" y="3150"/>
                <a:ext cx="6" cy="156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29" name="Rectangle 289"/>
              <p:cNvSpPr>
                <a:spLocks noChangeArrowheads="1"/>
              </p:cNvSpPr>
              <p:nvPr/>
            </p:nvSpPr>
            <p:spPr bwMode="auto">
              <a:xfrm>
                <a:off x="5040" y="3150"/>
                <a:ext cx="5" cy="156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30" name="Rectangle 290"/>
              <p:cNvSpPr>
                <a:spLocks noChangeArrowheads="1"/>
              </p:cNvSpPr>
              <p:nvPr/>
            </p:nvSpPr>
            <p:spPr bwMode="auto">
              <a:xfrm>
                <a:off x="719" y="3311"/>
                <a:ext cx="4327" cy="5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31" name="Rectangle 291"/>
              <p:cNvSpPr>
                <a:spLocks noChangeArrowheads="1"/>
              </p:cNvSpPr>
              <p:nvPr/>
            </p:nvSpPr>
            <p:spPr bwMode="auto">
              <a:xfrm>
                <a:off x="719" y="3310"/>
                <a:ext cx="5" cy="156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32" name="Freeform 292"/>
              <p:cNvSpPr>
                <a:spLocks/>
              </p:cNvSpPr>
              <p:nvPr/>
            </p:nvSpPr>
            <p:spPr bwMode="auto">
              <a:xfrm>
                <a:off x="787" y="3335"/>
                <a:ext cx="84" cy="88"/>
              </a:xfrm>
              <a:custGeom>
                <a:avLst/>
                <a:gdLst/>
                <a:ahLst/>
                <a:cxnLst>
                  <a:cxn ang="0">
                    <a:pos x="24" y="2"/>
                  </a:cxn>
                  <a:cxn ang="0">
                    <a:pos x="22" y="1"/>
                  </a:cxn>
                  <a:cxn ang="0">
                    <a:pos x="22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9" y="4"/>
                  </a:cxn>
                  <a:cxn ang="0">
                    <a:pos x="12" y="5"/>
                  </a:cxn>
                  <a:cxn ang="0">
                    <a:pos x="12" y="80"/>
                  </a:cxn>
                  <a:cxn ang="0">
                    <a:pos x="10" y="81"/>
                  </a:cxn>
                  <a:cxn ang="0">
                    <a:pos x="8" y="83"/>
                  </a:cxn>
                  <a:cxn ang="0">
                    <a:pos x="4" y="84"/>
                  </a:cxn>
                  <a:cxn ang="0">
                    <a:pos x="0" y="84"/>
                  </a:cxn>
                  <a:cxn ang="0">
                    <a:pos x="0" y="88"/>
                  </a:cxn>
                  <a:cxn ang="0">
                    <a:pos x="28" y="88"/>
                  </a:cxn>
                  <a:cxn ang="0">
                    <a:pos x="28" y="84"/>
                  </a:cxn>
                  <a:cxn ang="0">
                    <a:pos x="24" y="84"/>
                  </a:cxn>
                  <a:cxn ang="0">
                    <a:pos x="20" y="83"/>
                  </a:cxn>
                  <a:cxn ang="0">
                    <a:pos x="17" y="81"/>
                  </a:cxn>
                  <a:cxn ang="0">
                    <a:pos x="16" y="80"/>
                  </a:cxn>
                  <a:cxn ang="0">
                    <a:pos x="16" y="6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17" y="9"/>
                  </a:cxn>
                  <a:cxn ang="0">
                    <a:pos x="68" y="87"/>
                  </a:cxn>
                  <a:cxn ang="0">
                    <a:pos x="70" y="88"/>
                  </a:cxn>
                  <a:cxn ang="0">
                    <a:pos x="71" y="88"/>
                  </a:cxn>
                  <a:cxn ang="0">
                    <a:pos x="71" y="10"/>
                  </a:cxn>
                  <a:cxn ang="0">
                    <a:pos x="72" y="8"/>
                  </a:cxn>
                  <a:cxn ang="0">
                    <a:pos x="73" y="6"/>
                  </a:cxn>
                  <a:cxn ang="0">
                    <a:pos x="79" y="4"/>
                  </a:cxn>
                  <a:cxn ang="0">
                    <a:pos x="84" y="4"/>
                  </a:cxn>
                  <a:cxn ang="0">
                    <a:pos x="84" y="0"/>
                  </a:cxn>
                  <a:cxn ang="0">
                    <a:pos x="56" y="0"/>
                  </a:cxn>
                  <a:cxn ang="0">
                    <a:pos x="56" y="4"/>
                  </a:cxn>
                  <a:cxn ang="0">
                    <a:pos x="60" y="4"/>
                  </a:cxn>
                  <a:cxn ang="0">
                    <a:pos x="64" y="5"/>
                  </a:cxn>
                  <a:cxn ang="0">
                    <a:pos x="67" y="8"/>
                  </a:cxn>
                  <a:cxn ang="0">
                    <a:pos x="68" y="10"/>
                  </a:cxn>
                  <a:cxn ang="0">
                    <a:pos x="68" y="69"/>
                  </a:cxn>
                  <a:cxn ang="0">
                    <a:pos x="24" y="2"/>
                  </a:cxn>
                </a:cxnLst>
                <a:rect l="0" t="0" r="r" b="b"/>
                <a:pathLst>
                  <a:path w="84" h="88">
                    <a:moveTo>
                      <a:pt x="24" y="2"/>
                    </a:moveTo>
                    <a:lnTo>
                      <a:pt x="22" y="1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9" y="4"/>
                    </a:lnTo>
                    <a:lnTo>
                      <a:pt x="12" y="5"/>
                    </a:lnTo>
                    <a:lnTo>
                      <a:pt x="12" y="80"/>
                    </a:lnTo>
                    <a:lnTo>
                      <a:pt x="10" y="81"/>
                    </a:lnTo>
                    <a:lnTo>
                      <a:pt x="8" y="83"/>
                    </a:lnTo>
                    <a:lnTo>
                      <a:pt x="4" y="84"/>
                    </a:lnTo>
                    <a:lnTo>
                      <a:pt x="0" y="84"/>
                    </a:lnTo>
                    <a:lnTo>
                      <a:pt x="0" y="88"/>
                    </a:lnTo>
                    <a:lnTo>
                      <a:pt x="28" y="88"/>
                    </a:lnTo>
                    <a:lnTo>
                      <a:pt x="28" y="84"/>
                    </a:lnTo>
                    <a:lnTo>
                      <a:pt x="24" y="84"/>
                    </a:lnTo>
                    <a:lnTo>
                      <a:pt x="20" y="83"/>
                    </a:lnTo>
                    <a:lnTo>
                      <a:pt x="17" y="81"/>
                    </a:lnTo>
                    <a:lnTo>
                      <a:pt x="16" y="80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7" y="8"/>
                    </a:lnTo>
                    <a:lnTo>
                      <a:pt x="17" y="9"/>
                    </a:lnTo>
                    <a:lnTo>
                      <a:pt x="68" y="87"/>
                    </a:lnTo>
                    <a:lnTo>
                      <a:pt x="70" y="88"/>
                    </a:lnTo>
                    <a:lnTo>
                      <a:pt x="71" y="88"/>
                    </a:lnTo>
                    <a:lnTo>
                      <a:pt x="71" y="10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9" y="4"/>
                    </a:lnTo>
                    <a:lnTo>
                      <a:pt x="84" y="4"/>
                    </a:lnTo>
                    <a:lnTo>
                      <a:pt x="84" y="0"/>
                    </a:lnTo>
                    <a:lnTo>
                      <a:pt x="56" y="0"/>
                    </a:lnTo>
                    <a:lnTo>
                      <a:pt x="56" y="4"/>
                    </a:lnTo>
                    <a:lnTo>
                      <a:pt x="60" y="4"/>
                    </a:lnTo>
                    <a:lnTo>
                      <a:pt x="64" y="5"/>
                    </a:lnTo>
                    <a:lnTo>
                      <a:pt x="67" y="8"/>
                    </a:lnTo>
                    <a:lnTo>
                      <a:pt x="68" y="10"/>
                    </a:lnTo>
                    <a:lnTo>
                      <a:pt x="68" y="69"/>
                    </a:lnTo>
                    <a:lnTo>
                      <a:pt x="24" y="2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33" name="Freeform 293"/>
              <p:cNvSpPr>
                <a:spLocks/>
              </p:cNvSpPr>
              <p:nvPr/>
            </p:nvSpPr>
            <p:spPr bwMode="auto">
              <a:xfrm>
                <a:off x="881" y="3335"/>
                <a:ext cx="69" cy="88"/>
              </a:xfrm>
              <a:custGeom>
                <a:avLst/>
                <a:gdLst/>
                <a:ahLst/>
                <a:cxnLst>
                  <a:cxn ang="0">
                    <a:pos x="69" y="55"/>
                  </a:cxn>
                  <a:cxn ang="0">
                    <a:pos x="66" y="55"/>
                  </a:cxn>
                  <a:cxn ang="0">
                    <a:pos x="65" y="63"/>
                  </a:cxn>
                  <a:cxn ang="0">
                    <a:pos x="62" y="71"/>
                  </a:cxn>
                  <a:cxn ang="0">
                    <a:pos x="58" y="77"/>
                  </a:cxn>
                  <a:cxn ang="0">
                    <a:pos x="52" y="83"/>
                  </a:cxn>
                  <a:cxn ang="0">
                    <a:pos x="40" y="84"/>
                  </a:cxn>
                  <a:cxn ang="0">
                    <a:pos x="24" y="84"/>
                  </a:cxn>
                  <a:cxn ang="0">
                    <a:pos x="23" y="83"/>
                  </a:cxn>
                  <a:cxn ang="0">
                    <a:pos x="23" y="6"/>
                  </a:cxn>
                  <a:cxn ang="0">
                    <a:pos x="24" y="5"/>
                  </a:cxn>
                  <a:cxn ang="0">
                    <a:pos x="27" y="4"/>
                  </a:cxn>
                  <a:cxn ang="0">
                    <a:pos x="39" y="4"/>
                  </a:cxn>
                  <a:cxn ang="0">
                    <a:pos x="39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7" y="4"/>
                  </a:cxn>
                  <a:cxn ang="0">
                    <a:pos x="10" y="5"/>
                  </a:cxn>
                  <a:cxn ang="0">
                    <a:pos x="12" y="5"/>
                  </a:cxn>
                  <a:cxn ang="0">
                    <a:pos x="12" y="83"/>
                  </a:cxn>
                  <a:cxn ang="0">
                    <a:pos x="10" y="84"/>
                  </a:cxn>
                  <a:cxn ang="0">
                    <a:pos x="0" y="84"/>
                  </a:cxn>
                  <a:cxn ang="0">
                    <a:pos x="0" y="88"/>
                  </a:cxn>
                  <a:cxn ang="0">
                    <a:pos x="65" y="88"/>
                  </a:cxn>
                  <a:cxn ang="0">
                    <a:pos x="69" y="55"/>
                  </a:cxn>
                </a:cxnLst>
                <a:rect l="0" t="0" r="r" b="b"/>
                <a:pathLst>
                  <a:path w="69" h="88">
                    <a:moveTo>
                      <a:pt x="69" y="55"/>
                    </a:moveTo>
                    <a:lnTo>
                      <a:pt x="66" y="55"/>
                    </a:lnTo>
                    <a:lnTo>
                      <a:pt x="65" y="63"/>
                    </a:lnTo>
                    <a:lnTo>
                      <a:pt x="62" y="71"/>
                    </a:lnTo>
                    <a:lnTo>
                      <a:pt x="58" y="77"/>
                    </a:lnTo>
                    <a:lnTo>
                      <a:pt x="52" y="83"/>
                    </a:lnTo>
                    <a:lnTo>
                      <a:pt x="40" y="84"/>
                    </a:lnTo>
                    <a:lnTo>
                      <a:pt x="24" y="84"/>
                    </a:lnTo>
                    <a:lnTo>
                      <a:pt x="23" y="83"/>
                    </a:lnTo>
                    <a:lnTo>
                      <a:pt x="23" y="6"/>
                    </a:lnTo>
                    <a:lnTo>
                      <a:pt x="24" y="5"/>
                    </a:lnTo>
                    <a:lnTo>
                      <a:pt x="27" y="4"/>
                    </a:lnTo>
                    <a:lnTo>
                      <a:pt x="39" y="4"/>
                    </a:lnTo>
                    <a:lnTo>
                      <a:pt x="39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7" y="4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2" y="83"/>
                    </a:lnTo>
                    <a:lnTo>
                      <a:pt x="10" y="84"/>
                    </a:lnTo>
                    <a:lnTo>
                      <a:pt x="0" y="84"/>
                    </a:lnTo>
                    <a:lnTo>
                      <a:pt x="0" y="88"/>
                    </a:lnTo>
                    <a:lnTo>
                      <a:pt x="65" y="88"/>
                    </a:lnTo>
                    <a:lnTo>
                      <a:pt x="69" y="5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34" name="Freeform 294"/>
              <p:cNvSpPr>
                <a:spLocks noEditPoints="1"/>
              </p:cNvSpPr>
              <p:nvPr/>
            </p:nvSpPr>
            <p:spPr bwMode="auto">
              <a:xfrm>
                <a:off x="962" y="3332"/>
                <a:ext cx="84" cy="93"/>
              </a:xfrm>
              <a:custGeom>
                <a:avLst/>
                <a:gdLst/>
                <a:ahLst/>
                <a:cxnLst>
                  <a:cxn ang="0">
                    <a:pos x="84" y="48"/>
                  </a:cxn>
                  <a:cxn ang="0">
                    <a:pos x="80" y="29"/>
                  </a:cxn>
                  <a:cxn ang="0">
                    <a:pos x="70" y="13"/>
                  </a:cxn>
                  <a:cxn ang="0">
                    <a:pos x="57" y="4"/>
                  </a:cxn>
                  <a:cxn ang="0">
                    <a:pos x="42" y="0"/>
                  </a:cxn>
                  <a:cxn ang="0">
                    <a:pos x="26" y="4"/>
                  </a:cxn>
                  <a:cxn ang="0">
                    <a:pos x="13" y="13"/>
                  </a:cxn>
                  <a:cxn ang="0">
                    <a:pos x="3" y="29"/>
                  </a:cxn>
                  <a:cxn ang="0">
                    <a:pos x="0" y="48"/>
                  </a:cxn>
                  <a:cxn ang="0">
                    <a:pos x="3" y="66"/>
                  </a:cxn>
                  <a:cxn ang="0">
                    <a:pos x="13" y="80"/>
                  </a:cxn>
                  <a:cxn ang="0">
                    <a:pos x="26" y="90"/>
                  </a:cxn>
                  <a:cxn ang="0">
                    <a:pos x="42" y="93"/>
                  </a:cxn>
                  <a:cxn ang="0">
                    <a:pos x="57" y="90"/>
                  </a:cxn>
                  <a:cxn ang="0">
                    <a:pos x="72" y="80"/>
                  </a:cxn>
                  <a:cxn ang="0">
                    <a:pos x="80" y="66"/>
                  </a:cxn>
                  <a:cxn ang="0">
                    <a:pos x="84" y="48"/>
                  </a:cxn>
                  <a:cxn ang="0">
                    <a:pos x="42" y="91"/>
                  </a:cxn>
                  <a:cxn ang="0">
                    <a:pos x="34" y="90"/>
                  </a:cxn>
                  <a:cxn ang="0">
                    <a:pos x="26" y="84"/>
                  </a:cxn>
                  <a:cxn ang="0">
                    <a:pos x="18" y="75"/>
                  </a:cxn>
                  <a:cxn ang="0">
                    <a:pos x="14" y="63"/>
                  </a:cxn>
                  <a:cxn ang="0">
                    <a:pos x="11" y="45"/>
                  </a:cxn>
                  <a:cxn ang="0">
                    <a:pos x="14" y="29"/>
                  </a:cxn>
                  <a:cxn ang="0">
                    <a:pos x="18" y="17"/>
                  </a:cxn>
                  <a:cxn ang="0">
                    <a:pos x="26" y="9"/>
                  </a:cxn>
                  <a:cxn ang="0">
                    <a:pos x="34" y="4"/>
                  </a:cxn>
                  <a:cxn ang="0">
                    <a:pos x="42" y="3"/>
                  </a:cxn>
                  <a:cxn ang="0">
                    <a:pos x="49" y="4"/>
                  </a:cxn>
                  <a:cxn ang="0">
                    <a:pos x="57" y="9"/>
                  </a:cxn>
                  <a:cxn ang="0">
                    <a:pos x="65" y="17"/>
                  </a:cxn>
                  <a:cxn ang="0">
                    <a:pos x="69" y="29"/>
                  </a:cxn>
                  <a:cxn ang="0">
                    <a:pos x="72" y="45"/>
                  </a:cxn>
                  <a:cxn ang="0">
                    <a:pos x="69" y="63"/>
                  </a:cxn>
                  <a:cxn ang="0">
                    <a:pos x="65" y="75"/>
                  </a:cxn>
                  <a:cxn ang="0">
                    <a:pos x="57" y="84"/>
                  </a:cxn>
                  <a:cxn ang="0">
                    <a:pos x="49" y="90"/>
                  </a:cxn>
                  <a:cxn ang="0">
                    <a:pos x="42" y="91"/>
                  </a:cxn>
                </a:cxnLst>
                <a:rect l="0" t="0" r="r" b="b"/>
                <a:pathLst>
                  <a:path w="84" h="93">
                    <a:moveTo>
                      <a:pt x="84" y="48"/>
                    </a:moveTo>
                    <a:lnTo>
                      <a:pt x="80" y="29"/>
                    </a:lnTo>
                    <a:lnTo>
                      <a:pt x="70" y="13"/>
                    </a:lnTo>
                    <a:lnTo>
                      <a:pt x="57" y="4"/>
                    </a:lnTo>
                    <a:lnTo>
                      <a:pt x="42" y="0"/>
                    </a:lnTo>
                    <a:lnTo>
                      <a:pt x="26" y="4"/>
                    </a:lnTo>
                    <a:lnTo>
                      <a:pt x="13" y="13"/>
                    </a:lnTo>
                    <a:lnTo>
                      <a:pt x="3" y="29"/>
                    </a:lnTo>
                    <a:lnTo>
                      <a:pt x="0" y="48"/>
                    </a:lnTo>
                    <a:lnTo>
                      <a:pt x="3" y="66"/>
                    </a:lnTo>
                    <a:lnTo>
                      <a:pt x="13" y="80"/>
                    </a:lnTo>
                    <a:lnTo>
                      <a:pt x="26" y="90"/>
                    </a:lnTo>
                    <a:lnTo>
                      <a:pt x="42" y="93"/>
                    </a:lnTo>
                    <a:lnTo>
                      <a:pt x="57" y="90"/>
                    </a:lnTo>
                    <a:lnTo>
                      <a:pt x="72" y="80"/>
                    </a:lnTo>
                    <a:lnTo>
                      <a:pt x="80" y="66"/>
                    </a:lnTo>
                    <a:lnTo>
                      <a:pt x="84" y="48"/>
                    </a:lnTo>
                    <a:close/>
                    <a:moveTo>
                      <a:pt x="42" y="91"/>
                    </a:moveTo>
                    <a:lnTo>
                      <a:pt x="34" y="90"/>
                    </a:lnTo>
                    <a:lnTo>
                      <a:pt x="26" y="84"/>
                    </a:lnTo>
                    <a:lnTo>
                      <a:pt x="18" y="75"/>
                    </a:lnTo>
                    <a:lnTo>
                      <a:pt x="14" y="63"/>
                    </a:lnTo>
                    <a:lnTo>
                      <a:pt x="11" y="45"/>
                    </a:lnTo>
                    <a:lnTo>
                      <a:pt x="14" y="29"/>
                    </a:lnTo>
                    <a:lnTo>
                      <a:pt x="18" y="17"/>
                    </a:lnTo>
                    <a:lnTo>
                      <a:pt x="26" y="9"/>
                    </a:lnTo>
                    <a:lnTo>
                      <a:pt x="34" y="4"/>
                    </a:lnTo>
                    <a:lnTo>
                      <a:pt x="42" y="3"/>
                    </a:lnTo>
                    <a:lnTo>
                      <a:pt x="49" y="4"/>
                    </a:lnTo>
                    <a:lnTo>
                      <a:pt x="57" y="9"/>
                    </a:lnTo>
                    <a:lnTo>
                      <a:pt x="65" y="17"/>
                    </a:lnTo>
                    <a:lnTo>
                      <a:pt x="69" y="29"/>
                    </a:lnTo>
                    <a:lnTo>
                      <a:pt x="72" y="45"/>
                    </a:lnTo>
                    <a:lnTo>
                      <a:pt x="69" y="63"/>
                    </a:lnTo>
                    <a:lnTo>
                      <a:pt x="65" y="75"/>
                    </a:lnTo>
                    <a:lnTo>
                      <a:pt x="57" y="84"/>
                    </a:lnTo>
                    <a:lnTo>
                      <a:pt x="49" y="90"/>
                    </a:lnTo>
                    <a:lnTo>
                      <a:pt x="42" y="91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35" name="Freeform 295"/>
              <p:cNvSpPr>
                <a:spLocks/>
              </p:cNvSpPr>
              <p:nvPr/>
            </p:nvSpPr>
            <p:spPr bwMode="auto">
              <a:xfrm>
                <a:off x="1097" y="3365"/>
                <a:ext cx="48" cy="59"/>
              </a:xfrm>
              <a:custGeom>
                <a:avLst/>
                <a:gdLst/>
                <a:ahLst/>
                <a:cxnLst>
                  <a:cxn ang="0">
                    <a:pos x="42" y="11"/>
                  </a:cxn>
                  <a:cxn ang="0">
                    <a:pos x="39" y="11"/>
                  </a:cxn>
                  <a:cxn ang="0">
                    <a:pos x="36" y="13"/>
                  </a:cxn>
                  <a:cxn ang="0">
                    <a:pos x="36" y="18"/>
                  </a:cxn>
                  <a:cxn ang="0">
                    <a:pos x="42" y="21"/>
                  </a:cxn>
                  <a:cxn ang="0">
                    <a:pos x="43" y="21"/>
                  </a:cxn>
                  <a:cxn ang="0">
                    <a:pos x="46" y="20"/>
                  </a:cxn>
                  <a:cxn ang="0">
                    <a:pos x="46" y="17"/>
                  </a:cxn>
                  <a:cxn ang="0">
                    <a:pos x="47" y="16"/>
                  </a:cxn>
                  <a:cxn ang="0">
                    <a:pos x="44" y="8"/>
                  </a:cxn>
                  <a:cxn ang="0">
                    <a:pos x="36" y="3"/>
                  </a:cxn>
                  <a:cxn ang="0">
                    <a:pos x="33" y="1"/>
                  </a:cxn>
                  <a:cxn ang="0">
                    <a:pos x="27" y="0"/>
                  </a:cxn>
                  <a:cxn ang="0">
                    <a:pos x="17" y="3"/>
                  </a:cxn>
                  <a:cxn ang="0">
                    <a:pos x="8" y="9"/>
                  </a:cxn>
                  <a:cxn ang="0">
                    <a:pos x="2" y="18"/>
                  </a:cxn>
                  <a:cxn ang="0">
                    <a:pos x="0" y="30"/>
                  </a:cxn>
                  <a:cxn ang="0">
                    <a:pos x="4" y="45"/>
                  </a:cxn>
                  <a:cxn ang="0">
                    <a:pos x="14" y="55"/>
                  </a:cxn>
                  <a:cxn ang="0">
                    <a:pos x="27" y="59"/>
                  </a:cxn>
                  <a:cxn ang="0">
                    <a:pos x="33" y="59"/>
                  </a:cxn>
                  <a:cxn ang="0">
                    <a:pos x="36" y="57"/>
                  </a:cxn>
                  <a:cxn ang="0">
                    <a:pos x="40" y="55"/>
                  </a:cxn>
                  <a:cxn ang="0">
                    <a:pos x="43" y="53"/>
                  </a:cxn>
                  <a:cxn ang="0">
                    <a:pos x="44" y="50"/>
                  </a:cxn>
                  <a:cxn ang="0">
                    <a:pos x="47" y="47"/>
                  </a:cxn>
                  <a:cxn ang="0">
                    <a:pos x="47" y="45"/>
                  </a:cxn>
                  <a:cxn ang="0">
                    <a:pos x="48" y="43"/>
                  </a:cxn>
                  <a:cxn ang="0">
                    <a:pos x="48" y="42"/>
                  </a:cxn>
                  <a:cxn ang="0">
                    <a:pos x="47" y="42"/>
                  </a:cxn>
                  <a:cxn ang="0">
                    <a:pos x="47" y="41"/>
                  </a:cxn>
                  <a:cxn ang="0">
                    <a:pos x="44" y="43"/>
                  </a:cxn>
                  <a:cxn ang="0">
                    <a:pos x="43" y="49"/>
                  </a:cxn>
                  <a:cxn ang="0">
                    <a:pos x="39" y="51"/>
                  </a:cxn>
                  <a:cxn ang="0">
                    <a:pos x="36" y="54"/>
                  </a:cxn>
                  <a:cxn ang="0">
                    <a:pos x="29" y="57"/>
                  </a:cxn>
                  <a:cxn ang="0">
                    <a:pos x="22" y="55"/>
                  </a:cxn>
                  <a:cxn ang="0">
                    <a:pos x="17" y="50"/>
                  </a:cxn>
                  <a:cxn ang="0">
                    <a:pos x="12" y="42"/>
                  </a:cxn>
                  <a:cxn ang="0">
                    <a:pos x="10" y="30"/>
                  </a:cxn>
                  <a:cxn ang="0">
                    <a:pos x="12" y="17"/>
                  </a:cxn>
                  <a:cxn ang="0">
                    <a:pos x="17" y="9"/>
                  </a:cxn>
                  <a:cxn ang="0">
                    <a:pos x="22" y="4"/>
                  </a:cxn>
                  <a:cxn ang="0">
                    <a:pos x="27" y="3"/>
                  </a:cxn>
                  <a:cxn ang="0">
                    <a:pos x="30" y="3"/>
                  </a:cxn>
                  <a:cxn ang="0">
                    <a:pos x="38" y="5"/>
                  </a:cxn>
                  <a:cxn ang="0">
                    <a:pos x="40" y="8"/>
                  </a:cxn>
                  <a:cxn ang="0">
                    <a:pos x="42" y="11"/>
                  </a:cxn>
                </a:cxnLst>
                <a:rect l="0" t="0" r="r" b="b"/>
                <a:pathLst>
                  <a:path w="48" h="59">
                    <a:moveTo>
                      <a:pt x="42" y="11"/>
                    </a:moveTo>
                    <a:lnTo>
                      <a:pt x="39" y="11"/>
                    </a:lnTo>
                    <a:lnTo>
                      <a:pt x="36" y="13"/>
                    </a:lnTo>
                    <a:lnTo>
                      <a:pt x="36" y="18"/>
                    </a:lnTo>
                    <a:lnTo>
                      <a:pt x="42" y="21"/>
                    </a:lnTo>
                    <a:lnTo>
                      <a:pt x="43" y="21"/>
                    </a:lnTo>
                    <a:lnTo>
                      <a:pt x="46" y="20"/>
                    </a:lnTo>
                    <a:lnTo>
                      <a:pt x="46" y="17"/>
                    </a:lnTo>
                    <a:lnTo>
                      <a:pt x="47" y="16"/>
                    </a:lnTo>
                    <a:lnTo>
                      <a:pt x="44" y="8"/>
                    </a:lnTo>
                    <a:lnTo>
                      <a:pt x="36" y="3"/>
                    </a:lnTo>
                    <a:lnTo>
                      <a:pt x="33" y="1"/>
                    </a:lnTo>
                    <a:lnTo>
                      <a:pt x="27" y="0"/>
                    </a:lnTo>
                    <a:lnTo>
                      <a:pt x="17" y="3"/>
                    </a:lnTo>
                    <a:lnTo>
                      <a:pt x="8" y="9"/>
                    </a:lnTo>
                    <a:lnTo>
                      <a:pt x="2" y="18"/>
                    </a:lnTo>
                    <a:lnTo>
                      <a:pt x="0" y="30"/>
                    </a:lnTo>
                    <a:lnTo>
                      <a:pt x="4" y="45"/>
                    </a:lnTo>
                    <a:lnTo>
                      <a:pt x="14" y="55"/>
                    </a:lnTo>
                    <a:lnTo>
                      <a:pt x="27" y="59"/>
                    </a:lnTo>
                    <a:lnTo>
                      <a:pt x="33" y="59"/>
                    </a:lnTo>
                    <a:lnTo>
                      <a:pt x="36" y="57"/>
                    </a:lnTo>
                    <a:lnTo>
                      <a:pt x="40" y="55"/>
                    </a:lnTo>
                    <a:lnTo>
                      <a:pt x="43" y="53"/>
                    </a:lnTo>
                    <a:lnTo>
                      <a:pt x="44" y="50"/>
                    </a:lnTo>
                    <a:lnTo>
                      <a:pt x="47" y="47"/>
                    </a:lnTo>
                    <a:lnTo>
                      <a:pt x="47" y="45"/>
                    </a:lnTo>
                    <a:lnTo>
                      <a:pt x="48" y="43"/>
                    </a:lnTo>
                    <a:lnTo>
                      <a:pt x="48" y="42"/>
                    </a:lnTo>
                    <a:lnTo>
                      <a:pt x="47" y="42"/>
                    </a:lnTo>
                    <a:lnTo>
                      <a:pt x="47" y="41"/>
                    </a:lnTo>
                    <a:lnTo>
                      <a:pt x="44" y="43"/>
                    </a:lnTo>
                    <a:lnTo>
                      <a:pt x="43" y="49"/>
                    </a:lnTo>
                    <a:lnTo>
                      <a:pt x="39" y="51"/>
                    </a:lnTo>
                    <a:lnTo>
                      <a:pt x="36" y="54"/>
                    </a:lnTo>
                    <a:lnTo>
                      <a:pt x="29" y="57"/>
                    </a:lnTo>
                    <a:lnTo>
                      <a:pt x="22" y="55"/>
                    </a:lnTo>
                    <a:lnTo>
                      <a:pt x="17" y="50"/>
                    </a:lnTo>
                    <a:lnTo>
                      <a:pt x="12" y="42"/>
                    </a:lnTo>
                    <a:lnTo>
                      <a:pt x="10" y="30"/>
                    </a:lnTo>
                    <a:lnTo>
                      <a:pt x="12" y="17"/>
                    </a:lnTo>
                    <a:lnTo>
                      <a:pt x="17" y="9"/>
                    </a:lnTo>
                    <a:lnTo>
                      <a:pt x="22" y="4"/>
                    </a:lnTo>
                    <a:lnTo>
                      <a:pt x="27" y="3"/>
                    </a:lnTo>
                    <a:lnTo>
                      <a:pt x="30" y="3"/>
                    </a:lnTo>
                    <a:lnTo>
                      <a:pt x="38" y="5"/>
                    </a:lnTo>
                    <a:lnTo>
                      <a:pt x="40" y="8"/>
                    </a:lnTo>
                    <a:lnTo>
                      <a:pt x="42" y="11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36" name="Freeform 296"/>
              <p:cNvSpPr>
                <a:spLocks noEditPoints="1"/>
              </p:cNvSpPr>
              <p:nvPr/>
            </p:nvSpPr>
            <p:spPr bwMode="auto">
              <a:xfrm>
                <a:off x="1155" y="3365"/>
                <a:ext cx="56" cy="59"/>
              </a:xfrm>
              <a:custGeom>
                <a:avLst/>
                <a:gdLst/>
                <a:ahLst/>
                <a:cxnLst>
                  <a:cxn ang="0">
                    <a:pos x="43" y="15"/>
                  </a:cxn>
                  <a:cxn ang="0">
                    <a:pos x="38" y="7"/>
                  </a:cxn>
                  <a:cxn ang="0">
                    <a:pos x="22" y="0"/>
                  </a:cxn>
                  <a:cxn ang="0">
                    <a:pos x="10" y="4"/>
                  </a:cxn>
                  <a:cxn ang="0">
                    <a:pos x="3" y="11"/>
                  </a:cxn>
                  <a:cxn ang="0">
                    <a:pos x="6" y="21"/>
                  </a:cxn>
                  <a:cxn ang="0">
                    <a:pos x="14" y="16"/>
                  </a:cxn>
                  <a:cxn ang="0">
                    <a:pos x="13" y="12"/>
                  </a:cxn>
                  <a:cxn ang="0">
                    <a:pos x="7" y="11"/>
                  </a:cxn>
                  <a:cxn ang="0">
                    <a:pos x="22" y="3"/>
                  </a:cxn>
                  <a:cxn ang="0">
                    <a:pos x="27" y="4"/>
                  </a:cxn>
                  <a:cxn ang="0">
                    <a:pos x="32" y="11"/>
                  </a:cxn>
                  <a:cxn ang="0">
                    <a:pos x="35" y="25"/>
                  </a:cxn>
                  <a:cxn ang="0">
                    <a:pos x="7" y="32"/>
                  </a:cxn>
                  <a:cxn ang="0">
                    <a:pos x="0" y="46"/>
                  </a:cxn>
                  <a:cxn ang="0">
                    <a:pos x="5" y="55"/>
                  </a:cxn>
                  <a:cxn ang="0">
                    <a:pos x="15" y="59"/>
                  </a:cxn>
                  <a:cxn ang="0">
                    <a:pos x="28" y="57"/>
                  </a:cxn>
                  <a:cxn ang="0">
                    <a:pos x="36" y="47"/>
                  </a:cxn>
                  <a:cxn ang="0">
                    <a:pos x="42" y="58"/>
                  </a:cxn>
                  <a:cxn ang="0">
                    <a:pos x="51" y="57"/>
                  </a:cxn>
                  <a:cxn ang="0">
                    <a:pos x="55" y="54"/>
                  </a:cxn>
                  <a:cxn ang="0">
                    <a:pos x="56" y="39"/>
                  </a:cxn>
                  <a:cxn ang="0">
                    <a:pos x="53" y="50"/>
                  </a:cxn>
                  <a:cxn ang="0">
                    <a:pos x="49" y="55"/>
                  </a:cxn>
                  <a:cxn ang="0">
                    <a:pos x="45" y="54"/>
                  </a:cxn>
                  <a:cxn ang="0">
                    <a:pos x="44" y="49"/>
                  </a:cxn>
                  <a:cxn ang="0">
                    <a:pos x="43" y="46"/>
                  </a:cxn>
                  <a:cxn ang="0">
                    <a:pos x="35" y="39"/>
                  </a:cxn>
                  <a:cxn ang="0">
                    <a:pos x="34" y="49"/>
                  </a:cxn>
                  <a:cxn ang="0">
                    <a:pos x="23" y="57"/>
                  </a:cxn>
                  <a:cxn ang="0">
                    <a:pos x="15" y="55"/>
                  </a:cxn>
                  <a:cxn ang="0">
                    <a:pos x="10" y="50"/>
                  </a:cxn>
                  <a:cxn ang="0">
                    <a:pos x="11" y="37"/>
                  </a:cxn>
                  <a:cxn ang="0">
                    <a:pos x="23" y="29"/>
                  </a:cxn>
                  <a:cxn ang="0">
                    <a:pos x="35" y="28"/>
                  </a:cxn>
                </a:cxnLst>
                <a:rect l="0" t="0" r="r" b="b"/>
                <a:pathLst>
                  <a:path w="56" h="59">
                    <a:moveTo>
                      <a:pt x="43" y="24"/>
                    </a:moveTo>
                    <a:lnTo>
                      <a:pt x="43" y="15"/>
                    </a:lnTo>
                    <a:lnTo>
                      <a:pt x="42" y="11"/>
                    </a:lnTo>
                    <a:lnTo>
                      <a:pt x="38" y="7"/>
                    </a:lnTo>
                    <a:lnTo>
                      <a:pt x="32" y="3"/>
                    </a:lnTo>
                    <a:lnTo>
                      <a:pt x="22" y="0"/>
                    </a:lnTo>
                    <a:lnTo>
                      <a:pt x="15" y="1"/>
                    </a:lnTo>
                    <a:lnTo>
                      <a:pt x="10" y="4"/>
                    </a:lnTo>
                    <a:lnTo>
                      <a:pt x="6" y="7"/>
                    </a:lnTo>
                    <a:lnTo>
                      <a:pt x="3" y="11"/>
                    </a:lnTo>
                    <a:lnTo>
                      <a:pt x="3" y="18"/>
                    </a:lnTo>
                    <a:lnTo>
                      <a:pt x="6" y="21"/>
                    </a:lnTo>
                    <a:lnTo>
                      <a:pt x="11" y="21"/>
                    </a:lnTo>
                    <a:lnTo>
                      <a:pt x="14" y="16"/>
                    </a:lnTo>
                    <a:lnTo>
                      <a:pt x="14" y="13"/>
                    </a:lnTo>
                    <a:lnTo>
                      <a:pt x="13" y="12"/>
                    </a:lnTo>
                    <a:lnTo>
                      <a:pt x="10" y="11"/>
                    </a:lnTo>
                    <a:lnTo>
                      <a:pt x="7" y="11"/>
                    </a:lnTo>
                    <a:lnTo>
                      <a:pt x="10" y="7"/>
                    </a:lnTo>
                    <a:lnTo>
                      <a:pt x="22" y="3"/>
                    </a:lnTo>
                    <a:lnTo>
                      <a:pt x="24" y="3"/>
                    </a:lnTo>
                    <a:lnTo>
                      <a:pt x="27" y="4"/>
                    </a:lnTo>
                    <a:lnTo>
                      <a:pt x="31" y="7"/>
                    </a:lnTo>
                    <a:lnTo>
                      <a:pt x="32" y="11"/>
                    </a:lnTo>
                    <a:lnTo>
                      <a:pt x="35" y="15"/>
                    </a:lnTo>
                    <a:lnTo>
                      <a:pt x="35" y="25"/>
                    </a:lnTo>
                    <a:lnTo>
                      <a:pt x="18" y="26"/>
                    </a:lnTo>
                    <a:lnTo>
                      <a:pt x="7" y="32"/>
                    </a:lnTo>
                    <a:lnTo>
                      <a:pt x="1" y="38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5" y="55"/>
                    </a:lnTo>
                    <a:lnTo>
                      <a:pt x="7" y="57"/>
                    </a:lnTo>
                    <a:lnTo>
                      <a:pt x="15" y="59"/>
                    </a:lnTo>
                    <a:lnTo>
                      <a:pt x="24" y="59"/>
                    </a:lnTo>
                    <a:lnTo>
                      <a:pt x="28" y="57"/>
                    </a:lnTo>
                    <a:lnTo>
                      <a:pt x="34" y="51"/>
                    </a:lnTo>
                    <a:lnTo>
                      <a:pt x="36" y="47"/>
                    </a:lnTo>
                    <a:lnTo>
                      <a:pt x="39" y="55"/>
                    </a:lnTo>
                    <a:lnTo>
                      <a:pt x="42" y="58"/>
                    </a:lnTo>
                    <a:lnTo>
                      <a:pt x="49" y="58"/>
                    </a:lnTo>
                    <a:lnTo>
                      <a:pt x="51" y="57"/>
                    </a:lnTo>
                    <a:lnTo>
                      <a:pt x="53" y="55"/>
                    </a:lnTo>
                    <a:lnTo>
                      <a:pt x="55" y="54"/>
                    </a:lnTo>
                    <a:lnTo>
                      <a:pt x="56" y="50"/>
                    </a:lnTo>
                    <a:lnTo>
                      <a:pt x="56" y="39"/>
                    </a:lnTo>
                    <a:lnTo>
                      <a:pt x="53" y="39"/>
                    </a:lnTo>
                    <a:lnTo>
                      <a:pt x="53" y="50"/>
                    </a:lnTo>
                    <a:lnTo>
                      <a:pt x="52" y="53"/>
                    </a:lnTo>
                    <a:lnTo>
                      <a:pt x="49" y="55"/>
                    </a:lnTo>
                    <a:lnTo>
                      <a:pt x="48" y="55"/>
                    </a:lnTo>
                    <a:lnTo>
                      <a:pt x="45" y="54"/>
                    </a:lnTo>
                    <a:lnTo>
                      <a:pt x="44" y="53"/>
                    </a:lnTo>
                    <a:lnTo>
                      <a:pt x="44" y="49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3" y="24"/>
                    </a:lnTo>
                    <a:close/>
                    <a:moveTo>
                      <a:pt x="35" y="39"/>
                    </a:moveTo>
                    <a:lnTo>
                      <a:pt x="35" y="45"/>
                    </a:lnTo>
                    <a:lnTo>
                      <a:pt x="34" y="49"/>
                    </a:lnTo>
                    <a:lnTo>
                      <a:pt x="28" y="54"/>
                    </a:lnTo>
                    <a:lnTo>
                      <a:pt x="23" y="57"/>
                    </a:lnTo>
                    <a:lnTo>
                      <a:pt x="21" y="57"/>
                    </a:lnTo>
                    <a:lnTo>
                      <a:pt x="15" y="55"/>
                    </a:lnTo>
                    <a:lnTo>
                      <a:pt x="13" y="54"/>
                    </a:lnTo>
                    <a:lnTo>
                      <a:pt x="10" y="50"/>
                    </a:lnTo>
                    <a:lnTo>
                      <a:pt x="9" y="46"/>
                    </a:lnTo>
                    <a:lnTo>
                      <a:pt x="11" y="37"/>
                    </a:lnTo>
                    <a:lnTo>
                      <a:pt x="17" y="32"/>
                    </a:lnTo>
                    <a:lnTo>
                      <a:pt x="23" y="29"/>
                    </a:lnTo>
                    <a:lnTo>
                      <a:pt x="31" y="28"/>
                    </a:lnTo>
                    <a:lnTo>
                      <a:pt x="35" y="28"/>
                    </a:lnTo>
                    <a:lnTo>
                      <a:pt x="35" y="39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37" name="Freeform 297"/>
              <p:cNvSpPr>
                <a:spLocks/>
              </p:cNvSpPr>
              <p:nvPr/>
            </p:nvSpPr>
            <p:spPr bwMode="auto">
              <a:xfrm>
                <a:off x="1216" y="3334"/>
                <a:ext cx="28" cy="89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7" y="6"/>
                  </a:cxn>
                  <a:cxn ang="0">
                    <a:pos x="9" y="6"/>
                  </a:cxn>
                  <a:cxn ang="0">
                    <a:pos x="9" y="82"/>
                  </a:cxn>
                  <a:cxn ang="0">
                    <a:pos x="7" y="85"/>
                  </a:cxn>
                  <a:cxn ang="0">
                    <a:pos x="0" y="85"/>
                  </a:cxn>
                  <a:cxn ang="0">
                    <a:pos x="0" y="89"/>
                  </a:cxn>
                  <a:cxn ang="0">
                    <a:pos x="28" y="89"/>
                  </a:cxn>
                  <a:cxn ang="0">
                    <a:pos x="28" y="85"/>
                  </a:cxn>
                  <a:cxn ang="0">
                    <a:pos x="21" y="85"/>
                  </a:cxn>
                  <a:cxn ang="0">
                    <a:pos x="19" y="84"/>
                  </a:cxn>
                  <a:cxn ang="0">
                    <a:pos x="19" y="82"/>
                  </a:cxn>
                  <a:cxn ang="0">
                    <a:pos x="17" y="80"/>
                  </a:cxn>
                  <a:cxn ang="0">
                    <a:pos x="17" y="0"/>
                  </a:cxn>
                </a:cxnLst>
                <a:rect l="0" t="0" r="r" b="b"/>
                <a:pathLst>
                  <a:path w="28" h="89">
                    <a:moveTo>
                      <a:pt x="17" y="0"/>
                    </a:moveTo>
                    <a:lnTo>
                      <a:pt x="0" y="1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7" y="6"/>
                    </a:lnTo>
                    <a:lnTo>
                      <a:pt x="9" y="6"/>
                    </a:lnTo>
                    <a:lnTo>
                      <a:pt x="9" y="82"/>
                    </a:lnTo>
                    <a:lnTo>
                      <a:pt x="7" y="85"/>
                    </a:lnTo>
                    <a:lnTo>
                      <a:pt x="0" y="85"/>
                    </a:lnTo>
                    <a:lnTo>
                      <a:pt x="0" y="89"/>
                    </a:lnTo>
                    <a:lnTo>
                      <a:pt x="28" y="89"/>
                    </a:lnTo>
                    <a:lnTo>
                      <a:pt x="28" y="85"/>
                    </a:lnTo>
                    <a:lnTo>
                      <a:pt x="21" y="85"/>
                    </a:lnTo>
                    <a:lnTo>
                      <a:pt x="19" y="84"/>
                    </a:lnTo>
                    <a:lnTo>
                      <a:pt x="19" y="82"/>
                    </a:lnTo>
                    <a:lnTo>
                      <a:pt x="17" y="8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38" name="Freeform 298"/>
              <p:cNvSpPr>
                <a:spLocks/>
              </p:cNvSpPr>
              <p:nvPr/>
            </p:nvSpPr>
            <p:spPr bwMode="auto">
              <a:xfrm>
                <a:off x="1252" y="3365"/>
                <a:ext cx="47" cy="59"/>
              </a:xfrm>
              <a:custGeom>
                <a:avLst/>
                <a:gdLst/>
                <a:ahLst/>
                <a:cxnLst>
                  <a:cxn ang="0">
                    <a:pos x="42" y="11"/>
                  </a:cxn>
                  <a:cxn ang="0">
                    <a:pos x="38" y="11"/>
                  </a:cxn>
                  <a:cxn ang="0">
                    <a:pos x="35" y="13"/>
                  </a:cxn>
                  <a:cxn ang="0">
                    <a:pos x="35" y="18"/>
                  </a:cxn>
                  <a:cxn ang="0">
                    <a:pos x="40" y="21"/>
                  </a:cxn>
                  <a:cxn ang="0">
                    <a:pos x="42" y="21"/>
                  </a:cxn>
                  <a:cxn ang="0">
                    <a:pos x="44" y="20"/>
                  </a:cxn>
                  <a:cxn ang="0">
                    <a:pos x="46" y="17"/>
                  </a:cxn>
                  <a:cxn ang="0">
                    <a:pos x="46" y="16"/>
                  </a:cxn>
                  <a:cxn ang="0">
                    <a:pos x="43" y="8"/>
                  </a:cxn>
                  <a:cxn ang="0">
                    <a:pos x="40" y="5"/>
                  </a:cxn>
                  <a:cxn ang="0">
                    <a:pos x="36" y="3"/>
                  </a:cxn>
                  <a:cxn ang="0">
                    <a:pos x="26" y="0"/>
                  </a:cxn>
                  <a:cxn ang="0">
                    <a:pos x="15" y="3"/>
                  </a:cxn>
                  <a:cxn ang="0">
                    <a:pos x="8" y="9"/>
                  </a:cxn>
                  <a:cxn ang="0">
                    <a:pos x="1" y="18"/>
                  </a:cxn>
                  <a:cxn ang="0">
                    <a:pos x="0" y="30"/>
                  </a:cxn>
                  <a:cxn ang="0">
                    <a:pos x="1" y="42"/>
                  </a:cxn>
                  <a:cxn ang="0">
                    <a:pos x="8" y="51"/>
                  </a:cxn>
                  <a:cxn ang="0">
                    <a:pos x="15" y="57"/>
                  </a:cxn>
                  <a:cxn ang="0">
                    <a:pos x="26" y="59"/>
                  </a:cxn>
                  <a:cxn ang="0">
                    <a:pos x="31" y="59"/>
                  </a:cxn>
                  <a:cxn ang="0">
                    <a:pos x="35" y="57"/>
                  </a:cxn>
                  <a:cxn ang="0">
                    <a:pos x="39" y="55"/>
                  </a:cxn>
                  <a:cxn ang="0">
                    <a:pos x="44" y="50"/>
                  </a:cxn>
                  <a:cxn ang="0">
                    <a:pos x="46" y="47"/>
                  </a:cxn>
                  <a:cxn ang="0">
                    <a:pos x="46" y="45"/>
                  </a:cxn>
                  <a:cxn ang="0">
                    <a:pos x="47" y="43"/>
                  </a:cxn>
                  <a:cxn ang="0">
                    <a:pos x="47" y="42"/>
                  </a:cxn>
                  <a:cxn ang="0">
                    <a:pos x="46" y="41"/>
                  </a:cxn>
                  <a:cxn ang="0">
                    <a:pos x="44" y="42"/>
                  </a:cxn>
                  <a:cxn ang="0">
                    <a:pos x="44" y="43"/>
                  </a:cxn>
                  <a:cxn ang="0">
                    <a:pos x="42" y="49"/>
                  </a:cxn>
                  <a:cxn ang="0">
                    <a:pos x="39" y="51"/>
                  </a:cxn>
                  <a:cxn ang="0">
                    <a:pos x="35" y="54"/>
                  </a:cxn>
                  <a:cxn ang="0">
                    <a:pos x="27" y="57"/>
                  </a:cxn>
                  <a:cxn ang="0">
                    <a:pos x="21" y="55"/>
                  </a:cxn>
                  <a:cxn ang="0">
                    <a:pos x="15" y="50"/>
                  </a:cxn>
                  <a:cxn ang="0">
                    <a:pos x="10" y="42"/>
                  </a:cxn>
                  <a:cxn ang="0">
                    <a:pos x="9" y="30"/>
                  </a:cxn>
                  <a:cxn ang="0">
                    <a:pos x="10" y="17"/>
                  </a:cxn>
                  <a:cxn ang="0">
                    <a:pos x="15" y="9"/>
                  </a:cxn>
                  <a:cxn ang="0">
                    <a:pos x="21" y="4"/>
                  </a:cxn>
                  <a:cxn ang="0">
                    <a:pos x="26" y="3"/>
                  </a:cxn>
                  <a:cxn ang="0">
                    <a:pos x="30" y="3"/>
                  </a:cxn>
                  <a:cxn ang="0">
                    <a:pos x="32" y="4"/>
                  </a:cxn>
                  <a:cxn ang="0">
                    <a:pos x="36" y="5"/>
                  </a:cxn>
                  <a:cxn ang="0">
                    <a:pos x="42" y="11"/>
                  </a:cxn>
                </a:cxnLst>
                <a:rect l="0" t="0" r="r" b="b"/>
                <a:pathLst>
                  <a:path w="47" h="59">
                    <a:moveTo>
                      <a:pt x="42" y="11"/>
                    </a:moveTo>
                    <a:lnTo>
                      <a:pt x="38" y="11"/>
                    </a:lnTo>
                    <a:lnTo>
                      <a:pt x="35" y="13"/>
                    </a:lnTo>
                    <a:lnTo>
                      <a:pt x="35" y="18"/>
                    </a:lnTo>
                    <a:lnTo>
                      <a:pt x="40" y="21"/>
                    </a:lnTo>
                    <a:lnTo>
                      <a:pt x="42" y="21"/>
                    </a:lnTo>
                    <a:lnTo>
                      <a:pt x="44" y="20"/>
                    </a:lnTo>
                    <a:lnTo>
                      <a:pt x="46" y="17"/>
                    </a:lnTo>
                    <a:lnTo>
                      <a:pt x="46" y="16"/>
                    </a:lnTo>
                    <a:lnTo>
                      <a:pt x="43" y="8"/>
                    </a:lnTo>
                    <a:lnTo>
                      <a:pt x="40" y="5"/>
                    </a:lnTo>
                    <a:lnTo>
                      <a:pt x="36" y="3"/>
                    </a:lnTo>
                    <a:lnTo>
                      <a:pt x="26" y="0"/>
                    </a:lnTo>
                    <a:lnTo>
                      <a:pt x="15" y="3"/>
                    </a:lnTo>
                    <a:lnTo>
                      <a:pt x="8" y="9"/>
                    </a:lnTo>
                    <a:lnTo>
                      <a:pt x="1" y="18"/>
                    </a:lnTo>
                    <a:lnTo>
                      <a:pt x="0" y="30"/>
                    </a:lnTo>
                    <a:lnTo>
                      <a:pt x="1" y="42"/>
                    </a:lnTo>
                    <a:lnTo>
                      <a:pt x="8" y="51"/>
                    </a:lnTo>
                    <a:lnTo>
                      <a:pt x="15" y="57"/>
                    </a:lnTo>
                    <a:lnTo>
                      <a:pt x="26" y="59"/>
                    </a:lnTo>
                    <a:lnTo>
                      <a:pt x="31" y="59"/>
                    </a:lnTo>
                    <a:lnTo>
                      <a:pt x="35" y="57"/>
                    </a:lnTo>
                    <a:lnTo>
                      <a:pt x="39" y="55"/>
                    </a:lnTo>
                    <a:lnTo>
                      <a:pt x="44" y="50"/>
                    </a:lnTo>
                    <a:lnTo>
                      <a:pt x="46" y="47"/>
                    </a:lnTo>
                    <a:lnTo>
                      <a:pt x="46" y="45"/>
                    </a:lnTo>
                    <a:lnTo>
                      <a:pt x="47" y="43"/>
                    </a:lnTo>
                    <a:lnTo>
                      <a:pt x="47" y="42"/>
                    </a:lnTo>
                    <a:lnTo>
                      <a:pt x="46" y="41"/>
                    </a:lnTo>
                    <a:lnTo>
                      <a:pt x="44" y="42"/>
                    </a:lnTo>
                    <a:lnTo>
                      <a:pt x="44" y="43"/>
                    </a:lnTo>
                    <a:lnTo>
                      <a:pt x="42" y="49"/>
                    </a:lnTo>
                    <a:lnTo>
                      <a:pt x="39" y="51"/>
                    </a:lnTo>
                    <a:lnTo>
                      <a:pt x="35" y="54"/>
                    </a:lnTo>
                    <a:lnTo>
                      <a:pt x="27" y="57"/>
                    </a:lnTo>
                    <a:lnTo>
                      <a:pt x="21" y="55"/>
                    </a:lnTo>
                    <a:lnTo>
                      <a:pt x="15" y="50"/>
                    </a:lnTo>
                    <a:lnTo>
                      <a:pt x="10" y="42"/>
                    </a:lnTo>
                    <a:lnTo>
                      <a:pt x="9" y="30"/>
                    </a:lnTo>
                    <a:lnTo>
                      <a:pt x="10" y="17"/>
                    </a:lnTo>
                    <a:lnTo>
                      <a:pt x="15" y="9"/>
                    </a:lnTo>
                    <a:lnTo>
                      <a:pt x="21" y="4"/>
                    </a:lnTo>
                    <a:lnTo>
                      <a:pt x="26" y="3"/>
                    </a:lnTo>
                    <a:lnTo>
                      <a:pt x="30" y="3"/>
                    </a:lnTo>
                    <a:lnTo>
                      <a:pt x="32" y="4"/>
                    </a:lnTo>
                    <a:lnTo>
                      <a:pt x="36" y="5"/>
                    </a:lnTo>
                    <a:lnTo>
                      <a:pt x="42" y="11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39" name="Freeform 299"/>
              <p:cNvSpPr>
                <a:spLocks/>
              </p:cNvSpPr>
              <p:nvPr/>
            </p:nvSpPr>
            <p:spPr bwMode="auto">
              <a:xfrm>
                <a:off x="1307" y="3366"/>
                <a:ext cx="63" cy="58"/>
              </a:xfrm>
              <a:custGeom>
                <a:avLst/>
                <a:gdLst/>
                <a:ahLst/>
                <a:cxnLst>
                  <a:cxn ang="0">
                    <a:pos x="35" y="2"/>
                  </a:cxn>
                  <a:cxn ang="0">
                    <a:pos x="35" y="6"/>
                  </a:cxn>
                  <a:cxn ang="0">
                    <a:pos x="42" y="6"/>
                  </a:cxn>
                  <a:cxn ang="0">
                    <a:pos x="43" y="7"/>
                  </a:cxn>
                  <a:cxn ang="0">
                    <a:pos x="44" y="10"/>
                  </a:cxn>
                  <a:cxn ang="0">
                    <a:pos x="44" y="41"/>
                  </a:cxn>
                  <a:cxn ang="0">
                    <a:pos x="43" y="45"/>
                  </a:cxn>
                  <a:cxn ang="0">
                    <a:pos x="40" y="50"/>
                  </a:cxn>
                  <a:cxn ang="0">
                    <a:pos x="38" y="53"/>
                  </a:cxn>
                  <a:cxn ang="0">
                    <a:pos x="34" y="54"/>
                  </a:cxn>
                  <a:cxn ang="0">
                    <a:pos x="29" y="56"/>
                  </a:cxn>
                  <a:cxn ang="0">
                    <a:pos x="25" y="56"/>
                  </a:cxn>
                  <a:cxn ang="0">
                    <a:pos x="21" y="54"/>
                  </a:cxn>
                  <a:cxn ang="0">
                    <a:pos x="18" y="49"/>
                  </a:cxn>
                  <a:cxn ang="0">
                    <a:pos x="18" y="0"/>
                  </a:cxn>
                  <a:cxn ang="0">
                    <a:pos x="0" y="2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8" y="7"/>
                  </a:cxn>
                  <a:cxn ang="0">
                    <a:pos x="9" y="10"/>
                  </a:cxn>
                  <a:cxn ang="0">
                    <a:pos x="9" y="41"/>
                  </a:cxn>
                  <a:cxn ang="0">
                    <a:pos x="10" y="46"/>
                  </a:cxn>
                  <a:cxn ang="0">
                    <a:pos x="12" y="50"/>
                  </a:cxn>
                  <a:cxn ang="0">
                    <a:pos x="13" y="53"/>
                  </a:cxn>
                  <a:cxn ang="0">
                    <a:pos x="16" y="56"/>
                  </a:cxn>
                  <a:cxn ang="0">
                    <a:pos x="23" y="58"/>
                  </a:cxn>
                  <a:cxn ang="0">
                    <a:pos x="33" y="58"/>
                  </a:cxn>
                  <a:cxn ang="0">
                    <a:pos x="35" y="57"/>
                  </a:cxn>
                  <a:cxn ang="0">
                    <a:pos x="39" y="54"/>
                  </a:cxn>
                  <a:cxn ang="0">
                    <a:pos x="42" y="52"/>
                  </a:cxn>
                  <a:cxn ang="0">
                    <a:pos x="43" y="49"/>
                  </a:cxn>
                  <a:cxn ang="0">
                    <a:pos x="44" y="48"/>
                  </a:cxn>
                  <a:cxn ang="0">
                    <a:pos x="44" y="46"/>
                  </a:cxn>
                  <a:cxn ang="0">
                    <a:pos x="44" y="58"/>
                  </a:cxn>
                  <a:cxn ang="0">
                    <a:pos x="63" y="57"/>
                  </a:cxn>
                  <a:cxn ang="0">
                    <a:pos x="63" y="53"/>
                  </a:cxn>
                  <a:cxn ang="0">
                    <a:pos x="55" y="53"/>
                  </a:cxn>
                  <a:cxn ang="0">
                    <a:pos x="54" y="52"/>
                  </a:cxn>
                  <a:cxn ang="0">
                    <a:pos x="52" y="49"/>
                  </a:cxn>
                  <a:cxn ang="0">
                    <a:pos x="52" y="0"/>
                  </a:cxn>
                  <a:cxn ang="0">
                    <a:pos x="35" y="2"/>
                  </a:cxn>
                </a:cxnLst>
                <a:rect l="0" t="0" r="r" b="b"/>
                <a:pathLst>
                  <a:path w="63" h="58">
                    <a:moveTo>
                      <a:pt x="35" y="2"/>
                    </a:moveTo>
                    <a:lnTo>
                      <a:pt x="35" y="6"/>
                    </a:lnTo>
                    <a:lnTo>
                      <a:pt x="42" y="6"/>
                    </a:lnTo>
                    <a:lnTo>
                      <a:pt x="43" y="7"/>
                    </a:lnTo>
                    <a:lnTo>
                      <a:pt x="44" y="10"/>
                    </a:lnTo>
                    <a:lnTo>
                      <a:pt x="44" y="41"/>
                    </a:lnTo>
                    <a:lnTo>
                      <a:pt x="43" y="45"/>
                    </a:lnTo>
                    <a:lnTo>
                      <a:pt x="40" y="50"/>
                    </a:lnTo>
                    <a:lnTo>
                      <a:pt x="38" y="53"/>
                    </a:lnTo>
                    <a:lnTo>
                      <a:pt x="34" y="54"/>
                    </a:lnTo>
                    <a:lnTo>
                      <a:pt x="29" y="56"/>
                    </a:lnTo>
                    <a:lnTo>
                      <a:pt x="25" y="56"/>
                    </a:lnTo>
                    <a:lnTo>
                      <a:pt x="21" y="54"/>
                    </a:lnTo>
                    <a:lnTo>
                      <a:pt x="18" y="49"/>
                    </a:lnTo>
                    <a:lnTo>
                      <a:pt x="18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10"/>
                    </a:lnTo>
                    <a:lnTo>
                      <a:pt x="9" y="41"/>
                    </a:lnTo>
                    <a:lnTo>
                      <a:pt x="10" y="46"/>
                    </a:lnTo>
                    <a:lnTo>
                      <a:pt x="12" y="50"/>
                    </a:lnTo>
                    <a:lnTo>
                      <a:pt x="13" y="53"/>
                    </a:lnTo>
                    <a:lnTo>
                      <a:pt x="16" y="56"/>
                    </a:lnTo>
                    <a:lnTo>
                      <a:pt x="23" y="58"/>
                    </a:lnTo>
                    <a:lnTo>
                      <a:pt x="33" y="58"/>
                    </a:lnTo>
                    <a:lnTo>
                      <a:pt x="35" y="57"/>
                    </a:lnTo>
                    <a:lnTo>
                      <a:pt x="39" y="54"/>
                    </a:lnTo>
                    <a:lnTo>
                      <a:pt x="42" y="52"/>
                    </a:lnTo>
                    <a:lnTo>
                      <a:pt x="43" y="49"/>
                    </a:lnTo>
                    <a:lnTo>
                      <a:pt x="44" y="48"/>
                    </a:lnTo>
                    <a:lnTo>
                      <a:pt x="44" y="46"/>
                    </a:lnTo>
                    <a:lnTo>
                      <a:pt x="44" y="58"/>
                    </a:lnTo>
                    <a:lnTo>
                      <a:pt x="63" y="57"/>
                    </a:lnTo>
                    <a:lnTo>
                      <a:pt x="63" y="53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2" y="49"/>
                    </a:lnTo>
                    <a:lnTo>
                      <a:pt x="52" y="0"/>
                    </a:lnTo>
                    <a:lnTo>
                      <a:pt x="35" y="2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40" name="Freeform 300"/>
              <p:cNvSpPr>
                <a:spLocks/>
              </p:cNvSpPr>
              <p:nvPr/>
            </p:nvSpPr>
            <p:spPr bwMode="auto">
              <a:xfrm>
                <a:off x="1376" y="3334"/>
                <a:ext cx="28" cy="89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8" y="6"/>
                  </a:cxn>
                  <a:cxn ang="0">
                    <a:pos x="10" y="6"/>
                  </a:cxn>
                  <a:cxn ang="0">
                    <a:pos x="11" y="9"/>
                  </a:cxn>
                  <a:cxn ang="0">
                    <a:pos x="11" y="82"/>
                  </a:cxn>
                  <a:cxn ang="0">
                    <a:pos x="8" y="85"/>
                  </a:cxn>
                  <a:cxn ang="0">
                    <a:pos x="0" y="85"/>
                  </a:cxn>
                  <a:cxn ang="0">
                    <a:pos x="0" y="89"/>
                  </a:cxn>
                  <a:cxn ang="0">
                    <a:pos x="28" y="89"/>
                  </a:cxn>
                  <a:cxn ang="0">
                    <a:pos x="28" y="85"/>
                  </a:cxn>
                  <a:cxn ang="0">
                    <a:pos x="21" y="85"/>
                  </a:cxn>
                  <a:cxn ang="0">
                    <a:pos x="19" y="82"/>
                  </a:cxn>
                  <a:cxn ang="0">
                    <a:pos x="19" y="80"/>
                  </a:cxn>
                  <a:cxn ang="0">
                    <a:pos x="19" y="0"/>
                  </a:cxn>
                </a:cxnLst>
                <a:rect l="0" t="0" r="r" b="b"/>
                <a:pathLst>
                  <a:path w="28" h="89">
                    <a:moveTo>
                      <a:pt x="19" y="0"/>
                    </a:moveTo>
                    <a:lnTo>
                      <a:pt x="0" y="1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8" y="6"/>
                    </a:lnTo>
                    <a:lnTo>
                      <a:pt x="10" y="6"/>
                    </a:lnTo>
                    <a:lnTo>
                      <a:pt x="11" y="9"/>
                    </a:lnTo>
                    <a:lnTo>
                      <a:pt x="11" y="82"/>
                    </a:lnTo>
                    <a:lnTo>
                      <a:pt x="8" y="85"/>
                    </a:lnTo>
                    <a:lnTo>
                      <a:pt x="0" y="85"/>
                    </a:lnTo>
                    <a:lnTo>
                      <a:pt x="0" y="89"/>
                    </a:lnTo>
                    <a:lnTo>
                      <a:pt x="28" y="89"/>
                    </a:lnTo>
                    <a:lnTo>
                      <a:pt x="28" y="85"/>
                    </a:lnTo>
                    <a:lnTo>
                      <a:pt x="21" y="85"/>
                    </a:lnTo>
                    <a:lnTo>
                      <a:pt x="19" y="82"/>
                    </a:lnTo>
                    <a:lnTo>
                      <a:pt x="19" y="80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41" name="Freeform 301"/>
              <p:cNvSpPr>
                <a:spLocks noEditPoints="1"/>
              </p:cNvSpPr>
              <p:nvPr/>
            </p:nvSpPr>
            <p:spPr bwMode="auto">
              <a:xfrm>
                <a:off x="1413" y="3365"/>
                <a:ext cx="57" cy="59"/>
              </a:xfrm>
              <a:custGeom>
                <a:avLst/>
                <a:gdLst/>
                <a:ahLst/>
                <a:cxnLst>
                  <a:cxn ang="0">
                    <a:pos x="43" y="15"/>
                  </a:cxn>
                  <a:cxn ang="0">
                    <a:pos x="38" y="7"/>
                  </a:cxn>
                  <a:cxn ang="0">
                    <a:pos x="26" y="1"/>
                  </a:cxn>
                  <a:cxn ang="0">
                    <a:pos x="16" y="1"/>
                  </a:cxn>
                  <a:cxn ang="0">
                    <a:pos x="7" y="7"/>
                  </a:cxn>
                  <a:cxn ang="0">
                    <a:pos x="4" y="18"/>
                  </a:cxn>
                  <a:cxn ang="0">
                    <a:pos x="12" y="21"/>
                  </a:cxn>
                  <a:cxn ang="0">
                    <a:pos x="15" y="13"/>
                  </a:cxn>
                  <a:cxn ang="0">
                    <a:pos x="11" y="11"/>
                  </a:cxn>
                  <a:cxn ang="0">
                    <a:pos x="11" y="7"/>
                  </a:cxn>
                  <a:cxn ang="0">
                    <a:pos x="25" y="3"/>
                  </a:cxn>
                  <a:cxn ang="0">
                    <a:pos x="32" y="7"/>
                  </a:cxn>
                  <a:cxn ang="0">
                    <a:pos x="36" y="15"/>
                  </a:cxn>
                  <a:cxn ang="0">
                    <a:pos x="18" y="26"/>
                  </a:cxn>
                  <a:cxn ang="0">
                    <a:pos x="1" y="38"/>
                  </a:cxn>
                  <a:cxn ang="0">
                    <a:pos x="0" y="50"/>
                  </a:cxn>
                  <a:cxn ang="0">
                    <a:pos x="9" y="57"/>
                  </a:cxn>
                  <a:cxn ang="0">
                    <a:pos x="16" y="59"/>
                  </a:cxn>
                  <a:cxn ang="0">
                    <a:pos x="29" y="57"/>
                  </a:cxn>
                  <a:cxn ang="0">
                    <a:pos x="37" y="47"/>
                  </a:cxn>
                  <a:cxn ang="0">
                    <a:pos x="42" y="58"/>
                  </a:cxn>
                  <a:cxn ang="0">
                    <a:pos x="51" y="57"/>
                  </a:cxn>
                  <a:cxn ang="0">
                    <a:pos x="55" y="54"/>
                  </a:cxn>
                  <a:cxn ang="0">
                    <a:pos x="57" y="39"/>
                  </a:cxn>
                  <a:cxn ang="0">
                    <a:pos x="54" y="50"/>
                  </a:cxn>
                  <a:cxn ang="0">
                    <a:pos x="50" y="55"/>
                  </a:cxn>
                  <a:cxn ang="0">
                    <a:pos x="46" y="54"/>
                  </a:cxn>
                  <a:cxn ang="0">
                    <a:pos x="45" y="49"/>
                  </a:cxn>
                  <a:cxn ang="0">
                    <a:pos x="43" y="46"/>
                  </a:cxn>
                  <a:cxn ang="0">
                    <a:pos x="36" y="39"/>
                  </a:cxn>
                  <a:cxn ang="0">
                    <a:pos x="34" y="49"/>
                  </a:cxn>
                  <a:cxn ang="0">
                    <a:pos x="24" y="57"/>
                  </a:cxn>
                  <a:cxn ang="0">
                    <a:pos x="16" y="55"/>
                  </a:cxn>
                  <a:cxn ang="0">
                    <a:pos x="11" y="50"/>
                  </a:cxn>
                  <a:cxn ang="0">
                    <a:pos x="12" y="37"/>
                  </a:cxn>
                  <a:cxn ang="0">
                    <a:pos x="24" y="29"/>
                  </a:cxn>
                  <a:cxn ang="0">
                    <a:pos x="36" y="28"/>
                  </a:cxn>
                </a:cxnLst>
                <a:rect l="0" t="0" r="r" b="b"/>
                <a:pathLst>
                  <a:path w="57" h="59">
                    <a:moveTo>
                      <a:pt x="43" y="24"/>
                    </a:moveTo>
                    <a:lnTo>
                      <a:pt x="43" y="15"/>
                    </a:lnTo>
                    <a:lnTo>
                      <a:pt x="42" y="11"/>
                    </a:lnTo>
                    <a:lnTo>
                      <a:pt x="38" y="7"/>
                    </a:lnTo>
                    <a:lnTo>
                      <a:pt x="30" y="1"/>
                    </a:lnTo>
                    <a:lnTo>
                      <a:pt x="26" y="1"/>
                    </a:lnTo>
                    <a:lnTo>
                      <a:pt x="22" y="0"/>
                    </a:lnTo>
                    <a:lnTo>
                      <a:pt x="16" y="1"/>
                    </a:lnTo>
                    <a:lnTo>
                      <a:pt x="12" y="4"/>
                    </a:lnTo>
                    <a:lnTo>
                      <a:pt x="7" y="7"/>
                    </a:lnTo>
                    <a:lnTo>
                      <a:pt x="4" y="11"/>
                    </a:lnTo>
                    <a:lnTo>
                      <a:pt x="4" y="18"/>
                    </a:lnTo>
                    <a:lnTo>
                      <a:pt x="7" y="21"/>
                    </a:lnTo>
                    <a:lnTo>
                      <a:pt x="12" y="21"/>
                    </a:lnTo>
                    <a:lnTo>
                      <a:pt x="15" y="16"/>
                    </a:lnTo>
                    <a:lnTo>
                      <a:pt x="15" y="13"/>
                    </a:lnTo>
                    <a:lnTo>
                      <a:pt x="13" y="12"/>
                    </a:lnTo>
                    <a:lnTo>
                      <a:pt x="11" y="11"/>
                    </a:lnTo>
                    <a:lnTo>
                      <a:pt x="8" y="11"/>
                    </a:lnTo>
                    <a:lnTo>
                      <a:pt x="11" y="7"/>
                    </a:lnTo>
                    <a:lnTo>
                      <a:pt x="22" y="3"/>
                    </a:lnTo>
                    <a:lnTo>
                      <a:pt x="25" y="3"/>
                    </a:lnTo>
                    <a:lnTo>
                      <a:pt x="29" y="4"/>
                    </a:lnTo>
                    <a:lnTo>
                      <a:pt x="32" y="7"/>
                    </a:lnTo>
                    <a:lnTo>
                      <a:pt x="33" y="11"/>
                    </a:lnTo>
                    <a:lnTo>
                      <a:pt x="36" y="15"/>
                    </a:lnTo>
                    <a:lnTo>
                      <a:pt x="36" y="25"/>
                    </a:lnTo>
                    <a:lnTo>
                      <a:pt x="18" y="26"/>
                    </a:lnTo>
                    <a:lnTo>
                      <a:pt x="8" y="32"/>
                    </a:lnTo>
                    <a:lnTo>
                      <a:pt x="1" y="38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5" y="55"/>
                    </a:lnTo>
                    <a:lnTo>
                      <a:pt x="9" y="57"/>
                    </a:lnTo>
                    <a:lnTo>
                      <a:pt x="12" y="58"/>
                    </a:lnTo>
                    <a:lnTo>
                      <a:pt x="16" y="59"/>
                    </a:lnTo>
                    <a:lnTo>
                      <a:pt x="25" y="59"/>
                    </a:lnTo>
                    <a:lnTo>
                      <a:pt x="29" y="57"/>
                    </a:lnTo>
                    <a:lnTo>
                      <a:pt x="34" y="51"/>
                    </a:lnTo>
                    <a:lnTo>
                      <a:pt x="37" y="47"/>
                    </a:lnTo>
                    <a:lnTo>
                      <a:pt x="39" y="55"/>
                    </a:lnTo>
                    <a:lnTo>
                      <a:pt x="42" y="58"/>
                    </a:lnTo>
                    <a:lnTo>
                      <a:pt x="50" y="58"/>
                    </a:lnTo>
                    <a:lnTo>
                      <a:pt x="51" y="57"/>
                    </a:lnTo>
                    <a:lnTo>
                      <a:pt x="54" y="55"/>
                    </a:lnTo>
                    <a:lnTo>
                      <a:pt x="55" y="54"/>
                    </a:lnTo>
                    <a:lnTo>
                      <a:pt x="57" y="50"/>
                    </a:lnTo>
                    <a:lnTo>
                      <a:pt x="57" y="39"/>
                    </a:lnTo>
                    <a:lnTo>
                      <a:pt x="54" y="39"/>
                    </a:lnTo>
                    <a:lnTo>
                      <a:pt x="54" y="50"/>
                    </a:lnTo>
                    <a:lnTo>
                      <a:pt x="53" y="53"/>
                    </a:lnTo>
                    <a:lnTo>
                      <a:pt x="50" y="55"/>
                    </a:lnTo>
                    <a:lnTo>
                      <a:pt x="49" y="55"/>
                    </a:lnTo>
                    <a:lnTo>
                      <a:pt x="46" y="54"/>
                    </a:lnTo>
                    <a:lnTo>
                      <a:pt x="45" y="53"/>
                    </a:lnTo>
                    <a:lnTo>
                      <a:pt x="45" y="49"/>
                    </a:lnTo>
                    <a:lnTo>
                      <a:pt x="43" y="47"/>
                    </a:lnTo>
                    <a:lnTo>
                      <a:pt x="43" y="46"/>
                    </a:lnTo>
                    <a:lnTo>
                      <a:pt x="43" y="24"/>
                    </a:lnTo>
                    <a:close/>
                    <a:moveTo>
                      <a:pt x="36" y="39"/>
                    </a:moveTo>
                    <a:lnTo>
                      <a:pt x="36" y="45"/>
                    </a:lnTo>
                    <a:lnTo>
                      <a:pt x="34" y="49"/>
                    </a:lnTo>
                    <a:lnTo>
                      <a:pt x="29" y="54"/>
                    </a:lnTo>
                    <a:lnTo>
                      <a:pt x="24" y="57"/>
                    </a:lnTo>
                    <a:lnTo>
                      <a:pt x="21" y="57"/>
                    </a:lnTo>
                    <a:lnTo>
                      <a:pt x="16" y="55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7" y="32"/>
                    </a:lnTo>
                    <a:lnTo>
                      <a:pt x="24" y="29"/>
                    </a:lnTo>
                    <a:lnTo>
                      <a:pt x="32" y="28"/>
                    </a:lnTo>
                    <a:lnTo>
                      <a:pt x="36" y="28"/>
                    </a:lnTo>
                    <a:lnTo>
                      <a:pt x="36" y="39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42" name="Freeform 302"/>
              <p:cNvSpPr>
                <a:spLocks/>
              </p:cNvSpPr>
              <p:nvPr/>
            </p:nvSpPr>
            <p:spPr bwMode="auto">
              <a:xfrm>
                <a:off x="1472" y="3344"/>
                <a:ext cx="40" cy="80"/>
              </a:xfrm>
              <a:custGeom>
                <a:avLst/>
                <a:gdLst/>
                <a:ahLst/>
                <a:cxnLst>
                  <a:cxn ang="0">
                    <a:pos x="20" y="28"/>
                  </a:cxn>
                  <a:cxn ang="0">
                    <a:pos x="38" y="28"/>
                  </a:cxn>
                  <a:cxn ang="0">
                    <a:pos x="38" y="24"/>
                  </a:cxn>
                  <a:cxn ang="0">
                    <a:pos x="20" y="24"/>
                  </a:cxn>
                  <a:cxn ang="0">
                    <a:pos x="20" y="0"/>
                  </a:cxn>
                  <a:cxn ang="0">
                    <a:pos x="17" y="0"/>
                  </a:cxn>
                  <a:cxn ang="0">
                    <a:pos x="16" y="9"/>
                  </a:cxn>
                  <a:cxn ang="0">
                    <a:pos x="13" y="17"/>
                  </a:cxn>
                  <a:cxn ang="0">
                    <a:pos x="8" y="22"/>
                  </a:cxn>
                  <a:cxn ang="0">
                    <a:pos x="0" y="25"/>
                  </a:cxn>
                  <a:cxn ang="0">
                    <a:pos x="0" y="28"/>
                  </a:cxn>
                  <a:cxn ang="0">
                    <a:pos x="12" y="28"/>
                  </a:cxn>
                  <a:cxn ang="0">
                    <a:pos x="12" y="68"/>
                  </a:cxn>
                  <a:cxn ang="0">
                    <a:pos x="13" y="72"/>
                  </a:cxn>
                  <a:cxn ang="0">
                    <a:pos x="16" y="76"/>
                  </a:cxn>
                  <a:cxn ang="0">
                    <a:pos x="21" y="79"/>
                  </a:cxn>
                  <a:cxn ang="0">
                    <a:pos x="25" y="80"/>
                  </a:cxn>
                  <a:cxn ang="0">
                    <a:pos x="32" y="80"/>
                  </a:cxn>
                  <a:cxn ang="0">
                    <a:pos x="37" y="75"/>
                  </a:cxn>
                  <a:cxn ang="0">
                    <a:pos x="40" y="67"/>
                  </a:cxn>
                  <a:cxn ang="0">
                    <a:pos x="40" y="55"/>
                  </a:cxn>
                  <a:cxn ang="0">
                    <a:pos x="37" y="55"/>
                  </a:cxn>
                  <a:cxn ang="0">
                    <a:pos x="37" y="68"/>
                  </a:cxn>
                  <a:cxn ang="0">
                    <a:pos x="36" y="72"/>
                  </a:cxn>
                  <a:cxn ang="0">
                    <a:pos x="34" y="75"/>
                  </a:cxn>
                  <a:cxn ang="0">
                    <a:pos x="29" y="78"/>
                  </a:cxn>
                  <a:cxn ang="0">
                    <a:pos x="25" y="76"/>
                  </a:cxn>
                  <a:cxn ang="0">
                    <a:pos x="21" y="72"/>
                  </a:cxn>
                  <a:cxn ang="0">
                    <a:pos x="21" y="70"/>
                  </a:cxn>
                  <a:cxn ang="0">
                    <a:pos x="20" y="67"/>
                  </a:cxn>
                  <a:cxn ang="0">
                    <a:pos x="20" y="63"/>
                  </a:cxn>
                  <a:cxn ang="0">
                    <a:pos x="20" y="28"/>
                  </a:cxn>
                </a:cxnLst>
                <a:rect l="0" t="0" r="r" b="b"/>
                <a:pathLst>
                  <a:path w="40" h="80">
                    <a:moveTo>
                      <a:pt x="20" y="28"/>
                    </a:moveTo>
                    <a:lnTo>
                      <a:pt x="38" y="28"/>
                    </a:lnTo>
                    <a:lnTo>
                      <a:pt x="38" y="24"/>
                    </a:lnTo>
                    <a:lnTo>
                      <a:pt x="20" y="24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9"/>
                    </a:lnTo>
                    <a:lnTo>
                      <a:pt x="13" y="17"/>
                    </a:lnTo>
                    <a:lnTo>
                      <a:pt x="8" y="22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2" y="28"/>
                    </a:lnTo>
                    <a:lnTo>
                      <a:pt x="12" y="68"/>
                    </a:lnTo>
                    <a:lnTo>
                      <a:pt x="13" y="72"/>
                    </a:lnTo>
                    <a:lnTo>
                      <a:pt x="16" y="76"/>
                    </a:lnTo>
                    <a:lnTo>
                      <a:pt x="21" y="79"/>
                    </a:lnTo>
                    <a:lnTo>
                      <a:pt x="25" y="80"/>
                    </a:lnTo>
                    <a:lnTo>
                      <a:pt x="32" y="80"/>
                    </a:lnTo>
                    <a:lnTo>
                      <a:pt x="37" y="75"/>
                    </a:lnTo>
                    <a:lnTo>
                      <a:pt x="40" y="67"/>
                    </a:lnTo>
                    <a:lnTo>
                      <a:pt x="40" y="55"/>
                    </a:lnTo>
                    <a:lnTo>
                      <a:pt x="37" y="55"/>
                    </a:lnTo>
                    <a:lnTo>
                      <a:pt x="37" y="68"/>
                    </a:lnTo>
                    <a:lnTo>
                      <a:pt x="36" y="72"/>
                    </a:lnTo>
                    <a:lnTo>
                      <a:pt x="34" y="75"/>
                    </a:lnTo>
                    <a:lnTo>
                      <a:pt x="29" y="78"/>
                    </a:lnTo>
                    <a:lnTo>
                      <a:pt x="25" y="76"/>
                    </a:lnTo>
                    <a:lnTo>
                      <a:pt x="21" y="72"/>
                    </a:lnTo>
                    <a:lnTo>
                      <a:pt x="21" y="70"/>
                    </a:lnTo>
                    <a:lnTo>
                      <a:pt x="20" y="67"/>
                    </a:lnTo>
                    <a:lnTo>
                      <a:pt x="20" y="63"/>
                    </a:lnTo>
                    <a:lnTo>
                      <a:pt x="20" y="28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43" name="Freeform 303"/>
              <p:cNvSpPr>
                <a:spLocks noEditPoints="1"/>
              </p:cNvSpPr>
              <p:nvPr/>
            </p:nvSpPr>
            <p:spPr bwMode="auto">
              <a:xfrm>
                <a:off x="1523" y="3337"/>
                <a:ext cx="27" cy="86"/>
              </a:xfrm>
              <a:custGeom>
                <a:avLst/>
                <a:gdLst/>
                <a:ahLst/>
                <a:cxnLst>
                  <a:cxn ang="0">
                    <a:pos x="19" y="7"/>
                  </a:cxn>
                  <a:cxn ang="0">
                    <a:pos x="17" y="3"/>
                  </a:cxn>
                  <a:cxn ang="0">
                    <a:pos x="16" y="2"/>
                  </a:cxn>
                  <a:cxn ang="0">
                    <a:pos x="12" y="0"/>
                  </a:cxn>
                  <a:cxn ang="0">
                    <a:pos x="7" y="3"/>
                  </a:cxn>
                  <a:cxn ang="0">
                    <a:pos x="6" y="7"/>
                  </a:cxn>
                  <a:cxn ang="0">
                    <a:pos x="7" y="10"/>
                  </a:cxn>
                  <a:cxn ang="0">
                    <a:pos x="10" y="12"/>
                  </a:cxn>
                  <a:cxn ang="0">
                    <a:pos x="15" y="12"/>
                  </a:cxn>
                  <a:cxn ang="0">
                    <a:pos x="17" y="11"/>
                  </a:cxn>
                  <a:cxn ang="0">
                    <a:pos x="19" y="8"/>
                  </a:cxn>
                  <a:cxn ang="0">
                    <a:pos x="19" y="7"/>
                  </a:cxn>
                  <a:cxn ang="0">
                    <a:pos x="0" y="31"/>
                  </a:cxn>
                  <a:cxn ang="0">
                    <a:pos x="0" y="35"/>
                  </a:cxn>
                  <a:cxn ang="0">
                    <a:pos x="8" y="35"/>
                  </a:cxn>
                  <a:cxn ang="0">
                    <a:pos x="10" y="36"/>
                  </a:cxn>
                  <a:cxn ang="0">
                    <a:pos x="10" y="39"/>
                  </a:cxn>
                  <a:cxn ang="0">
                    <a:pos x="11" y="41"/>
                  </a:cxn>
                  <a:cxn ang="0">
                    <a:pos x="11" y="77"/>
                  </a:cxn>
                  <a:cxn ang="0">
                    <a:pos x="8" y="82"/>
                  </a:cxn>
                  <a:cxn ang="0">
                    <a:pos x="0" y="82"/>
                  </a:cxn>
                  <a:cxn ang="0">
                    <a:pos x="0" y="86"/>
                  </a:cxn>
                  <a:cxn ang="0">
                    <a:pos x="27" y="86"/>
                  </a:cxn>
                  <a:cxn ang="0">
                    <a:pos x="27" y="82"/>
                  </a:cxn>
                  <a:cxn ang="0">
                    <a:pos x="20" y="82"/>
                  </a:cxn>
                  <a:cxn ang="0">
                    <a:pos x="19" y="81"/>
                  </a:cxn>
                  <a:cxn ang="0">
                    <a:pos x="19" y="29"/>
                  </a:cxn>
                  <a:cxn ang="0">
                    <a:pos x="0" y="31"/>
                  </a:cxn>
                </a:cxnLst>
                <a:rect l="0" t="0" r="r" b="b"/>
                <a:pathLst>
                  <a:path w="27" h="86">
                    <a:moveTo>
                      <a:pt x="19" y="7"/>
                    </a:moveTo>
                    <a:lnTo>
                      <a:pt x="17" y="3"/>
                    </a:lnTo>
                    <a:lnTo>
                      <a:pt x="16" y="2"/>
                    </a:lnTo>
                    <a:lnTo>
                      <a:pt x="12" y="0"/>
                    </a:lnTo>
                    <a:lnTo>
                      <a:pt x="7" y="3"/>
                    </a:lnTo>
                    <a:lnTo>
                      <a:pt x="6" y="7"/>
                    </a:lnTo>
                    <a:lnTo>
                      <a:pt x="7" y="10"/>
                    </a:lnTo>
                    <a:lnTo>
                      <a:pt x="10" y="12"/>
                    </a:lnTo>
                    <a:lnTo>
                      <a:pt x="15" y="12"/>
                    </a:lnTo>
                    <a:lnTo>
                      <a:pt x="17" y="11"/>
                    </a:lnTo>
                    <a:lnTo>
                      <a:pt x="19" y="8"/>
                    </a:lnTo>
                    <a:lnTo>
                      <a:pt x="19" y="7"/>
                    </a:lnTo>
                    <a:close/>
                    <a:moveTo>
                      <a:pt x="0" y="31"/>
                    </a:moveTo>
                    <a:lnTo>
                      <a:pt x="0" y="35"/>
                    </a:lnTo>
                    <a:lnTo>
                      <a:pt x="8" y="35"/>
                    </a:lnTo>
                    <a:lnTo>
                      <a:pt x="10" y="36"/>
                    </a:lnTo>
                    <a:lnTo>
                      <a:pt x="10" y="39"/>
                    </a:lnTo>
                    <a:lnTo>
                      <a:pt x="11" y="41"/>
                    </a:lnTo>
                    <a:lnTo>
                      <a:pt x="11" y="77"/>
                    </a:lnTo>
                    <a:lnTo>
                      <a:pt x="8" y="82"/>
                    </a:lnTo>
                    <a:lnTo>
                      <a:pt x="0" y="82"/>
                    </a:lnTo>
                    <a:lnTo>
                      <a:pt x="0" y="86"/>
                    </a:lnTo>
                    <a:lnTo>
                      <a:pt x="27" y="86"/>
                    </a:lnTo>
                    <a:lnTo>
                      <a:pt x="27" y="82"/>
                    </a:lnTo>
                    <a:lnTo>
                      <a:pt x="20" y="82"/>
                    </a:lnTo>
                    <a:lnTo>
                      <a:pt x="19" y="81"/>
                    </a:lnTo>
                    <a:lnTo>
                      <a:pt x="19" y="29"/>
                    </a:lnTo>
                    <a:lnTo>
                      <a:pt x="0" y="31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44" name="Freeform 304"/>
              <p:cNvSpPr>
                <a:spLocks noEditPoints="1"/>
              </p:cNvSpPr>
              <p:nvPr/>
            </p:nvSpPr>
            <p:spPr bwMode="auto">
              <a:xfrm>
                <a:off x="1557" y="3365"/>
                <a:ext cx="56" cy="59"/>
              </a:xfrm>
              <a:custGeom>
                <a:avLst/>
                <a:gdLst/>
                <a:ahLst/>
                <a:cxnLst>
                  <a:cxn ang="0">
                    <a:pos x="56" y="30"/>
                  </a:cxn>
                  <a:cxn ang="0">
                    <a:pos x="54" y="18"/>
                  </a:cxn>
                  <a:cxn ang="0">
                    <a:pos x="48" y="9"/>
                  </a:cxn>
                  <a:cxn ang="0">
                    <a:pos x="40" y="3"/>
                  </a:cxn>
                  <a:cxn ang="0">
                    <a:pos x="28" y="0"/>
                  </a:cxn>
                  <a:cxn ang="0">
                    <a:pos x="18" y="3"/>
                  </a:cxn>
                  <a:cxn ang="0">
                    <a:pos x="8" y="9"/>
                  </a:cxn>
                  <a:cxn ang="0">
                    <a:pos x="3" y="18"/>
                  </a:cxn>
                  <a:cxn ang="0">
                    <a:pos x="0" y="30"/>
                  </a:cxn>
                  <a:cxn ang="0">
                    <a:pos x="3" y="42"/>
                  </a:cxn>
                  <a:cxn ang="0">
                    <a:pos x="10" y="51"/>
                  </a:cxn>
                  <a:cxn ang="0">
                    <a:pos x="18" y="57"/>
                  </a:cxn>
                  <a:cxn ang="0">
                    <a:pos x="28" y="59"/>
                  </a:cxn>
                  <a:cxn ang="0">
                    <a:pos x="39" y="57"/>
                  </a:cxn>
                  <a:cxn ang="0">
                    <a:pos x="48" y="51"/>
                  </a:cxn>
                  <a:cxn ang="0">
                    <a:pos x="54" y="42"/>
                  </a:cxn>
                  <a:cxn ang="0">
                    <a:pos x="56" y="30"/>
                  </a:cxn>
                  <a:cxn ang="0">
                    <a:pos x="28" y="57"/>
                  </a:cxn>
                  <a:cxn ang="0">
                    <a:pos x="24" y="57"/>
                  </a:cxn>
                  <a:cxn ang="0">
                    <a:pos x="21" y="54"/>
                  </a:cxn>
                  <a:cxn ang="0">
                    <a:pos x="18" y="51"/>
                  </a:cxn>
                  <a:cxn ang="0">
                    <a:pos x="12" y="43"/>
                  </a:cxn>
                  <a:cxn ang="0">
                    <a:pos x="11" y="38"/>
                  </a:cxn>
                  <a:cxn ang="0">
                    <a:pos x="11" y="20"/>
                  </a:cxn>
                  <a:cxn ang="0">
                    <a:pos x="12" y="16"/>
                  </a:cxn>
                  <a:cxn ang="0">
                    <a:pos x="15" y="11"/>
                  </a:cxn>
                  <a:cxn ang="0">
                    <a:pos x="18" y="7"/>
                  </a:cxn>
                  <a:cxn ang="0">
                    <a:pos x="25" y="4"/>
                  </a:cxn>
                  <a:cxn ang="0">
                    <a:pos x="28" y="3"/>
                  </a:cxn>
                  <a:cxn ang="0">
                    <a:pos x="40" y="7"/>
                  </a:cxn>
                  <a:cxn ang="0">
                    <a:pos x="42" y="11"/>
                  </a:cxn>
                  <a:cxn ang="0">
                    <a:pos x="45" y="16"/>
                  </a:cxn>
                  <a:cxn ang="0">
                    <a:pos x="46" y="20"/>
                  </a:cxn>
                  <a:cxn ang="0">
                    <a:pos x="46" y="38"/>
                  </a:cxn>
                  <a:cxn ang="0">
                    <a:pos x="45" y="43"/>
                  </a:cxn>
                  <a:cxn ang="0">
                    <a:pos x="40" y="51"/>
                  </a:cxn>
                  <a:cxn ang="0">
                    <a:pos x="36" y="54"/>
                  </a:cxn>
                  <a:cxn ang="0">
                    <a:pos x="28" y="57"/>
                  </a:cxn>
                </a:cxnLst>
                <a:rect l="0" t="0" r="r" b="b"/>
                <a:pathLst>
                  <a:path w="56" h="59">
                    <a:moveTo>
                      <a:pt x="56" y="30"/>
                    </a:moveTo>
                    <a:lnTo>
                      <a:pt x="54" y="18"/>
                    </a:lnTo>
                    <a:lnTo>
                      <a:pt x="48" y="9"/>
                    </a:lnTo>
                    <a:lnTo>
                      <a:pt x="40" y="3"/>
                    </a:lnTo>
                    <a:lnTo>
                      <a:pt x="28" y="0"/>
                    </a:lnTo>
                    <a:lnTo>
                      <a:pt x="18" y="3"/>
                    </a:lnTo>
                    <a:lnTo>
                      <a:pt x="8" y="9"/>
                    </a:lnTo>
                    <a:lnTo>
                      <a:pt x="3" y="18"/>
                    </a:lnTo>
                    <a:lnTo>
                      <a:pt x="0" y="30"/>
                    </a:lnTo>
                    <a:lnTo>
                      <a:pt x="3" y="42"/>
                    </a:lnTo>
                    <a:lnTo>
                      <a:pt x="10" y="51"/>
                    </a:lnTo>
                    <a:lnTo>
                      <a:pt x="18" y="57"/>
                    </a:lnTo>
                    <a:lnTo>
                      <a:pt x="28" y="59"/>
                    </a:lnTo>
                    <a:lnTo>
                      <a:pt x="39" y="57"/>
                    </a:lnTo>
                    <a:lnTo>
                      <a:pt x="48" y="51"/>
                    </a:lnTo>
                    <a:lnTo>
                      <a:pt x="54" y="42"/>
                    </a:lnTo>
                    <a:lnTo>
                      <a:pt x="56" y="30"/>
                    </a:lnTo>
                    <a:close/>
                    <a:moveTo>
                      <a:pt x="28" y="57"/>
                    </a:moveTo>
                    <a:lnTo>
                      <a:pt x="24" y="57"/>
                    </a:lnTo>
                    <a:lnTo>
                      <a:pt x="21" y="54"/>
                    </a:lnTo>
                    <a:lnTo>
                      <a:pt x="18" y="51"/>
                    </a:lnTo>
                    <a:lnTo>
                      <a:pt x="12" y="43"/>
                    </a:lnTo>
                    <a:lnTo>
                      <a:pt x="11" y="38"/>
                    </a:lnTo>
                    <a:lnTo>
                      <a:pt x="11" y="20"/>
                    </a:lnTo>
                    <a:lnTo>
                      <a:pt x="12" y="16"/>
                    </a:lnTo>
                    <a:lnTo>
                      <a:pt x="15" y="11"/>
                    </a:lnTo>
                    <a:lnTo>
                      <a:pt x="18" y="7"/>
                    </a:lnTo>
                    <a:lnTo>
                      <a:pt x="25" y="4"/>
                    </a:lnTo>
                    <a:lnTo>
                      <a:pt x="28" y="3"/>
                    </a:lnTo>
                    <a:lnTo>
                      <a:pt x="40" y="7"/>
                    </a:lnTo>
                    <a:lnTo>
                      <a:pt x="42" y="11"/>
                    </a:lnTo>
                    <a:lnTo>
                      <a:pt x="45" y="16"/>
                    </a:lnTo>
                    <a:lnTo>
                      <a:pt x="46" y="20"/>
                    </a:lnTo>
                    <a:lnTo>
                      <a:pt x="46" y="38"/>
                    </a:lnTo>
                    <a:lnTo>
                      <a:pt x="45" y="43"/>
                    </a:lnTo>
                    <a:lnTo>
                      <a:pt x="40" y="51"/>
                    </a:lnTo>
                    <a:lnTo>
                      <a:pt x="36" y="54"/>
                    </a:lnTo>
                    <a:lnTo>
                      <a:pt x="28" y="5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45" name="Freeform 305"/>
              <p:cNvSpPr>
                <a:spLocks/>
              </p:cNvSpPr>
              <p:nvPr/>
            </p:nvSpPr>
            <p:spPr bwMode="auto">
              <a:xfrm>
                <a:off x="1622" y="3366"/>
                <a:ext cx="61" cy="57"/>
              </a:xfrm>
              <a:custGeom>
                <a:avLst/>
                <a:gdLst/>
                <a:ahLst/>
                <a:cxnLst>
                  <a:cxn ang="0">
                    <a:pos x="52" y="25"/>
                  </a:cxn>
                  <a:cxn ang="0">
                    <a:pos x="52" y="15"/>
                  </a:cxn>
                  <a:cxn ang="0">
                    <a:pos x="51" y="11"/>
                  </a:cxn>
                  <a:cxn ang="0">
                    <a:pos x="51" y="8"/>
                  </a:cxn>
                  <a:cxn ang="0">
                    <a:pos x="50" y="6"/>
                  </a:cxn>
                  <a:cxn ang="0">
                    <a:pos x="46" y="3"/>
                  </a:cxn>
                  <a:cxn ang="0">
                    <a:pos x="43" y="2"/>
                  </a:cxn>
                  <a:cxn ang="0">
                    <a:pos x="39" y="0"/>
                  </a:cxn>
                  <a:cxn ang="0">
                    <a:pos x="30" y="0"/>
                  </a:cxn>
                  <a:cxn ang="0">
                    <a:pos x="26" y="3"/>
                  </a:cxn>
                  <a:cxn ang="0">
                    <a:pos x="23" y="4"/>
                  </a:cxn>
                  <a:cxn ang="0">
                    <a:pos x="18" y="10"/>
                  </a:cxn>
                  <a:cxn ang="0">
                    <a:pos x="17" y="12"/>
                  </a:cxn>
                  <a:cxn ang="0">
                    <a:pos x="17" y="14"/>
                  </a:cxn>
                  <a:cxn ang="0">
                    <a:pos x="17" y="0"/>
                  </a:cxn>
                  <a:cxn ang="0">
                    <a:pos x="0" y="2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8" y="7"/>
                  </a:cxn>
                  <a:cxn ang="0">
                    <a:pos x="9" y="10"/>
                  </a:cxn>
                  <a:cxn ang="0">
                    <a:pos x="9" y="50"/>
                  </a:cxn>
                  <a:cxn ang="0">
                    <a:pos x="8" y="53"/>
                  </a:cxn>
                  <a:cxn ang="0">
                    <a:pos x="0" y="53"/>
                  </a:cxn>
                  <a:cxn ang="0">
                    <a:pos x="0" y="57"/>
                  </a:cxn>
                  <a:cxn ang="0">
                    <a:pos x="27" y="57"/>
                  </a:cxn>
                  <a:cxn ang="0">
                    <a:pos x="27" y="53"/>
                  </a:cxn>
                  <a:cxn ang="0">
                    <a:pos x="19" y="53"/>
                  </a:cxn>
                  <a:cxn ang="0">
                    <a:pos x="18" y="52"/>
                  </a:cxn>
                  <a:cxn ang="0">
                    <a:pos x="18" y="50"/>
                  </a:cxn>
                  <a:cxn ang="0">
                    <a:pos x="17" y="48"/>
                  </a:cxn>
                  <a:cxn ang="0">
                    <a:pos x="17" y="24"/>
                  </a:cxn>
                  <a:cxn ang="0">
                    <a:pos x="19" y="12"/>
                  </a:cxn>
                  <a:cxn ang="0">
                    <a:pos x="26" y="6"/>
                  </a:cxn>
                  <a:cxn ang="0">
                    <a:pos x="34" y="3"/>
                  </a:cxn>
                  <a:cxn ang="0">
                    <a:pos x="38" y="3"/>
                  </a:cxn>
                  <a:cxn ang="0">
                    <a:pos x="40" y="4"/>
                  </a:cxn>
                  <a:cxn ang="0">
                    <a:pos x="43" y="10"/>
                  </a:cxn>
                  <a:cxn ang="0">
                    <a:pos x="43" y="14"/>
                  </a:cxn>
                  <a:cxn ang="0">
                    <a:pos x="44" y="17"/>
                  </a:cxn>
                  <a:cxn ang="0">
                    <a:pos x="44" y="48"/>
                  </a:cxn>
                  <a:cxn ang="0">
                    <a:pos x="42" y="53"/>
                  </a:cxn>
                  <a:cxn ang="0">
                    <a:pos x="34" y="53"/>
                  </a:cxn>
                  <a:cxn ang="0">
                    <a:pos x="34" y="57"/>
                  </a:cxn>
                  <a:cxn ang="0">
                    <a:pos x="61" y="57"/>
                  </a:cxn>
                  <a:cxn ang="0">
                    <a:pos x="61" y="53"/>
                  </a:cxn>
                  <a:cxn ang="0">
                    <a:pos x="55" y="53"/>
                  </a:cxn>
                  <a:cxn ang="0">
                    <a:pos x="52" y="52"/>
                  </a:cxn>
                  <a:cxn ang="0">
                    <a:pos x="52" y="49"/>
                  </a:cxn>
                  <a:cxn ang="0">
                    <a:pos x="52" y="25"/>
                  </a:cxn>
                </a:cxnLst>
                <a:rect l="0" t="0" r="r" b="b"/>
                <a:pathLst>
                  <a:path w="61" h="57">
                    <a:moveTo>
                      <a:pt x="52" y="25"/>
                    </a:moveTo>
                    <a:lnTo>
                      <a:pt x="52" y="15"/>
                    </a:lnTo>
                    <a:lnTo>
                      <a:pt x="51" y="11"/>
                    </a:lnTo>
                    <a:lnTo>
                      <a:pt x="51" y="8"/>
                    </a:lnTo>
                    <a:lnTo>
                      <a:pt x="50" y="6"/>
                    </a:lnTo>
                    <a:lnTo>
                      <a:pt x="46" y="3"/>
                    </a:lnTo>
                    <a:lnTo>
                      <a:pt x="43" y="2"/>
                    </a:lnTo>
                    <a:lnTo>
                      <a:pt x="39" y="0"/>
                    </a:lnTo>
                    <a:lnTo>
                      <a:pt x="30" y="0"/>
                    </a:lnTo>
                    <a:lnTo>
                      <a:pt x="26" y="3"/>
                    </a:lnTo>
                    <a:lnTo>
                      <a:pt x="23" y="4"/>
                    </a:lnTo>
                    <a:lnTo>
                      <a:pt x="18" y="10"/>
                    </a:lnTo>
                    <a:lnTo>
                      <a:pt x="17" y="12"/>
                    </a:lnTo>
                    <a:lnTo>
                      <a:pt x="17" y="14"/>
                    </a:lnTo>
                    <a:lnTo>
                      <a:pt x="17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8" y="7"/>
                    </a:lnTo>
                    <a:lnTo>
                      <a:pt x="9" y="10"/>
                    </a:lnTo>
                    <a:lnTo>
                      <a:pt x="9" y="50"/>
                    </a:lnTo>
                    <a:lnTo>
                      <a:pt x="8" y="53"/>
                    </a:lnTo>
                    <a:lnTo>
                      <a:pt x="0" y="53"/>
                    </a:lnTo>
                    <a:lnTo>
                      <a:pt x="0" y="57"/>
                    </a:lnTo>
                    <a:lnTo>
                      <a:pt x="27" y="57"/>
                    </a:lnTo>
                    <a:lnTo>
                      <a:pt x="27" y="53"/>
                    </a:lnTo>
                    <a:lnTo>
                      <a:pt x="19" y="53"/>
                    </a:lnTo>
                    <a:lnTo>
                      <a:pt x="18" y="52"/>
                    </a:lnTo>
                    <a:lnTo>
                      <a:pt x="18" y="50"/>
                    </a:lnTo>
                    <a:lnTo>
                      <a:pt x="17" y="48"/>
                    </a:lnTo>
                    <a:lnTo>
                      <a:pt x="17" y="24"/>
                    </a:lnTo>
                    <a:lnTo>
                      <a:pt x="19" y="12"/>
                    </a:lnTo>
                    <a:lnTo>
                      <a:pt x="26" y="6"/>
                    </a:lnTo>
                    <a:lnTo>
                      <a:pt x="34" y="3"/>
                    </a:lnTo>
                    <a:lnTo>
                      <a:pt x="38" y="3"/>
                    </a:lnTo>
                    <a:lnTo>
                      <a:pt x="40" y="4"/>
                    </a:lnTo>
                    <a:lnTo>
                      <a:pt x="43" y="10"/>
                    </a:lnTo>
                    <a:lnTo>
                      <a:pt x="43" y="14"/>
                    </a:lnTo>
                    <a:lnTo>
                      <a:pt x="44" y="17"/>
                    </a:lnTo>
                    <a:lnTo>
                      <a:pt x="44" y="48"/>
                    </a:lnTo>
                    <a:lnTo>
                      <a:pt x="42" y="53"/>
                    </a:lnTo>
                    <a:lnTo>
                      <a:pt x="34" y="53"/>
                    </a:lnTo>
                    <a:lnTo>
                      <a:pt x="34" y="57"/>
                    </a:lnTo>
                    <a:lnTo>
                      <a:pt x="61" y="57"/>
                    </a:lnTo>
                    <a:lnTo>
                      <a:pt x="61" y="53"/>
                    </a:lnTo>
                    <a:lnTo>
                      <a:pt x="55" y="53"/>
                    </a:lnTo>
                    <a:lnTo>
                      <a:pt x="52" y="52"/>
                    </a:lnTo>
                    <a:lnTo>
                      <a:pt x="52" y="49"/>
                    </a:lnTo>
                    <a:lnTo>
                      <a:pt x="52" y="2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46" name="Freeform 306"/>
              <p:cNvSpPr>
                <a:spLocks/>
              </p:cNvSpPr>
              <p:nvPr/>
            </p:nvSpPr>
            <p:spPr bwMode="auto">
              <a:xfrm>
                <a:off x="1691" y="3365"/>
                <a:ext cx="41" cy="59"/>
              </a:xfrm>
              <a:custGeom>
                <a:avLst/>
                <a:gdLst/>
                <a:ahLst/>
                <a:cxnLst>
                  <a:cxn ang="0">
                    <a:pos x="38" y="1"/>
                  </a:cxn>
                  <a:cxn ang="0">
                    <a:pos x="37" y="0"/>
                  </a:cxn>
                  <a:cxn ang="0">
                    <a:pos x="33" y="3"/>
                  </a:cxn>
                  <a:cxn ang="0">
                    <a:pos x="28" y="1"/>
                  </a:cxn>
                  <a:cxn ang="0">
                    <a:pos x="20" y="0"/>
                  </a:cxn>
                  <a:cxn ang="0">
                    <a:pos x="10" y="3"/>
                  </a:cxn>
                  <a:cxn ang="0">
                    <a:pos x="3" y="7"/>
                  </a:cxn>
                  <a:cxn ang="0">
                    <a:pos x="0" y="13"/>
                  </a:cxn>
                  <a:cxn ang="0">
                    <a:pos x="2" y="24"/>
                  </a:cxn>
                  <a:cxn ang="0">
                    <a:pos x="20" y="32"/>
                  </a:cxn>
                  <a:cxn ang="0">
                    <a:pos x="32" y="37"/>
                  </a:cxn>
                  <a:cxn ang="0">
                    <a:pos x="36" y="47"/>
                  </a:cxn>
                  <a:cxn ang="0">
                    <a:pos x="29" y="55"/>
                  </a:cxn>
                  <a:cxn ang="0">
                    <a:pos x="17" y="57"/>
                  </a:cxn>
                  <a:cxn ang="0">
                    <a:pos x="10" y="53"/>
                  </a:cxn>
                  <a:cxn ang="0">
                    <a:pos x="6" y="45"/>
                  </a:cxn>
                  <a:cxn ang="0">
                    <a:pos x="3" y="37"/>
                  </a:cxn>
                  <a:cxn ang="0">
                    <a:pos x="0" y="36"/>
                  </a:cxn>
                  <a:cxn ang="0">
                    <a:pos x="3" y="59"/>
                  </a:cxn>
                  <a:cxn ang="0">
                    <a:pos x="4" y="57"/>
                  </a:cxn>
                  <a:cxn ang="0">
                    <a:pos x="6" y="55"/>
                  </a:cxn>
                  <a:cxn ang="0">
                    <a:pos x="10" y="55"/>
                  </a:cxn>
                  <a:cxn ang="0">
                    <a:pos x="16" y="59"/>
                  </a:cxn>
                  <a:cxn ang="0">
                    <a:pos x="36" y="54"/>
                  </a:cxn>
                  <a:cxn ang="0">
                    <a:pos x="41" y="38"/>
                  </a:cxn>
                  <a:cxn ang="0">
                    <a:pos x="38" y="32"/>
                  </a:cxn>
                  <a:cxn ang="0">
                    <a:pos x="32" y="26"/>
                  </a:cxn>
                  <a:cxn ang="0">
                    <a:pos x="25" y="24"/>
                  </a:cxn>
                  <a:cxn ang="0">
                    <a:pos x="16" y="22"/>
                  </a:cxn>
                  <a:cxn ang="0">
                    <a:pos x="6" y="13"/>
                  </a:cxn>
                  <a:cxn ang="0">
                    <a:pos x="7" y="8"/>
                  </a:cxn>
                  <a:cxn ang="0">
                    <a:pos x="15" y="3"/>
                  </a:cxn>
                  <a:cxn ang="0">
                    <a:pos x="28" y="5"/>
                  </a:cxn>
                  <a:cxn ang="0">
                    <a:pos x="33" y="9"/>
                  </a:cxn>
                  <a:cxn ang="0">
                    <a:pos x="35" y="17"/>
                  </a:cxn>
                  <a:cxn ang="0">
                    <a:pos x="36" y="20"/>
                  </a:cxn>
                  <a:cxn ang="0">
                    <a:pos x="38" y="17"/>
                  </a:cxn>
                </a:cxnLst>
                <a:rect l="0" t="0" r="r" b="b"/>
                <a:pathLst>
                  <a:path w="41" h="59">
                    <a:moveTo>
                      <a:pt x="38" y="4"/>
                    </a:moveTo>
                    <a:lnTo>
                      <a:pt x="38" y="1"/>
                    </a:lnTo>
                    <a:lnTo>
                      <a:pt x="37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3" y="3"/>
                    </a:lnTo>
                    <a:lnTo>
                      <a:pt x="32" y="4"/>
                    </a:lnTo>
                    <a:lnTo>
                      <a:pt x="28" y="1"/>
                    </a:lnTo>
                    <a:lnTo>
                      <a:pt x="24" y="1"/>
                    </a:lnTo>
                    <a:lnTo>
                      <a:pt x="20" y="0"/>
                    </a:lnTo>
                    <a:lnTo>
                      <a:pt x="15" y="0"/>
                    </a:lnTo>
                    <a:lnTo>
                      <a:pt x="10" y="3"/>
                    </a:lnTo>
                    <a:lnTo>
                      <a:pt x="6" y="4"/>
                    </a:lnTo>
                    <a:lnTo>
                      <a:pt x="3" y="7"/>
                    </a:lnTo>
                    <a:lnTo>
                      <a:pt x="2" y="9"/>
                    </a:lnTo>
                    <a:lnTo>
                      <a:pt x="0" y="13"/>
                    </a:lnTo>
                    <a:lnTo>
                      <a:pt x="0" y="20"/>
                    </a:lnTo>
                    <a:lnTo>
                      <a:pt x="2" y="24"/>
                    </a:lnTo>
                    <a:lnTo>
                      <a:pt x="13" y="32"/>
                    </a:lnTo>
                    <a:lnTo>
                      <a:pt x="20" y="32"/>
                    </a:lnTo>
                    <a:lnTo>
                      <a:pt x="24" y="33"/>
                    </a:lnTo>
                    <a:lnTo>
                      <a:pt x="32" y="37"/>
                    </a:lnTo>
                    <a:lnTo>
                      <a:pt x="36" y="45"/>
                    </a:lnTo>
                    <a:lnTo>
                      <a:pt x="36" y="47"/>
                    </a:lnTo>
                    <a:lnTo>
                      <a:pt x="35" y="50"/>
                    </a:lnTo>
                    <a:lnTo>
                      <a:pt x="29" y="55"/>
                    </a:lnTo>
                    <a:lnTo>
                      <a:pt x="25" y="57"/>
                    </a:lnTo>
                    <a:lnTo>
                      <a:pt x="17" y="57"/>
                    </a:lnTo>
                    <a:lnTo>
                      <a:pt x="13" y="55"/>
                    </a:lnTo>
                    <a:lnTo>
                      <a:pt x="10" y="53"/>
                    </a:lnTo>
                    <a:lnTo>
                      <a:pt x="7" y="49"/>
                    </a:lnTo>
                    <a:lnTo>
                      <a:pt x="6" y="45"/>
                    </a:lnTo>
                    <a:lnTo>
                      <a:pt x="3" y="39"/>
                    </a:lnTo>
                    <a:lnTo>
                      <a:pt x="3" y="37"/>
                    </a:lnTo>
                    <a:lnTo>
                      <a:pt x="2" y="36"/>
                    </a:lnTo>
                    <a:lnTo>
                      <a:pt x="0" y="36"/>
                    </a:lnTo>
                    <a:lnTo>
                      <a:pt x="0" y="59"/>
                    </a:lnTo>
                    <a:lnTo>
                      <a:pt x="3" y="59"/>
                    </a:lnTo>
                    <a:lnTo>
                      <a:pt x="3" y="58"/>
                    </a:lnTo>
                    <a:lnTo>
                      <a:pt x="4" y="57"/>
                    </a:lnTo>
                    <a:lnTo>
                      <a:pt x="4" y="55"/>
                    </a:lnTo>
                    <a:lnTo>
                      <a:pt x="6" y="55"/>
                    </a:lnTo>
                    <a:lnTo>
                      <a:pt x="7" y="53"/>
                    </a:lnTo>
                    <a:lnTo>
                      <a:pt x="10" y="55"/>
                    </a:lnTo>
                    <a:lnTo>
                      <a:pt x="13" y="58"/>
                    </a:lnTo>
                    <a:lnTo>
                      <a:pt x="16" y="59"/>
                    </a:lnTo>
                    <a:lnTo>
                      <a:pt x="28" y="59"/>
                    </a:lnTo>
                    <a:lnTo>
                      <a:pt x="36" y="54"/>
                    </a:lnTo>
                    <a:lnTo>
                      <a:pt x="41" y="46"/>
                    </a:lnTo>
                    <a:lnTo>
                      <a:pt x="41" y="38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6" y="29"/>
                    </a:lnTo>
                    <a:lnTo>
                      <a:pt x="32" y="26"/>
                    </a:lnTo>
                    <a:lnTo>
                      <a:pt x="29" y="25"/>
                    </a:lnTo>
                    <a:lnTo>
                      <a:pt x="25" y="24"/>
                    </a:lnTo>
                    <a:lnTo>
                      <a:pt x="19" y="22"/>
                    </a:lnTo>
                    <a:lnTo>
                      <a:pt x="16" y="22"/>
                    </a:lnTo>
                    <a:lnTo>
                      <a:pt x="8" y="18"/>
                    </a:lnTo>
                    <a:lnTo>
                      <a:pt x="6" y="13"/>
                    </a:lnTo>
                    <a:lnTo>
                      <a:pt x="6" y="11"/>
                    </a:lnTo>
                    <a:lnTo>
                      <a:pt x="7" y="8"/>
                    </a:lnTo>
                    <a:lnTo>
                      <a:pt x="11" y="4"/>
                    </a:lnTo>
                    <a:lnTo>
                      <a:pt x="15" y="3"/>
                    </a:lnTo>
                    <a:lnTo>
                      <a:pt x="25" y="3"/>
                    </a:lnTo>
                    <a:lnTo>
                      <a:pt x="28" y="5"/>
                    </a:lnTo>
                    <a:lnTo>
                      <a:pt x="31" y="7"/>
                    </a:lnTo>
                    <a:lnTo>
                      <a:pt x="33" y="9"/>
                    </a:lnTo>
                    <a:lnTo>
                      <a:pt x="35" y="12"/>
                    </a:lnTo>
                    <a:lnTo>
                      <a:pt x="35" y="17"/>
                    </a:lnTo>
                    <a:lnTo>
                      <a:pt x="36" y="18"/>
                    </a:lnTo>
                    <a:lnTo>
                      <a:pt x="36" y="20"/>
                    </a:lnTo>
                    <a:lnTo>
                      <a:pt x="38" y="20"/>
                    </a:lnTo>
                    <a:lnTo>
                      <a:pt x="38" y="17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47" name="Freeform 307"/>
              <p:cNvSpPr>
                <a:spLocks noEditPoints="1"/>
              </p:cNvSpPr>
              <p:nvPr/>
            </p:nvSpPr>
            <p:spPr bwMode="auto">
              <a:xfrm>
                <a:off x="1785" y="3365"/>
                <a:ext cx="56" cy="59"/>
              </a:xfrm>
              <a:custGeom>
                <a:avLst/>
                <a:gdLst/>
                <a:ahLst/>
                <a:cxnLst>
                  <a:cxn ang="0">
                    <a:pos x="44" y="18"/>
                  </a:cxn>
                  <a:cxn ang="0">
                    <a:pos x="35" y="4"/>
                  </a:cxn>
                  <a:cxn ang="0">
                    <a:pos x="27" y="1"/>
                  </a:cxn>
                  <a:cxn ang="0">
                    <a:pos x="17" y="1"/>
                  </a:cxn>
                  <a:cxn ang="0">
                    <a:pos x="7" y="7"/>
                  </a:cxn>
                  <a:cxn ang="0">
                    <a:pos x="4" y="16"/>
                  </a:cxn>
                  <a:cxn ang="0">
                    <a:pos x="5" y="20"/>
                  </a:cxn>
                  <a:cxn ang="0">
                    <a:pos x="11" y="21"/>
                  </a:cxn>
                  <a:cxn ang="0">
                    <a:pos x="14" y="13"/>
                  </a:cxn>
                  <a:cxn ang="0">
                    <a:pos x="7" y="11"/>
                  </a:cxn>
                  <a:cxn ang="0">
                    <a:pos x="22" y="3"/>
                  </a:cxn>
                  <a:cxn ang="0">
                    <a:pos x="28" y="4"/>
                  </a:cxn>
                  <a:cxn ang="0">
                    <a:pos x="34" y="11"/>
                  </a:cxn>
                  <a:cxn ang="0">
                    <a:pos x="35" y="25"/>
                  </a:cxn>
                  <a:cxn ang="0">
                    <a:pos x="7" y="32"/>
                  </a:cxn>
                  <a:cxn ang="0">
                    <a:pos x="0" y="46"/>
                  </a:cxn>
                  <a:cxn ang="0">
                    <a:pos x="2" y="53"/>
                  </a:cxn>
                  <a:cxn ang="0">
                    <a:pos x="17" y="59"/>
                  </a:cxn>
                  <a:cxn ang="0">
                    <a:pos x="32" y="54"/>
                  </a:cxn>
                  <a:cxn ang="0">
                    <a:pos x="36" y="47"/>
                  </a:cxn>
                  <a:cxn ang="0">
                    <a:pos x="43" y="58"/>
                  </a:cxn>
                  <a:cxn ang="0">
                    <a:pos x="52" y="57"/>
                  </a:cxn>
                  <a:cxn ang="0">
                    <a:pos x="56" y="50"/>
                  </a:cxn>
                  <a:cxn ang="0">
                    <a:pos x="53" y="39"/>
                  </a:cxn>
                  <a:cxn ang="0">
                    <a:pos x="52" y="53"/>
                  </a:cxn>
                  <a:cxn ang="0">
                    <a:pos x="47" y="54"/>
                  </a:cxn>
                  <a:cxn ang="0">
                    <a:pos x="44" y="46"/>
                  </a:cxn>
                  <a:cxn ang="0">
                    <a:pos x="35" y="39"/>
                  </a:cxn>
                  <a:cxn ang="0">
                    <a:pos x="34" y="49"/>
                  </a:cxn>
                  <a:cxn ang="0">
                    <a:pos x="23" y="57"/>
                  </a:cxn>
                  <a:cxn ang="0">
                    <a:pos x="13" y="54"/>
                  </a:cxn>
                  <a:cxn ang="0">
                    <a:pos x="9" y="46"/>
                  </a:cxn>
                  <a:cxn ang="0">
                    <a:pos x="17" y="32"/>
                  </a:cxn>
                  <a:cxn ang="0">
                    <a:pos x="31" y="28"/>
                  </a:cxn>
                  <a:cxn ang="0">
                    <a:pos x="35" y="39"/>
                  </a:cxn>
                </a:cxnLst>
                <a:rect l="0" t="0" r="r" b="b"/>
                <a:pathLst>
                  <a:path w="56" h="59">
                    <a:moveTo>
                      <a:pt x="44" y="24"/>
                    </a:moveTo>
                    <a:lnTo>
                      <a:pt x="44" y="18"/>
                    </a:lnTo>
                    <a:lnTo>
                      <a:pt x="42" y="11"/>
                    </a:lnTo>
                    <a:lnTo>
                      <a:pt x="35" y="4"/>
                    </a:lnTo>
                    <a:lnTo>
                      <a:pt x="31" y="1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7" y="1"/>
                    </a:lnTo>
                    <a:lnTo>
                      <a:pt x="11" y="4"/>
                    </a:lnTo>
                    <a:lnTo>
                      <a:pt x="7" y="7"/>
                    </a:lnTo>
                    <a:lnTo>
                      <a:pt x="5" y="11"/>
                    </a:lnTo>
                    <a:lnTo>
                      <a:pt x="4" y="16"/>
                    </a:lnTo>
                    <a:lnTo>
                      <a:pt x="4" y="18"/>
                    </a:lnTo>
                    <a:lnTo>
                      <a:pt x="5" y="20"/>
                    </a:lnTo>
                    <a:lnTo>
                      <a:pt x="7" y="21"/>
                    </a:lnTo>
                    <a:lnTo>
                      <a:pt x="11" y="21"/>
                    </a:lnTo>
                    <a:lnTo>
                      <a:pt x="14" y="18"/>
                    </a:lnTo>
                    <a:lnTo>
                      <a:pt x="14" y="13"/>
                    </a:lnTo>
                    <a:lnTo>
                      <a:pt x="11" y="11"/>
                    </a:lnTo>
                    <a:lnTo>
                      <a:pt x="7" y="11"/>
                    </a:lnTo>
                    <a:lnTo>
                      <a:pt x="10" y="7"/>
                    </a:lnTo>
                    <a:lnTo>
                      <a:pt x="22" y="3"/>
                    </a:lnTo>
                    <a:lnTo>
                      <a:pt x="25" y="3"/>
                    </a:lnTo>
                    <a:lnTo>
                      <a:pt x="28" y="4"/>
                    </a:lnTo>
                    <a:lnTo>
                      <a:pt x="31" y="7"/>
                    </a:lnTo>
                    <a:lnTo>
                      <a:pt x="34" y="11"/>
                    </a:lnTo>
                    <a:lnTo>
                      <a:pt x="35" y="15"/>
                    </a:lnTo>
                    <a:lnTo>
                      <a:pt x="35" y="25"/>
                    </a:lnTo>
                    <a:lnTo>
                      <a:pt x="19" y="26"/>
                    </a:lnTo>
                    <a:lnTo>
                      <a:pt x="7" y="32"/>
                    </a:lnTo>
                    <a:lnTo>
                      <a:pt x="2" y="38"/>
                    </a:lnTo>
                    <a:lnTo>
                      <a:pt x="0" y="46"/>
                    </a:lnTo>
                    <a:lnTo>
                      <a:pt x="1" y="50"/>
                    </a:lnTo>
                    <a:lnTo>
                      <a:pt x="2" y="53"/>
                    </a:lnTo>
                    <a:lnTo>
                      <a:pt x="5" y="55"/>
                    </a:lnTo>
                    <a:lnTo>
                      <a:pt x="17" y="59"/>
                    </a:lnTo>
                    <a:lnTo>
                      <a:pt x="25" y="59"/>
                    </a:lnTo>
                    <a:lnTo>
                      <a:pt x="32" y="54"/>
                    </a:lnTo>
                    <a:lnTo>
                      <a:pt x="35" y="51"/>
                    </a:lnTo>
                    <a:lnTo>
                      <a:pt x="36" y="47"/>
                    </a:lnTo>
                    <a:lnTo>
                      <a:pt x="39" y="55"/>
                    </a:lnTo>
                    <a:lnTo>
                      <a:pt x="43" y="58"/>
                    </a:lnTo>
                    <a:lnTo>
                      <a:pt x="49" y="58"/>
                    </a:lnTo>
                    <a:lnTo>
                      <a:pt x="52" y="57"/>
                    </a:lnTo>
                    <a:lnTo>
                      <a:pt x="55" y="54"/>
                    </a:lnTo>
                    <a:lnTo>
                      <a:pt x="56" y="50"/>
                    </a:lnTo>
                    <a:lnTo>
                      <a:pt x="56" y="39"/>
                    </a:lnTo>
                    <a:lnTo>
                      <a:pt x="53" y="39"/>
                    </a:lnTo>
                    <a:lnTo>
                      <a:pt x="53" y="50"/>
                    </a:lnTo>
                    <a:lnTo>
                      <a:pt x="52" y="53"/>
                    </a:lnTo>
                    <a:lnTo>
                      <a:pt x="49" y="55"/>
                    </a:lnTo>
                    <a:lnTo>
                      <a:pt x="47" y="54"/>
                    </a:lnTo>
                    <a:lnTo>
                      <a:pt x="44" y="51"/>
                    </a:lnTo>
                    <a:lnTo>
                      <a:pt x="44" y="46"/>
                    </a:lnTo>
                    <a:lnTo>
                      <a:pt x="44" y="24"/>
                    </a:lnTo>
                    <a:close/>
                    <a:moveTo>
                      <a:pt x="35" y="39"/>
                    </a:moveTo>
                    <a:lnTo>
                      <a:pt x="35" y="45"/>
                    </a:lnTo>
                    <a:lnTo>
                      <a:pt x="34" y="49"/>
                    </a:lnTo>
                    <a:lnTo>
                      <a:pt x="28" y="54"/>
                    </a:lnTo>
                    <a:lnTo>
                      <a:pt x="23" y="57"/>
                    </a:lnTo>
                    <a:lnTo>
                      <a:pt x="21" y="57"/>
                    </a:lnTo>
                    <a:lnTo>
                      <a:pt x="13" y="54"/>
                    </a:lnTo>
                    <a:lnTo>
                      <a:pt x="10" y="50"/>
                    </a:lnTo>
                    <a:lnTo>
                      <a:pt x="9" y="46"/>
                    </a:lnTo>
                    <a:lnTo>
                      <a:pt x="11" y="37"/>
                    </a:lnTo>
                    <a:lnTo>
                      <a:pt x="17" y="32"/>
                    </a:lnTo>
                    <a:lnTo>
                      <a:pt x="25" y="29"/>
                    </a:lnTo>
                    <a:lnTo>
                      <a:pt x="31" y="28"/>
                    </a:lnTo>
                    <a:lnTo>
                      <a:pt x="35" y="28"/>
                    </a:lnTo>
                    <a:lnTo>
                      <a:pt x="35" y="39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48" name="Freeform 308"/>
              <p:cNvSpPr>
                <a:spLocks noEditPoints="1"/>
              </p:cNvSpPr>
              <p:nvPr/>
            </p:nvSpPr>
            <p:spPr bwMode="auto">
              <a:xfrm>
                <a:off x="1846" y="3334"/>
                <a:ext cx="62" cy="90"/>
              </a:xfrm>
              <a:custGeom>
                <a:avLst/>
                <a:gdLst/>
                <a:ahLst/>
                <a:cxnLst>
                  <a:cxn ang="0">
                    <a:pos x="34" y="1"/>
                  </a:cxn>
                  <a:cxn ang="0">
                    <a:pos x="34" y="5"/>
                  </a:cxn>
                  <a:cxn ang="0">
                    <a:pos x="38" y="5"/>
                  </a:cxn>
                  <a:cxn ang="0">
                    <a:pos x="42" y="6"/>
                  </a:cxn>
                  <a:cxn ang="0">
                    <a:pos x="44" y="6"/>
                  </a:cxn>
                  <a:cxn ang="0">
                    <a:pos x="45" y="9"/>
                  </a:cxn>
                  <a:cxn ang="0">
                    <a:pos x="45" y="40"/>
                  </a:cxn>
                  <a:cxn ang="0">
                    <a:pos x="42" y="38"/>
                  </a:cxn>
                  <a:cxn ang="0">
                    <a:pos x="34" y="32"/>
                  </a:cxn>
                  <a:cxn ang="0">
                    <a:pos x="28" y="32"/>
                  </a:cxn>
                  <a:cxn ang="0">
                    <a:pos x="17" y="35"/>
                  </a:cxn>
                  <a:cxn ang="0">
                    <a:pos x="9" y="40"/>
                  </a:cxn>
                  <a:cxn ang="0">
                    <a:pos x="3" y="49"/>
                  </a:cxn>
                  <a:cxn ang="0">
                    <a:pos x="0" y="61"/>
                  </a:cxn>
                  <a:cxn ang="0">
                    <a:pos x="4" y="76"/>
                  </a:cxn>
                  <a:cxn ang="0">
                    <a:pos x="13" y="86"/>
                  </a:cxn>
                  <a:cxn ang="0">
                    <a:pos x="27" y="90"/>
                  </a:cxn>
                  <a:cxn ang="0">
                    <a:pos x="32" y="90"/>
                  </a:cxn>
                  <a:cxn ang="0">
                    <a:pos x="36" y="89"/>
                  </a:cxn>
                  <a:cxn ang="0">
                    <a:pos x="38" y="86"/>
                  </a:cxn>
                  <a:cxn ang="0">
                    <a:pos x="41" y="85"/>
                  </a:cxn>
                  <a:cxn ang="0">
                    <a:pos x="45" y="81"/>
                  </a:cxn>
                  <a:cxn ang="0">
                    <a:pos x="45" y="90"/>
                  </a:cxn>
                  <a:cxn ang="0">
                    <a:pos x="62" y="89"/>
                  </a:cxn>
                  <a:cxn ang="0">
                    <a:pos x="62" y="85"/>
                  </a:cxn>
                  <a:cxn ang="0">
                    <a:pos x="55" y="85"/>
                  </a:cxn>
                  <a:cxn ang="0">
                    <a:pos x="54" y="84"/>
                  </a:cxn>
                  <a:cxn ang="0">
                    <a:pos x="53" y="81"/>
                  </a:cxn>
                  <a:cxn ang="0">
                    <a:pos x="53" y="0"/>
                  </a:cxn>
                  <a:cxn ang="0">
                    <a:pos x="34" y="1"/>
                  </a:cxn>
                  <a:cxn ang="0">
                    <a:pos x="45" y="74"/>
                  </a:cxn>
                  <a:cxn ang="0">
                    <a:pos x="45" y="76"/>
                  </a:cxn>
                  <a:cxn ang="0">
                    <a:pos x="44" y="77"/>
                  </a:cxn>
                  <a:cxn ang="0">
                    <a:pos x="42" y="80"/>
                  </a:cxn>
                  <a:cxn ang="0">
                    <a:pos x="40" y="82"/>
                  </a:cxn>
                  <a:cxn ang="0">
                    <a:pos x="32" y="88"/>
                  </a:cxn>
                  <a:cxn ang="0">
                    <a:pos x="25" y="88"/>
                  </a:cxn>
                  <a:cxn ang="0">
                    <a:pos x="20" y="85"/>
                  </a:cxn>
                  <a:cxn ang="0">
                    <a:pos x="16" y="81"/>
                  </a:cxn>
                  <a:cxn ang="0">
                    <a:pos x="12" y="73"/>
                  </a:cxn>
                  <a:cxn ang="0">
                    <a:pos x="11" y="61"/>
                  </a:cxn>
                  <a:cxn ang="0">
                    <a:pos x="11" y="55"/>
                  </a:cxn>
                  <a:cxn ang="0">
                    <a:pos x="12" y="51"/>
                  </a:cxn>
                  <a:cxn ang="0">
                    <a:pos x="13" y="46"/>
                  </a:cxn>
                  <a:cxn ang="0">
                    <a:pos x="15" y="43"/>
                  </a:cxn>
                  <a:cxn ang="0">
                    <a:pos x="20" y="38"/>
                  </a:cxn>
                  <a:cxn ang="0">
                    <a:pos x="24" y="35"/>
                  </a:cxn>
                  <a:cxn ang="0">
                    <a:pos x="33" y="35"/>
                  </a:cxn>
                  <a:cxn ang="0">
                    <a:pos x="37" y="36"/>
                  </a:cxn>
                  <a:cxn ang="0">
                    <a:pos x="40" y="39"/>
                  </a:cxn>
                  <a:cxn ang="0">
                    <a:pos x="41" y="42"/>
                  </a:cxn>
                  <a:cxn ang="0">
                    <a:pos x="44" y="44"/>
                  </a:cxn>
                  <a:cxn ang="0">
                    <a:pos x="44" y="46"/>
                  </a:cxn>
                  <a:cxn ang="0">
                    <a:pos x="45" y="47"/>
                  </a:cxn>
                  <a:cxn ang="0">
                    <a:pos x="45" y="74"/>
                  </a:cxn>
                </a:cxnLst>
                <a:rect l="0" t="0" r="r" b="b"/>
                <a:pathLst>
                  <a:path w="62" h="90">
                    <a:moveTo>
                      <a:pt x="34" y="1"/>
                    </a:moveTo>
                    <a:lnTo>
                      <a:pt x="34" y="5"/>
                    </a:lnTo>
                    <a:lnTo>
                      <a:pt x="38" y="5"/>
                    </a:lnTo>
                    <a:lnTo>
                      <a:pt x="42" y="6"/>
                    </a:lnTo>
                    <a:lnTo>
                      <a:pt x="44" y="6"/>
                    </a:lnTo>
                    <a:lnTo>
                      <a:pt x="45" y="9"/>
                    </a:lnTo>
                    <a:lnTo>
                      <a:pt x="45" y="40"/>
                    </a:lnTo>
                    <a:lnTo>
                      <a:pt x="42" y="38"/>
                    </a:lnTo>
                    <a:lnTo>
                      <a:pt x="34" y="32"/>
                    </a:lnTo>
                    <a:lnTo>
                      <a:pt x="28" y="32"/>
                    </a:lnTo>
                    <a:lnTo>
                      <a:pt x="17" y="35"/>
                    </a:lnTo>
                    <a:lnTo>
                      <a:pt x="9" y="40"/>
                    </a:lnTo>
                    <a:lnTo>
                      <a:pt x="3" y="49"/>
                    </a:lnTo>
                    <a:lnTo>
                      <a:pt x="0" y="61"/>
                    </a:lnTo>
                    <a:lnTo>
                      <a:pt x="4" y="76"/>
                    </a:lnTo>
                    <a:lnTo>
                      <a:pt x="13" y="86"/>
                    </a:lnTo>
                    <a:lnTo>
                      <a:pt x="27" y="90"/>
                    </a:lnTo>
                    <a:lnTo>
                      <a:pt x="32" y="90"/>
                    </a:lnTo>
                    <a:lnTo>
                      <a:pt x="36" y="89"/>
                    </a:lnTo>
                    <a:lnTo>
                      <a:pt x="38" y="86"/>
                    </a:lnTo>
                    <a:lnTo>
                      <a:pt x="41" y="85"/>
                    </a:lnTo>
                    <a:lnTo>
                      <a:pt x="45" y="81"/>
                    </a:lnTo>
                    <a:lnTo>
                      <a:pt x="45" y="90"/>
                    </a:lnTo>
                    <a:lnTo>
                      <a:pt x="62" y="89"/>
                    </a:lnTo>
                    <a:lnTo>
                      <a:pt x="62" y="85"/>
                    </a:lnTo>
                    <a:lnTo>
                      <a:pt x="55" y="85"/>
                    </a:lnTo>
                    <a:lnTo>
                      <a:pt x="54" y="84"/>
                    </a:lnTo>
                    <a:lnTo>
                      <a:pt x="53" y="81"/>
                    </a:lnTo>
                    <a:lnTo>
                      <a:pt x="53" y="0"/>
                    </a:lnTo>
                    <a:lnTo>
                      <a:pt x="34" y="1"/>
                    </a:lnTo>
                    <a:close/>
                    <a:moveTo>
                      <a:pt x="45" y="74"/>
                    </a:moveTo>
                    <a:lnTo>
                      <a:pt x="45" y="76"/>
                    </a:lnTo>
                    <a:lnTo>
                      <a:pt x="44" y="77"/>
                    </a:lnTo>
                    <a:lnTo>
                      <a:pt x="42" y="80"/>
                    </a:lnTo>
                    <a:lnTo>
                      <a:pt x="40" y="82"/>
                    </a:lnTo>
                    <a:lnTo>
                      <a:pt x="32" y="88"/>
                    </a:lnTo>
                    <a:lnTo>
                      <a:pt x="25" y="88"/>
                    </a:lnTo>
                    <a:lnTo>
                      <a:pt x="20" y="85"/>
                    </a:lnTo>
                    <a:lnTo>
                      <a:pt x="16" y="81"/>
                    </a:lnTo>
                    <a:lnTo>
                      <a:pt x="12" y="73"/>
                    </a:lnTo>
                    <a:lnTo>
                      <a:pt x="11" y="61"/>
                    </a:lnTo>
                    <a:lnTo>
                      <a:pt x="11" y="55"/>
                    </a:lnTo>
                    <a:lnTo>
                      <a:pt x="12" y="51"/>
                    </a:lnTo>
                    <a:lnTo>
                      <a:pt x="13" y="46"/>
                    </a:lnTo>
                    <a:lnTo>
                      <a:pt x="15" y="43"/>
                    </a:lnTo>
                    <a:lnTo>
                      <a:pt x="20" y="38"/>
                    </a:lnTo>
                    <a:lnTo>
                      <a:pt x="24" y="35"/>
                    </a:lnTo>
                    <a:lnTo>
                      <a:pt x="33" y="35"/>
                    </a:lnTo>
                    <a:lnTo>
                      <a:pt x="37" y="36"/>
                    </a:lnTo>
                    <a:lnTo>
                      <a:pt x="40" y="39"/>
                    </a:lnTo>
                    <a:lnTo>
                      <a:pt x="41" y="42"/>
                    </a:lnTo>
                    <a:lnTo>
                      <a:pt x="44" y="44"/>
                    </a:lnTo>
                    <a:lnTo>
                      <a:pt x="44" y="46"/>
                    </a:lnTo>
                    <a:lnTo>
                      <a:pt x="45" y="47"/>
                    </a:lnTo>
                    <a:lnTo>
                      <a:pt x="45" y="7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49" name="Freeform 309"/>
              <p:cNvSpPr>
                <a:spLocks noEditPoints="1"/>
              </p:cNvSpPr>
              <p:nvPr/>
            </p:nvSpPr>
            <p:spPr bwMode="auto">
              <a:xfrm>
                <a:off x="1917" y="3334"/>
                <a:ext cx="62" cy="90"/>
              </a:xfrm>
              <a:custGeom>
                <a:avLst/>
                <a:gdLst/>
                <a:ahLst/>
                <a:cxnLst>
                  <a:cxn ang="0">
                    <a:pos x="34" y="1"/>
                  </a:cxn>
                  <a:cxn ang="0">
                    <a:pos x="34" y="5"/>
                  </a:cxn>
                  <a:cxn ang="0">
                    <a:pos x="38" y="5"/>
                  </a:cxn>
                  <a:cxn ang="0">
                    <a:pos x="41" y="6"/>
                  </a:cxn>
                  <a:cxn ang="0">
                    <a:pos x="42" y="6"/>
                  </a:cxn>
                  <a:cxn ang="0">
                    <a:pos x="43" y="9"/>
                  </a:cxn>
                  <a:cxn ang="0">
                    <a:pos x="43" y="40"/>
                  </a:cxn>
                  <a:cxn ang="0">
                    <a:pos x="41" y="38"/>
                  </a:cxn>
                  <a:cxn ang="0">
                    <a:pos x="33" y="32"/>
                  </a:cxn>
                  <a:cxn ang="0">
                    <a:pos x="28" y="32"/>
                  </a:cxn>
                  <a:cxn ang="0">
                    <a:pos x="17" y="35"/>
                  </a:cxn>
                  <a:cxn ang="0">
                    <a:pos x="8" y="40"/>
                  </a:cxn>
                  <a:cxn ang="0">
                    <a:pos x="1" y="49"/>
                  </a:cxn>
                  <a:cxn ang="0">
                    <a:pos x="0" y="61"/>
                  </a:cxn>
                  <a:cxn ang="0">
                    <a:pos x="1" y="73"/>
                  </a:cxn>
                  <a:cxn ang="0">
                    <a:pos x="8" y="82"/>
                  </a:cxn>
                  <a:cxn ang="0">
                    <a:pos x="16" y="88"/>
                  </a:cxn>
                  <a:cxn ang="0">
                    <a:pos x="26" y="90"/>
                  </a:cxn>
                  <a:cxn ang="0">
                    <a:pos x="32" y="89"/>
                  </a:cxn>
                  <a:cxn ang="0">
                    <a:pos x="36" y="88"/>
                  </a:cxn>
                  <a:cxn ang="0">
                    <a:pos x="40" y="85"/>
                  </a:cxn>
                  <a:cxn ang="0">
                    <a:pos x="42" y="84"/>
                  </a:cxn>
                  <a:cxn ang="0">
                    <a:pos x="43" y="81"/>
                  </a:cxn>
                  <a:cxn ang="0">
                    <a:pos x="43" y="90"/>
                  </a:cxn>
                  <a:cxn ang="0">
                    <a:pos x="62" y="89"/>
                  </a:cxn>
                  <a:cxn ang="0">
                    <a:pos x="62" y="85"/>
                  </a:cxn>
                  <a:cxn ang="0">
                    <a:pos x="54" y="85"/>
                  </a:cxn>
                  <a:cxn ang="0">
                    <a:pos x="53" y="84"/>
                  </a:cxn>
                  <a:cxn ang="0">
                    <a:pos x="51" y="81"/>
                  </a:cxn>
                  <a:cxn ang="0">
                    <a:pos x="51" y="0"/>
                  </a:cxn>
                  <a:cxn ang="0">
                    <a:pos x="34" y="1"/>
                  </a:cxn>
                  <a:cxn ang="0">
                    <a:pos x="43" y="74"/>
                  </a:cxn>
                  <a:cxn ang="0">
                    <a:pos x="43" y="77"/>
                  </a:cxn>
                  <a:cxn ang="0">
                    <a:pos x="42" y="77"/>
                  </a:cxn>
                  <a:cxn ang="0">
                    <a:pos x="41" y="80"/>
                  </a:cxn>
                  <a:cxn ang="0">
                    <a:pos x="36" y="85"/>
                  </a:cxn>
                  <a:cxn ang="0">
                    <a:pos x="32" y="88"/>
                  </a:cxn>
                  <a:cxn ang="0">
                    <a:pos x="24" y="88"/>
                  </a:cxn>
                  <a:cxn ang="0">
                    <a:pos x="19" y="85"/>
                  </a:cxn>
                  <a:cxn ang="0">
                    <a:pos x="15" y="81"/>
                  </a:cxn>
                  <a:cxn ang="0">
                    <a:pos x="11" y="73"/>
                  </a:cxn>
                  <a:cxn ang="0">
                    <a:pos x="9" y="61"/>
                  </a:cxn>
                  <a:cxn ang="0">
                    <a:pos x="9" y="55"/>
                  </a:cxn>
                  <a:cxn ang="0">
                    <a:pos x="11" y="51"/>
                  </a:cxn>
                  <a:cxn ang="0">
                    <a:pos x="12" y="46"/>
                  </a:cxn>
                  <a:cxn ang="0">
                    <a:pos x="13" y="43"/>
                  </a:cxn>
                  <a:cxn ang="0">
                    <a:pos x="16" y="40"/>
                  </a:cxn>
                  <a:cxn ang="0">
                    <a:pos x="24" y="35"/>
                  </a:cxn>
                  <a:cxn ang="0">
                    <a:pos x="32" y="35"/>
                  </a:cxn>
                  <a:cxn ang="0">
                    <a:pos x="36" y="36"/>
                  </a:cxn>
                  <a:cxn ang="0">
                    <a:pos x="43" y="44"/>
                  </a:cxn>
                  <a:cxn ang="0">
                    <a:pos x="43" y="47"/>
                  </a:cxn>
                  <a:cxn ang="0">
                    <a:pos x="43" y="74"/>
                  </a:cxn>
                </a:cxnLst>
                <a:rect l="0" t="0" r="r" b="b"/>
                <a:pathLst>
                  <a:path w="62" h="90">
                    <a:moveTo>
                      <a:pt x="34" y="1"/>
                    </a:moveTo>
                    <a:lnTo>
                      <a:pt x="34" y="5"/>
                    </a:lnTo>
                    <a:lnTo>
                      <a:pt x="38" y="5"/>
                    </a:lnTo>
                    <a:lnTo>
                      <a:pt x="41" y="6"/>
                    </a:lnTo>
                    <a:lnTo>
                      <a:pt x="42" y="6"/>
                    </a:lnTo>
                    <a:lnTo>
                      <a:pt x="43" y="9"/>
                    </a:lnTo>
                    <a:lnTo>
                      <a:pt x="43" y="40"/>
                    </a:lnTo>
                    <a:lnTo>
                      <a:pt x="41" y="38"/>
                    </a:lnTo>
                    <a:lnTo>
                      <a:pt x="33" y="32"/>
                    </a:lnTo>
                    <a:lnTo>
                      <a:pt x="28" y="32"/>
                    </a:lnTo>
                    <a:lnTo>
                      <a:pt x="17" y="35"/>
                    </a:lnTo>
                    <a:lnTo>
                      <a:pt x="8" y="40"/>
                    </a:lnTo>
                    <a:lnTo>
                      <a:pt x="1" y="49"/>
                    </a:lnTo>
                    <a:lnTo>
                      <a:pt x="0" y="61"/>
                    </a:lnTo>
                    <a:lnTo>
                      <a:pt x="1" y="73"/>
                    </a:lnTo>
                    <a:lnTo>
                      <a:pt x="8" y="82"/>
                    </a:lnTo>
                    <a:lnTo>
                      <a:pt x="16" y="88"/>
                    </a:lnTo>
                    <a:lnTo>
                      <a:pt x="26" y="90"/>
                    </a:lnTo>
                    <a:lnTo>
                      <a:pt x="32" y="89"/>
                    </a:lnTo>
                    <a:lnTo>
                      <a:pt x="36" y="88"/>
                    </a:lnTo>
                    <a:lnTo>
                      <a:pt x="40" y="85"/>
                    </a:lnTo>
                    <a:lnTo>
                      <a:pt x="42" y="84"/>
                    </a:lnTo>
                    <a:lnTo>
                      <a:pt x="43" y="81"/>
                    </a:lnTo>
                    <a:lnTo>
                      <a:pt x="43" y="90"/>
                    </a:lnTo>
                    <a:lnTo>
                      <a:pt x="62" y="89"/>
                    </a:lnTo>
                    <a:lnTo>
                      <a:pt x="62" y="85"/>
                    </a:lnTo>
                    <a:lnTo>
                      <a:pt x="54" y="85"/>
                    </a:lnTo>
                    <a:lnTo>
                      <a:pt x="53" y="84"/>
                    </a:lnTo>
                    <a:lnTo>
                      <a:pt x="51" y="81"/>
                    </a:lnTo>
                    <a:lnTo>
                      <a:pt x="51" y="0"/>
                    </a:lnTo>
                    <a:lnTo>
                      <a:pt x="34" y="1"/>
                    </a:lnTo>
                    <a:close/>
                    <a:moveTo>
                      <a:pt x="43" y="74"/>
                    </a:moveTo>
                    <a:lnTo>
                      <a:pt x="43" y="77"/>
                    </a:lnTo>
                    <a:lnTo>
                      <a:pt x="42" y="77"/>
                    </a:lnTo>
                    <a:lnTo>
                      <a:pt x="41" y="80"/>
                    </a:lnTo>
                    <a:lnTo>
                      <a:pt x="36" y="85"/>
                    </a:lnTo>
                    <a:lnTo>
                      <a:pt x="32" y="88"/>
                    </a:lnTo>
                    <a:lnTo>
                      <a:pt x="24" y="88"/>
                    </a:lnTo>
                    <a:lnTo>
                      <a:pt x="19" y="85"/>
                    </a:lnTo>
                    <a:lnTo>
                      <a:pt x="15" y="81"/>
                    </a:lnTo>
                    <a:lnTo>
                      <a:pt x="11" y="73"/>
                    </a:lnTo>
                    <a:lnTo>
                      <a:pt x="9" y="61"/>
                    </a:lnTo>
                    <a:lnTo>
                      <a:pt x="9" y="55"/>
                    </a:lnTo>
                    <a:lnTo>
                      <a:pt x="11" y="51"/>
                    </a:lnTo>
                    <a:lnTo>
                      <a:pt x="12" y="46"/>
                    </a:lnTo>
                    <a:lnTo>
                      <a:pt x="13" y="43"/>
                    </a:lnTo>
                    <a:lnTo>
                      <a:pt x="16" y="40"/>
                    </a:lnTo>
                    <a:lnTo>
                      <a:pt x="24" y="35"/>
                    </a:lnTo>
                    <a:lnTo>
                      <a:pt x="32" y="35"/>
                    </a:lnTo>
                    <a:lnTo>
                      <a:pt x="36" y="36"/>
                    </a:lnTo>
                    <a:lnTo>
                      <a:pt x="43" y="44"/>
                    </a:lnTo>
                    <a:lnTo>
                      <a:pt x="43" y="47"/>
                    </a:lnTo>
                    <a:lnTo>
                      <a:pt x="43" y="7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50" name="Freeform 310"/>
              <p:cNvSpPr>
                <a:spLocks noEditPoints="1"/>
              </p:cNvSpPr>
              <p:nvPr/>
            </p:nvSpPr>
            <p:spPr bwMode="auto">
              <a:xfrm>
                <a:off x="1985" y="3365"/>
                <a:ext cx="49" cy="59"/>
              </a:xfrm>
              <a:custGeom>
                <a:avLst/>
                <a:gdLst/>
                <a:ahLst/>
                <a:cxnLst>
                  <a:cxn ang="0">
                    <a:pos x="46" y="28"/>
                  </a:cxn>
                  <a:cxn ang="0">
                    <a:pos x="49" y="28"/>
                  </a:cxn>
                  <a:cxn ang="0">
                    <a:pos x="49" y="25"/>
                  </a:cxn>
                  <a:cxn ang="0">
                    <a:pos x="48" y="16"/>
                  </a:cxn>
                  <a:cxn ang="0">
                    <a:pos x="44" y="8"/>
                  </a:cxn>
                  <a:cxn ang="0">
                    <a:pos x="37" y="3"/>
                  </a:cxn>
                  <a:cxn ang="0">
                    <a:pos x="27" y="0"/>
                  </a:cxn>
                  <a:cxn ang="0">
                    <a:pos x="16" y="3"/>
                  </a:cxn>
                  <a:cxn ang="0">
                    <a:pos x="8" y="9"/>
                  </a:cxn>
                  <a:cxn ang="0">
                    <a:pos x="3" y="18"/>
                  </a:cxn>
                  <a:cxn ang="0">
                    <a:pos x="0" y="30"/>
                  </a:cxn>
                  <a:cxn ang="0">
                    <a:pos x="3" y="42"/>
                  </a:cxn>
                  <a:cxn ang="0">
                    <a:pos x="10" y="51"/>
                  </a:cxn>
                  <a:cxn ang="0">
                    <a:pos x="17" y="57"/>
                  </a:cxn>
                  <a:cxn ang="0">
                    <a:pos x="28" y="59"/>
                  </a:cxn>
                  <a:cxn ang="0">
                    <a:pos x="38" y="57"/>
                  </a:cxn>
                  <a:cxn ang="0">
                    <a:pos x="45" y="51"/>
                  </a:cxn>
                  <a:cxn ang="0">
                    <a:pos x="48" y="46"/>
                  </a:cxn>
                  <a:cxn ang="0">
                    <a:pos x="49" y="42"/>
                  </a:cxn>
                  <a:cxn ang="0">
                    <a:pos x="48" y="41"/>
                  </a:cxn>
                  <a:cxn ang="0">
                    <a:pos x="46" y="42"/>
                  </a:cxn>
                  <a:cxn ang="0">
                    <a:pos x="44" y="47"/>
                  </a:cxn>
                  <a:cxn ang="0">
                    <a:pos x="41" y="51"/>
                  </a:cxn>
                  <a:cxn ang="0">
                    <a:pos x="38" y="54"/>
                  </a:cxn>
                  <a:cxn ang="0">
                    <a:pos x="35" y="55"/>
                  </a:cxn>
                  <a:cxn ang="0">
                    <a:pos x="32" y="57"/>
                  </a:cxn>
                  <a:cxn ang="0">
                    <a:pos x="29" y="57"/>
                  </a:cxn>
                  <a:cxn ang="0">
                    <a:pos x="25" y="55"/>
                  </a:cxn>
                  <a:cxn ang="0">
                    <a:pos x="20" y="54"/>
                  </a:cxn>
                  <a:cxn ang="0">
                    <a:pos x="16" y="49"/>
                  </a:cxn>
                  <a:cxn ang="0">
                    <a:pos x="12" y="42"/>
                  </a:cxn>
                  <a:cxn ang="0">
                    <a:pos x="11" y="30"/>
                  </a:cxn>
                  <a:cxn ang="0">
                    <a:pos x="11" y="28"/>
                  </a:cxn>
                  <a:cxn ang="0">
                    <a:pos x="46" y="28"/>
                  </a:cxn>
                  <a:cxn ang="0">
                    <a:pos x="11" y="25"/>
                  </a:cxn>
                  <a:cxn ang="0">
                    <a:pos x="14" y="13"/>
                  </a:cxn>
                  <a:cxn ang="0">
                    <a:pos x="17" y="7"/>
                  </a:cxn>
                  <a:cxn ang="0">
                    <a:pos x="23" y="4"/>
                  </a:cxn>
                  <a:cxn ang="0">
                    <a:pos x="27" y="3"/>
                  </a:cxn>
                  <a:cxn ang="0">
                    <a:pos x="33" y="5"/>
                  </a:cxn>
                  <a:cxn ang="0">
                    <a:pos x="37" y="9"/>
                  </a:cxn>
                  <a:cxn ang="0">
                    <a:pos x="40" y="16"/>
                  </a:cxn>
                  <a:cxn ang="0">
                    <a:pos x="41" y="21"/>
                  </a:cxn>
                  <a:cxn ang="0">
                    <a:pos x="41" y="25"/>
                  </a:cxn>
                  <a:cxn ang="0">
                    <a:pos x="11" y="25"/>
                  </a:cxn>
                </a:cxnLst>
                <a:rect l="0" t="0" r="r" b="b"/>
                <a:pathLst>
                  <a:path w="49" h="59">
                    <a:moveTo>
                      <a:pt x="46" y="28"/>
                    </a:moveTo>
                    <a:lnTo>
                      <a:pt x="49" y="28"/>
                    </a:lnTo>
                    <a:lnTo>
                      <a:pt x="49" y="25"/>
                    </a:lnTo>
                    <a:lnTo>
                      <a:pt x="48" y="16"/>
                    </a:lnTo>
                    <a:lnTo>
                      <a:pt x="44" y="8"/>
                    </a:lnTo>
                    <a:lnTo>
                      <a:pt x="37" y="3"/>
                    </a:lnTo>
                    <a:lnTo>
                      <a:pt x="27" y="0"/>
                    </a:lnTo>
                    <a:lnTo>
                      <a:pt x="16" y="3"/>
                    </a:lnTo>
                    <a:lnTo>
                      <a:pt x="8" y="9"/>
                    </a:lnTo>
                    <a:lnTo>
                      <a:pt x="3" y="18"/>
                    </a:lnTo>
                    <a:lnTo>
                      <a:pt x="0" y="30"/>
                    </a:lnTo>
                    <a:lnTo>
                      <a:pt x="3" y="42"/>
                    </a:lnTo>
                    <a:lnTo>
                      <a:pt x="10" y="51"/>
                    </a:lnTo>
                    <a:lnTo>
                      <a:pt x="17" y="57"/>
                    </a:lnTo>
                    <a:lnTo>
                      <a:pt x="28" y="59"/>
                    </a:lnTo>
                    <a:lnTo>
                      <a:pt x="38" y="57"/>
                    </a:lnTo>
                    <a:lnTo>
                      <a:pt x="45" y="51"/>
                    </a:lnTo>
                    <a:lnTo>
                      <a:pt x="48" y="46"/>
                    </a:lnTo>
                    <a:lnTo>
                      <a:pt x="49" y="42"/>
                    </a:lnTo>
                    <a:lnTo>
                      <a:pt x="48" y="41"/>
                    </a:lnTo>
                    <a:lnTo>
                      <a:pt x="46" y="42"/>
                    </a:lnTo>
                    <a:lnTo>
                      <a:pt x="44" y="47"/>
                    </a:lnTo>
                    <a:lnTo>
                      <a:pt x="41" y="51"/>
                    </a:lnTo>
                    <a:lnTo>
                      <a:pt x="38" y="54"/>
                    </a:lnTo>
                    <a:lnTo>
                      <a:pt x="35" y="55"/>
                    </a:lnTo>
                    <a:lnTo>
                      <a:pt x="32" y="57"/>
                    </a:lnTo>
                    <a:lnTo>
                      <a:pt x="29" y="57"/>
                    </a:lnTo>
                    <a:lnTo>
                      <a:pt x="25" y="55"/>
                    </a:lnTo>
                    <a:lnTo>
                      <a:pt x="20" y="54"/>
                    </a:lnTo>
                    <a:lnTo>
                      <a:pt x="16" y="49"/>
                    </a:lnTo>
                    <a:lnTo>
                      <a:pt x="12" y="42"/>
                    </a:lnTo>
                    <a:lnTo>
                      <a:pt x="11" y="30"/>
                    </a:lnTo>
                    <a:lnTo>
                      <a:pt x="11" y="28"/>
                    </a:lnTo>
                    <a:lnTo>
                      <a:pt x="46" y="28"/>
                    </a:lnTo>
                    <a:close/>
                    <a:moveTo>
                      <a:pt x="11" y="25"/>
                    </a:moveTo>
                    <a:lnTo>
                      <a:pt x="14" y="13"/>
                    </a:lnTo>
                    <a:lnTo>
                      <a:pt x="17" y="7"/>
                    </a:lnTo>
                    <a:lnTo>
                      <a:pt x="23" y="4"/>
                    </a:lnTo>
                    <a:lnTo>
                      <a:pt x="27" y="3"/>
                    </a:lnTo>
                    <a:lnTo>
                      <a:pt x="33" y="5"/>
                    </a:lnTo>
                    <a:lnTo>
                      <a:pt x="37" y="9"/>
                    </a:lnTo>
                    <a:lnTo>
                      <a:pt x="40" y="16"/>
                    </a:lnTo>
                    <a:lnTo>
                      <a:pt x="41" y="21"/>
                    </a:lnTo>
                    <a:lnTo>
                      <a:pt x="41" y="25"/>
                    </a:lnTo>
                    <a:lnTo>
                      <a:pt x="11" y="2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51" name="Freeform 311"/>
              <p:cNvSpPr>
                <a:spLocks noEditPoints="1"/>
              </p:cNvSpPr>
              <p:nvPr/>
            </p:nvSpPr>
            <p:spPr bwMode="auto">
              <a:xfrm>
                <a:off x="2042" y="3334"/>
                <a:ext cx="62" cy="90"/>
              </a:xfrm>
              <a:custGeom>
                <a:avLst/>
                <a:gdLst/>
                <a:ahLst/>
                <a:cxnLst>
                  <a:cxn ang="0">
                    <a:pos x="34" y="1"/>
                  </a:cxn>
                  <a:cxn ang="0">
                    <a:pos x="34" y="5"/>
                  </a:cxn>
                  <a:cxn ang="0">
                    <a:pos x="39" y="5"/>
                  </a:cxn>
                  <a:cxn ang="0">
                    <a:pos x="42" y="6"/>
                  </a:cxn>
                  <a:cxn ang="0">
                    <a:pos x="43" y="6"/>
                  </a:cxn>
                  <a:cxn ang="0">
                    <a:pos x="44" y="9"/>
                  </a:cxn>
                  <a:cxn ang="0">
                    <a:pos x="44" y="40"/>
                  </a:cxn>
                  <a:cxn ang="0">
                    <a:pos x="42" y="38"/>
                  </a:cxn>
                  <a:cxn ang="0">
                    <a:pos x="34" y="32"/>
                  </a:cxn>
                  <a:cxn ang="0">
                    <a:pos x="29" y="32"/>
                  </a:cxn>
                  <a:cxn ang="0">
                    <a:pos x="18" y="35"/>
                  </a:cxn>
                  <a:cxn ang="0">
                    <a:pos x="9" y="40"/>
                  </a:cxn>
                  <a:cxn ang="0">
                    <a:pos x="2" y="49"/>
                  </a:cxn>
                  <a:cxn ang="0">
                    <a:pos x="0" y="61"/>
                  </a:cxn>
                  <a:cxn ang="0">
                    <a:pos x="4" y="76"/>
                  </a:cxn>
                  <a:cxn ang="0">
                    <a:pos x="14" y="86"/>
                  </a:cxn>
                  <a:cxn ang="0">
                    <a:pos x="27" y="90"/>
                  </a:cxn>
                  <a:cxn ang="0">
                    <a:pos x="33" y="89"/>
                  </a:cxn>
                  <a:cxn ang="0">
                    <a:pos x="37" y="88"/>
                  </a:cxn>
                  <a:cxn ang="0">
                    <a:pos x="41" y="85"/>
                  </a:cxn>
                  <a:cxn ang="0">
                    <a:pos x="44" y="81"/>
                  </a:cxn>
                  <a:cxn ang="0">
                    <a:pos x="44" y="90"/>
                  </a:cxn>
                  <a:cxn ang="0">
                    <a:pos x="62" y="89"/>
                  </a:cxn>
                  <a:cxn ang="0">
                    <a:pos x="62" y="85"/>
                  </a:cxn>
                  <a:cxn ang="0">
                    <a:pos x="55" y="85"/>
                  </a:cxn>
                  <a:cxn ang="0">
                    <a:pos x="54" y="84"/>
                  </a:cxn>
                  <a:cxn ang="0">
                    <a:pos x="52" y="81"/>
                  </a:cxn>
                  <a:cxn ang="0">
                    <a:pos x="52" y="0"/>
                  </a:cxn>
                  <a:cxn ang="0">
                    <a:pos x="34" y="1"/>
                  </a:cxn>
                  <a:cxn ang="0">
                    <a:pos x="44" y="74"/>
                  </a:cxn>
                  <a:cxn ang="0">
                    <a:pos x="44" y="77"/>
                  </a:cxn>
                  <a:cxn ang="0">
                    <a:pos x="43" y="77"/>
                  </a:cxn>
                  <a:cxn ang="0">
                    <a:pos x="42" y="80"/>
                  </a:cxn>
                  <a:cxn ang="0">
                    <a:pos x="37" y="85"/>
                  </a:cxn>
                  <a:cxn ang="0">
                    <a:pos x="33" y="88"/>
                  </a:cxn>
                  <a:cxn ang="0">
                    <a:pos x="25" y="88"/>
                  </a:cxn>
                  <a:cxn ang="0">
                    <a:pos x="20" y="85"/>
                  </a:cxn>
                  <a:cxn ang="0">
                    <a:pos x="16" y="81"/>
                  </a:cxn>
                  <a:cxn ang="0">
                    <a:pos x="12" y="73"/>
                  </a:cxn>
                  <a:cxn ang="0">
                    <a:pos x="10" y="61"/>
                  </a:cxn>
                  <a:cxn ang="0">
                    <a:pos x="10" y="55"/>
                  </a:cxn>
                  <a:cxn ang="0">
                    <a:pos x="12" y="51"/>
                  </a:cxn>
                  <a:cxn ang="0">
                    <a:pos x="13" y="46"/>
                  </a:cxn>
                  <a:cxn ang="0">
                    <a:pos x="14" y="43"/>
                  </a:cxn>
                  <a:cxn ang="0">
                    <a:pos x="20" y="38"/>
                  </a:cxn>
                  <a:cxn ang="0">
                    <a:pos x="25" y="35"/>
                  </a:cxn>
                  <a:cxn ang="0">
                    <a:pos x="33" y="35"/>
                  </a:cxn>
                  <a:cxn ang="0">
                    <a:pos x="37" y="36"/>
                  </a:cxn>
                  <a:cxn ang="0">
                    <a:pos x="42" y="42"/>
                  </a:cxn>
                  <a:cxn ang="0">
                    <a:pos x="42" y="43"/>
                  </a:cxn>
                  <a:cxn ang="0">
                    <a:pos x="44" y="46"/>
                  </a:cxn>
                  <a:cxn ang="0">
                    <a:pos x="44" y="47"/>
                  </a:cxn>
                  <a:cxn ang="0">
                    <a:pos x="44" y="74"/>
                  </a:cxn>
                </a:cxnLst>
                <a:rect l="0" t="0" r="r" b="b"/>
                <a:pathLst>
                  <a:path w="62" h="90">
                    <a:moveTo>
                      <a:pt x="34" y="1"/>
                    </a:moveTo>
                    <a:lnTo>
                      <a:pt x="34" y="5"/>
                    </a:lnTo>
                    <a:lnTo>
                      <a:pt x="39" y="5"/>
                    </a:lnTo>
                    <a:lnTo>
                      <a:pt x="42" y="6"/>
                    </a:lnTo>
                    <a:lnTo>
                      <a:pt x="43" y="6"/>
                    </a:lnTo>
                    <a:lnTo>
                      <a:pt x="44" y="9"/>
                    </a:lnTo>
                    <a:lnTo>
                      <a:pt x="44" y="40"/>
                    </a:lnTo>
                    <a:lnTo>
                      <a:pt x="42" y="38"/>
                    </a:lnTo>
                    <a:lnTo>
                      <a:pt x="34" y="32"/>
                    </a:lnTo>
                    <a:lnTo>
                      <a:pt x="29" y="32"/>
                    </a:lnTo>
                    <a:lnTo>
                      <a:pt x="18" y="35"/>
                    </a:lnTo>
                    <a:lnTo>
                      <a:pt x="9" y="40"/>
                    </a:lnTo>
                    <a:lnTo>
                      <a:pt x="2" y="49"/>
                    </a:lnTo>
                    <a:lnTo>
                      <a:pt x="0" y="61"/>
                    </a:lnTo>
                    <a:lnTo>
                      <a:pt x="4" y="76"/>
                    </a:lnTo>
                    <a:lnTo>
                      <a:pt x="14" y="86"/>
                    </a:lnTo>
                    <a:lnTo>
                      <a:pt x="27" y="90"/>
                    </a:lnTo>
                    <a:lnTo>
                      <a:pt x="33" y="89"/>
                    </a:lnTo>
                    <a:lnTo>
                      <a:pt x="37" y="88"/>
                    </a:lnTo>
                    <a:lnTo>
                      <a:pt x="41" y="85"/>
                    </a:lnTo>
                    <a:lnTo>
                      <a:pt x="44" y="81"/>
                    </a:lnTo>
                    <a:lnTo>
                      <a:pt x="44" y="90"/>
                    </a:lnTo>
                    <a:lnTo>
                      <a:pt x="62" y="89"/>
                    </a:lnTo>
                    <a:lnTo>
                      <a:pt x="62" y="85"/>
                    </a:lnTo>
                    <a:lnTo>
                      <a:pt x="55" y="85"/>
                    </a:lnTo>
                    <a:lnTo>
                      <a:pt x="54" y="84"/>
                    </a:lnTo>
                    <a:lnTo>
                      <a:pt x="52" y="81"/>
                    </a:lnTo>
                    <a:lnTo>
                      <a:pt x="52" y="0"/>
                    </a:lnTo>
                    <a:lnTo>
                      <a:pt x="34" y="1"/>
                    </a:lnTo>
                    <a:close/>
                    <a:moveTo>
                      <a:pt x="44" y="74"/>
                    </a:moveTo>
                    <a:lnTo>
                      <a:pt x="44" y="77"/>
                    </a:lnTo>
                    <a:lnTo>
                      <a:pt x="43" y="77"/>
                    </a:lnTo>
                    <a:lnTo>
                      <a:pt x="42" y="80"/>
                    </a:lnTo>
                    <a:lnTo>
                      <a:pt x="37" y="85"/>
                    </a:lnTo>
                    <a:lnTo>
                      <a:pt x="33" y="88"/>
                    </a:lnTo>
                    <a:lnTo>
                      <a:pt x="25" y="88"/>
                    </a:lnTo>
                    <a:lnTo>
                      <a:pt x="20" y="85"/>
                    </a:lnTo>
                    <a:lnTo>
                      <a:pt x="16" y="81"/>
                    </a:lnTo>
                    <a:lnTo>
                      <a:pt x="12" y="73"/>
                    </a:lnTo>
                    <a:lnTo>
                      <a:pt x="10" y="61"/>
                    </a:lnTo>
                    <a:lnTo>
                      <a:pt x="10" y="55"/>
                    </a:lnTo>
                    <a:lnTo>
                      <a:pt x="12" y="51"/>
                    </a:lnTo>
                    <a:lnTo>
                      <a:pt x="13" y="46"/>
                    </a:lnTo>
                    <a:lnTo>
                      <a:pt x="14" y="43"/>
                    </a:lnTo>
                    <a:lnTo>
                      <a:pt x="20" y="38"/>
                    </a:lnTo>
                    <a:lnTo>
                      <a:pt x="25" y="35"/>
                    </a:lnTo>
                    <a:lnTo>
                      <a:pt x="33" y="35"/>
                    </a:lnTo>
                    <a:lnTo>
                      <a:pt x="37" y="36"/>
                    </a:lnTo>
                    <a:lnTo>
                      <a:pt x="42" y="42"/>
                    </a:lnTo>
                    <a:lnTo>
                      <a:pt x="42" y="43"/>
                    </a:lnTo>
                    <a:lnTo>
                      <a:pt x="44" y="46"/>
                    </a:lnTo>
                    <a:lnTo>
                      <a:pt x="44" y="47"/>
                    </a:lnTo>
                    <a:lnTo>
                      <a:pt x="44" y="7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52" name="Freeform 312"/>
              <p:cNvSpPr>
                <a:spLocks/>
              </p:cNvSpPr>
              <p:nvPr/>
            </p:nvSpPr>
            <p:spPr bwMode="auto">
              <a:xfrm>
                <a:off x="2152" y="3344"/>
                <a:ext cx="39" cy="80"/>
              </a:xfrm>
              <a:custGeom>
                <a:avLst/>
                <a:gdLst/>
                <a:ahLst/>
                <a:cxnLst>
                  <a:cxn ang="0">
                    <a:pos x="18" y="28"/>
                  </a:cxn>
                  <a:cxn ang="0">
                    <a:pos x="37" y="28"/>
                  </a:cxn>
                  <a:cxn ang="0">
                    <a:pos x="37" y="24"/>
                  </a:cxn>
                  <a:cxn ang="0">
                    <a:pos x="18" y="24"/>
                  </a:cxn>
                  <a:cxn ang="0">
                    <a:pos x="18" y="0"/>
                  </a:cxn>
                  <a:cxn ang="0">
                    <a:pos x="16" y="0"/>
                  </a:cxn>
                  <a:cxn ang="0">
                    <a:pos x="15" y="9"/>
                  </a:cxn>
                  <a:cxn ang="0">
                    <a:pos x="12" y="17"/>
                  </a:cxn>
                  <a:cxn ang="0">
                    <a:pos x="7" y="22"/>
                  </a:cxn>
                  <a:cxn ang="0">
                    <a:pos x="0" y="25"/>
                  </a:cxn>
                  <a:cxn ang="0">
                    <a:pos x="0" y="28"/>
                  </a:cxn>
                  <a:cxn ang="0">
                    <a:pos x="11" y="28"/>
                  </a:cxn>
                  <a:cxn ang="0">
                    <a:pos x="11" y="68"/>
                  </a:cxn>
                  <a:cxn ang="0">
                    <a:pos x="13" y="72"/>
                  </a:cxn>
                  <a:cxn ang="0">
                    <a:pos x="15" y="76"/>
                  </a:cxn>
                  <a:cxn ang="0">
                    <a:pos x="17" y="78"/>
                  </a:cxn>
                  <a:cxn ang="0">
                    <a:pos x="21" y="79"/>
                  </a:cxn>
                  <a:cxn ang="0">
                    <a:pos x="24" y="80"/>
                  </a:cxn>
                  <a:cxn ang="0">
                    <a:pos x="32" y="80"/>
                  </a:cxn>
                  <a:cxn ang="0">
                    <a:pos x="37" y="75"/>
                  </a:cxn>
                  <a:cxn ang="0">
                    <a:pos x="39" y="67"/>
                  </a:cxn>
                  <a:cxn ang="0">
                    <a:pos x="39" y="55"/>
                  </a:cxn>
                  <a:cxn ang="0">
                    <a:pos x="37" y="55"/>
                  </a:cxn>
                  <a:cxn ang="0">
                    <a:pos x="37" y="63"/>
                  </a:cxn>
                  <a:cxn ang="0">
                    <a:pos x="36" y="70"/>
                  </a:cxn>
                  <a:cxn ang="0">
                    <a:pos x="34" y="74"/>
                  </a:cxn>
                  <a:cxn ang="0">
                    <a:pos x="32" y="76"/>
                  </a:cxn>
                  <a:cxn ang="0">
                    <a:pos x="28" y="78"/>
                  </a:cxn>
                  <a:cxn ang="0">
                    <a:pos x="22" y="75"/>
                  </a:cxn>
                  <a:cxn ang="0">
                    <a:pos x="20" y="70"/>
                  </a:cxn>
                  <a:cxn ang="0">
                    <a:pos x="20" y="67"/>
                  </a:cxn>
                  <a:cxn ang="0">
                    <a:pos x="18" y="64"/>
                  </a:cxn>
                  <a:cxn ang="0">
                    <a:pos x="18" y="63"/>
                  </a:cxn>
                  <a:cxn ang="0">
                    <a:pos x="18" y="28"/>
                  </a:cxn>
                </a:cxnLst>
                <a:rect l="0" t="0" r="r" b="b"/>
                <a:pathLst>
                  <a:path w="39" h="80">
                    <a:moveTo>
                      <a:pt x="18" y="28"/>
                    </a:moveTo>
                    <a:lnTo>
                      <a:pt x="37" y="28"/>
                    </a:lnTo>
                    <a:lnTo>
                      <a:pt x="37" y="24"/>
                    </a:lnTo>
                    <a:lnTo>
                      <a:pt x="18" y="24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5" y="9"/>
                    </a:lnTo>
                    <a:lnTo>
                      <a:pt x="12" y="17"/>
                    </a:lnTo>
                    <a:lnTo>
                      <a:pt x="7" y="22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1" y="28"/>
                    </a:lnTo>
                    <a:lnTo>
                      <a:pt x="11" y="68"/>
                    </a:lnTo>
                    <a:lnTo>
                      <a:pt x="13" y="72"/>
                    </a:lnTo>
                    <a:lnTo>
                      <a:pt x="15" y="76"/>
                    </a:lnTo>
                    <a:lnTo>
                      <a:pt x="17" y="78"/>
                    </a:lnTo>
                    <a:lnTo>
                      <a:pt x="21" y="79"/>
                    </a:lnTo>
                    <a:lnTo>
                      <a:pt x="24" y="80"/>
                    </a:lnTo>
                    <a:lnTo>
                      <a:pt x="32" y="80"/>
                    </a:lnTo>
                    <a:lnTo>
                      <a:pt x="37" y="75"/>
                    </a:lnTo>
                    <a:lnTo>
                      <a:pt x="39" y="67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63"/>
                    </a:lnTo>
                    <a:lnTo>
                      <a:pt x="36" y="70"/>
                    </a:lnTo>
                    <a:lnTo>
                      <a:pt x="34" y="74"/>
                    </a:lnTo>
                    <a:lnTo>
                      <a:pt x="32" y="76"/>
                    </a:lnTo>
                    <a:lnTo>
                      <a:pt x="28" y="78"/>
                    </a:lnTo>
                    <a:lnTo>
                      <a:pt x="22" y="75"/>
                    </a:lnTo>
                    <a:lnTo>
                      <a:pt x="20" y="70"/>
                    </a:lnTo>
                    <a:lnTo>
                      <a:pt x="20" y="67"/>
                    </a:lnTo>
                    <a:lnTo>
                      <a:pt x="18" y="64"/>
                    </a:lnTo>
                    <a:lnTo>
                      <a:pt x="18" y="63"/>
                    </a:lnTo>
                    <a:lnTo>
                      <a:pt x="18" y="28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53" name="Freeform 313"/>
              <p:cNvSpPr>
                <a:spLocks noEditPoints="1"/>
              </p:cNvSpPr>
              <p:nvPr/>
            </p:nvSpPr>
            <p:spPr bwMode="auto">
              <a:xfrm>
                <a:off x="2202" y="3365"/>
                <a:ext cx="55" cy="59"/>
              </a:xfrm>
              <a:custGeom>
                <a:avLst/>
                <a:gdLst/>
                <a:ahLst/>
                <a:cxnLst>
                  <a:cxn ang="0">
                    <a:pos x="55" y="30"/>
                  </a:cxn>
                  <a:cxn ang="0">
                    <a:pos x="52" y="18"/>
                  </a:cxn>
                  <a:cxn ang="0">
                    <a:pos x="47" y="9"/>
                  </a:cxn>
                  <a:cxn ang="0">
                    <a:pos x="38" y="3"/>
                  </a:cxn>
                  <a:cxn ang="0">
                    <a:pos x="28" y="0"/>
                  </a:cxn>
                  <a:cxn ang="0">
                    <a:pos x="17" y="3"/>
                  </a:cxn>
                  <a:cxn ang="0">
                    <a:pos x="8" y="9"/>
                  </a:cxn>
                  <a:cxn ang="0">
                    <a:pos x="3" y="18"/>
                  </a:cxn>
                  <a:cxn ang="0">
                    <a:pos x="0" y="30"/>
                  </a:cxn>
                  <a:cxn ang="0">
                    <a:pos x="3" y="42"/>
                  </a:cxn>
                  <a:cxn ang="0">
                    <a:pos x="8" y="51"/>
                  </a:cxn>
                  <a:cxn ang="0">
                    <a:pos x="17" y="57"/>
                  </a:cxn>
                  <a:cxn ang="0">
                    <a:pos x="28" y="59"/>
                  </a:cxn>
                  <a:cxn ang="0">
                    <a:pos x="38" y="57"/>
                  </a:cxn>
                  <a:cxn ang="0">
                    <a:pos x="47" y="51"/>
                  </a:cxn>
                  <a:cxn ang="0">
                    <a:pos x="54" y="42"/>
                  </a:cxn>
                  <a:cxn ang="0">
                    <a:pos x="55" y="30"/>
                  </a:cxn>
                  <a:cxn ang="0">
                    <a:pos x="28" y="57"/>
                  </a:cxn>
                  <a:cxn ang="0">
                    <a:pos x="24" y="57"/>
                  </a:cxn>
                  <a:cxn ang="0">
                    <a:pos x="21" y="54"/>
                  </a:cxn>
                  <a:cxn ang="0">
                    <a:pos x="17" y="51"/>
                  </a:cxn>
                  <a:cxn ang="0">
                    <a:pos x="13" y="47"/>
                  </a:cxn>
                  <a:cxn ang="0">
                    <a:pos x="12" y="43"/>
                  </a:cxn>
                  <a:cxn ang="0">
                    <a:pos x="10" y="38"/>
                  </a:cxn>
                  <a:cxn ang="0">
                    <a:pos x="10" y="20"/>
                  </a:cxn>
                  <a:cxn ang="0">
                    <a:pos x="12" y="16"/>
                  </a:cxn>
                  <a:cxn ang="0">
                    <a:pos x="14" y="11"/>
                  </a:cxn>
                  <a:cxn ang="0">
                    <a:pos x="17" y="7"/>
                  </a:cxn>
                  <a:cxn ang="0">
                    <a:pos x="21" y="5"/>
                  </a:cxn>
                  <a:cxn ang="0">
                    <a:pos x="24" y="4"/>
                  </a:cxn>
                  <a:cxn ang="0">
                    <a:pos x="28" y="3"/>
                  </a:cxn>
                  <a:cxn ang="0">
                    <a:pos x="39" y="7"/>
                  </a:cxn>
                  <a:cxn ang="0">
                    <a:pos x="42" y="11"/>
                  </a:cxn>
                  <a:cxn ang="0">
                    <a:pos x="45" y="16"/>
                  </a:cxn>
                  <a:cxn ang="0">
                    <a:pos x="45" y="20"/>
                  </a:cxn>
                  <a:cxn ang="0">
                    <a:pos x="46" y="25"/>
                  </a:cxn>
                  <a:cxn ang="0">
                    <a:pos x="46" y="33"/>
                  </a:cxn>
                  <a:cxn ang="0">
                    <a:pos x="45" y="38"/>
                  </a:cxn>
                  <a:cxn ang="0">
                    <a:pos x="45" y="43"/>
                  </a:cxn>
                  <a:cxn ang="0">
                    <a:pos x="39" y="51"/>
                  </a:cxn>
                  <a:cxn ang="0">
                    <a:pos x="35" y="54"/>
                  </a:cxn>
                  <a:cxn ang="0">
                    <a:pos x="28" y="57"/>
                  </a:cxn>
                </a:cxnLst>
                <a:rect l="0" t="0" r="r" b="b"/>
                <a:pathLst>
                  <a:path w="55" h="59">
                    <a:moveTo>
                      <a:pt x="55" y="30"/>
                    </a:moveTo>
                    <a:lnTo>
                      <a:pt x="52" y="18"/>
                    </a:lnTo>
                    <a:lnTo>
                      <a:pt x="47" y="9"/>
                    </a:lnTo>
                    <a:lnTo>
                      <a:pt x="38" y="3"/>
                    </a:lnTo>
                    <a:lnTo>
                      <a:pt x="28" y="0"/>
                    </a:lnTo>
                    <a:lnTo>
                      <a:pt x="17" y="3"/>
                    </a:lnTo>
                    <a:lnTo>
                      <a:pt x="8" y="9"/>
                    </a:lnTo>
                    <a:lnTo>
                      <a:pt x="3" y="18"/>
                    </a:lnTo>
                    <a:lnTo>
                      <a:pt x="0" y="30"/>
                    </a:lnTo>
                    <a:lnTo>
                      <a:pt x="3" y="42"/>
                    </a:lnTo>
                    <a:lnTo>
                      <a:pt x="8" y="51"/>
                    </a:lnTo>
                    <a:lnTo>
                      <a:pt x="17" y="57"/>
                    </a:lnTo>
                    <a:lnTo>
                      <a:pt x="28" y="59"/>
                    </a:lnTo>
                    <a:lnTo>
                      <a:pt x="38" y="57"/>
                    </a:lnTo>
                    <a:lnTo>
                      <a:pt x="47" y="51"/>
                    </a:lnTo>
                    <a:lnTo>
                      <a:pt x="54" y="42"/>
                    </a:lnTo>
                    <a:lnTo>
                      <a:pt x="55" y="30"/>
                    </a:lnTo>
                    <a:close/>
                    <a:moveTo>
                      <a:pt x="28" y="57"/>
                    </a:moveTo>
                    <a:lnTo>
                      <a:pt x="24" y="57"/>
                    </a:lnTo>
                    <a:lnTo>
                      <a:pt x="21" y="54"/>
                    </a:lnTo>
                    <a:lnTo>
                      <a:pt x="17" y="51"/>
                    </a:lnTo>
                    <a:lnTo>
                      <a:pt x="13" y="47"/>
                    </a:lnTo>
                    <a:lnTo>
                      <a:pt x="12" y="43"/>
                    </a:lnTo>
                    <a:lnTo>
                      <a:pt x="10" y="38"/>
                    </a:lnTo>
                    <a:lnTo>
                      <a:pt x="10" y="20"/>
                    </a:lnTo>
                    <a:lnTo>
                      <a:pt x="12" y="16"/>
                    </a:lnTo>
                    <a:lnTo>
                      <a:pt x="14" y="11"/>
                    </a:lnTo>
                    <a:lnTo>
                      <a:pt x="17" y="7"/>
                    </a:lnTo>
                    <a:lnTo>
                      <a:pt x="21" y="5"/>
                    </a:lnTo>
                    <a:lnTo>
                      <a:pt x="24" y="4"/>
                    </a:lnTo>
                    <a:lnTo>
                      <a:pt x="28" y="3"/>
                    </a:lnTo>
                    <a:lnTo>
                      <a:pt x="39" y="7"/>
                    </a:lnTo>
                    <a:lnTo>
                      <a:pt x="42" y="11"/>
                    </a:lnTo>
                    <a:lnTo>
                      <a:pt x="45" y="16"/>
                    </a:lnTo>
                    <a:lnTo>
                      <a:pt x="45" y="20"/>
                    </a:lnTo>
                    <a:lnTo>
                      <a:pt x="46" y="25"/>
                    </a:lnTo>
                    <a:lnTo>
                      <a:pt x="46" y="33"/>
                    </a:lnTo>
                    <a:lnTo>
                      <a:pt x="45" y="38"/>
                    </a:lnTo>
                    <a:lnTo>
                      <a:pt x="45" y="43"/>
                    </a:lnTo>
                    <a:lnTo>
                      <a:pt x="39" y="51"/>
                    </a:lnTo>
                    <a:lnTo>
                      <a:pt x="35" y="54"/>
                    </a:lnTo>
                    <a:lnTo>
                      <a:pt x="28" y="5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54" name="Freeform 314"/>
              <p:cNvSpPr>
                <a:spLocks/>
              </p:cNvSpPr>
              <p:nvPr/>
            </p:nvSpPr>
            <p:spPr bwMode="auto">
              <a:xfrm>
                <a:off x="2306" y="3334"/>
                <a:ext cx="27" cy="89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4" y="5"/>
                  </a:cxn>
                  <a:cxn ang="0">
                    <a:pos x="8" y="6"/>
                  </a:cxn>
                  <a:cxn ang="0">
                    <a:pos x="9" y="6"/>
                  </a:cxn>
                  <a:cxn ang="0">
                    <a:pos x="10" y="9"/>
                  </a:cxn>
                  <a:cxn ang="0">
                    <a:pos x="10" y="82"/>
                  </a:cxn>
                  <a:cxn ang="0">
                    <a:pos x="8" y="85"/>
                  </a:cxn>
                  <a:cxn ang="0">
                    <a:pos x="0" y="85"/>
                  </a:cxn>
                  <a:cxn ang="0">
                    <a:pos x="0" y="89"/>
                  </a:cxn>
                  <a:cxn ang="0">
                    <a:pos x="27" y="89"/>
                  </a:cxn>
                  <a:cxn ang="0">
                    <a:pos x="27" y="85"/>
                  </a:cxn>
                  <a:cxn ang="0">
                    <a:pos x="21" y="85"/>
                  </a:cxn>
                  <a:cxn ang="0">
                    <a:pos x="18" y="82"/>
                  </a:cxn>
                  <a:cxn ang="0">
                    <a:pos x="18" y="80"/>
                  </a:cxn>
                  <a:cxn ang="0">
                    <a:pos x="18" y="0"/>
                  </a:cxn>
                </a:cxnLst>
                <a:rect l="0" t="0" r="r" b="b"/>
                <a:pathLst>
                  <a:path w="27" h="89">
                    <a:moveTo>
                      <a:pt x="18" y="0"/>
                    </a:moveTo>
                    <a:lnTo>
                      <a:pt x="0" y="1"/>
                    </a:lnTo>
                    <a:lnTo>
                      <a:pt x="0" y="5"/>
                    </a:lnTo>
                    <a:lnTo>
                      <a:pt x="4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0" y="9"/>
                    </a:lnTo>
                    <a:lnTo>
                      <a:pt x="10" y="82"/>
                    </a:lnTo>
                    <a:lnTo>
                      <a:pt x="8" y="85"/>
                    </a:lnTo>
                    <a:lnTo>
                      <a:pt x="0" y="85"/>
                    </a:lnTo>
                    <a:lnTo>
                      <a:pt x="0" y="89"/>
                    </a:lnTo>
                    <a:lnTo>
                      <a:pt x="27" y="89"/>
                    </a:lnTo>
                    <a:lnTo>
                      <a:pt x="27" y="85"/>
                    </a:lnTo>
                    <a:lnTo>
                      <a:pt x="21" y="85"/>
                    </a:lnTo>
                    <a:lnTo>
                      <a:pt x="18" y="82"/>
                    </a:lnTo>
                    <a:lnTo>
                      <a:pt x="18" y="8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55" name="Freeform 315"/>
              <p:cNvSpPr>
                <a:spLocks noEditPoints="1"/>
              </p:cNvSpPr>
              <p:nvPr/>
            </p:nvSpPr>
            <p:spPr bwMode="auto">
              <a:xfrm>
                <a:off x="2341" y="3337"/>
                <a:ext cx="26" cy="86"/>
              </a:xfrm>
              <a:custGeom>
                <a:avLst/>
                <a:gdLst/>
                <a:ahLst/>
                <a:cxnLst>
                  <a:cxn ang="0">
                    <a:pos x="19" y="7"/>
                  </a:cxn>
                  <a:cxn ang="0">
                    <a:pos x="17" y="3"/>
                  </a:cxn>
                  <a:cxn ang="0">
                    <a:pos x="12" y="0"/>
                  </a:cxn>
                  <a:cxn ang="0">
                    <a:pos x="7" y="3"/>
                  </a:cxn>
                  <a:cxn ang="0">
                    <a:pos x="5" y="7"/>
                  </a:cxn>
                  <a:cxn ang="0">
                    <a:pos x="7" y="10"/>
                  </a:cxn>
                  <a:cxn ang="0">
                    <a:pos x="9" y="12"/>
                  </a:cxn>
                  <a:cxn ang="0">
                    <a:pos x="15" y="12"/>
                  </a:cxn>
                  <a:cxn ang="0">
                    <a:pos x="16" y="11"/>
                  </a:cxn>
                  <a:cxn ang="0">
                    <a:pos x="17" y="8"/>
                  </a:cxn>
                  <a:cxn ang="0">
                    <a:pos x="19" y="7"/>
                  </a:cxn>
                  <a:cxn ang="0">
                    <a:pos x="0" y="31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9" y="36"/>
                  </a:cxn>
                  <a:cxn ang="0">
                    <a:pos x="9" y="79"/>
                  </a:cxn>
                  <a:cxn ang="0">
                    <a:pos x="7" y="82"/>
                  </a:cxn>
                  <a:cxn ang="0">
                    <a:pos x="0" y="82"/>
                  </a:cxn>
                  <a:cxn ang="0">
                    <a:pos x="0" y="86"/>
                  </a:cxn>
                  <a:cxn ang="0">
                    <a:pos x="26" y="86"/>
                  </a:cxn>
                  <a:cxn ang="0">
                    <a:pos x="26" y="82"/>
                  </a:cxn>
                  <a:cxn ang="0">
                    <a:pos x="20" y="82"/>
                  </a:cxn>
                  <a:cxn ang="0">
                    <a:pos x="19" y="81"/>
                  </a:cxn>
                  <a:cxn ang="0">
                    <a:pos x="19" y="79"/>
                  </a:cxn>
                  <a:cxn ang="0">
                    <a:pos x="17" y="77"/>
                  </a:cxn>
                  <a:cxn ang="0">
                    <a:pos x="17" y="29"/>
                  </a:cxn>
                  <a:cxn ang="0">
                    <a:pos x="0" y="31"/>
                  </a:cxn>
                </a:cxnLst>
                <a:rect l="0" t="0" r="r" b="b"/>
                <a:pathLst>
                  <a:path w="26" h="86">
                    <a:moveTo>
                      <a:pt x="19" y="7"/>
                    </a:moveTo>
                    <a:lnTo>
                      <a:pt x="17" y="3"/>
                    </a:lnTo>
                    <a:lnTo>
                      <a:pt x="12" y="0"/>
                    </a:lnTo>
                    <a:lnTo>
                      <a:pt x="7" y="3"/>
                    </a:lnTo>
                    <a:lnTo>
                      <a:pt x="5" y="7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7" y="8"/>
                    </a:lnTo>
                    <a:lnTo>
                      <a:pt x="19" y="7"/>
                    </a:lnTo>
                    <a:close/>
                    <a:moveTo>
                      <a:pt x="0" y="31"/>
                    </a:moveTo>
                    <a:lnTo>
                      <a:pt x="0" y="35"/>
                    </a:lnTo>
                    <a:lnTo>
                      <a:pt x="7" y="35"/>
                    </a:lnTo>
                    <a:lnTo>
                      <a:pt x="9" y="36"/>
                    </a:lnTo>
                    <a:lnTo>
                      <a:pt x="9" y="79"/>
                    </a:lnTo>
                    <a:lnTo>
                      <a:pt x="7" y="82"/>
                    </a:lnTo>
                    <a:lnTo>
                      <a:pt x="0" y="82"/>
                    </a:lnTo>
                    <a:lnTo>
                      <a:pt x="0" y="86"/>
                    </a:lnTo>
                    <a:lnTo>
                      <a:pt x="26" y="86"/>
                    </a:lnTo>
                    <a:lnTo>
                      <a:pt x="26" y="82"/>
                    </a:lnTo>
                    <a:lnTo>
                      <a:pt x="20" y="82"/>
                    </a:lnTo>
                    <a:lnTo>
                      <a:pt x="19" y="81"/>
                    </a:lnTo>
                    <a:lnTo>
                      <a:pt x="19" y="79"/>
                    </a:lnTo>
                    <a:lnTo>
                      <a:pt x="17" y="77"/>
                    </a:lnTo>
                    <a:lnTo>
                      <a:pt x="17" y="29"/>
                    </a:lnTo>
                    <a:lnTo>
                      <a:pt x="0" y="31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56" name="Freeform 316"/>
              <p:cNvSpPr>
                <a:spLocks/>
              </p:cNvSpPr>
              <p:nvPr/>
            </p:nvSpPr>
            <p:spPr bwMode="auto">
              <a:xfrm>
                <a:off x="2375" y="3365"/>
                <a:ext cx="42" cy="59"/>
              </a:xfrm>
              <a:custGeom>
                <a:avLst/>
                <a:gdLst/>
                <a:ahLst/>
                <a:cxnLst>
                  <a:cxn ang="0">
                    <a:pos x="38" y="1"/>
                  </a:cxn>
                  <a:cxn ang="0">
                    <a:pos x="36" y="1"/>
                  </a:cxn>
                  <a:cxn ang="0">
                    <a:pos x="33" y="4"/>
                  </a:cxn>
                  <a:cxn ang="0">
                    <a:pos x="25" y="1"/>
                  </a:cxn>
                  <a:cxn ang="0">
                    <a:pos x="15" y="0"/>
                  </a:cxn>
                  <a:cxn ang="0">
                    <a:pos x="7" y="4"/>
                  </a:cxn>
                  <a:cxn ang="0">
                    <a:pos x="2" y="13"/>
                  </a:cxn>
                  <a:cxn ang="0">
                    <a:pos x="0" y="17"/>
                  </a:cxn>
                  <a:cxn ang="0">
                    <a:pos x="3" y="24"/>
                  </a:cxn>
                  <a:cxn ang="0">
                    <a:pos x="9" y="29"/>
                  </a:cxn>
                  <a:cxn ang="0">
                    <a:pos x="20" y="32"/>
                  </a:cxn>
                  <a:cxn ang="0">
                    <a:pos x="27" y="33"/>
                  </a:cxn>
                  <a:cxn ang="0">
                    <a:pos x="34" y="39"/>
                  </a:cxn>
                  <a:cxn ang="0">
                    <a:pos x="36" y="47"/>
                  </a:cxn>
                  <a:cxn ang="0">
                    <a:pos x="30" y="55"/>
                  </a:cxn>
                  <a:cxn ang="0">
                    <a:pos x="17" y="57"/>
                  </a:cxn>
                  <a:cxn ang="0">
                    <a:pos x="11" y="53"/>
                  </a:cxn>
                  <a:cxn ang="0">
                    <a:pos x="4" y="39"/>
                  </a:cxn>
                  <a:cxn ang="0">
                    <a:pos x="3" y="37"/>
                  </a:cxn>
                  <a:cxn ang="0">
                    <a:pos x="2" y="36"/>
                  </a:cxn>
                  <a:cxn ang="0">
                    <a:pos x="0" y="38"/>
                  </a:cxn>
                  <a:cxn ang="0">
                    <a:pos x="2" y="59"/>
                  </a:cxn>
                  <a:cxn ang="0">
                    <a:pos x="6" y="57"/>
                  </a:cxn>
                  <a:cxn ang="0">
                    <a:pos x="7" y="55"/>
                  </a:cxn>
                  <a:cxn ang="0">
                    <a:pos x="11" y="55"/>
                  </a:cxn>
                  <a:cxn ang="0">
                    <a:pos x="17" y="59"/>
                  </a:cxn>
                  <a:cxn ang="0">
                    <a:pos x="33" y="57"/>
                  </a:cxn>
                  <a:cxn ang="0">
                    <a:pos x="40" y="50"/>
                  </a:cxn>
                  <a:cxn ang="0">
                    <a:pos x="42" y="38"/>
                  </a:cxn>
                  <a:cxn ang="0">
                    <a:pos x="37" y="30"/>
                  </a:cxn>
                  <a:cxn ang="0">
                    <a:pos x="33" y="26"/>
                  </a:cxn>
                  <a:cxn ang="0">
                    <a:pos x="20" y="22"/>
                  </a:cxn>
                  <a:cxn ang="0">
                    <a:pos x="9" y="18"/>
                  </a:cxn>
                  <a:cxn ang="0">
                    <a:pos x="7" y="11"/>
                  </a:cxn>
                  <a:cxn ang="0">
                    <a:pos x="12" y="4"/>
                  </a:cxn>
                  <a:cxn ang="0">
                    <a:pos x="25" y="3"/>
                  </a:cxn>
                  <a:cxn ang="0">
                    <a:pos x="32" y="7"/>
                  </a:cxn>
                  <a:cxn ang="0">
                    <a:pos x="36" y="20"/>
                  </a:cxn>
                  <a:cxn ang="0">
                    <a:pos x="38" y="17"/>
                  </a:cxn>
                </a:cxnLst>
                <a:rect l="0" t="0" r="r" b="b"/>
                <a:pathLst>
                  <a:path w="42" h="59">
                    <a:moveTo>
                      <a:pt x="38" y="4"/>
                    </a:moveTo>
                    <a:lnTo>
                      <a:pt x="38" y="1"/>
                    </a:lnTo>
                    <a:lnTo>
                      <a:pt x="37" y="0"/>
                    </a:lnTo>
                    <a:lnTo>
                      <a:pt x="36" y="1"/>
                    </a:lnTo>
                    <a:lnTo>
                      <a:pt x="34" y="4"/>
                    </a:lnTo>
                    <a:lnTo>
                      <a:pt x="33" y="4"/>
                    </a:lnTo>
                    <a:lnTo>
                      <a:pt x="29" y="1"/>
                    </a:lnTo>
                    <a:lnTo>
                      <a:pt x="25" y="1"/>
                    </a:lnTo>
                    <a:lnTo>
                      <a:pt x="21" y="0"/>
                    </a:lnTo>
                    <a:lnTo>
                      <a:pt x="15" y="0"/>
                    </a:lnTo>
                    <a:lnTo>
                      <a:pt x="11" y="3"/>
                    </a:lnTo>
                    <a:lnTo>
                      <a:pt x="7" y="4"/>
                    </a:lnTo>
                    <a:lnTo>
                      <a:pt x="2" y="9"/>
                    </a:lnTo>
                    <a:lnTo>
                      <a:pt x="2" y="13"/>
                    </a:lnTo>
                    <a:lnTo>
                      <a:pt x="0" y="16"/>
                    </a:lnTo>
                    <a:lnTo>
                      <a:pt x="0" y="17"/>
                    </a:lnTo>
                    <a:lnTo>
                      <a:pt x="2" y="20"/>
                    </a:lnTo>
                    <a:lnTo>
                      <a:pt x="3" y="24"/>
                    </a:lnTo>
                    <a:lnTo>
                      <a:pt x="6" y="26"/>
                    </a:lnTo>
                    <a:lnTo>
                      <a:pt x="9" y="29"/>
                    </a:lnTo>
                    <a:lnTo>
                      <a:pt x="15" y="32"/>
                    </a:lnTo>
                    <a:lnTo>
                      <a:pt x="20" y="32"/>
                    </a:lnTo>
                    <a:lnTo>
                      <a:pt x="24" y="33"/>
                    </a:lnTo>
                    <a:lnTo>
                      <a:pt x="27" y="33"/>
                    </a:lnTo>
                    <a:lnTo>
                      <a:pt x="29" y="34"/>
                    </a:lnTo>
                    <a:lnTo>
                      <a:pt x="34" y="39"/>
                    </a:lnTo>
                    <a:lnTo>
                      <a:pt x="36" y="42"/>
                    </a:lnTo>
                    <a:lnTo>
                      <a:pt x="36" y="47"/>
                    </a:lnTo>
                    <a:lnTo>
                      <a:pt x="33" y="53"/>
                    </a:lnTo>
                    <a:lnTo>
                      <a:pt x="30" y="55"/>
                    </a:lnTo>
                    <a:lnTo>
                      <a:pt x="27" y="57"/>
                    </a:lnTo>
                    <a:lnTo>
                      <a:pt x="17" y="57"/>
                    </a:lnTo>
                    <a:lnTo>
                      <a:pt x="13" y="55"/>
                    </a:lnTo>
                    <a:lnTo>
                      <a:pt x="11" y="53"/>
                    </a:lnTo>
                    <a:lnTo>
                      <a:pt x="6" y="45"/>
                    </a:lnTo>
                    <a:lnTo>
                      <a:pt x="4" y="39"/>
                    </a:lnTo>
                    <a:lnTo>
                      <a:pt x="4" y="37"/>
                    </a:lnTo>
                    <a:lnTo>
                      <a:pt x="3" y="37"/>
                    </a:lnTo>
                    <a:lnTo>
                      <a:pt x="3" y="36"/>
                    </a:lnTo>
                    <a:lnTo>
                      <a:pt x="2" y="36"/>
                    </a:lnTo>
                    <a:lnTo>
                      <a:pt x="2" y="37"/>
                    </a:lnTo>
                    <a:lnTo>
                      <a:pt x="0" y="38"/>
                    </a:lnTo>
                    <a:lnTo>
                      <a:pt x="0" y="58"/>
                    </a:lnTo>
                    <a:lnTo>
                      <a:pt x="2" y="59"/>
                    </a:lnTo>
                    <a:lnTo>
                      <a:pt x="3" y="59"/>
                    </a:lnTo>
                    <a:lnTo>
                      <a:pt x="6" y="57"/>
                    </a:lnTo>
                    <a:lnTo>
                      <a:pt x="6" y="55"/>
                    </a:lnTo>
                    <a:lnTo>
                      <a:pt x="7" y="55"/>
                    </a:lnTo>
                    <a:lnTo>
                      <a:pt x="8" y="53"/>
                    </a:lnTo>
                    <a:lnTo>
                      <a:pt x="11" y="55"/>
                    </a:lnTo>
                    <a:lnTo>
                      <a:pt x="15" y="58"/>
                    </a:lnTo>
                    <a:lnTo>
                      <a:pt x="17" y="59"/>
                    </a:lnTo>
                    <a:lnTo>
                      <a:pt x="28" y="59"/>
                    </a:lnTo>
                    <a:lnTo>
                      <a:pt x="33" y="57"/>
                    </a:lnTo>
                    <a:lnTo>
                      <a:pt x="37" y="54"/>
                    </a:lnTo>
                    <a:lnTo>
                      <a:pt x="40" y="50"/>
                    </a:lnTo>
                    <a:lnTo>
                      <a:pt x="42" y="42"/>
                    </a:lnTo>
                    <a:lnTo>
                      <a:pt x="42" y="38"/>
                    </a:lnTo>
                    <a:lnTo>
                      <a:pt x="41" y="34"/>
                    </a:lnTo>
                    <a:lnTo>
                      <a:pt x="37" y="30"/>
                    </a:lnTo>
                    <a:lnTo>
                      <a:pt x="37" y="29"/>
                    </a:lnTo>
                    <a:lnTo>
                      <a:pt x="33" y="26"/>
                    </a:lnTo>
                    <a:lnTo>
                      <a:pt x="25" y="24"/>
                    </a:lnTo>
                    <a:lnTo>
                      <a:pt x="20" y="22"/>
                    </a:lnTo>
                    <a:lnTo>
                      <a:pt x="17" y="22"/>
                    </a:lnTo>
                    <a:lnTo>
                      <a:pt x="9" y="18"/>
                    </a:lnTo>
                    <a:lnTo>
                      <a:pt x="7" y="16"/>
                    </a:lnTo>
                    <a:lnTo>
                      <a:pt x="7" y="11"/>
                    </a:lnTo>
                    <a:lnTo>
                      <a:pt x="8" y="8"/>
                    </a:lnTo>
                    <a:lnTo>
                      <a:pt x="12" y="4"/>
                    </a:lnTo>
                    <a:lnTo>
                      <a:pt x="16" y="3"/>
                    </a:lnTo>
                    <a:lnTo>
                      <a:pt x="25" y="3"/>
                    </a:lnTo>
                    <a:lnTo>
                      <a:pt x="29" y="5"/>
                    </a:lnTo>
                    <a:lnTo>
                      <a:pt x="32" y="7"/>
                    </a:lnTo>
                    <a:lnTo>
                      <a:pt x="36" y="15"/>
                    </a:lnTo>
                    <a:lnTo>
                      <a:pt x="36" y="20"/>
                    </a:lnTo>
                    <a:lnTo>
                      <a:pt x="38" y="20"/>
                    </a:lnTo>
                    <a:lnTo>
                      <a:pt x="38" y="17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57" name="Freeform 317"/>
              <p:cNvSpPr>
                <a:spLocks/>
              </p:cNvSpPr>
              <p:nvPr/>
            </p:nvSpPr>
            <p:spPr bwMode="auto">
              <a:xfrm>
                <a:off x="2424" y="3344"/>
                <a:ext cx="39" cy="80"/>
              </a:xfrm>
              <a:custGeom>
                <a:avLst/>
                <a:gdLst/>
                <a:ahLst/>
                <a:cxnLst>
                  <a:cxn ang="0">
                    <a:pos x="20" y="28"/>
                  </a:cxn>
                  <a:cxn ang="0">
                    <a:pos x="37" y="28"/>
                  </a:cxn>
                  <a:cxn ang="0">
                    <a:pos x="37" y="24"/>
                  </a:cxn>
                  <a:cxn ang="0">
                    <a:pos x="20" y="24"/>
                  </a:cxn>
                  <a:cxn ang="0">
                    <a:pos x="20" y="0"/>
                  </a:cxn>
                  <a:cxn ang="0">
                    <a:pos x="16" y="0"/>
                  </a:cxn>
                  <a:cxn ang="0">
                    <a:pos x="14" y="9"/>
                  </a:cxn>
                  <a:cxn ang="0">
                    <a:pos x="12" y="17"/>
                  </a:cxn>
                  <a:cxn ang="0">
                    <a:pos x="8" y="22"/>
                  </a:cxn>
                  <a:cxn ang="0">
                    <a:pos x="0" y="25"/>
                  </a:cxn>
                  <a:cxn ang="0">
                    <a:pos x="0" y="28"/>
                  </a:cxn>
                  <a:cxn ang="0">
                    <a:pos x="10" y="28"/>
                  </a:cxn>
                  <a:cxn ang="0">
                    <a:pos x="10" y="68"/>
                  </a:cxn>
                  <a:cxn ang="0">
                    <a:pos x="13" y="72"/>
                  </a:cxn>
                  <a:cxn ang="0">
                    <a:pos x="14" y="76"/>
                  </a:cxn>
                  <a:cxn ang="0">
                    <a:pos x="17" y="78"/>
                  </a:cxn>
                  <a:cxn ang="0">
                    <a:pos x="21" y="79"/>
                  </a:cxn>
                  <a:cxn ang="0">
                    <a:pos x="23" y="80"/>
                  </a:cxn>
                  <a:cxn ang="0">
                    <a:pos x="31" y="80"/>
                  </a:cxn>
                  <a:cxn ang="0">
                    <a:pos x="37" y="75"/>
                  </a:cxn>
                  <a:cxn ang="0">
                    <a:pos x="39" y="67"/>
                  </a:cxn>
                  <a:cxn ang="0">
                    <a:pos x="39" y="55"/>
                  </a:cxn>
                  <a:cxn ang="0">
                    <a:pos x="37" y="55"/>
                  </a:cxn>
                  <a:cxn ang="0">
                    <a:pos x="37" y="63"/>
                  </a:cxn>
                  <a:cxn ang="0">
                    <a:pos x="35" y="70"/>
                  </a:cxn>
                  <a:cxn ang="0">
                    <a:pos x="34" y="74"/>
                  </a:cxn>
                  <a:cxn ang="0">
                    <a:pos x="31" y="76"/>
                  </a:cxn>
                  <a:cxn ang="0">
                    <a:pos x="27" y="78"/>
                  </a:cxn>
                  <a:cxn ang="0">
                    <a:pos x="22" y="75"/>
                  </a:cxn>
                  <a:cxn ang="0">
                    <a:pos x="20" y="70"/>
                  </a:cxn>
                  <a:cxn ang="0">
                    <a:pos x="20" y="63"/>
                  </a:cxn>
                  <a:cxn ang="0">
                    <a:pos x="20" y="28"/>
                  </a:cxn>
                </a:cxnLst>
                <a:rect l="0" t="0" r="r" b="b"/>
                <a:pathLst>
                  <a:path w="39" h="80">
                    <a:moveTo>
                      <a:pt x="20" y="28"/>
                    </a:moveTo>
                    <a:lnTo>
                      <a:pt x="37" y="28"/>
                    </a:lnTo>
                    <a:lnTo>
                      <a:pt x="37" y="24"/>
                    </a:lnTo>
                    <a:lnTo>
                      <a:pt x="20" y="24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4" y="9"/>
                    </a:lnTo>
                    <a:lnTo>
                      <a:pt x="12" y="17"/>
                    </a:lnTo>
                    <a:lnTo>
                      <a:pt x="8" y="22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0" y="28"/>
                    </a:lnTo>
                    <a:lnTo>
                      <a:pt x="10" y="68"/>
                    </a:lnTo>
                    <a:lnTo>
                      <a:pt x="13" y="72"/>
                    </a:lnTo>
                    <a:lnTo>
                      <a:pt x="14" y="76"/>
                    </a:lnTo>
                    <a:lnTo>
                      <a:pt x="17" y="78"/>
                    </a:lnTo>
                    <a:lnTo>
                      <a:pt x="21" y="79"/>
                    </a:lnTo>
                    <a:lnTo>
                      <a:pt x="23" y="80"/>
                    </a:lnTo>
                    <a:lnTo>
                      <a:pt x="31" y="80"/>
                    </a:lnTo>
                    <a:lnTo>
                      <a:pt x="37" y="75"/>
                    </a:lnTo>
                    <a:lnTo>
                      <a:pt x="39" y="67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63"/>
                    </a:lnTo>
                    <a:lnTo>
                      <a:pt x="35" y="70"/>
                    </a:lnTo>
                    <a:lnTo>
                      <a:pt x="34" y="74"/>
                    </a:lnTo>
                    <a:lnTo>
                      <a:pt x="31" y="76"/>
                    </a:lnTo>
                    <a:lnTo>
                      <a:pt x="27" y="78"/>
                    </a:lnTo>
                    <a:lnTo>
                      <a:pt x="22" y="75"/>
                    </a:lnTo>
                    <a:lnTo>
                      <a:pt x="20" y="70"/>
                    </a:lnTo>
                    <a:lnTo>
                      <a:pt x="20" y="63"/>
                    </a:lnTo>
                    <a:lnTo>
                      <a:pt x="20" y="28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58" name="Freeform 318"/>
              <p:cNvSpPr>
                <a:spLocks noEditPoints="1"/>
              </p:cNvSpPr>
              <p:nvPr/>
            </p:nvSpPr>
            <p:spPr bwMode="auto">
              <a:xfrm>
                <a:off x="2516" y="3337"/>
                <a:ext cx="27" cy="86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17" y="3"/>
                  </a:cxn>
                  <a:cxn ang="0">
                    <a:pos x="15" y="2"/>
                  </a:cxn>
                  <a:cxn ang="0">
                    <a:pos x="12" y="0"/>
                  </a:cxn>
                  <a:cxn ang="0">
                    <a:pos x="6" y="3"/>
                  </a:cxn>
                  <a:cxn ang="0">
                    <a:pos x="6" y="10"/>
                  </a:cxn>
                  <a:cxn ang="0">
                    <a:pos x="8" y="11"/>
                  </a:cxn>
                  <a:cxn ang="0">
                    <a:pos x="10" y="12"/>
                  </a:cxn>
                  <a:cxn ang="0">
                    <a:pos x="14" y="12"/>
                  </a:cxn>
                  <a:cxn ang="0">
                    <a:pos x="17" y="11"/>
                  </a:cxn>
                  <a:cxn ang="0">
                    <a:pos x="18" y="8"/>
                  </a:cxn>
                  <a:cxn ang="0">
                    <a:pos x="18" y="7"/>
                  </a:cxn>
                  <a:cxn ang="0">
                    <a:pos x="1" y="31"/>
                  </a:cxn>
                  <a:cxn ang="0">
                    <a:pos x="1" y="35"/>
                  </a:cxn>
                  <a:cxn ang="0">
                    <a:pos x="8" y="35"/>
                  </a:cxn>
                  <a:cxn ang="0">
                    <a:pos x="9" y="36"/>
                  </a:cxn>
                  <a:cxn ang="0">
                    <a:pos x="10" y="39"/>
                  </a:cxn>
                  <a:cxn ang="0">
                    <a:pos x="10" y="79"/>
                  </a:cxn>
                  <a:cxn ang="0">
                    <a:pos x="8" y="82"/>
                  </a:cxn>
                  <a:cxn ang="0">
                    <a:pos x="0" y="82"/>
                  </a:cxn>
                  <a:cxn ang="0">
                    <a:pos x="0" y="86"/>
                  </a:cxn>
                  <a:cxn ang="0">
                    <a:pos x="27" y="86"/>
                  </a:cxn>
                  <a:cxn ang="0">
                    <a:pos x="27" y="82"/>
                  </a:cxn>
                  <a:cxn ang="0">
                    <a:pos x="21" y="82"/>
                  </a:cxn>
                  <a:cxn ang="0">
                    <a:pos x="18" y="81"/>
                  </a:cxn>
                  <a:cxn ang="0">
                    <a:pos x="18" y="29"/>
                  </a:cxn>
                  <a:cxn ang="0">
                    <a:pos x="1" y="31"/>
                  </a:cxn>
                </a:cxnLst>
                <a:rect l="0" t="0" r="r" b="b"/>
                <a:pathLst>
                  <a:path w="27" h="86">
                    <a:moveTo>
                      <a:pt x="18" y="7"/>
                    </a:moveTo>
                    <a:lnTo>
                      <a:pt x="17" y="3"/>
                    </a:lnTo>
                    <a:lnTo>
                      <a:pt x="15" y="2"/>
                    </a:lnTo>
                    <a:lnTo>
                      <a:pt x="12" y="0"/>
                    </a:lnTo>
                    <a:lnTo>
                      <a:pt x="6" y="3"/>
                    </a:lnTo>
                    <a:lnTo>
                      <a:pt x="6" y="10"/>
                    </a:lnTo>
                    <a:lnTo>
                      <a:pt x="8" y="11"/>
                    </a:lnTo>
                    <a:lnTo>
                      <a:pt x="10" y="12"/>
                    </a:lnTo>
                    <a:lnTo>
                      <a:pt x="14" y="12"/>
                    </a:lnTo>
                    <a:lnTo>
                      <a:pt x="17" y="11"/>
                    </a:lnTo>
                    <a:lnTo>
                      <a:pt x="18" y="8"/>
                    </a:lnTo>
                    <a:lnTo>
                      <a:pt x="18" y="7"/>
                    </a:lnTo>
                    <a:close/>
                    <a:moveTo>
                      <a:pt x="1" y="31"/>
                    </a:moveTo>
                    <a:lnTo>
                      <a:pt x="1" y="35"/>
                    </a:lnTo>
                    <a:lnTo>
                      <a:pt x="8" y="35"/>
                    </a:lnTo>
                    <a:lnTo>
                      <a:pt x="9" y="36"/>
                    </a:lnTo>
                    <a:lnTo>
                      <a:pt x="10" y="39"/>
                    </a:lnTo>
                    <a:lnTo>
                      <a:pt x="10" y="79"/>
                    </a:lnTo>
                    <a:lnTo>
                      <a:pt x="8" y="82"/>
                    </a:lnTo>
                    <a:lnTo>
                      <a:pt x="0" y="82"/>
                    </a:lnTo>
                    <a:lnTo>
                      <a:pt x="0" y="86"/>
                    </a:lnTo>
                    <a:lnTo>
                      <a:pt x="27" y="86"/>
                    </a:lnTo>
                    <a:lnTo>
                      <a:pt x="27" y="82"/>
                    </a:lnTo>
                    <a:lnTo>
                      <a:pt x="21" y="82"/>
                    </a:lnTo>
                    <a:lnTo>
                      <a:pt x="18" y="81"/>
                    </a:lnTo>
                    <a:lnTo>
                      <a:pt x="18" y="29"/>
                    </a:lnTo>
                    <a:lnTo>
                      <a:pt x="1" y="31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59" name="Freeform 319"/>
              <p:cNvSpPr>
                <a:spLocks/>
              </p:cNvSpPr>
              <p:nvPr/>
            </p:nvSpPr>
            <p:spPr bwMode="auto">
              <a:xfrm>
                <a:off x="2551" y="3366"/>
                <a:ext cx="63" cy="57"/>
              </a:xfrm>
              <a:custGeom>
                <a:avLst/>
                <a:gdLst/>
                <a:ahLst/>
                <a:cxnLst>
                  <a:cxn ang="0">
                    <a:pos x="53" y="25"/>
                  </a:cxn>
                  <a:cxn ang="0">
                    <a:pos x="53" y="11"/>
                  </a:cxn>
                  <a:cxn ang="0">
                    <a:pos x="50" y="6"/>
                  </a:cxn>
                  <a:cxn ang="0">
                    <a:pos x="47" y="3"/>
                  </a:cxn>
                  <a:cxn ang="0">
                    <a:pos x="40" y="0"/>
                  </a:cxn>
                  <a:cxn ang="0">
                    <a:pos x="30" y="0"/>
                  </a:cxn>
                  <a:cxn ang="0">
                    <a:pos x="26" y="3"/>
                  </a:cxn>
                  <a:cxn ang="0">
                    <a:pos x="24" y="4"/>
                  </a:cxn>
                  <a:cxn ang="0">
                    <a:pos x="21" y="7"/>
                  </a:cxn>
                  <a:cxn ang="0">
                    <a:pos x="19" y="12"/>
                  </a:cxn>
                  <a:cxn ang="0">
                    <a:pos x="17" y="14"/>
                  </a:cxn>
                  <a:cxn ang="0">
                    <a:pos x="17" y="0"/>
                  </a:cxn>
                  <a:cxn ang="0">
                    <a:pos x="0" y="2"/>
                  </a:cxn>
                  <a:cxn ang="0">
                    <a:pos x="0" y="6"/>
                  </a:cxn>
                  <a:cxn ang="0">
                    <a:pos x="7" y="6"/>
                  </a:cxn>
                  <a:cxn ang="0">
                    <a:pos x="9" y="7"/>
                  </a:cxn>
                  <a:cxn ang="0">
                    <a:pos x="9" y="50"/>
                  </a:cxn>
                  <a:cxn ang="0">
                    <a:pos x="7" y="53"/>
                  </a:cxn>
                  <a:cxn ang="0">
                    <a:pos x="0" y="53"/>
                  </a:cxn>
                  <a:cxn ang="0">
                    <a:pos x="0" y="57"/>
                  </a:cxn>
                  <a:cxn ang="0">
                    <a:pos x="28" y="57"/>
                  </a:cxn>
                  <a:cxn ang="0">
                    <a:pos x="28" y="53"/>
                  </a:cxn>
                  <a:cxn ang="0">
                    <a:pos x="21" y="53"/>
                  </a:cxn>
                  <a:cxn ang="0">
                    <a:pos x="19" y="52"/>
                  </a:cxn>
                  <a:cxn ang="0">
                    <a:pos x="19" y="24"/>
                  </a:cxn>
                  <a:cxn ang="0">
                    <a:pos x="20" y="15"/>
                  </a:cxn>
                  <a:cxn ang="0">
                    <a:pos x="24" y="8"/>
                  </a:cxn>
                  <a:cxn ang="0">
                    <a:pos x="29" y="4"/>
                  </a:cxn>
                  <a:cxn ang="0">
                    <a:pos x="34" y="3"/>
                  </a:cxn>
                  <a:cxn ang="0">
                    <a:pos x="38" y="3"/>
                  </a:cxn>
                  <a:cxn ang="0">
                    <a:pos x="41" y="4"/>
                  </a:cxn>
                  <a:cxn ang="0">
                    <a:pos x="43" y="10"/>
                  </a:cxn>
                  <a:cxn ang="0">
                    <a:pos x="45" y="14"/>
                  </a:cxn>
                  <a:cxn ang="0">
                    <a:pos x="45" y="50"/>
                  </a:cxn>
                  <a:cxn ang="0">
                    <a:pos x="43" y="53"/>
                  </a:cxn>
                  <a:cxn ang="0">
                    <a:pos x="34" y="53"/>
                  </a:cxn>
                  <a:cxn ang="0">
                    <a:pos x="34" y="57"/>
                  </a:cxn>
                  <a:cxn ang="0">
                    <a:pos x="63" y="57"/>
                  </a:cxn>
                  <a:cxn ang="0">
                    <a:pos x="63" y="53"/>
                  </a:cxn>
                  <a:cxn ang="0">
                    <a:pos x="55" y="53"/>
                  </a:cxn>
                  <a:cxn ang="0">
                    <a:pos x="54" y="52"/>
                  </a:cxn>
                  <a:cxn ang="0">
                    <a:pos x="53" y="49"/>
                  </a:cxn>
                  <a:cxn ang="0">
                    <a:pos x="53" y="25"/>
                  </a:cxn>
                </a:cxnLst>
                <a:rect l="0" t="0" r="r" b="b"/>
                <a:pathLst>
                  <a:path w="63" h="57">
                    <a:moveTo>
                      <a:pt x="53" y="25"/>
                    </a:moveTo>
                    <a:lnTo>
                      <a:pt x="53" y="11"/>
                    </a:lnTo>
                    <a:lnTo>
                      <a:pt x="50" y="6"/>
                    </a:lnTo>
                    <a:lnTo>
                      <a:pt x="47" y="3"/>
                    </a:lnTo>
                    <a:lnTo>
                      <a:pt x="40" y="0"/>
                    </a:lnTo>
                    <a:lnTo>
                      <a:pt x="30" y="0"/>
                    </a:lnTo>
                    <a:lnTo>
                      <a:pt x="26" y="3"/>
                    </a:lnTo>
                    <a:lnTo>
                      <a:pt x="24" y="4"/>
                    </a:lnTo>
                    <a:lnTo>
                      <a:pt x="21" y="7"/>
                    </a:lnTo>
                    <a:lnTo>
                      <a:pt x="19" y="12"/>
                    </a:lnTo>
                    <a:lnTo>
                      <a:pt x="17" y="14"/>
                    </a:lnTo>
                    <a:lnTo>
                      <a:pt x="17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7" y="6"/>
                    </a:lnTo>
                    <a:lnTo>
                      <a:pt x="9" y="7"/>
                    </a:lnTo>
                    <a:lnTo>
                      <a:pt x="9" y="50"/>
                    </a:lnTo>
                    <a:lnTo>
                      <a:pt x="7" y="53"/>
                    </a:lnTo>
                    <a:lnTo>
                      <a:pt x="0" y="53"/>
                    </a:lnTo>
                    <a:lnTo>
                      <a:pt x="0" y="57"/>
                    </a:lnTo>
                    <a:lnTo>
                      <a:pt x="28" y="57"/>
                    </a:lnTo>
                    <a:lnTo>
                      <a:pt x="28" y="53"/>
                    </a:lnTo>
                    <a:lnTo>
                      <a:pt x="21" y="53"/>
                    </a:lnTo>
                    <a:lnTo>
                      <a:pt x="19" y="52"/>
                    </a:lnTo>
                    <a:lnTo>
                      <a:pt x="19" y="24"/>
                    </a:lnTo>
                    <a:lnTo>
                      <a:pt x="20" y="15"/>
                    </a:lnTo>
                    <a:lnTo>
                      <a:pt x="24" y="8"/>
                    </a:lnTo>
                    <a:lnTo>
                      <a:pt x="29" y="4"/>
                    </a:lnTo>
                    <a:lnTo>
                      <a:pt x="34" y="3"/>
                    </a:lnTo>
                    <a:lnTo>
                      <a:pt x="38" y="3"/>
                    </a:lnTo>
                    <a:lnTo>
                      <a:pt x="41" y="4"/>
                    </a:lnTo>
                    <a:lnTo>
                      <a:pt x="43" y="10"/>
                    </a:lnTo>
                    <a:lnTo>
                      <a:pt x="45" y="14"/>
                    </a:lnTo>
                    <a:lnTo>
                      <a:pt x="45" y="50"/>
                    </a:lnTo>
                    <a:lnTo>
                      <a:pt x="43" y="53"/>
                    </a:lnTo>
                    <a:lnTo>
                      <a:pt x="34" y="53"/>
                    </a:lnTo>
                    <a:lnTo>
                      <a:pt x="34" y="57"/>
                    </a:lnTo>
                    <a:lnTo>
                      <a:pt x="63" y="57"/>
                    </a:lnTo>
                    <a:lnTo>
                      <a:pt x="63" y="53"/>
                    </a:lnTo>
                    <a:lnTo>
                      <a:pt x="55" y="53"/>
                    </a:lnTo>
                    <a:lnTo>
                      <a:pt x="54" y="52"/>
                    </a:lnTo>
                    <a:lnTo>
                      <a:pt x="53" y="49"/>
                    </a:lnTo>
                    <a:lnTo>
                      <a:pt x="53" y="2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60" name="Freeform 320"/>
              <p:cNvSpPr>
                <a:spLocks/>
              </p:cNvSpPr>
              <p:nvPr/>
            </p:nvSpPr>
            <p:spPr bwMode="auto">
              <a:xfrm>
                <a:off x="2665" y="3337"/>
                <a:ext cx="50" cy="86"/>
              </a:xfrm>
              <a:custGeom>
                <a:avLst/>
                <a:gdLst/>
                <a:ahLst/>
                <a:cxnLst>
                  <a:cxn ang="0">
                    <a:pos x="50" y="65"/>
                  </a:cxn>
                  <a:cxn ang="0">
                    <a:pos x="48" y="65"/>
                  </a:cxn>
                  <a:cxn ang="0">
                    <a:pos x="48" y="67"/>
                  </a:cxn>
                  <a:cxn ang="0">
                    <a:pos x="46" y="70"/>
                  </a:cxn>
                  <a:cxn ang="0">
                    <a:pos x="46" y="73"/>
                  </a:cxn>
                  <a:cxn ang="0">
                    <a:pos x="45" y="75"/>
                  </a:cxn>
                  <a:cxn ang="0">
                    <a:pos x="44" y="77"/>
                  </a:cxn>
                  <a:cxn ang="0">
                    <a:pos x="10" y="77"/>
                  </a:cxn>
                  <a:cxn ang="0">
                    <a:pos x="15" y="71"/>
                  </a:cxn>
                  <a:cxn ang="0">
                    <a:pos x="17" y="67"/>
                  </a:cxn>
                  <a:cxn ang="0">
                    <a:pos x="21" y="65"/>
                  </a:cxn>
                  <a:cxn ang="0">
                    <a:pos x="45" y="41"/>
                  </a:cxn>
                  <a:cxn ang="0">
                    <a:pos x="49" y="33"/>
                  </a:cxn>
                  <a:cxn ang="0">
                    <a:pos x="50" y="25"/>
                  </a:cxn>
                  <a:cxn ang="0">
                    <a:pos x="48" y="15"/>
                  </a:cxn>
                  <a:cxn ang="0">
                    <a:pos x="42" y="7"/>
                  </a:cxn>
                  <a:cxn ang="0">
                    <a:pos x="34" y="2"/>
                  </a:cxn>
                  <a:cxn ang="0">
                    <a:pos x="24" y="0"/>
                  </a:cxn>
                  <a:cxn ang="0">
                    <a:pos x="13" y="3"/>
                  </a:cxn>
                  <a:cxn ang="0">
                    <a:pos x="7" y="8"/>
                  </a:cxn>
                  <a:cxn ang="0">
                    <a:pos x="2" y="16"/>
                  </a:cxn>
                  <a:cxn ang="0">
                    <a:pos x="0" y="24"/>
                  </a:cxn>
                  <a:cxn ang="0">
                    <a:pos x="0" y="27"/>
                  </a:cxn>
                  <a:cxn ang="0">
                    <a:pos x="2" y="29"/>
                  </a:cxn>
                  <a:cxn ang="0">
                    <a:pos x="3" y="29"/>
                  </a:cxn>
                  <a:cxn ang="0">
                    <a:pos x="4" y="31"/>
                  </a:cxn>
                  <a:cxn ang="0">
                    <a:pos x="8" y="31"/>
                  </a:cxn>
                  <a:cxn ang="0">
                    <a:pos x="12" y="27"/>
                  </a:cxn>
                  <a:cxn ang="0">
                    <a:pos x="12" y="24"/>
                  </a:cxn>
                  <a:cxn ang="0">
                    <a:pos x="10" y="19"/>
                  </a:cxn>
                  <a:cxn ang="0">
                    <a:pos x="4" y="19"/>
                  </a:cxn>
                  <a:cxn ang="0">
                    <a:pos x="7" y="14"/>
                  </a:cxn>
                  <a:cxn ang="0">
                    <a:pos x="10" y="10"/>
                  </a:cxn>
                  <a:cxn ang="0">
                    <a:pos x="17" y="4"/>
                  </a:cxn>
                  <a:cxn ang="0">
                    <a:pos x="28" y="4"/>
                  </a:cxn>
                  <a:cxn ang="0">
                    <a:pos x="32" y="7"/>
                  </a:cxn>
                  <a:cxn ang="0">
                    <a:pos x="34" y="10"/>
                  </a:cxn>
                  <a:cxn ang="0">
                    <a:pos x="37" y="15"/>
                  </a:cxn>
                  <a:cxn ang="0">
                    <a:pos x="40" y="19"/>
                  </a:cxn>
                  <a:cxn ang="0">
                    <a:pos x="40" y="25"/>
                  </a:cxn>
                  <a:cxn ang="0">
                    <a:pos x="38" y="36"/>
                  </a:cxn>
                  <a:cxn ang="0">
                    <a:pos x="33" y="45"/>
                  </a:cxn>
                  <a:cxn ang="0">
                    <a:pos x="27" y="54"/>
                  </a:cxn>
                  <a:cxn ang="0">
                    <a:pos x="0" y="83"/>
                  </a:cxn>
                  <a:cxn ang="0">
                    <a:pos x="0" y="86"/>
                  </a:cxn>
                  <a:cxn ang="0">
                    <a:pos x="48" y="86"/>
                  </a:cxn>
                  <a:cxn ang="0">
                    <a:pos x="50" y="65"/>
                  </a:cxn>
                </a:cxnLst>
                <a:rect l="0" t="0" r="r" b="b"/>
                <a:pathLst>
                  <a:path w="50" h="86">
                    <a:moveTo>
                      <a:pt x="50" y="65"/>
                    </a:moveTo>
                    <a:lnTo>
                      <a:pt x="48" y="65"/>
                    </a:lnTo>
                    <a:lnTo>
                      <a:pt x="48" y="67"/>
                    </a:lnTo>
                    <a:lnTo>
                      <a:pt x="46" y="70"/>
                    </a:lnTo>
                    <a:lnTo>
                      <a:pt x="46" y="73"/>
                    </a:lnTo>
                    <a:lnTo>
                      <a:pt x="45" y="75"/>
                    </a:lnTo>
                    <a:lnTo>
                      <a:pt x="44" y="77"/>
                    </a:lnTo>
                    <a:lnTo>
                      <a:pt x="10" y="77"/>
                    </a:lnTo>
                    <a:lnTo>
                      <a:pt x="15" y="71"/>
                    </a:lnTo>
                    <a:lnTo>
                      <a:pt x="17" y="67"/>
                    </a:lnTo>
                    <a:lnTo>
                      <a:pt x="21" y="65"/>
                    </a:lnTo>
                    <a:lnTo>
                      <a:pt x="45" y="41"/>
                    </a:lnTo>
                    <a:lnTo>
                      <a:pt x="49" y="33"/>
                    </a:lnTo>
                    <a:lnTo>
                      <a:pt x="50" y="25"/>
                    </a:lnTo>
                    <a:lnTo>
                      <a:pt x="48" y="15"/>
                    </a:lnTo>
                    <a:lnTo>
                      <a:pt x="42" y="7"/>
                    </a:lnTo>
                    <a:lnTo>
                      <a:pt x="34" y="2"/>
                    </a:lnTo>
                    <a:lnTo>
                      <a:pt x="24" y="0"/>
                    </a:lnTo>
                    <a:lnTo>
                      <a:pt x="13" y="3"/>
                    </a:lnTo>
                    <a:lnTo>
                      <a:pt x="7" y="8"/>
                    </a:lnTo>
                    <a:lnTo>
                      <a:pt x="2" y="16"/>
                    </a:lnTo>
                    <a:lnTo>
                      <a:pt x="0" y="24"/>
                    </a:lnTo>
                    <a:lnTo>
                      <a:pt x="0" y="27"/>
                    </a:lnTo>
                    <a:lnTo>
                      <a:pt x="2" y="29"/>
                    </a:lnTo>
                    <a:lnTo>
                      <a:pt x="3" y="29"/>
                    </a:lnTo>
                    <a:lnTo>
                      <a:pt x="4" y="31"/>
                    </a:lnTo>
                    <a:lnTo>
                      <a:pt x="8" y="31"/>
                    </a:lnTo>
                    <a:lnTo>
                      <a:pt x="12" y="27"/>
                    </a:lnTo>
                    <a:lnTo>
                      <a:pt x="12" y="24"/>
                    </a:lnTo>
                    <a:lnTo>
                      <a:pt x="10" y="19"/>
                    </a:lnTo>
                    <a:lnTo>
                      <a:pt x="4" y="19"/>
                    </a:lnTo>
                    <a:lnTo>
                      <a:pt x="7" y="14"/>
                    </a:lnTo>
                    <a:lnTo>
                      <a:pt x="10" y="10"/>
                    </a:lnTo>
                    <a:lnTo>
                      <a:pt x="17" y="4"/>
                    </a:lnTo>
                    <a:lnTo>
                      <a:pt x="28" y="4"/>
                    </a:lnTo>
                    <a:lnTo>
                      <a:pt x="32" y="7"/>
                    </a:lnTo>
                    <a:lnTo>
                      <a:pt x="34" y="10"/>
                    </a:lnTo>
                    <a:lnTo>
                      <a:pt x="37" y="15"/>
                    </a:lnTo>
                    <a:lnTo>
                      <a:pt x="40" y="19"/>
                    </a:lnTo>
                    <a:lnTo>
                      <a:pt x="40" y="25"/>
                    </a:lnTo>
                    <a:lnTo>
                      <a:pt x="38" y="36"/>
                    </a:lnTo>
                    <a:lnTo>
                      <a:pt x="33" y="45"/>
                    </a:lnTo>
                    <a:lnTo>
                      <a:pt x="27" y="54"/>
                    </a:lnTo>
                    <a:lnTo>
                      <a:pt x="0" y="83"/>
                    </a:lnTo>
                    <a:lnTo>
                      <a:pt x="0" y="86"/>
                    </a:lnTo>
                    <a:lnTo>
                      <a:pt x="48" y="86"/>
                    </a:lnTo>
                    <a:lnTo>
                      <a:pt x="50" y="6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61" name="Freeform 321"/>
              <p:cNvSpPr>
                <a:spLocks noEditPoints="1"/>
              </p:cNvSpPr>
              <p:nvPr/>
            </p:nvSpPr>
            <p:spPr bwMode="auto">
              <a:xfrm>
                <a:off x="2727" y="3337"/>
                <a:ext cx="53" cy="88"/>
              </a:xfrm>
              <a:custGeom>
                <a:avLst/>
                <a:gdLst/>
                <a:ahLst/>
                <a:cxnLst>
                  <a:cxn ang="0">
                    <a:pos x="53" y="45"/>
                  </a:cxn>
                  <a:cxn ang="0">
                    <a:pos x="51" y="29"/>
                  </a:cxn>
                  <a:cxn ang="0">
                    <a:pos x="47" y="14"/>
                  </a:cxn>
                  <a:cxn ang="0">
                    <a:pos x="41" y="6"/>
                  </a:cxn>
                  <a:cxn ang="0">
                    <a:pos x="33" y="2"/>
                  </a:cxn>
                  <a:cxn ang="0">
                    <a:pos x="26" y="0"/>
                  </a:cxn>
                  <a:cxn ang="0">
                    <a:pos x="18" y="2"/>
                  </a:cxn>
                  <a:cxn ang="0">
                    <a:pos x="11" y="6"/>
                  </a:cxn>
                  <a:cxn ang="0">
                    <a:pos x="5" y="15"/>
                  </a:cxn>
                  <a:cxn ang="0">
                    <a:pos x="3" y="23"/>
                  </a:cxn>
                  <a:cxn ang="0">
                    <a:pos x="0" y="32"/>
                  </a:cxn>
                  <a:cxn ang="0">
                    <a:pos x="0" y="45"/>
                  </a:cxn>
                  <a:cxn ang="0">
                    <a:pos x="1" y="61"/>
                  </a:cxn>
                  <a:cxn ang="0">
                    <a:pos x="5" y="75"/>
                  </a:cxn>
                  <a:cxn ang="0">
                    <a:pos x="9" y="81"/>
                  </a:cxn>
                  <a:cxn ang="0">
                    <a:pos x="13" y="85"/>
                  </a:cxn>
                  <a:cxn ang="0">
                    <a:pos x="17" y="87"/>
                  </a:cxn>
                  <a:cxn ang="0">
                    <a:pos x="22" y="88"/>
                  </a:cxn>
                  <a:cxn ang="0">
                    <a:pos x="26" y="88"/>
                  </a:cxn>
                  <a:cxn ang="0">
                    <a:pos x="35" y="87"/>
                  </a:cxn>
                  <a:cxn ang="0">
                    <a:pos x="42" y="82"/>
                  </a:cxn>
                  <a:cxn ang="0">
                    <a:pos x="47" y="74"/>
                  </a:cxn>
                  <a:cxn ang="0">
                    <a:pos x="51" y="64"/>
                  </a:cxn>
                  <a:cxn ang="0">
                    <a:pos x="53" y="53"/>
                  </a:cxn>
                  <a:cxn ang="0">
                    <a:pos x="53" y="45"/>
                  </a:cxn>
                  <a:cxn ang="0">
                    <a:pos x="26" y="86"/>
                  </a:cxn>
                  <a:cxn ang="0">
                    <a:pos x="24" y="86"/>
                  </a:cxn>
                  <a:cxn ang="0">
                    <a:pos x="22" y="85"/>
                  </a:cxn>
                  <a:cxn ang="0">
                    <a:pos x="20" y="85"/>
                  </a:cxn>
                  <a:cxn ang="0">
                    <a:pos x="14" y="79"/>
                  </a:cxn>
                  <a:cxn ang="0">
                    <a:pos x="13" y="75"/>
                  </a:cxn>
                  <a:cxn ang="0">
                    <a:pos x="11" y="70"/>
                  </a:cxn>
                  <a:cxn ang="0">
                    <a:pos x="9" y="57"/>
                  </a:cxn>
                  <a:cxn ang="0">
                    <a:pos x="9" y="43"/>
                  </a:cxn>
                  <a:cxn ang="0">
                    <a:pos x="11" y="28"/>
                  </a:cxn>
                  <a:cxn ang="0">
                    <a:pos x="12" y="15"/>
                  </a:cxn>
                  <a:cxn ang="0">
                    <a:pos x="13" y="11"/>
                  </a:cxn>
                  <a:cxn ang="0">
                    <a:pos x="16" y="7"/>
                  </a:cxn>
                  <a:cxn ang="0">
                    <a:pos x="20" y="4"/>
                  </a:cxn>
                  <a:cxn ang="0">
                    <a:pos x="22" y="3"/>
                  </a:cxn>
                  <a:cxn ang="0">
                    <a:pos x="29" y="3"/>
                  </a:cxn>
                  <a:cxn ang="0">
                    <a:pos x="34" y="6"/>
                  </a:cxn>
                  <a:cxn ang="0">
                    <a:pos x="37" y="8"/>
                  </a:cxn>
                  <a:cxn ang="0">
                    <a:pos x="39" y="12"/>
                  </a:cxn>
                  <a:cxn ang="0">
                    <a:pos x="41" y="18"/>
                  </a:cxn>
                  <a:cxn ang="0">
                    <a:pos x="42" y="29"/>
                  </a:cxn>
                  <a:cxn ang="0">
                    <a:pos x="42" y="57"/>
                  </a:cxn>
                  <a:cxn ang="0">
                    <a:pos x="41" y="69"/>
                  </a:cxn>
                  <a:cxn ang="0">
                    <a:pos x="38" y="79"/>
                  </a:cxn>
                  <a:cxn ang="0">
                    <a:pos x="35" y="82"/>
                  </a:cxn>
                  <a:cxn ang="0">
                    <a:pos x="28" y="86"/>
                  </a:cxn>
                  <a:cxn ang="0">
                    <a:pos x="26" y="86"/>
                  </a:cxn>
                </a:cxnLst>
                <a:rect l="0" t="0" r="r" b="b"/>
                <a:pathLst>
                  <a:path w="53" h="88">
                    <a:moveTo>
                      <a:pt x="53" y="45"/>
                    </a:moveTo>
                    <a:lnTo>
                      <a:pt x="51" y="29"/>
                    </a:lnTo>
                    <a:lnTo>
                      <a:pt x="47" y="14"/>
                    </a:lnTo>
                    <a:lnTo>
                      <a:pt x="41" y="6"/>
                    </a:lnTo>
                    <a:lnTo>
                      <a:pt x="33" y="2"/>
                    </a:lnTo>
                    <a:lnTo>
                      <a:pt x="26" y="0"/>
                    </a:lnTo>
                    <a:lnTo>
                      <a:pt x="18" y="2"/>
                    </a:lnTo>
                    <a:lnTo>
                      <a:pt x="11" y="6"/>
                    </a:lnTo>
                    <a:lnTo>
                      <a:pt x="5" y="15"/>
                    </a:lnTo>
                    <a:lnTo>
                      <a:pt x="3" y="23"/>
                    </a:lnTo>
                    <a:lnTo>
                      <a:pt x="0" y="32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5" y="75"/>
                    </a:lnTo>
                    <a:lnTo>
                      <a:pt x="9" y="81"/>
                    </a:lnTo>
                    <a:lnTo>
                      <a:pt x="13" y="85"/>
                    </a:lnTo>
                    <a:lnTo>
                      <a:pt x="17" y="87"/>
                    </a:lnTo>
                    <a:lnTo>
                      <a:pt x="22" y="88"/>
                    </a:lnTo>
                    <a:lnTo>
                      <a:pt x="26" y="88"/>
                    </a:lnTo>
                    <a:lnTo>
                      <a:pt x="35" y="87"/>
                    </a:lnTo>
                    <a:lnTo>
                      <a:pt x="42" y="82"/>
                    </a:lnTo>
                    <a:lnTo>
                      <a:pt x="47" y="74"/>
                    </a:lnTo>
                    <a:lnTo>
                      <a:pt x="51" y="64"/>
                    </a:lnTo>
                    <a:lnTo>
                      <a:pt x="53" y="53"/>
                    </a:lnTo>
                    <a:lnTo>
                      <a:pt x="53" y="45"/>
                    </a:lnTo>
                    <a:close/>
                    <a:moveTo>
                      <a:pt x="26" y="86"/>
                    </a:moveTo>
                    <a:lnTo>
                      <a:pt x="24" y="86"/>
                    </a:lnTo>
                    <a:lnTo>
                      <a:pt x="22" y="85"/>
                    </a:lnTo>
                    <a:lnTo>
                      <a:pt x="20" y="85"/>
                    </a:lnTo>
                    <a:lnTo>
                      <a:pt x="14" y="79"/>
                    </a:lnTo>
                    <a:lnTo>
                      <a:pt x="13" y="75"/>
                    </a:lnTo>
                    <a:lnTo>
                      <a:pt x="11" y="70"/>
                    </a:lnTo>
                    <a:lnTo>
                      <a:pt x="9" y="57"/>
                    </a:lnTo>
                    <a:lnTo>
                      <a:pt x="9" y="43"/>
                    </a:lnTo>
                    <a:lnTo>
                      <a:pt x="11" y="28"/>
                    </a:lnTo>
                    <a:lnTo>
                      <a:pt x="12" y="15"/>
                    </a:lnTo>
                    <a:lnTo>
                      <a:pt x="13" y="11"/>
                    </a:lnTo>
                    <a:lnTo>
                      <a:pt x="16" y="7"/>
                    </a:lnTo>
                    <a:lnTo>
                      <a:pt x="20" y="4"/>
                    </a:lnTo>
                    <a:lnTo>
                      <a:pt x="22" y="3"/>
                    </a:lnTo>
                    <a:lnTo>
                      <a:pt x="29" y="3"/>
                    </a:lnTo>
                    <a:lnTo>
                      <a:pt x="34" y="6"/>
                    </a:lnTo>
                    <a:lnTo>
                      <a:pt x="37" y="8"/>
                    </a:lnTo>
                    <a:lnTo>
                      <a:pt x="39" y="12"/>
                    </a:lnTo>
                    <a:lnTo>
                      <a:pt x="41" y="18"/>
                    </a:lnTo>
                    <a:lnTo>
                      <a:pt x="42" y="29"/>
                    </a:lnTo>
                    <a:lnTo>
                      <a:pt x="42" y="57"/>
                    </a:lnTo>
                    <a:lnTo>
                      <a:pt x="41" y="69"/>
                    </a:lnTo>
                    <a:lnTo>
                      <a:pt x="38" y="79"/>
                    </a:lnTo>
                    <a:lnTo>
                      <a:pt x="35" y="82"/>
                    </a:lnTo>
                    <a:lnTo>
                      <a:pt x="28" y="86"/>
                    </a:lnTo>
                    <a:lnTo>
                      <a:pt x="26" y="8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62" name="Freeform 322"/>
              <p:cNvSpPr>
                <a:spLocks noEditPoints="1"/>
              </p:cNvSpPr>
              <p:nvPr/>
            </p:nvSpPr>
            <p:spPr bwMode="auto">
              <a:xfrm>
                <a:off x="2790" y="3337"/>
                <a:ext cx="53" cy="88"/>
              </a:xfrm>
              <a:custGeom>
                <a:avLst/>
                <a:gdLst/>
                <a:ahLst/>
                <a:cxnLst>
                  <a:cxn ang="0">
                    <a:pos x="53" y="45"/>
                  </a:cxn>
                  <a:cxn ang="0">
                    <a:pos x="51" y="29"/>
                  </a:cxn>
                  <a:cxn ang="0">
                    <a:pos x="47" y="14"/>
                  </a:cxn>
                  <a:cxn ang="0">
                    <a:pos x="41" y="6"/>
                  </a:cxn>
                  <a:cxn ang="0">
                    <a:pos x="33" y="2"/>
                  </a:cxn>
                  <a:cxn ang="0">
                    <a:pos x="26" y="0"/>
                  </a:cxn>
                  <a:cxn ang="0">
                    <a:pos x="18" y="2"/>
                  </a:cxn>
                  <a:cxn ang="0">
                    <a:pos x="11" y="6"/>
                  </a:cxn>
                  <a:cxn ang="0">
                    <a:pos x="5" y="15"/>
                  </a:cxn>
                  <a:cxn ang="0">
                    <a:pos x="3" y="23"/>
                  </a:cxn>
                  <a:cxn ang="0">
                    <a:pos x="0" y="32"/>
                  </a:cxn>
                  <a:cxn ang="0">
                    <a:pos x="0" y="45"/>
                  </a:cxn>
                  <a:cxn ang="0">
                    <a:pos x="1" y="61"/>
                  </a:cxn>
                  <a:cxn ang="0">
                    <a:pos x="5" y="75"/>
                  </a:cxn>
                  <a:cxn ang="0">
                    <a:pos x="9" y="81"/>
                  </a:cxn>
                  <a:cxn ang="0">
                    <a:pos x="13" y="85"/>
                  </a:cxn>
                  <a:cxn ang="0">
                    <a:pos x="17" y="87"/>
                  </a:cxn>
                  <a:cxn ang="0">
                    <a:pos x="22" y="88"/>
                  </a:cxn>
                  <a:cxn ang="0">
                    <a:pos x="32" y="88"/>
                  </a:cxn>
                  <a:cxn ang="0">
                    <a:pos x="35" y="87"/>
                  </a:cxn>
                  <a:cxn ang="0">
                    <a:pos x="39" y="85"/>
                  </a:cxn>
                  <a:cxn ang="0">
                    <a:pos x="42" y="82"/>
                  </a:cxn>
                  <a:cxn ang="0">
                    <a:pos x="47" y="74"/>
                  </a:cxn>
                  <a:cxn ang="0">
                    <a:pos x="51" y="64"/>
                  </a:cxn>
                  <a:cxn ang="0">
                    <a:pos x="53" y="53"/>
                  </a:cxn>
                  <a:cxn ang="0">
                    <a:pos x="53" y="45"/>
                  </a:cxn>
                  <a:cxn ang="0">
                    <a:pos x="26" y="86"/>
                  </a:cxn>
                  <a:cxn ang="0">
                    <a:pos x="24" y="86"/>
                  </a:cxn>
                  <a:cxn ang="0">
                    <a:pos x="22" y="85"/>
                  </a:cxn>
                  <a:cxn ang="0">
                    <a:pos x="20" y="85"/>
                  </a:cxn>
                  <a:cxn ang="0">
                    <a:pos x="14" y="79"/>
                  </a:cxn>
                  <a:cxn ang="0">
                    <a:pos x="12" y="75"/>
                  </a:cxn>
                  <a:cxn ang="0">
                    <a:pos x="11" y="70"/>
                  </a:cxn>
                  <a:cxn ang="0">
                    <a:pos x="9" y="57"/>
                  </a:cxn>
                  <a:cxn ang="0">
                    <a:pos x="9" y="28"/>
                  </a:cxn>
                  <a:cxn ang="0">
                    <a:pos x="12" y="15"/>
                  </a:cxn>
                  <a:cxn ang="0">
                    <a:pos x="13" y="11"/>
                  </a:cxn>
                  <a:cxn ang="0">
                    <a:pos x="16" y="7"/>
                  </a:cxn>
                  <a:cxn ang="0">
                    <a:pos x="20" y="4"/>
                  </a:cxn>
                  <a:cxn ang="0">
                    <a:pos x="22" y="3"/>
                  </a:cxn>
                  <a:cxn ang="0">
                    <a:pos x="29" y="3"/>
                  </a:cxn>
                  <a:cxn ang="0">
                    <a:pos x="34" y="6"/>
                  </a:cxn>
                  <a:cxn ang="0">
                    <a:pos x="37" y="8"/>
                  </a:cxn>
                  <a:cxn ang="0">
                    <a:pos x="39" y="12"/>
                  </a:cxn>
                  <a:cxn ang="0">
                    <a:pos x="41" y="18"/>
                  </a:cxn>
                  <a:cxn ang="0">
                    <a:pos x="42" y="29"/>
                  </a:cxn>
                  <a:cxn ang="0">
                    <a:pos x="42" y="57"/>
                  </a:cxn>
                  <a:cxn ang="0">
                    <a:pos x="41" y="69"/>
                  </a:cxn>
                  <a:cxn ang="0">
                    <a:pos x="38" y="79"/>
                  </a:cxn>
                  <a:cxn ang="0">
                    <a:pos x="35" y="82"/>
                  </a:cxn>
                  <a:cxn ang="0">
                    <a:pos x="28" y="86"/>
                  </a:cxn>
                  <a:cxn ang="0">
                    <a:pos x="26" y="86"/>
                  </a:cxn>
                </a:cxnLst>
                <a:rect l="0" t="0" r="r" b="b"/>
                <a:pathLst>
                  <a:path w="53" h="88">
                    <a:moveTo>
                      <a:pt x="53" y="45"/>
                    </a:moveTo>
                    <a:lnTo>
                      <a:pt x="51" y="29"/>
                    </a:lnTo>
                    <a:lnTo>
                      <a:pt x="47" y="14"/>
                    </a:lnTo>
                    <a:lnTo>
                      <a:pt x="41" y="6"/>
                    </a:lnTo>
                    <a:lnTo>
                      <a:pt x="33" y="2"/>
                    </a:lnTo>
                    <a:lnTo>
                      <a:pt x="26" y="0"/>
                    </a:lnTo>
                    <a:lnTo>
                      <a:pt x="18" y="2"/>
                    </a:lnTo>
                    <a:lnTo>
                      <a:pt x="11" y="6"/>
                    </a:lnTo>
                    <a:lnTo>
                      <a:pt x="5" y="15"/>
                    </a:lnTo>
                    <a:lnTo>
                      <a:pt x="3" y="23"/>
                    </a:lnTo>
                    <a:lnTo>
                      <a:pt x="0" y="32"/>
                    </a:lnTo>
                    <a:lnTo>
                      <a:pt x="0" y="45"/>
                    </a:lnTo>
                    <a:lnTo>
                      <a:pt x="1" y="61"/>
                    </a:lnTo>
                    <a:lnTo>
                      <a:pt x="5" y="75"/>
                    </a:lnTo>
                    <a:lnTo>
                      <a:pt x="9" y="81"/>
                    </a:lnTo>
                    <a:lnTo>
                      <a:pt x="13" y="85"/>
                    </a:lnTo>
                    <a:lnTo>
                      <a:pt x="17" y="87"/>
                    </a:lnTo>
                    <a:lnTo>
                      <a:pt x="22" y="88"/>
                    </a:lnTo>
                    <a:lnTo>
                      <a:pt x="32" y="88"/>
                    </a:lnTo>
                    <a:lnTo>
                      <a:pt x="35" y="87"/>
                    </a:lnTo>
                    <a:lnTo>
                      <a:pt x="39" y="85"/>
                    </a:lnTo>
                    <a:lnTo>
                      <a:pt x="42" y="82"/>
                    </a:lnTo>
                    <a:lnTo>
                      <a:pt x="47" y="74"/>
                    </a:lnTo>
                    <a:lnTo>
                      <a:pt x="51" y="64"/>
                    </a:lnTo>
                    <a:lnTo>
                      <a:pt x="53" y="53"/>
                    </a:lnTo>
                    <a:lnTo>
                      <a:pt x="53" y="45"/>
                    </a:lnTo>
                    <a:close/>
                    <a:moveTo>
                      <a:pt x="26" y="86"/>
                    </a:moveTo>
                    <a:lnTo>
                      <a:pt x="24" y="86"/>
                    </a:lnTo>
                    <a:lnTo>
                      <a:pt x="22" y="85"/>
                    </a:lnTo>
                    <a:lnTo>
                      <a:pt x="20" y="85"/>
                    </a:lnTo>
                    <a:lnTo>
                      <a:pt x="14" y="79"/>
                    </a:lnTo>
                    <a:lnTo>
                      <a:pt x="12" y="75"/>
                    </a:lnTo>
                    <a:lnTo>
                      <a:pt x="11" y="70"/>
                    </a:lnTo>
                    <a:lnTo>
                      <a:pt x="9" y="57"/>
                    </a:lnTo>
                    <a:lnTo>
                      <a:pt x="9" y="28"/>
                    </a:lnTo>
                    <a:lnTo>
                      <a:pt x="12" y="15"/>
                    </a:lnTo>
                    <a:lnTo>
                      <a:pt x="13" y="11"/>
                    </a:lnTo>
                    <a:lnTo>
                      <a:pt x="16" y="7"/>
                    </a:lnTo>
                    <a:lnTo>
                      <a:pt x="20" y="4"/>
                    </a:lnTo>
                    <a:lnTo>
                      <a:pt x="22" y="3"/>
                    </a:lnTo>
                    <a:lnTo>
                      <a:pt x="29" y="3"/>
                    </a:lnTo>
                    <a:lnTo>
                      <a:pt x="34" y="6"/>
                    </a:lnTo>
                    <a:lnTo>
                      <a:pt x="37" y="8"/>
                    </a:lnTo>
                    <a:lnTo>
                      <a:pt x="39" y="12"/>
                    </a:lnTo>
                    <a:lnTo>
                      <a:pt x="41" y="18"/>
                    </a:lnTo>
                    <a:lnTo>
                      <a:pt x="42" y="29"/>
                    </a:lnTo>
                    <a:lnTo>
                      <a:pt x="42" y="57"/>
                    </a:lnTo>
                    <a:lnTo>
                      <a:pt x="41" y="69"/>
                    </a:lnTo>
                    <a:lnTo>
                      <a:pt x="38" y="79"/>
                    </a:lnTo>
                    <a:lnTo>
                      <a:pt x="35" y="82"/>
                    </a:lnTo>
                    <a:lnTo>
                      <a:pt x="28" y="86"/>
                    </a:lnTo>
                    <a:lnTo>
                      <a:pt x="26" y="8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63" name="Freeform 323"/>
              <p:cNvSpPr>
                <a:spLocks/>
              </p:cNvSpPr>
              <p:nvPr/>
            </p:nvSpPr>
            <p:spPr bwMode="auto">
              <a:xfrm>
                <a:off x="2854" y="3336"/>
                <a:ext cx="54" cy="89"/>
              </a:xfrm>
              <a:custGeom>
                <a:avLst/>
                <a:gdLst/>
                <a:ahLst/>
                <a:cxnLst>
                  <a:cxn ang="0">
                    <a:pos x="54" y="7"/>
                  </a:cxn>
                  <a:cxn ang="0">
                    <a:pos x="54" y="4"/>
                  </a:cxn>
                  <a:cxn ang="0">
                    <a:pos x="13" y="4"/>
                  </a:cxn>
                  <a:cxn ang="0">
                    <a:pos x="11" y="3"/>
                  </a:cxn>
                  <a:cxn ang="0">
                    <a:pos x="10" y="3"/>
                  </a:cxn>
                  <a:cxn ang="0">
                    <a:pos x="8" y="1"/>
                  </a:cxn>
                  <a:cxn ang="0">
                    <a:pos x="7" y="1"/>
                  </a:cxn>
                  <a:cxn ang="0">
                    <a:pos x="7" y="0"/>
                  </a:cxn>
                  <a:cxn ang="0">
                    <a:pos x="4" y="0"/>
                  </a:cxn>
                  <a:cxn ang="0">
                    <a:pos x="0" y="25"/>
                  </a:cxn>
                  <a:cxn ang="0">
                    <a:pos x="3" y="25"/>
                  </a:cxn>
                  <a:cxn ang="0">
                    <a:pos x="3" y="24"/>
                  </a:cxn>
                  <a:cxn ang="0">
                    <a:pos x="4" y="21"/>
                  </a:cxn>
                  <a:cxn ang="0">
                    <a:pos x="4" y="19"/>
                  </a:cxn>
                  <a:cxn ang="0">
                    <a:pos x="7" y="13"/>
                  </a:cxn>
                  <a:cxn ang="0">
                    <a:pos x="46" y="13"/>
                  </a:cxn>
                  <a:cxn ang="0">
                    <a:pos x="33" y="33"/>
                  </a:cxn>
                  <a:cxn ang="0">
                    <a:pos x="29" y="40"/>
                  </a:cxn>
                  <a:cxn ang="0">
                    <a:pos x="23" y="50"/>
                  </a:cxn>
                  <a:cxn ang="0">
                    <a:pos x="19" y="66"/>
                  </a:cxn>
                  <a:cxn ang="0">
                    <a:pos x="16" y="83"/>
                  </a:cxn>
                  <a:cxn ang="0">
                    <a:pos x="16" y="86"/>
                  </a:cxn>
                  <a:cxn ang="0">
                    <a:pos x="17" y="88"/>
                  </a:cxn>
                  <a:cxn ang="0">
                    <a:pos x="19" y="89"/>
                  </a:cxn>
                  <a:cxn ang="0">
                    <a:pos x="24" y="89"/>
                  </a:cxn>
                  <a:cxn ang="0">
                    <a:pos x="25" y="88"/>
                  </a:cxn>
                  <a:cxn ang="0">
                    <a:pos x="27" y="86"/>
                  </a:cxn>
                  <a:cxn ang="0">
                    <a:pos x="27" y="76"/>
                  </a:cxn>
                  <a:cxn ang="0">
                    <a:pos x="28" y="59"/>
                  </a:cxn>
                  <a:cxn ang="0">
                    <a:pos x="31" y="45"/>
                  </a:cxn>
                  <a:cxn ang="0">
                    <a:pos x="36" y="34"/>
                  </a:cxn>
                  <a:cxn ang="0">
                    <a:pos x="54" y="7"/>
                  </a:cxn>
                </a:cxnLst>
                <a:rect l="0" t="0" r="r" b="b"/>
                <a:pathLst>
                  <a:path w="54" h="89">
                    <a:moveTo>
                      <a:pt x="54" y="7"/>
                    </a:moveTo>
                    <a:lnTo>
                      <a:pt x="54" y="4"/>
                    </a:lnTo>
                    <a:lnTo>
                      <a:pt x="13" y="4"/>
                    </a:lnTo>
                    <a:lnTo>
                      <a:pt x="11" y="3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7" y="1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0" y="25"/>
                    </a:lnTo>
                    <a:lnTo>
                      <a:pt x="3" y="25"/>
                    </a:lnTo>
                    <a:lnTo>
                      <a:pt x="3" y="24"/>
                    </a:lnTo>
                    <a:lnTo>
                      <a:pt x="4" y="21"/>
                    </a:lnTo>
                    <a:lnTo>
                      <a:pt x="4" y="19"/>
                    </a:lnTo>
                    <a:lnTo>
                      <a:pt x="7" y="13"/>
                    </a:lnTo>
                    <a:lnTo>
                      <a:pt x="46" y="13"/>
                    </a:lnTo>
                    <a:lnTo>
                      <a:pt x="33" y="33"/>
                    </a:lnTo>
                    <a:lnTo>
                      <a:pt x="29" y="40"/>
                    </a:lnTo>
                    <a:lnTo>
                      <a:pt x="23" y="50"/>
                    </a:lnTo>
                    <a:lnTo>
                      <a:pt x="19" y="66"/>
                    </a:lnTo>
                    <a:lnTo>
                      <a:pt x="16" y="83"/>
                    </a:lnTo>
                    <a:lnTo>
                      <a:pt x="16" y="86"/>
                    </a:lnTo>
                    <a:lnTo>
                      <a:pt x="17" y="88"/>
                    </a:lnTo>
                    <a:lnTo>
                      <a:pt x="19" y="89"/>
                    </a:lnTo>
                    <a:lnTo>
                      <a:pt x="24" y="89"/>
                    </a:lnTo>
                    <a:lnTo>
                      <a:pt x="25" y="88"/>
                    </a:lnTo>
                    <a:lnTo>
                      <a:pt x="27" y="86"/>
                    </a:lnTo>
                    <a:lnTo>
                      <a:pt x="27" y="76"/>
                    </a:lnTo>
                    <a:lnTo>
                      <a:pt x="28" y="59"/>
                    </a:lnTo>
                    <a:lnTo>
                      <a:pt x="31" y="45"/>
                    </a:lnTo>
                    <a:lnTo>
                      <a:pt x="36" y="34"/>
                    </a:lnTo>
                    <a:lnTo>
                      <a:pt x="54" y="7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64" name="Rectangle 324"/>
              <p:cNvSpPr>
                <a:spLocks noChangeArrowheads="1"/>
              </p:cNvSpPr>
              <p:nvPr/>
            </p:nvSpPr>
            <p:spPr bwMode="auto">
              <a:xfrm>
                <a:off x="2976" y="3310"/>
                <a:ext cx="6" cy="156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65" name="Rectangle 325"/>
              <p:cNvSpPr>
                <a:spLocks noChangeArrowheads="1"/>
              </p:cNvSpPr>
              <p:nvPr/>
            </p:nvSpPr>
            <p:spPr bwMode="auto">
              <a:xfrm>
                <a:off x="5040" y="3310"/>
                <a:ext cx="5" cy="156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66" name="Rectangle 326"/>
              <p:cNvSpPr>
                <a:spLocks noChangeArrowheads="1"/>
              </p:cNvSpPr>
              <p:nvPr/>
            </p:nvSpPr>
            <p:spPr bwMode="auto">
              <a:xfrm>
                <a:off x="719" y="3473"/>
                <a:ext cx="4327" cy="5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67" name="Rectangle 327"/>
              <p:cNvSpPr>
                <a:spLocks noChangeArrowheads="1"/>
              </p:cNvSpPr>
              <p:nvPr/>
            </p:nvSpPr>
            <p:spPr bwMode="auto">
              <a:xfrm>
                <a:off x="719" y="3471"/>
                <a:ext cx="5" cy="157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68" name="Rectangle 328"/>
              <p:cNvSpPr>
                <a:spLocks noChangeArrowheads="1"/>
              </p:cNvSpPr>
              <p:nvPr/>
            </p:nvSpPr>
            <p:spPr bwMode="auto">
              <a:xfrm>
                <a:off x="2976" y="3471"/>
                <a:ext cx="6" cy="157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69" name="Rectangle 329"/>
              <p:cNvSpPr>
                <a:spLocks noChangeArrowheads="1"/>
              </p:cNvSpPr>
              <p:nvPr/>
            </p:nvSpPr>
            <p:spPr bwMode="auto">
              <a:xfrm>
                <a:off x="5040" y="3471"/>
                <a:ext cx="5" cy="157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70" name="Rectangle 330"/>
              <p:cNvSpPr>
                <a:spLocks noChangeArrowheads="1"/>
              </p:cNvSpPr>
              <p:nvPr/>
            </p:nvSpPr>
            <p:spPr bwMode="auto">
              <a:xfrm>
                <a:off x="719" y="3633"/>
                <a:ext cx="5" cy="156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71" name="Freeform 331"/>
              <p:cNvSpPr>
                <a:spLocks noEditPoints="1"/>
              </p:cNvSpPr>
              <p:nvPr/>
            </p:nvSpPr>
            <p:spPr bwMode="auto">
              <a:xfrm>
                <a:off x="787" y="3653"/>
                <a:ext cx="52" cy="88"/>
              </a:xfrm>
              <a:custGeom>
                <a:avLst/>
                <a:gdLst/>
                <a:ahLst/>
                <a:cxnLst>
                  <a:cxn ang="0">
                    <a:pos x="41" y="64"/>
                  </a:cxn>
                  <a:cxn ang="0">
                    <a:pos x="31" y="80"/>
                  </a:cxn>
                  <a:cxn ang="0">
                    <a:pos x="16" y="84"/>
                  </a:cxn>
                  <a:cxn ang="0">
                    <a:pos x="9" y="81"/>
                  </a:cxn>
                  <a:cxn ang="0">
                    <a:pos x="9" y="80"/>
                  </a:cxn>
                  <a:cxn ang="0">
                    <a:pos x="12" y="79"/>
                  </a:cxn>
                  <a:cxn ang="0">
                    <a:pos x="13" y="72"/>
                  </a:cxn>
                  <a:cxn ang="0">
                    <a:pos x="5" y="69"/>
                  </a:cxn>
                  <a:cxn ang="0">
                    <a:pos x="4" y="79"/>
                  </a:cxn>
                  <a:cxn ang="0">
                    <a:pos x="9" y="85"/>
                  </a:cxn>
                  <a:cxn ang="0">
                    <a:pos x="21" y="88"/>
                  </a:cxn>
                  <a:cxn ang="0">
                    <a:pos x="42" y="76"/>
                  </a:cxn>
                  <a:cxn ang="0">
                    <a:pos x="52" y="43"/>
                  </a:cxn>
                  <a:cxn ang="0">
                    <a:pos x="46" y="13"/>
                  </a:cxn>
                  <a:cxn ang="0">
                    <a:pos x="34" y="1"/>
                  </a:cxn>
                  <a:cxn ang="0">
                    <a:pos x="16" y="2"/>
                  </a:cxn>
                  <a:cxn ang="0">
                    <a:pos x="3" y="17"/>
                  </a:cxn>
                  <a:cxn ang="0">
                    <a:pos x="3" y="40"/>
                  </a:cxn>
                  <a:cxn ang="0">
                    <a:pos x="16" y="55"/>
                  </a:cxn>
                  <a:cxn ang="0">
                    <a:pos x="30" y="56"/>
                  </a:cxn>
                  <a:cxn ang="0">
                    <a:pos x="39" y="47"/>
                  </a:cxn>
                  <a:cxn ang="0">
                    <a:pos x="42" y="48"/>
                  </a:cxn>
                  <a:cxn ang="0">
                    <a:pos x="17" y="52"/>
                  </a:cxn>
                  <a:cxn ang="0">
                    <a:pos x="13" y="47"/>
                  </a:cxn>
                  <a:cxn ang="0">
                    <a:pos x="12" y="40"/>
                  </a:cxn>
                  <a:cxn ang="0">
                    <a:pos x="10" y="18"/>
                  </a:cxn>
                  <a:cxn ang="0">
                    <a:pos x="14" y="10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7" y="8"/>
                  </a:cxn>
                  <a:cxn ang="0">
                    <a:pos x="39" y="12"/>
                  </a:cxn>
                  <a:cxn ang="0">
                    <a:pos x="41" y="21"/>
                  </a:cxn>
                  <a:cxn ang="0">
                    <a:pos x="42" y="31"/>
                  </a:cxn>
                  <a:cxn ang="0">
                    <a:pos x="38" y="47"/>
                  </a:cxn>
                  <a:cxn ang="0">
                    <a:pos x="25" y="55"/>
                  </a:cxn>
                </a:cxnLst>
                <a:rect l="0" t="0" r="r" b="b"/>
                <a:pathLst>
                  <a:path w="52" h="88">
                    <a:moveTo>
                      <a:pt x="42" y="48"/>
                    </a:moveTo>
                    <a:lnTo>
                      <a:pt x="41" y="64"/>
                    </a:lnTo>
                    <a:lnTo>
                      <a:pt x="37" y="73"/>
                    </a:lnTo>
                    <a:lnTo>
                      <a:pt x="31" y="80"/>
                    </a:lnTo>
                    <a:lnTo>
                      <a:pt x="26" y="84"/>
                    </a:lnTo>
                    <a:lnTo>
                      <a:pt x="16" y="84"/>
                    </a:lnTo>
                    <a:lnTo>
                      <a:pt x="13" y="82"/>
                    </a:lnTo>
                    <a:lnTo>
                      <a:pt x="9" y="81"/>
                    </a:lnTo>
                    <a:lnTo>
                      <a:pt x="8" y="80"/>
                    </a:lnTo>
                    <a:lnTo>
                      <a:pt x="9" y="80"/>
                    </a:lnTo>
                    <a:lnTo>
                      <a:pt x="10" y="79"/>
                    </a:lnTo>
                    <a:lnTo>
                      <a:pt x="12" y="79"/>
                    </a:lnTo>
                    <a:lnTo>
                      <a:pt x="13" y="77"/>
                    </a:lnTo>
                    <a:lnTo>
                      <a:pt x="13" y="72"/>
                    </a:lnTo>
                    <a:lnTo>
                      <a:pt x="12" y="69"/>
                    </a:lnTo>
                    <a:lnTo>
                      <a:pt x="5" y="69"/>
                    </a:lnTo>
                    <a:lnTo>
                      <a:pt x="3" y="75"/>
                    </a:lnTo>
                    <a:lnTo>
                      <a:pt x="4" y="79"/>
                    </a:lnTo>
                    <a:lnTo>
                      <a:pt x="7" y="82"/>
                    </a:lnTo>
                    <a:lnTo>
                      <a:pt x="9" y="85"/>
                    </a:lnTo>
                    <a:lnTo>
                      <a:pt x="14" y="88"/>
                    </a:lnTo>
                    <a:lnTo>
                      <a:pt x="21" y="88"/>
                    </a:lnTo>
                    <a:lnTo>
                      <a:pt x="33" y="85"/>
                    </a:lnTo>
                    <a:lnTo>
                      <a:pt x="42" y="76"/>
                    </a:lnTo>
                    <a:lnTo>
                      <a:pt x="50" y="61"/>
                    </a:lnTo>
                    <a:lnTo>
                      <a:pt x="52" y="43"/>
                    </a:lnTo>
                    <a:lnTo>
                      <a:pt x="51" y="25"/>
                    </a:lnTo>
                    <a:lnTo>
                      <a:pt x="46" y="13"/>
                    </a:lnTo>
                    <a:lnTo>
                      <a:pt x="41" y="5"/>
                    </a:lnTo>
                    <a:lnTo>
                      <a:pt x="34" y="1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8" y="8"/>
                    </a:lnTo>
                    <a:lnTo>
                      <a:pt x="3" y="17"/>
                    </a:lnTo>
                    <a:lnTo>
                      <a:pt x="0" y="29"/>
                    </a:lnTo>
                    <a:lnTo>
                      <a:pt x="3" y="40"/>
                    </a:lnTo>
                    <a:lnTo>
                      <a:pt x="8" y="50"/>
                    </a:lnTo>
                    <a:lnTo>
                      <a:pt x="16" y="55"/>
                    </a:lnTo>
                    <a:lnTo>
                      <a:pt x="25" y="58"/>
                    </a:lnTo>
                    <a:lnTo>
                      <a:pt x="30" y="56"/>
                    </a:lnTo>
                    <a:lnTo>
                      <a:pt x="38" y="51"/>
                    </a:lnTo>
                    <a:lnTo>
                      <a:pt x="39" y="47"/>
                    </a:lnTo>
                    <a:lnTo>
                      <a:pt x="42" y="43"/>
                    </a:lnTo>
                    <a:lnTo>
                      <a:pt x="42" y="48"/>
                    </a:lnTo>
                    <a:close/>
                    <a:moveTo>
                      <a:pt x="25" y="55"/>
                    </a:moveTo>
                    <a:lnTo>
                      <a:pt x="17" y="52"/>
                    </a:lnTo>
                    <a:lnTo>
                      <a:pt x="16" y="50"/>
                    </a:lnTo>
                    <a:lnTo>
                      <a:pt x="13" y="47"/>
                    </a:lnTo>
                    <a:lnTo>
                      <a:pt x="13" y="46"/>
                    </a:lnTo>
                    <a:lnTo>
                      <a:pt x="12" y="40"/>
                    </a:lnTo>
                    <a:lnTo>
                      <a:pt x="10" y="34"/>
                    </a:lnTo>
                    <a:lnTo>
                      <a:pt x="10" y="18"/>
                    </a:lnTo>
                    <a:lnTo>
                      <a:pt x="12" y="14"/>
                    </a:lnTo>
                    <a:lnTo>
                      <a:pt x="14" y="10"/>
                    </a:lnTo>
                    <a:lnTo>
                      <a:pt x="16" y="8"/>
                    </a:lnTo>
                    <a:lnTo>
                      <a:pt x="20" y="4"/>
                    </a:lnTo>
                    <a:lnTo>
                      <a:pt x="22" y="4"/>
                    </a:lnTo>
                    <a:lnTo>
                      <a:pt x="26" y="2"/>
                    </a:lnTo>
                    <a:lnTo>
                      <a:pt x="34" y="5"/>
                    </a:lnTo>
                    <a:lnTo>
                      <a:pt x="37" y="8"/>
                    </a:lnTo>
                    <a:lnTo>
                      <a:pt x="38" y="10"/>
                    </a:lnTo>
                    <a:lnTo>
                      <a:pt x="39" y="12"/>
                    </a:lnTo>
                    <a:lnTo>
                      <a:pt x="41" y="15"/>
                    </a:lnTo>
                    <a:lnTo>
                      <a:pt x="41" y="21"/>
                    </a:lnTo>
                    <a:lnTo>
                      <a:pt x="42" y="26"/>
                    </a:lnTo>
                    <a:lnTo>
                      <a:pt x="42" y="31"/>
                    </a:lnTo>
                    <a:lnTo>
                      <a:pt x="41" y="39"/>
                    </a:lnTo>
                    <a:lnTo>
                      <a:pt x="38" y="47"/>
                    </a:lnTo>
                    <a:lnTo>
                      <a:pt x="33" y="52"/>
                    </a:lnTo>
                    <a:lnTo>
                      <a:pt x="25" y="5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72" name="Freeform 332"/>
              <p:cNvSpPr>
                <a:spLocks/>
              </p:cNvSpPr>
              <p:nvPr/>
            </p:nvSpPr>
            <p:spPr bwMode="auto">
              <a:xfrm>
                <a:off x="855" y="3726"/>
                <a:ext cx="13" cy="12"/>
              </a:xfrm>
              <a:custGeom>
                <a:avLst/>
                <a:gdLst/>
                <a:ahLst/>
                <a:cxnLst>
                  <a:cxn ang="0">
                    <a:pos x="13" y="6"/>
                  </a:cxn>
                  <a:cxn ang="0">
                    <a:pos x="11" y="0"/>
                  </a:cxn>
                  <a:cxn ang="0">
                    <a:pos x="4" y="0"/>
                  </a:cxn>
                  <a:cxn ang="0">
                    <a:pos x="2" y="3"/>
                  </a:cxn>
                  <a:cxn ang="0">
                    <a:pos x="0" y="6"/>
                  </a:cxn>
                  <a:cxn ang="0">
                    <a:pos x="3" y="11"/>
                  </a:cxn>
                  <a:cxn ang="0">
                    <a:pos x="4" y="12"/>
                  </a:cxn>
                  <a:cxn ang="0">
                    <a:pos x="7" y="12"/>
                  </a:cxn>
                  <a:cxn ang="0">
                    <a:pos x="11" y="11"/>
                  </a:cxn>
                  <a:cxn ang="0">
                    <a:pos x="12" y="9"/>
                  </a:cxn>
                  <a:cxn ang="0">
                    <a:pos x="13" y="6"/>
                  </a:cxn>
                </a:cxnLst>
                <a:rect l="0" t="0" r="r" b="b"/>
                <a:pathLst>
                  <a:path w="13" h="12">
                    <a:moveTo>
                      <a:pt x="13" y="6"/>
                    </a:moveTo>
                    <a:lnTo>
                      <a:pt x="11" y="0"/>
                    </a:lnTo>
                    <a:lnTo>
                      <a:pt x="4" y="0"/>
                    </a:lnTo>
                    <a:lnTo>
                      <a:pt x="2" y="3"/>
                    </a:lnTo>
                    <a:lnTo>
                      <a:pt x="0" y="6"/>
                    </a:lnTo>
                    <a:lnTo>
                      <a:pt x="3" y="11"/>
                    </a:lnTo>
                    <a:lnTo>
                      <a:pt x="4" y="12"/>
                    </a:lnTo>
                    <a:lnTo>
                      <a:pt x="7" y="12"/>
                    </a:lnTo>
                    <a:lnTo>
                      <a:pt x="11" y="11"/>
                    </a:lnTo>
                    <a:lnTo>
                      <a:pt x="12" y="9"/>
                    </a:lnTo>
                    <a:lnTo>
                      <a:pt x="13" y="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73" name="Freeform 333"/>
              <p:cNvSpPr>
                <a:spLocks noEditPoints="1"/>
              </p:cNvSpPr>
              <p:nvPr/>
            </p:nvSpPr>
            <p:spPr bwMode="auto">
              <a:xfrm>
                <a:off x="931" y="3682"/>
                <a:ext cx="66" cy="81"/>
              </a:xfrm>
              <a:custGeom>
                <a:avLst/>
                <a:gdLst/>
                <a:ahLst/>
                <a:cxnLst>
                  <a:cxn ang="0">
                    <a:pos x="10" y="74"/>
                  </a:cxn>
                  <a:cxn ang="0">
                    <a:pos x="2" y="77"/>
                  </a:cxn>
                  <a:cxn ang="0">
                    <a:pos x="0" y="81"/>
                  </a:cxn>
                  <a:cxn ang="0">
                    <a:pos x="27" y="80"/>
                  </a:cxn>
                  <a:cxn ang="0">
                    <a:pos x="19" y="77"/>
                  </a:cxn>
                  <a:cxn ang="0">
                    <a:pos x="19" y="71"/>
                  </a:cxn>
                  <a:cxn ang="0">
                    <a:pos x="23" y="53"/>
                  </a:cxn>
                  <a:cxn ang="0">
                    <a:pos x="27" y="53"/>
                  </a:cxn>
                  <a:cxn ang="0">
                    <a:pos x="32" y="57"/>
                  </a:cxn>
                  <a:cxn ang="0">
                    <a:pos x="46" y="55"/>
                  </a:cxn>
                  <a:cxn ang="0">
                    <a:pos x="63" y="34"/>
                  </a:cxn>
                  <a:cxn ang="0">
                    <a:pos x="66" y="14"/>
                  </a:cxn>
                  <a:cxn ang="0">
                    <a:pos x="61" y="5"/>
                  </a:cxn>
                  <a:cxn ang="0">
                    <a:pos x="54" y="0"/>
                  </a:cxn>
                  <a:cxn ang="0">
                    <a:pos x="41" y="2"/>
                  </a:cxn>
                  <a:cxn ang="0">
                    <a:pos x="33" y="9"/>
                  </a:cxn>
                  <a:cxn ang="0">
                    <a:pos x="29" y="2"/>
                  </a:cxn>
                  <a:cxn ang="0">
                    <a:pos x="19" y="0"/>
                  </a:cxn>
                  <a:cxn ang="0">
                    <a:pos x="12" y="6"/>
                  </a:cxn>
                  <a:cxn ang="0">
                    <a:pos x="10" y="13"/>
                  </a:cxn>
                  <a:cxn ang="0">
                    <a:pos x="8" y="18"/>
                  </a:cxn>
                  <a:cxn ang="0">
                    <a:pos x="10" y="21"/>
                  </a:cxn>
                  <a:cxn ang="0">
                    <a:pos x="11" y="19"/>
                  </a:cxn>
                  <a:cxn ang="0">
                    <a:pos x="16" y="5"/>
                  </a:cxn>
                  <a:cxn ang="0">
                    <a:pos x="23" y="2"/>
                  </a:cxn>
                  <a:cxn ang="0">
                    <a:pos x="25" y="13"/>
                  </a:cxn>
                  <a:cxn ang="0">
                    <a:pos x="10" y="72"/>
                  </a:cxn>
                  <a:cxn ang="0">
                    <a:pos x="33" y="13"/>
                  </a:cxn>
                  <a:cxn ang="0">
                    <a:pos x="38" y="8"/>
                  </a:cxn>
                  <a:cxn ang="0">
                    <a:pos x="45" y="2"/>
                  </a:cxn>
                  <a:cxn ang="0">
                    <a:pos x="54" y="5"/>
                  </a:cxn>
                  <a:cxn ang="0">
                    <a:pos x="57" y="22"/>
                  </a:cxn>
                  <a:cxn ang="0">
                    <a:pos x="50" y="42"/>
                  </a:cxn>
                  <a:cxn ang="0">
                    <a:pos x="44" y="51"/>
                  </a:cxn>
                  <a:cxn ang="0">
                    <a:pos x="36" y="55"/>
                  </a:cxn>
                  <a:cxn ang="0">
                    <a:pos x="28" y="51"/>
                  </a:cxn>
                  <a:cxn ang="0">
                    <a:pos x="25" y="42"/>
                  </a:cxn>
                </a:cxnLst>
                <a:rect l="0" t="0" r="r" b="b"/>
                <a:pathLst>
                  <a:path w="66" h="81">
                    <a:moveTo>
                      <a:pt x="10" y="72"/>
                    </a:moveTo>
                    <a:lnTo>
                      <a:pt x="10" y="74"/>
                    </a:lnTo>
                    <a:lnTo>
                      <a:pt x="7" y="77"/>
                    </a:lnTo>
                    <a:lnTo>
                      <a:pt x="2" y="77"/>
                    </a:lnTo>
                    <a:lnTo>
                      <a:pt x="0" y="78"/>
                    </a:lnTo>
                    <a:lnTo>
                      <a:pt x="0" y="81"/>
                    </a:lnTo>
                    <a:lnTo>
                      <a:pt x="25" y="81"/>
                    </a:lnTo>
                    <a:lnTo>
                      <a:pt x="27" y="80"/>
                    </a:lnTo>
                    <a:lnTo>
                      <a:pt x="27" y="77"/>
                    </a:lnTo>
                    <a:lnTo>
                      <a:pt x="19" y="77"/>
                    </a:lnTo>
                    <a:lnTo>
                      <a:pt x="17" y="76"/>
                    </a:lnTo>
                    <a:lnTo>
                      <a:pt x="19" y="71"/>
                    </a:lnTo>
                    <a:lnTo>
                      <a:pt x="20" y="63"/>
                    </a:lnTo>
                    <a:lnTo>
                      <a:pt x="23" y="53"/>
                    </a:lnTo>
                    <a:lnTo>
                      <a:pt x="24" y="48"/>
                    </a:lnTo>
                    <a:lnTo>
                      <a:pt x="27" y="53"/>
                    </a:lnTo>
                    <a:lnTo>
                      <a:pt x="29" y="55"/>
                    </a:lnTo>
                    <a:lnTo>
                      <a:pt x="32" y="57"/>
                    </a:lnTo>
                    <a:lnTo>
                      <a:pt x="36" y="57"/>
                    </a:lnTo>
                    <a:lnTo>
                      <a:pt x="46" y="55"/>
                    </a:lnTo>
                    <a:lnTo>
                      <a:pt x="55" y="46"/>
                    </a:lnTo>
                    <a:lnTo>
                      <a:pt x="63" y="34"/>
                    </a:lnTo>
                    <a:lnTo>
                      <a:pt x="66" y="19"/>
                    </a:lnTo>
                    <a:lnTo>
                      <a:pt x="66" y="14"/>
                    </a:lnTo>
                    <a:lnTo>
                      <a:pt x="63" y="9"/>
                    </a:lnTo>
                    <a:lnTo>
                      <a:pt x="61" y="5"/>
                    </a:lnTo>
                    <a:lnTo>
                      <a:pt x="58" y="2"/>
                    </a:lnTo>
                    <a:lnTo>
                      <a:pt x="54" y="0"/>
                    </a:lnTo>
                    <a:lnTo>
                      <a:pt x="45" y="0"/>
                    </a:lnTo>
                    <a:lnTo>
                      <a:pt x="41" y="2"/>
                    </a:lnTo>
                    <a:lnTo>
                      <a:pt x="38" y="4"/>
                    </a:lnTo>
                    <a:lnTo>
                      <a:pt x="33" y="9"/>
                    </a:lnTo>
                    <a:lnTo>
                      <a:pt x="32" y="5"/>
                    </a:lnTo>
                    <a:lnTo>
                      <a:pt x="29" y="2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2" y="6"/>
                    </a:lnTo>
                    <a:lnTo>
                      <a:pt x="11" y="9"/>
                    </a:lnTo>
                    <a:lnTo>
                      <a:pt x="10" y="13"/>
                    </a:lnTo>
                    <a:lnTo>
                      <a:pt x="10" y="15"/>
                    </a:lnTo>
                    <a:lnTo>
                      <a:pt x="8" y="18"/>
                    </a:lnTo>
                    <a:lnTo>
                      <a:pt x="8" y="19"/>
                    </a:lnTo>
                    <a:lnTo>
                      <a:pt x="10" y="21"/>
                    </a:lnTo>
                    <a:lnTo>
                      <a:pt x="11" y="21"/>
                    </a:lnTo>
                    <a:lnTo>
                      <a:pt x="11" y="19"/>
                    </a:lnTo>
                    <a:lnTo>
                      <a:pt x="12" y="17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3" y="2"/>
                    </a:lnTo>
                    <a:lnTo>
                      <a:pt x="25" y="5"/>
                    </a:lnTo>
                    <a:lnTo>
                      <a:pt x="25" y="13"/>
                    </a:lnTo>
                    <a:lnTo>
                      <a:pt x="24" y="14"/>
                    </a:lnTo>
                    <a:lnTo>
                      <a:pt x="10" y="72"/>
                    </a:lnTo>
                    <a:close/>
                    <a:moveTo>
                      <a:pt x="32" y="15"/>
                    </a:moveTo>
                    <a:lnTo>
                      <a:pt x="33" y="13"/>
                    </a:lnTo>
                    <a:lnTo>
                      <a:pt x="36" y="9"/>
                    </a:lnTo>
                    <a:lnTo>
                      <a:pt x="38" y="8"/>
                    </a:lnTo>
                    <a:lnTo>
                      <a:pt x="42" y="4"/>
                    </a:lnTo>
                    <a:lnTo>
                      <a:pt x="45" y="2"/>
                    </a:lnTo>
                    <a:lnTo>
                      <a:pt x="52" y="2"/>
                    </a:lnTo>
                    <a:lnTo>
                      <a:pt x="54" y="5"/>
                    </a:lnTo>
                    <a:lnTo>
                      <a:pt x="57" y="10"/>
                    </a:lnTo>
                    <a:lnTo>
                      <a:pt x="57" y="22"/>
                    </a:lnTo>
                    <a:lnTo>
                      <a:pt x="54" y="32"/>
                    </a:lnTo>
                    <a:lnTo>
                      <a:pt x="50" y="42"/>
                    </a:lnTo>
                    <a:lnTo>
                      <a:pt x="48" y="47"/>
                    </a:lnTo>
                    <a:lnTo>
                      <a:pt x="44" y="51"/>
                    </a:lnTo>
                    <a:lnTo>
                      <a:pt x="40" y="53"/>
                    </a:lnTo>
                    <a:lnTo>
                      <a:pt x="36" y="55"/>
                    </a:lnTo>
                    <a:lnTo>
                      <a:pt x="32" y="55"/>
                    </a:lnTo>
                    <a:lnTo>
                      <a:pt x="28" y="51"/>
                    </a:lnTo>
                    <a:lnTo>
                      <a:pt x="25" y="46"/>
                    </a:lnTo>
                    <a:lnTo>
                      <a:pt x="25" y="42"/>
                    </a:lnTo>
                    <a:lnTo>
                      <a:pt x="32" y="1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74" name="Freeform 334"/>
              <p:cNvSpPr>
                <a:spLocks noEditPoints="1"/>
              </p:cNvSpPr>
              <p:nvPr/>
            </p:nvSpPr>
            <p:spPr bwMode="auto">
              <a:xfrm>
                <a:off x="994" y="3682"/>
                <a:ext cx="66" cy="81"/>
              </a:xfrm>
              <a:custGeom>
                <a:avLst/>
                <a:gdLst/>
                <a:ahLst/>
                <a:cxnLst>
                  <a:cxn ang="0">
                    <a:pos x="10" y="74"/>
                  </a:cxn>
                  <a:cxn ang="0">
                    <a:pos x="2" y="77"/>
                  </a:cxn>
                  <a:cxn ang="0">
                    <a:pos x="0" y="81"/>
                  </a:cxn>
                  <a:cxn ang="0">
                    <a:pos x="27" y="80"/>
                  </a:cxn>
                  <a:cxn ang="0">
                    <a:pos x="19" y="77"/>
                  </a:cxn>
                  <a:cxn ang="0">
                    <a:pos x="19" y="71"/>
                  </a:cxn>
                  <a:cxn ang="0">
                    <a:pos x="23" y="53"/>
                  </a:cxn>
                  <a:cxn ang="0">
                    <a:pos x="27" y="53"/>
                  </a:cxn>
                  <a:cxn ang="0">
                    <a:pos x="32" y="57"/>
                  </a:cxn>
                  <a:cxn ang="0">
                    <a:pos x="46" y="55"/>
                  </a:cxn>
                  <a:cxn ang="0">
                    <a:pos x="63" y="34"/>
                  </a:cxn>
                  <a:cxn ang="0">
                    <a:pos x="66" y="14"/>
                  </a:cxn>
                  <a:cxn ang="0">
                    <a:pos x="61" y="5"/>
                  </a:cxn>
                  <a:cxn ang="0">
                    <a:pos x="54" y="0"/>
                  </a:cxn>
                  <a:cxn ang="0">
                    <a:pos x="42" y="2"/>
                  </a:cxn>
                  <a:cxn ang="0">
                    <a:pos x="33" y="9"/>
                  </a:cxn>
                  <a:cxn ang="0">
                    <a:pos x="29" y="2"/>
                  </a:cxn>
                  <a:cxn ang="0">
                    <a:pos x="19" y="0"/>
                  </a:cxn>
                  <a:cxn ang="0">
                    <a:pos x="12" y="6"/>
                  </a:cxn>
                  <a:cxn ang="0">
                    <a:pos x="10" y="13"/>
                  </a:cxn>
                  <a:cxn ang="0">
                    <a:pos x="8" y="18"/>
                  </a:cxn>
                  <a:cxn ang="0">
                    <a:pos x="10" y="21"/>
                  </a:cxn>
                  <a:cxn ang="0">
                    <a:pos x="11" y="19"/>
                  </a:cxn>
                  <a:cxn ang="0">
                    <a:pos x="16" y="5"/>
                  </a:cxn>
                  <a:cxn ang="0">
                    <a:pos x="23" y="2"/>
                  </a:cxn>
                  <a:cxn ang="0">
                    <a:pos x="25" y="13"/>
                  </a:cxn>
                  <a:cxn ang="0">
                    <a:pos x="10" y="72"/>
                  </a:cxn>
                  <a:cxn ang="0">
                    <a:pos x="33" y="13"/>
                  </a:cxn>
                  <a:cxn ang="0">
                    <a:pos x="38" y="8"/>
                  </a:cxn>
                  <a:cxn ang="0">
                    <a:pos x="46" y="2"/>
                  </a:cxn>
                  <a:cxn ang="0">
                    <a:pos x="57" y="8"/>
                  </a:cxn>
                  <a:cxn ang="0">
                    <a:pos x="58" y="14"/>
                  </a:cxn>
                  <a:cxn ang="0">
                    <a:pos x="54" y="32"/>
                  </a:cxn>
                  <a:cxn ang="0">
                    <a:pos x="48" y="47"/>
                  </a:cxn>
                  <a:cxn ang="0">
                    <a:pos x="40" y="53"/>
                  </a:cxn>
                  <a:cxn ang="0">
                    <a:pos x="32" y="55"/>
                  </a:cxn>
                  <a:cxn ang="0">
                    <a:pos x="27" y="48"/>
                  </a:cxn>
                  <a:cxn ang="0">
                    <a:pos x="25" y="44"/>
                  </a:cxn>
                  <a:cxn ang="0">
                    <a:pos x="32" y="15"/>
                  </a:cxn>
                </a:cxnLst>
                <a:rect l="0" t="0" r="r" b="b"/>
                <a:pathLst>
                  <a:path w="66" h="81">
                    <a:moveTo>
                      <a:pt x="10" y="72"/>
                    </a:moveTo>
                    <a:lnTo>
                      <a:pt x="10" y="74"/>
                    </a:lnTo>
                    <a:lnTo>
                      <a:pt x="7" y="77"/>
                    </a:lnTo>
                    <a:lnTo>
                      <a:pt x="2" y="77"/>
                    </a:lnTo>
                    <a:lnTo>
                      <a:pt x="0" y="78"/>
                    </a:lnTo>
                    <a:lnTo>
                      <a:pt x="0" y="81"/>
                    </a:lnTo>
                    <a:lnTo>
                      <a:pt x="25" y="81"/>
                    </a:lnTo>
                    <a:lnTo>
                      <a:pt x="27" y="80"/>
                    </a:lnTo>
                    <a:lnTo>
                      <a:pt x="27" y="77"/>
                    </a:lnTo>
                    <a:lnTo>
                      <a:pt x="19" y="77"/>
                    </a:lnTo>
                    <a:lnTo>
                      <a:pt x="17" y="76"/>
                    </a:lnTo>
                    <a:lnTo>
                      <a:pt x="19" y="71"/>
                    </a:lnTo>
                    <a:lnTo>
                      <a:pt x="20" y="63"/>
                    </a:lnTo>
                    <a:lnTo>
                      <a:pt x="23" y="53"/>
                    </a:lnTo>
                    <a:lnTo>
                      <a:pt x="24" y="48"/>
                    </a:lnTo>
                    <a:lnTo>
                      <a:pt x="27" y="53"/>
                    </a:lnTo>
                    <a:lnTo>
                      <a:pt x="29" y="55"/>
                    </a:lnTo>
                    <a:lnTo>
                      <a:pt x="32" y="57"/>
                    </a:lnTo>
                    <a:lnTo>
                      <a:pt x="36" y="57"/>
                    </a:lnTo>
                    <a:lnTo>
                      <a:pt x="46" y="55"/>
                    </a:lnTo>
                    <a:lnTo>
                      <a:pt x="57" y="46"/>
                    </a:lnTo>
                    <a:lnTo>
                      <a:pt x="63" y="34"/>
                    </a:lnTo>
                    <a:lnTo>
                      <a:pt x="66" y="19"/>
                    </a:lnTo>
                    <a:lnTo>
                      <a:pt x="66" y="14"/>
                    </a:lnTo>
                    <a:lnTo>
                      <a:pt x="63" y="9"/>
                    </a:lnTo>
                    <a:lnTo>
                      <a:pt x="61" y="5"/>
                    </a:lnTo>
                    <a:lnTo>
                      <a:pt x="58" y="2"/>
                    </a:lnTo>
                    <a:lnTo>
                      <a:pt x="54" y="0"/>
                    </a:lnTo>
                    <a:lnTo>
                      <a:pt x="45" y="0"/>
                    </a:lnTo>
                    <a:lnTo>
                      <a:pt x="42" y="2"/>
                    </a:lnTo>
                    <a:lnTo>
                      <a:pt x="38" y="4"/>
                    </a:lnTo>
                    <a:lnTo>
                      <a:pt x="33" y="9"/>
                    </a:lnTo>
                    <a:lnTo>
                      <a:pt x="32" y="5"/>
                    </a:lnTo>
                    <a:lnTo>
                      <a:pt x="29" y="2"/>
                    </a:lnTo>
                    <a:lnTo>
                      <a:pt x="25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2" y="6"/>
                    </a:lnTo>
                    <a:lnTo>
                      <a:pt x="11" y="9"/>
                    </a:lnTo>
                    <a:lnTo>
                      <a:pt x="10" y="13"/>
                    </a:lnTo>
                    <a:lnTo>
                      <a:pt x="10" y="15"/>
                    </a:lnTo>
                    <a:lnTo>
                      <a:pt x="8" y="18"/>
                    </a:lnTo>
                    <a:lnTo>
                      <a:pt x="8" y="19"/>
                    </a:lnTo>
                    <a:lnTo>
                      <a:pt x="10" y="21"/>
                    </a:lnTo>
                    <a:lnTo>
                      <a:pt x="11" y="21"/>
                    </a:lnTo>
                    <a:lnTo>
                      <a:pt x="11" y="19"/>
                    </a:lnTo>
                    <a:lnTo>
                      <a:pt x="12" y="17"/>
                    </a:lnTo>
                    <a:lnTo>
                      <a:pt x="16" y="5"/>
                    </a:lnTo>
                    <a:lnTo>
                      <a:pt x="19" y="2"/>
                    </a:lnTo>
                    <a:lnTo>
                      <a:pt x="23" y="2"/>
                    </a:lnTo>
                    <a:lnTo>
                      <a:pt x="25" y="5"/>
                    </a:lnTo>
                    <a:lnTo>
                      <a:pt x="25" y="13"/>
                    </a:lnTo>
                    <a:lnTo>
                      <a:pt x="24" y="14"/>
                    </a:lnTo>
                    <a:lnTo>
                      <a:pt x="10" y="72"/>
                    </a:lnTo>
                    <a:close/>
                    <a:moveTo>
                      <a:pt x="32" y="15"/>
                    </a:moveTo>
                    <a:lnTo>
                      <a:pt x="33" y="13"/>
                    </a:lnTo>
                    <a:lnTo>
                      <a:pt x="36" y="9"/>
                    </a:lnTo>
                    <a:lnTo>
                      <a:pt x="38" y="8"/>
                    </a:lnTo>
                    <a:lnTo>
                      <a:pt x="42" y="4"/>
                    </a:lnTo>
                    <a:lnTo>
                      <a:pt x="46" y="2"/>
                    </a:lnTo>
                    <a:lnTo>
                      <a:pt x="52" y="2"/>
                    </a:lnTo>
                    <a:lnTo>
                      <a:pt x="57" y="8"/>
                    </a:lnTo>
                    <a:lnTo>
                      <a:pt x="57" y="10"/>
                    </a:lnTo>
                    <a:lnTo>
                      <a:pt x="58" y="14"/>
                    </a:lnTo>
                    <a:lnTo>
                      <a:pt x="57" y="22"/>
                    </a:lnTo>
                    <a:lnTo>
                      <a:pt x="54" y="32"/>
                    </a:lnTo>
                    <a:lnTo>
                      <a:pt x="50" y="42"/>
                    </a:lnTo>
                    <a:lnTo>
                      <a:pt x="48" y="47"/>
                    </a:lnTo>
                    <a:lnTo>
                      <a:pt x="44" y="51"/>
                    </a:lnTo>
                    <a:lnTo>
                      <a:pt x="40" y="53"/>
                    </a:lnTo>
                    <a:lnTo>
                      <a:pt x="36" y="55"/>
                    </a:lnTo>
                    <a:lnTo>
                      <a:pt x="32" y="55"/>
                    </a:lnTo>
                    <a:lnTo>
                      <a:pt x="28" y="51"/>
                    </a:lnTo>
                    <a:lnTo>
                      <a:pt x="27" y="48"/>
                    </a:lnTo>
                    <a:lnTo>
                      <a:pt x="27" y="46"/>
                    </a:lnTo>
                    <a:lnTo>
                      <a:pt x="25" y="44"/>
                    </a:lnTo>
                    <a:lnTo>
                      <a:pt x="25" y="42"/>
                    </a:lnTo>
                    <a:lnTo>
                      <a:pt x="32" y="1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75" name="Freeform 335"/>
              <p:cNvSpPr>
                <a:spLocks/>
              </p:cNvSpPr>
              <p:nvPr/>
            </p:nvSpPr>
            <p:spPr bwMode="auto">
              <a:xfrm>
                <a:off x="1103" y="3683"/>
                <a:ext cx="115" cy="46"/>
              </a:xfrm>
              <a:custGeom>
                <a:avLst/>
                <a:gdLst/>
                <a:ahLst/>
                <a:cxnLst>
                  <a:cxn ang="0">
                    <a:pos x="104" y="25"/>
                  </a:cxn>
                  <a:cxn ang="0">
                    <a:pos x="96" y="33"/>
                  </a:cxn>
                  <a:cxn ang="0">
                    <a:pos x="94" y="37"/>
                  </a:cxn>
                  <a:cxn ang="0">
                    <a:pos x="92" y="41"/>
                  </a:cxn>
                  <a:cxn ang="0">
                    <a:pos x="91" y="43"/>
                  </a:cxn>
                  <a:cxn ang="0">
                    <a:pos x="90" y="45"/>
                  </a:cxn>
                  <a:cxn ang="0">
                    <a:pos x="91" y="46"/>
                  </a:cxn>
                  <a:cxn ang="0">
                    <a:pos x="94" y="46"/>
                  </a:cxn>
                  <a:cxn ang="0">
                    <a:pos x="94" y="45"/>
                  </a:cxn>
                  <a:cxn ang="0">
                    <a:pos x="95" y="42"/>
                  </a:cxn>
                  <a:cxn ang="0">
                    <a:pos x="97" y="39"/>
                  </a:cxn>
                  <a:cxn ang="0">
                    <a:pos x="99" y="35"/>
                  </a:cxn>
                  <a:cxn ang="0">
                    <a:pos x="107" y="28"/>
                  </a:cxn>
                  <a:cxn ang="0">
                    <a:pos x="113" y="25"/>
                  </a:cxn>
                  <a:cxn ang="0">
                    <a:pos x="115" y="24"/>
                  </a:cxn>
                  <a:cxn ang="0">
                    <a:pos x="115" y="22"/>
                  </a:cxn>
                  <a:cxn ang="0">
                    <a:pos x="111" y="20"/>
                  </a:cxn>
                  <a:cxn ang="0">
                    <a:pos x="105" y="17"/>
                  </a:cxn>
                  <a:cxn ang="0">
                    <a:pos x="101" y="13"/>
                  </a:cxn>
                  <a:cxn ang="0">
                    <a:pos x="97" y="8"/>
                  </a:cxn>
                  <a:cxn ang="0">
                    <a:pos x="95" y="1"/>
                  </a:cxn>
                  <a:cxn ang="0">
                    <a:pos x="94" y="1"/>
                  </a:cxn>
                  <a:cxn ang="0">
                    <a:pos x="94" y="0"/>
                  </a:cxn>
                  <a:cxn ang="0">
                    <a:pos x="91" y="0"/>
                  </a:cxn>
                  <a:cxn ang="0">
                    <a:pos x="91" y="1"/>
                  </a:cxn>
                  <a:cxn ang="0">
                    <a:pos x="90" y="1"/>
                  </a:cxn>
                  <a:cxn ang="0">
                    <a:pos x="90" y="3"/>
                  </a:cxn>
                  <a:cxn ang="0">
                    <a:pos x="91" y="5"/>
                  </a:cxn>
                  <a:cxn ang="0">
                    <a:pos x="96" y="13"/>
                  </a:cxn>
                  <a:cxn ang="0">
                    <a:pos x="104" y="21"/>
                  </a:cxn>
                  <a:cxn ang="0">
                    <a:pos x="2" y="21"/>
                  </a:cxn>
                  <a:cxn ang="0">
                    <a:pos x="0" y="24"/>
                  </a:cxn>
                  <a:cxn ang="0">
                    <a:pos x="2" y="25"/>
                  </a:cxn>
                  <a:cxn ang="0">
                    <a:pos x="6" y="25"/>
                  </a:cxn>
                  <a:cxn ang="0">
                    <a:pos x="104" y="25"/>
                  </a:cxn>
                </a:cxnLst>
                <a:rect l="0" t="0" r="r" b="b"/>
                <a:pathLst>
                  <a:path w="115" h="46">
                    <a:moveTo>
                      <a:pt x="104" y="25"/>
                    </a:moveTo>
                    <a:lnTo>
                      <a:pt x="96" y="33"/>
                    </a:lnTo>
                    <a:lnTo>
                      <a:pt x="94" y="37"/>
                    </a:lnTo>
                    <a:lnTo>
                      <a:pt x="92" y="41"/>
                    </a:lnTo>
                    <a:lnTo>
                      <a:pt x="91" y="43"/>
                    </a:lnTo>
                    <a:lnTo>
                      <a:pt x="90" y="45"/>
                    </a:lnTo>
                    <a:lnTo>
                      <a:pt x="91" y="46"/>
                    </a:lnTo>
                    <a:lnTo>
                      <a:pt x="94" y="46"/>
                    </a:lnTo>
                    <a:lnTo>
                      <a:pt x="94" y="45"/>
                    </a:lnTo>
                    <a:lnTo>
                      <a:pt x="95" y="42"/>
                    </a:lnTo>
                    <a:lnTo>
                      <a:pt x="97" y="39"/>
                    </a:lnTo>
                    <a:lnTo>
                      <a:pt x="99" y="35"/>
                    </a:lnTo>
                    <a:lnTo>
                      <a:pt x="107" y="28"/>
                    </a:lnTo>
                    <a:lnTo>
                      <a:pt x="113" y="25"/>
                    </a:lnTo>
                    <a:lnTo>
                      <a:pt x="115" y="24"/>
                    </a:lnTo>
                    <a:lnTo>
                      <a:pt x="115" y="22"/>
                    </a:lnTo>
                    <a:lnTo>
                      <a:pt x="111" y="20"/>
                    </a:lnTo>
                    <a:lnTo>
                      <a:pt x="105" y="17"/>
                    </a:lnTo>
                    <a:lnTo>
                      <a:pt x="101" y="13"/>
                    </a:lnTo>
                    <a:lnTo>
                      <a:pt x="97" y="8"/>
                    </a:lnTo>
                    <a:lnTo>
                      <a:pt x="95" y="1"/>
                    </a:lnTo>
                    <a:lnTo>
                      <a:pt x="94" y="1"/>
                    </a:lnTo>
                    <a:lnTo>
                      <a:pt x="94" y="0"/>
                    </a:lnTo>
                    <a:lnTo>
                      <a:pt x="91" y="0"/>
                    </a:lnTo>
                    <a:lnTo>
                      <a:pt x="91" y="1"/>
                    </a:lnTo>
                    <a:lnTo>
                      <a:pt x="90" y="1"/>
                    </a:lnTo>
                    <a:lnTo>
                      <a:pt x="90" y="3"/>
                    </a:lnTo>
                    <a:lnTo>
                      <a:pt x="91" y="5"/>
                    </a:lnTo>
                    <a:lnTo>
                      <a:pt x="96" y="13"/>
                    </a:lnTo>
                    <a:lnTo>
                      <a:pt x="104" y="21"/>
                    </a:lnTo>
                    <a:lnTo>
                      <a:pt x="2" y="21"/>
                    </a:lnTo>
                    <a:lnTo>
                      <a:pt x="0" y="24"/>
                    </a:lnTo>
                    <a:lnTo>
                      <a:pt x="2" y="25"/>
                    </a:lnTo>
                    <a:lnTo>
                      <a:pt x="6" y="25"/>
                    </a:lnTo>
                    <a:lnTo>
                      <a:pt x="104" y="2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76" name="Freeform 336"/>
              <p:cNvSpPr>
                <a:spLocks noEditPoints="1"/>
              </p:cNvSpPr>
              <p:nvPr/>
            </p:nvSpPr>
            <p:spPr bwMode="auto">
              <a:xfrm>
                <a:off x="1267" y="3649"/>
                <a:ext cx="46" cy="9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6" y="1"/>
                  </a:cxn>
                  <a:cxn ang="0">
                    <a:pos x="7" y="2"/>
                  </a:cxn>
                  <a:cxn ang="0">
                    <a:pos x="7" y="5"/>
                  </a:cxn>
                  <a:cxn ang="0">
                    <a:pos x="15" y="6"/>
                  </a:cxn>
                  <a:cxn ang="0">
                    <a:pos x="14" y="14"/>
                  </a:cxn>
                  <a:cxn ang="0">
                    <a:pos x="10" y="33"/>
                  </a:cxn>
                  <a:cxn ang="0">
                    <a:pos x="3" y="59"/>
                  </a:cxn>
                  <a:cxn ang="0">
                    <a:pos x="2" y="65"/>
                  </a:cxn>
                  <a:cxn ang="0">
                    <a:pos x="0" y="71"/>
                  </a:cxn>
                  <a:cxn ang="0">
                    <a:pos x="3" y="81"/>
                  </a:cxn>
                  <a:cxn ang="0">
                    <a:pos x="8" y="88"/>
                  </a:cxn>
                  <a:cxn ang="0">
                    <a:pos x="16" y="90"/>
                  </a:cxn>
                  <a:cxn ang="0">
                    <a:pos x="37" y="79"/>
                  </a:cxn>
                  <a:cxn ang="0">
                    <a:pos x="46" y="52"/>
                  </a:cxn>
                  <a:cxn ang="0">
                    <a:pos x="45" y="42"/>
                  </a:cxn>
                  <a:cxn ang="0">
                    <a:pos x="35" y="33"/>
                  </a:cxn>
                  <a:cxn ang="0">
                    <a:pos x="25" y="34"/>
                  </a:cxn>
                  <a:cxn ang="0">
                    <a:pos x="17" y="38"/>
                  </a:cxn>
                  <a:cxn ang="0">
                    <a:pos x="25" y="4"/>
                  </a:cxn>
                  <a:cxn ang="0">
                    <a:pos x="15" y="88"/>
                  </a:cxn>
                  <a:cxn ang="0">
                    <a:pos x="11" y="85"/>
                  </a:cxn>
                  <a:cxn ang="0">
                    <a:pos x="8" y="79"/>
                  </a:cxn>
                  <a:cxn ang="0">
                    <a:pos x="10" y="64"/>
                  </a:cxn>
                  <a:cxn ang="0">
                    <a:pos x="11" y="58"/>
                  </a:cxn>
                  <a:cxn ang="0">
                    <a:pos x="12" y="52"/>
                  </a:cxn>
                  <a:cxn ang="0">
                    <a:pos x="14" y="46"/>
                  </a:cxn>
                  <a:cxn ang="0">
                    <a:pos x="17" y="42"/>
                  </a:cxn>
                  <a:cxn ang="0">
                    <a:pos x="23" y="38"/>
                  </a:cxn>
                  <a:cxn ang="0">
                    <a:pos x="33" y="35"/>
                  </a:cxn>
                  <a:cxn ang="0">
                    <a:pos x="38" y="43"/>
                  </a:cxn>
                  <a:cxn ang="0">
                    <a:pos x="37" y="55"/>
                  </a:cxn>
                  <a:cxn ang="0">
                    <a:pos x="32" y="75"/>
                  </a:cxn>
                  <a:cxn ang="0">
                    <a:pos x="25" y="84"/>
                  </a:cxn>
                  <a:cxn ang="0">
                    <a:pos x="16" y="88"/>
                  </a:cxn>
                </a:cxnLst>
                <a:rect l="0" t="0" r="r" b="b"/>
                <a:pathLst>
                  <a:path w="46" h="90">
                    <a:moveTo>
                      <a:pt x="25" y="4"/>
                    </a:moveTo>
                    <a:lnTo>
                      <a:pt x="25" y="0"/>
                    </a:lnTo>
                    <a:lnTo>
                      <a:pt x="19" y="0"/>
                    </a:lnTo>
                    <a:lnTo>
                      <a:pt x="16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6" y="4"/>
                    </a:lnTo>
                    <a:lnTo>
                      <a:pt x="7" y="5"/>
                    </a:lnTo>
                    <a:lnTo>
                      <a:pt x="14" y="5"/>
                    </a:lnTo>
                    <a:lnTo>
                      <a:pt x="15" y="6"/>
                    </a:lnTo>
                    <a:lnTo>
                      <a:pt x="15" y="13"/>
                    </a:lnTo>
                    <a:lnTo>
                      <a:pt x="14" y="14"/>
                    </a:lnTo>
                    <a:lnTo>
                      <a:pt x="11" y="27"/>
                    </a:lnTo>
                    <a:lnTo>
                      <a:pt x="10" y="33"/>
                    </a:lnTo>
                    <a:lnTo>
                      <a:pt x="4" y="51"/>
                    </a:lnTo>
                    <a:lnTo>
                      <a:pt x="3" y="59"/>
                    </a:lnTo>
                    <a:lnTo>
                      <a:pt x="2" y="63"/>
                    </a:lnTo>
                    <a:lnTo>
                      <a:pt x="2" y="65"/>
                    </a:lnTo>
                    <a:lnTo>
                      <a:pt x="0" y="68"/>
                    </a:lnTo>
                    <a:lnTo>
                      <a:pt x="0" y="71"/>
                    </a:lnTo>
                    <a:lnTo>
                      <a:pt x="2" y="77"/>
                    </a:lnTo>
                    <a:lnTo>
                      <a:pt x="3" y="81"/>
                    </a:lnTo>
                    <a:lnTo>
                      <a:pt x="6" y="85"/>
                    </a:lnTo>
                    <a:lnTo>
                      <a:pt x="8" y="88"/>
                    </a:lnTo>
                    <a:lnTo>
                      <a:pt x="12" y="90"/>
                    </a:lnTo>
                    <a:lnTo>
                      <a:pt x="16" y="90"/>
                    </a:lnTo>
                    <a:lnTo>
                      <a:pt x="28" y="86"/>
                    </a:lnTo>
                    <a:lnTo>
                      <a:pt x="37" y="79"/>
                    </a:lnTo>
                    <a:lnTo>
                      <a:pt x="44" y="67"/>
                    </a:lnTo>
                    <a:lnTo>
                      <a:pt x="46" y="52"/>
                    </a:lnTo>
                    <a:lnTo>
                      <a:pt x="46" y="47"/>
                    </a:lnTo>
                    <a:lnTo>
                      <a:pt x="45" y="42"/>
                    </a:lnTo>
                    <a:lnTo>
                      <a:pt x="42" y="38"/>
                    </a:lnTo>
                    <a:lnTo>
                      <a:pt x="35" y="33"/>
                    </a:lnTo>
                    <a:lnTo>
                      <a:pt x="31" y="33"/>
                    </a:lnTo>
                    <a:lnTo>
                      <a:pt x="25" y="34"/>
                    </a:lnTo>
                    <a:lnTo>
                      <a:pt x="21" y="35"/>
                    </a:lnTo>
                    <a:lnTo>
                      <a:pt x="17" y="38"/>
                    </a:lnTo>
                    <a:lnTo>
                      <a:pt x="15" y="41"/>
                    </a:lnTo>
                    <a:lnTo>
                      <a:pt x="25" y="4"/>
                    </a:lnTo>
                    <a:close/>
                    <a:moveTo>
                      <a:pt x="16" y="88"/>
                    </a:moveTo>
                    <a:lnTo>
                      <a:pt x="15" y="88"/>
                    </a:lnTo>
                    <a:lnTo>
                      <a:pt x="12" y="86"/>
                    </a:lnTo>
                    <a:lnTo>
                      <a:pt x="11" y="85"/>
                    </a:lnTo>
                    <a:lnTo>
                      <a:pt x="10" y="83"/>
                    </a:lnTo>
                    <a:lnTo>
                      <a:pt x="8" y="79"/>
                    </a:lnTo>
                    <a:lnTo>
                      <a:pt x="8" y="67"/>
                    </a:lnTo>
                    <a:lnTo>
                      <a:pt x="10" y="64"/>
                    </a:lnTo>
                    <a:lnTo>
                      <a:pt x="11" y="59"/>
                    </a:lnTo>
                    <a:lnTo>
                      <a:pt x="11" y="58"/>
                    </a:lnTo>
                    <a:lnTo>
                      <a:pt x="12" y="55"/>
                    </a:lnTo>
                    <a:lnTo>
                      <a:pt x="12" y="52"/>
                    </a:lnTo>
                    <a:lnTo>
                      <a:pt x="14" y="50"/>
                    </a:lnTo>
                    <a:lnTo>
                      <a:pt x="14" y="46"/>
                    </a:lnTo>
                    <a:lnTo>
                      <a:pt x="16" y="44"/>
                    </a:lnTo>
                    <a:lnTo>
                      <a:pt x="17" y="42"/>
                    </a:lnTo>
                    <a:lnTo>
                      <a:pt x="20" y="39"/>
                    </a:lnTo>
                    <a:lnTo>
                      <a:pt x="23" y="38"/>
                    </a:lnTo>
                    <a:lnTo>
                      <a:pt x="27" y="35"/>
                    </a:lnTo>
                    <a:lnTo>
                      <a:pt x="33" y="35"/>
                    </a:lnTo>
                    <a:lnTo>
                      <a:pt x="36" y="38"/>
                    </a:lnTo>
                    <a:lnTo>
                      <a:pt x="38" y="43"/>
                    </a:lnTo>
                    <a:lnTo>
                      <a:pt x="38" y="47"/>
                    </a:lnTo>
                    <a:lnTo>
                      <a:pt x="37" y="55"/>
                    </a:lnTo>
                    <a:lnTo>
                      <a:pt x="35" y="65"/>
                    </a:lnTo>
                    <a:lnTo>
                      <a:pt x="32" y="75"/>
                    </a:lnTo>
                    <a:lnTo>
                      <a:pt x="29" y="80"/>
                    </a:lnTo>
                    <a:lnTo>
                      <a:pt x="25" y="84"/>
                    </a:lnTo>
                    <a:lnTo>
                      <a:pt x="21" y="86"/>
                    </a:lnTo>
                    <a:lnTo>
                      <a:pt x="16" y="88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77" name="Rectangle 337"/>
              <p:cNvSpPr>
                <a:spLocks noChangeArrowheads="1"/>
              </p:cNvSpPr>
              <p:nvPr/>
            </p:nvSpPr>
            <p:spPr bwMode="auto">
              <a:xfrm>
                <a:off x="1319" y="3629"/>
                <a:ext cx="44" cy="3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78" name="Freeform 338"/>
              <p:cNvSpPr>
                <a:spLocks noEditPoints="1"/>
              </p:cNvSpPr>
              <p:nvPr/>
            </p:nvSpPr>
            <p:spPr bwMode="auto">
              <a:xfrm>
                <a:off x="1320" y="3649"/>
                <a:ext cx="46" cy="9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6" y="1"/>
                  </a:cxn>
                  <a:cxn ang="0">
                    <a:pos x="6" y="2"/>
                  </a:cxn>
                  <a:cxn ang="0">
                    <a:pos x="6" y="5"/>
                  </a:cxn>
                  <a:cxn ang="0">
                    <a:pos x="14" y="6"/>
                  </a:cxn>
                  <a:cxn ang="0">
                    <a:pos x="13" y="14"/>
                  </a:cxn>
                  <a:cxn ang="0">
                    <a:pos x="9" y="33"/>
                  </a:cxn>
                  <a:cxn ang="0">
                    <a:pos x="3" y="59"/>
                  </a:cxn>
                  <a:cxn ang="0">
                    <a:pos x="1" y="65"/>
                  </a:cxn>
                  <a:cxn ang="0">
                    <a:pos x="0" y="71"/>
                  </a:cxn>
                  <a:cxn ang="0">
                    <a:pos x="3" y="81"/>
                  </a:cxn>
                  <a:cxn ang="0">
                    <a:pos x="8" y="88"/>
                  </a:cxn>
                  <a:cxn ang="0">
                    <a:pos x="16" y="90"/>
                  </a:cxn>
                  <a:cxn ang="0">
                    <a:pos x="37" y="79"/>
                  </a:cxn>
                  <a:cxn ang="0">
                    <a:pos x="46" y="52"/>
                  </a:cxn>
                  <a:cxn ang="0">
                    <a:pos x="45" y="42"/>
                  </a:cxn>
                  <a:cxn ang="0">
                    <a:pos x="34" y="33"/>
                  </a:cxn>
                  <a:cxn ang="0">
                    <a:pos x="25" y="34"/>
                  </a:cxn>
                  <a:cxn ang="0">
                    <a:pos x="17" y="38"/>
                  </a:cxn>
                  <a:cxn ang="0">
                    <a:pos x="25" y="4"/>
                  </a:cxn>
                  <a:cxn ang="0">
                    <a:pos x="14" y="88"/>
                  </a:cxn>
                  <a:cxn ang="0">
                    <a:pos x="10" y="85"/>
                  </a:cxn>
                  <a:cxn ang="0">
                    <a:pos x="8" y="79"/>
                  </a:cxn>
                  <a:cxn ang="0">
                    <a:pos x="9" y="64"/>
                  </a:cxn>
                  <a:cxn ang="0">
                    <a:pos x="10" y="58"/>
                  </a:cxn>
                  <a:cxn ang="0">
                    <a:pos x="12" y="52"/>
                  </a:cxn>
                  <a:cxn ang="0">
                    <a:pos x="13" y="46"/>
                  </a:cxn>
                  <a:cxn ang="0">
                    <a:pos x="17" y="42"/>
                  </a:cxn>
                  <a:cxn ang="0">
                    <a:pos x="22" y="38"/>
                  </a:cxn>
                  <a:cxn ang="0">
                    <a:pos x="33" y="35"/>
                  </a:cxn>
                  <a:cxn ang="0">
                    <a:pos x="38" y="43"/>
                  </a:cxn>
                  <a:cxn ang="0">
                    <a:pos x="37" y="55"/>
                  </a:cxn>
                  <a:cxn ang="0">
                    <a:pos x="31" y="75"/>
                  </a:cxn>
                  <a:cxn ang="0">
                    <a:pos x="25" y="84"/>
                  </a:cxn>
                  <a:cxn ang="0">
                    <a:pos x="16" y="88"/>
                  </a:cxn>
                </a:cxnLst>
                <a:rect l="0" t="0" r="r" b="b"/>
                <a:pathLst>
                  <a:path w="46" h="90">
                    <a:moveTo>
                      <a:pt x="25" y="4"/>
                    </a:moveTo>
                    <a:lnTo>
                      <a:pt x="25" y="0"/>
                    </a:lnTo>
                    <a:lnTo>
                      <a:pt x="18" y="0"/>
                    </a:lnTo>
                    <a:lnTo>
                      <a:pt x="16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13" y="5"/>
                    </a:lnTo>
                    <a:lnTo>
                      <a:pt x="14" y="6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0" y="27"/>
                    </a:lnTo>
                    <a:lnTo>
                      <a:pt x="9" y="33"/>
                    </a:lnTo>
                    <a:lnTo>
                      <a:pt x="4" y="51"/>
                    </a:lnTo>
                    <a:lnTo>
                      <a:pt x="3" y="59"/>
                    </a:lnTo>
                    <a:lnTo>
                      <a:pt x="1" y="63"/>
                    </a:lnTo>
                    <a:lnTo>
                      <a:pt x="1" y="65"/>
                    </a:lnTo>
                    <a:lnTo>
                      <a:pt x="0" y="68"/>
                    </a:lnTo>
                    <a:lnTo>
                      <a:pt x="0" y="71"/>
                    </a:lnTo>
                    <a:lnTo>
                      <a:pt x="1" y="77"/>
                    </a:lnTo>
                    <a:lnTo>
                      <a:pt x="3" y="81"/>
                    </a:lnTo>
                    <a:lnTo>
                      <a:pt x="5" y="85"/>
                    </a:lnTo>
                    <a:lnTo>
                      <a:pt x="8" y="88"/>
                    </a:lnTo>
                    <a:lnTo>
                      <a:pt x="12" y="90"/>
                    </a:lnTo>
                    <a:lnTo>
                      <a:pt x="16" y="90"/>
                    </a:lnTo>
                    <a:lnTo>
                      <a:pt x="27" y="86"/>
                    </a:lnTo>
                    <a:lnTo>
                      <a:pt x="37" y="79"/>
                    </a:lnTo>
                    <a:lnTo>
                      <a:pt x="43" y="67"/>
                    </a:lnTo>
                    <a:lnTo>
                      <a:pt x="46" y="52"/>
                    </a:lnTo>
                    <a:lnTo>
                      <a:pt x="46" y="47"/>
                    </a:lnTo>
                    <a:lnTo>
                      <a:pt x="45" y="42"/>
                    </a:lnTo>
                    <a:lnTo>
                      <a:pt x="42" y="38"/>
                    </a:lnTo>
                    <a:lnTo>
                      <a:pt x="34" y="33"/>
                    </a:lnTo>
                    <a:lnTo>
                      <a:pt x="30" y="33"/>
                    </a:lnTo>
                    <a:lnTo>
                      <a:pt x="25" y="34"/>
                    </a:lnTo>
                    <a:lnTo>
                      <a:pt x="21" y="35"/>
                    </a:lnTo>
                    <a:lnTo>
                      <a:pt x="17" y="38"/>
                    </a:lnTo>
                    <a:lnTo>
                      <a:pt x="14" y="41"/>
                    </a:lnTo>
                    <a:lnTo>
                      <a:pt x="25" y="4"/>
                    </a:lnTo>
                    <a:close/>
                    <a:moveTo>
                      <a:pt x="16" y="88"/>
                    </a:moveTo>
                    <a:lnTo>
                      <a:pt x="14" y="88"/>
                    </a:lnTo>
                    <a:lnTo>
                      <a:pt x="12" y="86"/>
                    </a:lnTo>
                    <a:lnTo>
                      <a:pt x="10" y="85"/>
                    </a:lnTo>
                    <a:lnTo>
                      <a:pt x="9" y="83"/>
                    </a:lnTo>
                    <a:lnTo>
                      <a:pt x="8" y="79"/>
                    </a:lnTo>
                    <a:lnTo>
                      <a:pt x="8" y="67"/>
                    </a:lnTo>
                    <a:lnTo>
                      <a:pt x="9" y="64"/>
                    </a:lnTo>
                    <a:lnTo>
                      <a:pt x="10" y="59"/>
                    </a:lnTo>
                    <a:lnTo>
                      <a:pt x="10" y="58"/>
                    </a:lnTo>
                    <a:lnTo>
                      <a:pt x="12" y="55"/>
                    </a:lnTo>
                    <a:lnTo>
                      <a:pt x="12" y="52"/>
                    </a:lnTo>
                    <a:lnTo>
                      <a:pt x="13" y="50"/>
                    </a:lnTo>
                    <a:lnTo>
                      <a:pt x="13" y="46"/>
                    </a:lnTo>
                    <a:lnTo>
                      <a:pt x="16" y="44"/>
                    </a:lnTo>
                    <a:lnTo>
                      <a:pt x="17" y="42"/>
                    </a:lnTo>
                    <a:lnTo>
                      <a:pt x="20" y="39"/>
                    </a:lnTo>
                    <a:lnTo>
                      <a:pt x="22" y="38"/>
                    </a:lnTo>
                    <a:lnTo>
                      <a:pt x="26" y="35"/>
                    </a:lnTo>
                    <a:lnTo>
                      <a:pt x="33" y="35"/>
                    </a:lnTo>
                    <a:lnTo>
                      <a:pt x="35" y="38"/>
                    </a:lnTo>
                    <a:lnTo>
                      <a:pt x="38" y="43"/>
                    </a:lnTo>
                    <a:lnTo>
                      <a:pt x="38" y="47"/>
                    </a:lnTo>
                    <a:lnTo>
                      <a:pt x="37" y="55"/>
                    </a:lnTo>
                    <a:lnTo>
                      <a:pt x="34" y="65"/>
                    </a:lnTo>
                    <a:lnTo>
                      <a:pt x="31" y="75"/>
                    </a:lnTo>
                    <a:lnTo>
                      <a:pt x="29" y="80"/>
                    </a:lnTo>
                    <a:lnTo>
                      <a:pt x="25" y="84"/>
                    </a:lnTo>
                    <a:lnTo>
                      <a:pt x="21" y="86"/>
                    </a:lnTo>
                    <a:lnTo>
                      <a:pt x="16" y="88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79" name="Freeform 339"/>
              <p:cNvSpPr>
                <a:spLocks noEditPoints="1"/>
              </p:cNvSpPr>
              <p:nvPr/>
            </p:nvSpPr>
            <p:spPr bwMode="auto">
              <a:xfrm>
                <a:off x="1375" y="3649"/>
                <a:ext cx="46" cy="90"/>
              </a:xfrm>
              <a:custGeom>
                <a:avLst/>
                <a:gdLst/>
                <a:ahLst/>
                <a:cxnLst>
                  <a:cxn ang="0">
                    <a:pos x="25" y="0"/>
                  </a:cxn>
                  <a:cxn ang="0">
                    <a:pos x="16" y="1"/>
                  </a:cxn>
                  <a:cxn ang="0">
                    <a:pos x="7" y="2"/>
                  </a:cxn>
                  <a:cxn ang="0">
                    <a:pos x="7" y="5"/>
                  </a:cxn>
                  <a:cxn ang="0">
                    <a:pos x="14" y="6"/>
                  </a:cxn>
                  <a:cxn ang="0">
                    <a:pos x="13" y="14"/>
                  </a:cxn>
                  <a:cxn ang="0">
                    <a:pos x="9" y="33"/>
                  </a:cxn>
                  <a:cxn ang="0">
                    <a:pos x="3" y="59"/>
                  </a:cxn>
                  <a:cxn ang="0">
                    <a:pos x="1" y="65"/>
                  </a:cxn>
                  <a:cxn ang="0">
                    <a:pos x="0" y="71"/>
                  </a:cxn>
                  <a:cxn ang="0">
                    <a:pos x="3" y="81"/>
                  </a:cxn>
                  <a:cxn ang="0">
                    <a:pos x="8" y="88"/>
                  </a:cxn>
                  <a:cxn ang="0">
                    <a:pos x="16" y="90"/>
                  </a:cxn>
                  <a:cxn ang="0">
                    <a:pos x="37" y="79"/>
                  </a:cxn>
                  <a:cxn ang="0">
                    <a:pos x="46" y="52"/>
                  </a:cxn>
                  <a:cxn ang="0">
                    <a:pos x="45" y="42"/>
                  </a:cxn>
                  <a:cxn ang="0">
                    <a:pos x="34" y="33"/>
                  </a:cxn>
                  <a:cxn ang="0">
                    <a:pos x="25" y="34"/>
                  </a:cxn>
                  <a:cxn ang="0">
                    <a:pos x="17" y="38"/>
                  </a:cxn>
                  <a:cxn ang="0">
                    <a:pos x="25" y="4"/>
                  </a:cxn>
                  <a:cxn ang="0">
                    <a:pos x="14" y="88"/>
                  </a:cxn>
                  <a:cxn ang="0">
                    <a:pos x="11" y="85"/>
                  </a:cxn>
                  <a:cxn ang="0">
                    <a:pos x="8" y="79"/>
                  </a:cxn>
                  <a:cxn ang="0">
                    <a:pos x="9" y="64"/>
                  </a:cxn>
                  <a:cxn ang="0">
                    <a:pos x="11" y="58"/>
                  </a:cxn>
                  <a:cxn ang="0">
                    <a:pos x="12" y="52"/>
                  </a:cxn>
                  <a:cxn ang="0">
                    <a:pos x="13" y="46"/>
                  </a:cxn>
                  <a:cxn ang="0">
                    <a:pos x="17" y="42"/>
                  </a:cxn>
                  <a:cxn ang="0">
                    <a:pos x="22" y="38"/>
                  </a:cxn>
                  <a:cxn ang="0">
                    <a:pos x="33" y="35"/>
                  </a:cxn>
                  <a:cxn ang="0">
                    <a:pos x="38" y="43"/>
                  </a:cxn>
                  <a:cxn ang="0">
                    <a:pos x="37" y="55"/>
                  </a:cxn>
                  <a:cxn ang="0">
                    <a:pos x="32" y="75"/>
                  </a:cxn>
                  <a:cxn ang="0">
                    <a:pos x="25" y="84"/>
                  </a:cxn>
                  <a:cxn ang="0">
                    <a:pos x="16" y="88"/>
                  </a:cxn>
                </a:cxnLst>
                <a:rect l="0" t="0" r="r" b="b"/>
                <a:pathLst>
                  <a:path w="46" h="90">
                    <a:moveTo>
                      <a:pt x="25" y="4"/>
                    </a:moveTo>
                    <a:lnTo>
                      <a:pt x="25" y="0"/>
                    </a:lnTo>
                    <a:lnTo>
                      <a:pt x="18" y="0"/>
                    </a:lnTo>
                    <a:lnTo>
                      <a:pt x="16" y="1"/>
                    </a:lnTo>
                    <a:lnTo>
                      <a:pt x="7" y="1"/>
                    </a:lnTo>
                    <a:lnTo>
                      <a:pt x="7" y="2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13" y="5"/>
                    </a:lnTo>
                    <a:lnTo>
                      <a:pt x="14" y="6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1" y="27"/>
                    </a:lnTo>
                    <a:lnTo>
                      <a:pt x="9" y="33"/>
                    </a:lnTo>
                    <a:lnTo>
                      <a:pt x="4" y="51"/>
                    </a:lnTo>
                    <a:lnTo>
                      <a:pt x="3" y="59"/>
                    </a:lnTo>
                    <a:lnTo>
                      <a:pt x="1" y="63"/>
                    </a:lnTo>
                    <a:lnTo>
                      <a:pt x="1" y="65"/>
                    </a:lnTo>
                    <a:lnTo>
                      <a:pt x="0" y="68"/>
                    </a:lnTo>
                    <a:lnTo>
                      <a:pt x="0" y="71"/>
                    </a:lnTo>
                    <a:lnTo>
                      <a:pt x="1" y="77"/>
                    </a:lnTo>
                    <a:lnTo>
                      <a:pt x="3" y="81"/>
                    </a:lnTo>
                    <a:lnTo>
                      <a:pt x="5" y="85"/>
                    </a:lnTo>
                    <a:lnTo>
                      <a:pt x="8" y="88"/>
                    </a:lnTo>
                    <a:lnTo>
                      <a:pt x="12" y="90"/>
                    </a:lnTo>
                    <a:lnTo>
                      <a:pt x="16" y="90"/>
                    </a:lnTo>
                    <a:lnTo>
                      <a:pt x="28" y="86"/>
                    </a:lnTo>
                    <a:lnTo>
                      <a:pt x="37" y="79"/>
                    </a:lnTo>
                    <a:lnTo>
                      <a:pt x="43" y="67"/>
                    </a:lnTo>
                    <a:lnTo>
                      <a:pt x="46" y="52"/>
                    </a:lnTo>
                    <a:lnTo>
                      <a:pt x="46" y="47"/>
                    </a:lnTo>
                    <a:lnTo>
                      <a:pt x="45" y="42"/>
                    </a:lnTo>
                    <a:lnTo>
                      <a:pt x="42" y="38"/>
                    </a:lnTo>
                    <a:lnTo>
                      <a:pt x="34" y="33"/>
                    </a:lnTo>
                    <a:lnTo>
                      <a:pt x="30" y="33"/>
                    </a:lnTo>
                    <a:lnTo>
                      <a:pt x="25" y="34"/>
                    </a:lnTo>
                    <a:lnTo>
                      <a:pt x="21" y="35"/>
                    </a:lnTo>
                    <a:lnTo>
                      <a:pt x="17" y="38"/>
                    </a:lnTo>
                    <a:lnTo>
                      <a:pt x="14" y="41"/>
                    </a:lnTo>
                    <a:lnTo>
                      <a:pt x="25" y="4"/>
                    </a:lnTo>
                    <a:close/>
                    <a:moveTo>
                      <a:pt x="16" y="88"/>
                    </a:moveTo>
                    <a:lnTo>
                      <a:pt x="14" y="88"/>
                    </a:lnTo>
                    <a:lnTo>
                      <a:pt x="12" y="86"/>
                    </a:lnTo>
                    <a:lnTo>
                      <a:pt x="11" y="85"/>
                    </a:lnTo>
                    <a:lnTo>
                      <a:pt x="9" y="83"/>
                    </a:lnTo>
                    <a:lnTo>
                      <a:pt x="8" y="79"/>
                    </a:lnTo>
                    <a:lnTo>
                      <a:pt x="8" y="67"/>
                    </a:lnTo>
                    <a:lnTo>
                      <a:pt x="9" y="64"/>
                    </a:lnTo>
                    <a:lnTo>
                      <a:pt x="11" y="59"/>
                    </a:lnTo>
                    <a:lnTo>
                      <a:pt x="11" y="58"/>
                    </a:lnTo>
                    <a:lnTo>
                      <a:pt x="12" y="55"/>
                    </a:lnTo>
                    <a:lnTo>
                      <a:pt x="12" y="52"/>
                    </a:lnTo>
                    <a:lnTo>
                      <a:pt x="13" y="50"/>
                    </a:lnTo>
                    <a:lnTo>
                      <a:pt x="13" y="46"/>
                    </a:lnTo>
                    <a:lnTo>
                      <a:pt x="16" y="44"/>
                    </a:lnTo>
                    <a:lnTo>
                      <a:pt x="17" y="42"/>
                    </a:lnTo>
                    <a:lnTo>
                      <a:pt x="20" y="39"/>
                    </a:lnTo>
                    <a:lnTo>
                      <a:pt x="22" y="38"/>
                    </a:lnTo>
                    <a:lnTo>
                      <a:pt x="26" y="35"/>
                    </a:lnTo>
                    <a:lnTo>
                      <a:pt x="33" y="35"/>
                    </a:lnTo>
                    <a:lnTo>
                      <a:pt x="35" y="38"/>
                    </a:lnTo>
                    <a:lnTo>
                      <a:pt x="38" y="43"/>
                    </a:lnTo>
                    <a:lnTo>
                      <a:pt x="38" y="47"/>
                    </a:lnTo>
                    <a:lnTo>
                      <a:pt x="37" y="55"/>
                    </a:lnTo>
                    <a:lnTo>
                      <a:pt x="34" y="65"/>
                    </a:lnTo>
                    <a:lnTo>
                      <a:pt x="32" y="75"/>
                    </a:lnTo>
                    <a:lnTo>
                      <a:pt x="29" y="80"/>
                    </a:lnTo>
                    <a:lnTo>
                      <a:pt x="25" y="84"/>
                    </a:lnTo>
                    <a:lnTo>
                      <a:pt x="21" y="86"/>
                    </a:lnTo>
                    <a:lnTo>
                      <a:pt x="16" y="88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80" name="Rectangle 340"/>
              <p:cNvSpPr>
                <a:spLocks noChangeArrowheads="1"/>
              </p:cNvSpPr>
              <p:nvPr/>
            </p:nvSpPr>
            <p:spPr bwMode="auto">
              <a:xfrm>
                <a:off x="1426" y="3629"/>
                <a:ext cx="45" cy="3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81" name="Freeform 341"/>
              <p:cNvSpPr>
                <a:spLocks noEditPoints="1"/>
              </p:cNvSpPr>
              <p:nvPr/>
            </p:nvSpPr>
            <p:spPr bwMode="auto">
              <a:xfrm>
                <a:off x="1428" y="3649"/>
                <a:ext cx="45" cy="90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5" y="1"/>
                  </a:cxn>
                  <a:cxn ang="0">
                    <a:pos x="6" y="2"/>
                  </a:cxn>
                  <a:cxn ang="0">
                    <a:pos x="6" y="5"/>
                  </a:cxn>
                  <a:cxn ang="0">
                    <a:pos x="14" y="6"/>
                  </a:cxn>
                  <a:cxn ang="0">
                    <a:pos x="13" y="14"/>
                  </a:cxn>
                  <a:cxn ang="0">
                    <a:pos x="9" y="33"/>
                  </a:cxn>
                  <a:cxn ang="0">
                    <a:pos x="2" y="59"/>
                  </a:cxn>
                  <a:cxn ang="0">
                    <a:pos x="1" y="65"/>
                  </a:cxn>
                  <a:cxn ang="0">
                    <a:pos x="0" y="71"/>
                  </a:cxn>
                  <a:cxn ang="0">
                    <a:pos x="2" y="81"/>
                  </a:cxn>
                  <a:cxn ang="0">
                    <a:pos x="7" y="88"/>
                  </a:cxn>
                  <a:cxn ang="0">
                    <a:pos x="15" y="90"/>
                  </a:cxn>
                  <a:cxn ang="0">
                    <a:pos x="36" y="79"/>
                  </a:cxn>
                  <a:cxn ang="0">
                    <a:pos x="45" y="52"/>
                  </a:cxn>
                  <a:cxn ang="0">
                    <a:pos x="44" y="42"/>
                  </a:cxn>
                  <a:cxn ang="0">
                    <a:pos x="34" y="33"/>
                  </a:cxn>
                  <a:cxn ang="0">
                    <a:pos x="24" y="34"/>
                  </a:cxn>
                  <a:cxn ang="0">
                    <a:pos x="17" y="38"/>
                  </a:cxn>
                  <a:cxn ang="0">
                    <a:pos x="24" y="4"/>
                  </a:cxn>
                  <a:cxn ang="0">
                    <a:pos x="14" y="88"/>
                  </a:cxn>
                  <a:cxn ang="0">
                    <a:pos x="10" y="85"/>
                  </a:cxn>
                  <a:cxn ang="0">
                    <a:pos x="7" y="79"/>
                  </a:cxn>
                  <a:cxn ang="0">
                    <a:pos x="9" y="64"/>
                  </a:cxn>
                  <a:cxn ang="0">
                    <a:pos x="10" y="58"/>
                  </a:cxn>
                  <a:cxn ang="0">
                    <a:pos x="11" y="52"/>
                  </a:cxn>
                  <a:cxn ang="0">
                    <a:pos x="13" y="46"/>
                  </a:cxn>
                  <a:cxn ang="0">
                    <a:pos x="17" y="42"/>
                  </a:cxn>
                  <a:cxn ang="0">
                    <a:pos x="22" y="38"/>
                  </a:cxn>
                  <a:cxn ang="0">
                    <a:pos x="32" y="35"/>
                  </a:cxn>
                  <a:cxn ang="0">
                    <a:pos x="38" y="43"/>
                  </a:cxn>
                  <a:cxn ang="0">
                    <a:pos x="36" y="55"/>
                  </a:cxn>
                  <a:cxn ang="0">
                    <a:pos x="31" y="75"/>
                  </a:cxn>
                  <a:cxn ang="0">
                    <a:pos x="24" y="84"/>
                  </a:cxn>
                  <a:cxn ang="0">
                    <a:pos x="15" y="88"/>
                  </a:cxn>
                </a:cxnLst>
                <a:rect l="0" t="0" r="r" b="b"/>
                <a:pathLst>
                  <a:path w="45" h="90">
                    <a:moveTo>
                      <a:pt x="24" y="4"/>
                    </a:moveTo>
                    <a:lnTo>
                      <a:pt x="24" y="0"/>
                    </a:lnTo>
                    <a:lnTo>
                      <a:pt x="18" y="0"/>
                    </a:lnTo>
                    <a:lnTo>
                      <a:pt x="15" y="1"/>
                    </a:lnTo>
                    <a:lnTo>
                      <a:pt x="6" y="1"/>
                    </a:lnTo>
                    <a:lnTo>
                      <a:pt x="6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13" y="5"/>
                    </a:lnTo>
                    <a:lnTo>
                      <a:pt x="14" y="6"/>
                    </a:lnTo>
                    <a:lnTo>
                      <a:pt x="14" y="13"/>
                    </a:lnTo>
                    <a:lnTo>
                      <a:pt x="13" y="14"/>
                    </a:lnTo>
                    <a:lnTo>
                      <a:pt x="10" y="27"/>
                    </a:lnTo>
                    <a:lnTo>
                      <a:pt x="9" y="33"/>
                    </a:lnTo>
                    <a:lnTo>
                      <a:pt x="3" y="51"/>
                    </a:lnTo>
                    <a:lnTo>
                      <a:pt x="2" y="59"/>
                    </a:lnTo>
                    <a:lnTo>
                      <a:pt x="1" y="63"/>
                    </a:lnTo>
                    <a:lnTo>
                      <a:pt x="1" y="65"/>
                    </a:lnTo>
                    <a:lnTo>
                      <a:pt x="0" y="68"/>
                    </a:lnTo>
                    <a:lnTo>
                      <a:pt x="0" y="71"/>
                    </a:lnTo>
                    <a:lnTo>
                      <a:pt x="1" y="77"/>
                    </a:lnTo>
                    <a:lnTo>
                      <a:pt x="2" y="81"/>
                    </a:lnTo>
                    <a:lnTo>
                      <a:pt x="5" y="85"/>
                    </a:lnTo>
                    <a:lnTo>
                      <a:pt x="7" y="88"/>
                    </a:lnTo>
                    <a:lnTo>
                      <a:pt x="11" y="90"/>
                    </a:lnTo>
                    <a:lnTo>
                      <a:pt x="15" y="90"/>
                    </a:lnTo>
                    <a:lnTo>
                      <a:pt x="27" y="86"/>
                    </a:lnTo>
                    <a:lnTo>
                      <a:pt x="36" y="79"/>
                    </a:lnTo>
                    <a:lnTo>
                      <a:pt x="43" y="67"/>
                    </a:lnTo>
                    <a:lnTo>
                      <a:pt x="45" y="52"/>
                    </a:lnTo>
                    <a:lnTo>
                      <a:pt x="45" y="47"/>
                    </a:lnTo>
                    <a:lnTo>
                      <a:pt x="44" y="42"/>
                    </a:lnTo>
                    <a:lnTo>
                      <a:pt x="42" y="38"/>
                    </a:lnTo>
                    <a:lnTo>
                      <a:pt x="34" y="33"/>
                    </a:lnTo>
                    <a:lnTo>
                      <a:pt x="30" y="33"/>
                    </a:lnTo>
                    <a:lnTo>
                      <a:pt x="24" y="34"/>
                    </a:lnTo>
                    <a:lnTo>
                      <a:pt x="21" y="35"/>
                    </a:lnTo>
                    <a:lnTo>
                      <a:pt x="17" y="38"/>
                    </a:lnTo>
                    <a:lnTo>
                      <a:pt x="14" y="41"/>
                    </a:lnTo>
                    <a:lnTo>
                      <a:pt x="24" y="4"/>
                    </a:lnTo>
                    <a:close/>
                    <a:moveTo>
                      <a:pt x="15" y="88"/>
                    </a:moveTo>
                    <a:lnTo>
                      <a:pt x="14" y="88"/>
                    </a:lnTo>
                    <a:lnTo>
                      <a:pt x="11" y="86"/>
                    </a:lnTo>
                    <a:lnTo>
                      <a:pt x="10" y="85"/>
                    </a:lnTo>
                    <a:lnTo>
                      <a:pt x="9" y="83"/>
                    </a:lnTo>
                    <a:lnTo>
                      <a:pt x="7" y="79"/>
                    </a:lnTo>
                    <a:lnTo>
                      <a:pt x="7" y="67"/>
                    </a:lnTo>
                    <a:lnTo>
                      <a:pt x="9" y="64"/>
                    </a:lnTo>
                    <a:lnTo>
                      <a:pt x="10" y="59"/>
                    </a:lnTo>
                    <a:lnTo>
                      <a:pt x="10" y="58"/>
                    </a:lnTo>
                    <a:lnTo>
                      <a:pt x="11" y="55"/>
                    </a:lnTo>
                    <a:lnTo>
                      <a:pt x="11" y="52"/>
                    </a:lnTo>
                    <a:lnTo>
                      <a:pt x="13" y="50"/>
                    </a:lnTo>
                    <a:lnTo>
                      <a:pt x="13" y="46"/>
                    </a:lnTo>
                    <a:lnTo>
                      <a:pt x="15" y="44"/>
                    </a:lnTo>
                    <a:lnTo>
                      <a:pt x="17" y="42"/>
                    </a:lnTo>
                    <a:lnTo>
                      <a:pt x="19" y="39"/>
                    </a:lnTo>
                    <a:lnTo>
                      <a:pt x="22" y="38"/>
                    </a:lnTo>
                    <a:lnTo>
                      <a:pt x="26" y="35"/>
                    </a:lnTo>
                    <a:lnTo>
                      <a:pt x="32" y="35"/>
                    </a:lnTo>
                    <a:lnTo>
                      <a:pt x="35" y="38"/>
                    </a:lnTo>
                    <a:lnTo>
                      <a:pt x="38" y="43"/>
                    </a:lnTo>
                    <a:lnTo>
                      <a:pt x="38" y="47"/>
                    </a:lnTo>
                    <a:lnTo>
                      <a:pt x="36" y="55"/>
                    </a:lnTo>
                    <a:lnTo>
                      <a:pt x="34" y="65"/>
                    </a:lnTo>
                    <a:lnTo>
                      <a:pt x="31" y="75"/>
                    </a:lnTo>
                    <a:lnTo>
                      <a:pt x="28" y="80"/>
                    </a:lnTo>
                    <a:lnTo>
                      <a:pt x="24" y="84"/>
                    </a:lnTo>
                    <a:lnTo>
                      <a:pt x="21" y="86"/>
                    </a:lnTo>
                    <a:lnTo>
                      <a:pt x="15" y="88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82" name="Rectangle 342"/>
              <p:cNvSpPr>
                <a:spLocks noChangeArrowheads="1"/>
              </p:cNvSpPr>
              <p:nvPr/>
            </p:nvSpPr>
            <p:spPr bwMode="auto">
              <a:xfrm>
                <a:off x="2976" y="3633"/>
                <a:ext cx="6" cy="156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83" name="Freeform 343"/>
              <p:cNvSpPr>
                <a:spLocks/>
              </p:cNvSpPr>
              <p:nvPr/>
            </p:nvSpPr>
            <p:spPr bwMode="auto">
              <a:xfrm>
                <a:off x="3049" y="3650"/>
                <a:ext cx="84" cy="88"/>
              </a:xfrm>
              <a:custGeom>
                <a:avLst/>
                <a:gdLst/>
                <a:ahLst/>
                <a:cxnLst>
                  <a:cxn ang="0">
                    <a:pos x="71" y="11"/>
                  </a:cxn>
                  <a:cxn ang="0">
                    <a:pos x="71" y="8"/>
                  </a:cxn>
                  <a:cxn ang="0">
                    <a:pos x="72" y="5"/>
                  </a:cxn>
                  <a:cxn ang="0">
                    <a:pos x="73" y="5"/>
                  </a:cxn>
                  <a:cxn ang="0">
                    <a:pos x="76" y="4"/>
                  </a:cxn>
                  <a:cxn ang="0">
                    <a:pos x="84" y="4"/>
                  </a:cxn>
                  <a:cxn ang="0">
                    <a:pos x="84" y="0"/>
                  </a:cxn>
                  <a:cxn ang="0">
                    <a:pos x="48" y="0"/>
                  </a:cxn>
                  <a:cxn ang="0">
                    <a:pos x="48" y="4"/>
                  </a:cxn>
                  <a:cxn ang="0">
                    <a:pos x="56" y="4"/>
                  </a:cxn>
                  <a:cxn ang="0">
                    <a:pos x="59" y="5"/>
                  </a:cxn>
                  <a:cxn ang="0">
                    <a:pos x="60" y="5"/>
                  </a:cxn>
                  <a:cxn ang="0">
                    <a:pos x="60" y="8"/>
                  </a:cxn>
                  <a:cxn ang="0">
                    <a:pos x="61" y="11"/>
                  </a:cxn>
                  <a:cxn ang="0">
                    <a:pos x="61" y="41"/>
                  </a:cxn>
                  <a:cxn ang="0">
                    <a:pos x="22" y="41"/>
                  </a:cxn>
                  <a:cxn ang="0">
                    <a:pos x="22" y="8"/>
                  </a:cxn>
                  <a:cxn ang="0">
                    <a:pos x="23" y="5"/>
                  </a:cxn>
                  <a:cxn ang="0">
                    <a:pos x="25" y="5"/>
                  </a:cxn>
                  <a:cxn ang="0">
                    <a:pos x="27" y="4"/>
                  </a:cxn>
                  <a:cxn ang="0">
                    <a:pos x="35" y="4"/>
                  </a:cxn>
                  <a:cxn ang="0">
                    <a:pos x="35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6" y="4"/>
                  </a:cxn>
                  <a:cxn ang="0">
                    <a:pos x="10" y="5"/>
                  </a:cxn>
                  <a:cxn ang="0">
                    <a:pos x="11" y="5"/>
                  </a:cxn>
                  <a:cxn ang="0">
                    <a:pos x="11" y="83"/>
                  </a:cxn>
                  <a:cxn ang="0">
                    <a:pos x="10" y="84"/>
                  </a:cxn>
                  <a:cxn ang="0">
                    <a:pos x="0" y="84"/>
                  </a:cxn>
                  <a:cxn ang="0">
                    <a:pos x="0" y="88"/>
                  </a:cxn>
                  <a:cxn ang="0">
                    <a:pos x="35" y="88"/>
                  </a:cxn>
                  <a:cxn ang="0">
                    <a:pos x="35" y="84"/>
                  </a:cxn>
                  <a:cxn ang="0">
                    <a:pos x="25" y="84"/>
                  </a:cxn>
                  <a:cxn ang="0">
                    <a:pos x="23" y="83"/>
                  </a:cxn>
                  <a:cxn ang="0">
                    <a:pos x="22" y="80"/>
                  </a:cxn>
                  <a:cxn ang="0">
                    <a:pos x="22" y="45"/>
                  </a:cxn>
                  <a:cxn ang="0">
                    <a:pos x="61" y="45"/>
                  </a:cxn>
                  <a:cxn ang="0">
                    <a:pos x="61" y="82"/>
                  </a:cxn>
                  <a:cxn ang="0">
                    <a:pos x="59" y="84"/>
                  </a:cxn>
                  <a:cxn ang="0">
                    <a:pos x="48" y="84"/>
                  </a:cxn>
                  <a:cxn ang="0">
                    <a:pos x="48" y="88"/>
                  </a:cxn>
                  <a:cxn ang="0">
                    <a:pos x="84" y="88"/>
                  </a:cxn>
                  <a:cxn ang="0">
                    <a:pos x="84" y="84"/>
                  </a:cxn>
                  <a:cxn ang="0">
                    <a:pos x="73" y="84"/>
                  </a:cxn>
                  <a:cxn ang="0">
                    <a:pos x="72" y="83"/>
                  </a:cxn>
                  <a:cxn ang="0">
                    <a:pos x="72" y="80"/>
                  </a:cxn>
                  <a:cxn ang="0">
                    <a:pos x="71" y="79"/>
                  </a:cxn>
                  <a:cxn ang="0">
                    <a:pos x="71" y="11"/>
                  </a:cxn>
                </a:cxnLst>
                <a:rect l="0" t="0" r="r" b="b"/>
                <a:pathLst>
                  <a:path w="84" h="88">
                    <a:moveTo>
                      <a:pt x="71" y="11"/>
                    </a:moveTo>
                    <a:lnTo>
                      <a:pt x="71" y="8"/>
                    </a:lnTo>
                    <a:lnTo>
                      <a:pt x="72" y="5"/>
                    </a:lnTo>
                    <a:lnTo>
                      <a:pt x="73" y="5"/>
                    </a:lnTo>
                    <a:lnTo>
                      <a:pt x="76" y="4"/>
                    </a:lnTo>
                    <a:lnTo>
                      <a:pt x="84" y="4"/>
                    </a:lnTo>
                    <a:lnTo>
                      <a:pt x="84" y="0"/>
                    </a:lnTo>
                    <a:lnTo>
                      <a:pt x="48" y="0"/>
                    </a:lnTo>
                    <a:lnTo>
                      <a:pt x="48" y="4"/>
                    </a:lnTo>
                    <a:lnTo>
                      <a:pt x="56" y="4"/>
                    </a:lnTo>
                    <a:lnTo>
                      <a:pt x="59" y="5"/>
                    </a:lnTo>
                    <a:lnTo>
                      <a:pt x="60" y="5"/>
                    </a:lnTo>
                    <a:lnTo>
                      <a:pt x="60" y="8"/>
                    </a:lnTo>
                    <a:lnTo>
                      <a:pt x="61" y="11"/>
                    </a:lnTo>
                    <a:lnTo>
                      <a:pt x="61" y="41"/>
                    </a:lnTo>
                    <a:lnTo>
                      <a:pt x="22" y="41"/>
                    </a:lnTo>
                    <a:lnTo>
                      <a:pt x="22" y="8"/>
                    </a:lnTo>
                    <a:lnTo>
                      <a:pt x="23" y="5"/>
                    </a:lnTo>
                    <a:lnTo>
                      <a:pt x="25" y="5"/>
                    </a:lnTo>
                    <a:lnTo>
                      <a:pt x="27" y="4"/>
                    </a:lnTo>
                    <a:lnTo>
                      <a:pt x="35" y="4"/>
                    </a:lnTo>
                    <a:lnTo>
                      <a:pt x="3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6" y="4"/>
                    </a:lnTo>
                    <a:lnTo>
                      <a:pt x="10" y="5"/>
                    </a:lnTo>
                    <a:lnTo>
                      <a:pt x="11" y="5"/>
                    </a:lnTo>
                    <a:lnTo>
                      <a:pt x="11" y="83"/>
                    </a:lnTo>
                    <a:lnTo>
                      <a:pt x="10" y="84"/>
                    </a:lnTo>
                    <a:lnTo>
                      <a:pt x="0" y="84"/>
                    </a:lnTo>
                    <a:lnTo>
                      <a:pt x="0" y="88"/>
                    </a:lnTo>
                    <a:lnTo>
                      <a:pt x="35" y="88"/>
                    </a:lnTo>
                    <a:lnTo>
                      <a:pt x="35" y="84"/>
                    </a:lnTo>
                    <a:lnTo>
                      <a:pt x="25" y="84"/>
                    </a:lnTo>
                    <a:lnTo>
                      <a:pt x="23" y="83"/>
                    </a:lnTo>
                    <a:lnTo>
                      <a:pt x="22" y="80"/>
                    </a:lnTo>
                    <a:lnTo>
                      <a:pt x="22" y="45"/>
                    </a:lnTo>
                    <a:lnTo>
                      <a:pt x="61" y="45"/>
                    </a:lnTo>
                    <a:lnTo>
                      <a:pt x="61" y="82"/>
                    </a:lnTo>
                    <a:lnTo>
                      <a:pt x="59" y="84"/>
                    </a:lnTo>
                    <a:lnTo>
                      <a:pt x="48" y="84"/>
                    </a:lnTo>
                    <a:lnTo>
                      <a:pt x="48" y="88"/>
                    </a:lnTo>
                    <a:lnTo>
                      <a:pt x="84" y="88"/>
                    </a:lnTo>
                    <a:lnTo>
                      <a:pt x="84" y="84"/>
                    </a:lnTo>
                    <a:lnTo>
                      <a:pt x="73" y="84"/>
                    </a:lnTo>
                    <a:lnTo>
                      <a:pt x="72" y="83"/>
                    </a:lnTo>
                    <a:lnTo>
                      <a:pt x="72" y="80"/>
                    </a:lnTo>
                    <a:lnTo>
                      <a:pt x="71" y="79"/>
                    </a:lnTo>
                    <a:lnTo>
                      <a:pt x="71" y="11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84" name="Freeform 344"/>
              <p:cNvSpPr>
                <a:spLocks noEditPoints="1"/>
              </p:cNvSpPr>
              <p:nvPr/>
            </p:nvSpPr>
            <p:spPr bwMode="auto">
              <a:xfrm>
                <a:off x="3142" y="3653"/>
                <a:ext cx="26" cy="85"/>
              </a:xfrm>
              <a:custGeom>
                <a:avLst/>
                <a:gdLst/>
                <a:ahLst/>
                <a:cxnLst>
                  <a:cxn ang="0">
                    <a:pos x="18" y="6"/>
                  </a:cxn>
                  <a:cxn ang="0">
                    <a:pos x="17" y="2"/>
                  </a:cxn>
                  <a:cxn ang="0">
                    <a:pos x="16" y="1"/>
                  </a:cxn>
                  <a:cxn ang="0">
                    <a:pos x="12" y="0"/>
                  </a:cxn>
                  <a:cxn ang="0">
                    <a:pos x="6" y="2"/>
                  </a:cxn>
                  <a:cxn ang="0">
                    <a:pos x="5" y="6"/>
                  </a:cxn>
                  <a:cxn ang="0">
                    <a:pos x="6" y="9"/>
                  </a:cxn>
                  <a:cxn ang="0">
                    <a:pos x="9" y="12"/>
                  </a:cxn>
                  <a:cxn ang="0">
                    <a:pos x="14" y="12"/>
                  </a:cxn>
                  <a:cxn ang="0">
                    <a:pos x="17" y="10"/>
                  </a:cxn>
                  <a:cxn ang="0">
                    <a:pos x="18" y="8"/>
                  </a:cxn>
                  <a:cxn ang="0">
                    <a:pos x="18" y="6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8" y="34"/>
                  </a:cxn>
                  <a:cxn ang="0">
                    <a:pos x="9" y="35"/>
                  </a:cxn>
                  <a:cxn ang="0">
                    <a:pos x="9" y="38"/>
                  </a:cxn>
                  <a:cxn ang="0">
                    <a:pos x="10" y="40"/>
                  </a:cxn>
                  <a:cxn ang="0">
                    <a:pos x="10" y="76"/>
                  </a:cxn>
                  <a:cxn ang="0">
                    <a:pos x="8" y="81"/>
                  </a:cxn>
                  <a:cxn ang="0">
                    <a:pos x="0" y="81"/>
                  </a:cxn>
                  <a:cxn ang="0">
                    <a:pos x="0" y="85"/>
                  </a:cxn>
                  <a:cxn ang="0">
                    <a:pos x="26" y="85"/>
                  </a:cxn>
                  <a:cxn ang="0">
                    <a:pos x="26" y="81"/>
                  </a:cxn>
                  <a:cxn ang="0">
                    <a:pos x="20" y="81"/>
                  </a:cxn>
                  <a:cxn ang="0">
                    <a:pos x="18" y="80"/>
                  </a:cxn>
                  <a:cxn ang="0">
                    <a:pos x="18" y="29"/>
                  </a:cxn>
                  <a:cxn ang="0">
                    <a:pos x="0" y="30"/>
                  </a:cxn>
                </a:cxnLst>
                <a:rect l="0" t="0" r="r" b="b"/>
                <a:pathLst>
                  <a:path w="26" h="85">
                    <a:moveTo>
                      <a:pt x="18" y="6"/>
                    </a:moveTo>
                    <a:lnTo>
                      <a:pt x="17" y="2"/>
                    </a:lnTo>
                    <a:lnTo>
                      <a:pt x="16" y="1"/>
                    </a:lnTo>
                    <a:lnTo>
                      <a:pt x="12" y="0"/>
                    </a:lnTo>
                    <a:lnTo>
                      <a:pt x="6" y="2"/>
                    </a:lnTo>
                    <a:lnTo>
                      <a:pt x="5" y="6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4" y="12"/>
                    </a:lnTo>
                    <a:lnTo>
                      <a:pt x="17" y="10"/>
                    </a:lnTo>
                    <a:lnTo>
                      <a:pt x="18" y="8"/>
                    </a:lnTo>
                    <a:lnTo>
                      <a:pt x="18" y="6"/>
                    </a:lnTo>
                    <a:close/>
                    <a:moveTo>
                      <a:pt x="0" y="30"/>
                    </a:moveTo>
                    <a:lnTo>
                      <a:pt x="0" y="34"/>
                    </a:lnTo>
                    <a:lnTo>
                      <a:pt x="8" y="34"/>
                    </a:lnTo>
                    <a:lnTo>
                      <a:pt x="9" y="35"/>
                    </a:lnTo>
                    <a:lnTo>
                      <a:pt x="9" y="38"/>
                    </a:lnTo>
                    <a:lnTo>
                      <a:pt x="10" y="40"/>
                    </a:lnTo>
                    <a:lnTo>
                      <a:pt x="10" y="76"/>
                    </a:lnTo>
                    <a:lnTo>
                      <a:pt x="8" y="81"/>
                    </a:lnTo>
                    <a:lnTo>
                      <a:pt x="0" y="81"/>
                    </a:lnTo>
                    <a:lnTo>
                      <a:pt x="0" y="85"/>
                    </a:lnTo>
                    <a:lnTo>
                      <a:pt x="26" y="85"/>
                    </a:lnTo>
                    <a:lnTo>
                      <a:pt x="26" y="81"/>
                    </a:lnTo>
                    <a:lnTo>
                      <a:pt x="20" y="81"/>
                    </a:lnTo>
                    <a:lnTo>
                      <a:pt x="18" y="80"/>
                    </a:lnTo>
                    <a:lnTo>
                      <a:pt x="18" y="29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85" name="Freeform 345"/>
              <p:cNvSpPr>
                <a:spLocks noEditPoints="1"/>
              </p:cNvSpPr>
              <p:nvPr/>
            </p:nvSpPr>
            <p:spPr bwMode="auto">
              <a:xfrm>
                <a:off x="3176" y="3680"/>
                <a:ext cx="58" cy="84"/>
              </a:xfrm>
              <a:custGeom>
                <a:avLst/>
                <a:gdLst/>
                <a:ahLst/>
                <a:cxnLst>
                  <a:cxn ang="0">
                    <a:pos x="16" y="37"/>
                  </a:cxn>
                  <a:cxn ang="0">
                    <a:pos x="30" y="38"/>
                  </a:cxn>
                  <a:cxn ang="0">
                    <a:pos x="39" y="33"/>
                  </a:cxn>
                  <a:cxn ang="0">
                    <a:pos x="45" y="16"/>
                  </a:cxn>
                  <a:cxn ang="0">
                    <a:pos x="39" y="8"/>
                  </a:cxn>
                  <a:cxn ang="0">
                    <a:pos x="52" y="3"/>
                  </a:cxn>
                  <a:cxn ang="0">
                    <a:pos x="51" y="8"/>
                  </a:cxn>
                  <a:cxn ang="0">
                    <a:pos x="55" y="10"/>
                  </a:cxn>
                  <a:cxn ang="0">
                    <a:pos x="58" y="8"/>
                  </a:cxn>
                  <a:cxn ang="0">
                    <a:pos x="56" y="2"/>
                  </a:cxn>
                  <a:cxn ang="0">
                    <a:pos x="47" y="0"/>
                  </a:cxn>
                  <a:cxn ang="0">
                    <a:pos x="39" y="4"/>
                  </a:cxn>
                  <a:cxn ang="0">
                    <a:pos x="34" y="3"/>
                  </a:cxn>
                  <a:cxn ang="0">
                    <a:pos x="20" y="2"/>
                  </a:cxn>
                  <a:cxn ang="0">
                    <a:pos x="10" y="7"/>
                  </a:cxn>
                  <a:cxn ang="0">
                    <a:pos x="5" y="15"/>
                  </a:cxn>
                  <a:cxn ang="0">
                    <a:pos x="5" y="25"/>
                  </a:cxn>
                  <a:cxn ang="0">
                    <a:pos x="10" y="33"/>
                  </a:cxn>
                  <a:cxn ang="0">
                    <a:pos x="7" y="40"/>
                  </a:cxn>
                  <a:cxn ang="0">
                    <a:pos x="8" y="52"/>
                  </a:cxn>
                  <a:cxn ang="0">
                    <a:pos x="8" y="57"/>
                  </a:cxn>
                  <a:cxn ang="0">
                    <a:pos x="3" y="61"/>
                  </a:cxn>
                  <a:cxn ang="0">
                    <a:pos x="4" y="76"/>
                  </a:cxn>
                  <a:cxn ang="0">
                    <a:pos x="28" y="84"/>
                  </a:cxn>
                  <a:cxn ang="0">
                    <a:pos x="52" y="76"/>
                  </a:cxn>
                  <a:cxn ang="0">
                    <a:pos x="56" y="66"/>
                  </a:cxn>
                  <a:cxn ang="0">
                    <a:pos x="54" y="59"/>
                  </a:cxn>
                  <a:cxn ang="0">
                    <a:pos x="47" y="53"/>
                  </a:cxn>
                  <a:cxn ang="0">
                    <a:pos x="17" y="50"/>
                  </a:cxn>
                  <a:cxn ang="0">
                    <a:pos x="13" y="49"/>
                  </a:cxn>
                  <a:cxn ang="0">
                    <a:pos x="10" y="45"/>
                  </a:cxn>
                  <a:cxn ang="0">
                    <a:pos x="12" y="34"/>
                  </a:cxn>
                  <a:cxn ang="0">
                    <a:pos x="21" y="36"/>
                  </a:cxn>
                  <a:cxn ang="0">
                    <a:pos x="16" y="32"/>
                  </a:cxn>
                  <a:cxn ang="0">
                    <a:pos x="14" y="27"/>
                  </a:cxn>
                  <a:cxn ang="0">
                    <a:pos x="13" y="15"/>
                  </a:cxn>
                  <a:cxn ang="0">
                    <a:pos x="22" y="4"/>
                  </a:cxn>
                  <a:cxn ang="0">
                    <a:pos x="33" y="8"/>
                  </a:cxn>
                  <a:cxn ang="0">
                    <a:pos x="35" y="28"/>
                  </a:cxn>
                  <a:cxn ang="0">
                    <a:pos x="31" y="33"/>
                  </a:cxn>
                  <a:cxn ang="0">
                    <a:pos x="28" y="36"/>
                  </a:cxn>
                  <a:cxn ang="0">
                    <a:pos x="28" y="82"/>
                  </a:cxn>
                  <a:cxn ang="0">
                    <a:pos x="9" y="75"/>
                  </a:cxn>
                  <a:cxn ang="0">
                    <a:pos x="7" y="65"/>
                  </a:cxn>
                  <a:cxn ang="0">
                    <a:pos x="12" y="58"/>
                  </a:cxn>
                  <a:cxn ang="0">
                    <a:pos x="14" y="57"/>
                  </a:cxn>
                  <a:cxn ang="0">
                    <a:pos x="41" y="58"/>
                  </a:cxn>
                  <a:cxn ang="0">
                    <a:pos x="50" y="69"/>
                  </a:cxn>
                  <a:cxn ang="0">
                    <a:pos x="39" y="80"/>
                  </a:cxn>
                </a:cxnLst>
                <a:rect l="0" t="0" r="r" b="b"/>
                <a:pathLst>
                  <a:path w="58" h="84">
                    <a:moveTo>
                      <a:pt x="12" y="34"/>
                    </a:moveTo>
                    <a:lnTo>
                      <a:pt x="16" y="37"/>
                    </a:lnTo>
                    <a:lnTo>
                      <a:pt x="20" y="38"/>
                    </a:lnTo>
                    <a:lnTo>
                      <a:pt x="30" y="38"/>
                    </a:lnTo>
                    <a:lnTo>
                      <a:pt x="35" y="36"/>
                    </a:lnTo>
                    <a:lnTo>
                      <a:pt x="39" y="33"/>
                    </a:lnTo>
                    <a:lnTo>
                      <a:pt x="45" y="25"/>
                    </a:lnTo>
                    <a:lnTo>
                      <a:pt x="45" y="16"/>
                    </a:lnTo>
                    <a:lnTo>
                      <a:pt x="43" y="12"/>
                    </a:lnTo>
                    <a:lnTo>
                      <a:pt x="39" y="8"/>
                    </a:lnTo>
                    <a:lnTo>
                      <a:pt x="47" y="3"/>
                    </a:lnTo>
                    <a:lnTo>
                      <a:pt x="52" y="3"/>
                    </a:lnTo>
                    <a:lnTo>
                      <a:pt x="51" y="4"/>
                    </a:lnTo>
                    <a:lnTo>
                      <a:pt x="51" y="8"/>
                    </a:lnTo>
                    <a:lnTo>
                      <a:pt x="52" y="10"/>
                    </a:lnTo>
                    <a:lnTo>
                      <a:pt x="55" y="10"/>
                    </a:lnTo>
                    <a:lnTo>
                      <a:pt x="56" y="8"/>
                    </a:lnTo>
                    <a:lnTo>
                      <a:pt x="58" y="8"/>
                    </a:lnTo>
                    <a:lnTo>
                      <a:pt x="58" y="4"/>
                    </a:lnTo>
                    <a:lnTo>
                      <a:pt x="56" y="2"/>
                    </a:lnTo>
                    <a:lnTo>
                      <a:pt x="54" y="0"/>
                    </a:lnTo>
                    <a:lnTo>
                      <a:pt x="47" y="0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8" y="6"/>
                    </a:lnTo>
                    <a:lnTo>
                      <a:pt x="34" y="3"/>
                    </a:lnTo>
                    <a:lnTo>
                      <a:pt x="29" y="2"/>
                    </a:lnTo>
                    <a:lnTo>
                      <a:pt x="20" y="2"/>
                    </a:lnTo>
                    <a:lnTo>
                      <a:pt x="14" y="4"/>
                    </a:lnTo>
                    <a:lnTo>
                      <a:pt x="10" y="7"/>
                    </a:lnTo>
                    <a:lnTo>
                      <a:pt x="7" y="11"/>
                    </a:lnTo>
                    <a:lnTo>
                      <a:pt x="5" y="15"/>
                    </a:lnTo>
                    <a:lnTo>
                      <a:pt x="4" y="20"/>
                    </a:lnTo>
                    <a:lnTo>
                      <a:pt x="5" y="25"/>
                    </a:lnTo>
                    <a:lnTo>
                      <a:pt x="7" y="29"/>
                    </a:lnTo>
                    <a:lnTo>
                      <a:pt x="10" y="33"/>
                    </a:lnTo>
                    <a:lnTo>
                      <a:pt x="9" y="36"/>
                    </a:lnTo>
                    <a:lnTo>
                      <a:pt x="7" y="40"/>
                    </a:lnTo>
                    <a:lnTo>
                      <a:pt x="7" y="48"/>
                    </a:lnTo>
                    <a:lnTo>
                      <a:pt x="8" y="52"/>
                    </a:lnTo>
                    <a:lnTo>
                      <a:pt x="12" y="55"/>
                    </a:lnTo>
                    <a:lnTo>
                      <a:pt x="8" y="57"/>
                    </a:lnTo>
                    <a:lnTo>
                      <a:pt x="5" y="58"/>
                    </a:lnTo>
                    <a:lnTo>
                      <a:pt x="3" y="61"/>
                    </a:lnTo>
                    <a:lnTo>
                      <a:pt x="0" y="69"/>
                    </a:lnTo>
                    <a:lnTo>
                      <a:pt x="4" y="76"/>
                    </a:lnTo>
                    <a:lnTo>
                      <a:pt x="14" y="82"/>
                    </a:lnTo>
                    <a:lnTo>
                      <a:pt x="28" y="84"/>
                    </a:lnTo>
                    <a:lnTo>
                      <a:pt x="42" y="82"/>
                    </a:lnTo>
                    <a:lnTo>
                      <a:pt x="52" y="76"/>
                    </a:lnTo>
                    <a:lnTo>
                      <a:pt x="56" y="69"/>
                    </a:lnTo>
                    <a:lnTo>
                      <a:pt x="56" y="66"/>
                    </a:lnTo>
                    <a:lnTo>
                      <a:pt x="55" y="62"/>
                    </a:lnTo>
                    <a:lnTo>
                      <a:pt x="54" y="59"/>
                    </a:lnTo>
                    <a:lnTo>
                      <a:pt x="51" y="55"/>
                    </a:lnTo>
                    <a:lnTo>
                      <a:pt x="47" y="53"/>
                    </a:lnTo>
                    <a:lnTo>
                      <a:pt x="37" y="50"/>
                    </a:lnTo>
                    <a:lnTo>
                      <a:pt x="17" y="50"/>
                    </a:lnTo>
                    <a:lnTo>
                      <a:pt x="14" y="49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0" y="45"/>
                    </a:lnTo>
                    <a:lnTo>
                      <a:pt x="10" y="38"/>
                    </a:lnTo>
                    <a:lnTo>
                      <a:pt x="12" y="34"/>
                    </a:lnTo>
                    <a:close/>
                    <a:moveTo>
                      <a:pt x="25" y="36"/>
                    </a:moveTo>
                    <a:lnTo>
                      <a:pt x="21" y="36"/>
                    </a:lnTo>
                    <a:lnTo>
                      <a:pt x="18" y="34"/>
                    </a:lnTo>
                    <a:lnTo>
                      <a:pt x="16" y="32"/>
                    </a:lnTo>
                    <a:lnTo>
                      <a:pt x="14" y="29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3" y="15"/>
                    </a:lnTo>
                    <a:lnTo>
                      <a:pt x="17" y="7"/>
                    </a:lnTo>
                    <a:lnTo>
                      <a:pt x="22" y="4"/>
                    </a:lnTo>
                    <a:lnTo>
                      <a:pt x="29" y="4"/>
                    </a:lnTo>
                    <a:lnTo>
                      <a:pt x="33" y="8"/>
                    </a:lnTo>
                    <a:lnTo>
                      <a:pt x="35" y="13"/>
                    </a:lnTo>
                    <a:lnTo>
                      <a:pt x="35" y="28"/>
                    </a:lnTo>
                    <a:lnTo>
                      <a:pt x="34" y="31"/>
                    </a:lnTo>
                    <a:lnTo>
                      <a:pt x="31" y="33"/>
                    </a:lnTo>
                    <a:lnTo>
                      <a:pt x="29" y="34"/>
                    </a:lnTo>
                    <a:lnTo>
                      <a:pt x="28" y="36"/>
                    </a:lnTo>
                    <a:lnTo>
                      <a:pt x="25" y="36"/>
                    </a:lnTo>
                    <a:close/>
                    <a:moveTo>
                      <a:pt x="28" y="82"/>
                    </a:moveTo>
                    <a:lnTo>
                      <a:pt x="17" y="80"/>
                    </a:lnTo>
                    <a:lnTo>
                      <a:pt x="9" y="75"/>
                    </a:lnTo>
                    <a:lnTo>
                      <a:pt x="7" y="69"/>
                    </a:lnTo>
                    <a:lnTo>
                      <a:pt x="7" y="65"/>
                    </a:lnTo>
                    <a:lnTo>
                      <a:pt x="9" y="62"/>
                    </a:lnTo>
                    <a:lnTo>
                      <a:pt x="12" y="58"/>
                    </a:lnTo>
                    <a:lnTo>
                      <a:pt x="13" y="58"/>
                    </a:lnTo>
                    <a:lnTo>
                      <a:pt x="14" y="57"/>
                    </a:lnTo>
                    <a:lnTo>
                      <a:pt x="33" y="57"/>
                    </a:lnTo>
                    <a:lnTo>
                      <a:pt x="41" y="58"/>
                    </a:lnTo>
                    <a:lnTo>
                      <a:pt x="47" y="62"/>
                    </a:lnTo>
                    <a:lnTo>
                      <a:pt x="50" y="69"/>
                    </a:lnTo>
                    <a:lnTo>
                      <a:pt x="47" y="75"/>
                    </a:lnTo>
                    <a:lnTo>
                      <a:pt x="39" y="80"/>
                    </a:lnTo>
                    <a:lnTo>
                      <a:pt x="28" y="82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86" name="Freeform 346"/>
              <p:cNvSpPr>
                <a:spLocks noEditPoints="1"/>
              </p:cNvSpPr>
              <p:nvPr/>
            </p:nvSpPr>
            <p:spPr bwMode="auto">
              <a:xfrm>
                <a:off x="3239" y="3680"/>
                <a:ext cx="58" cy="84"/>
              </a:xfrm>
              <a:custGeom>
                <a:avLst/>
                <a:gdLst/>
                <a:ahLst/>
                <a:cxnLst>
                  <a:cxn ang="0">
                    <a:pos x="16" y="37"/>
                  </a:cxn>
                  <a:cxn ang="0">
                    <a:pos x="30" y="38"/>
                  </a:cxn>
                  <a:cxn ang="0">
                    <a:pos x="39" y="33"/>
                  </a:cxn>
                  <a:cxn ang="0">
                    <a:pos x="43" y="25"/>
                  </a:cxn>
                  <a:cxn ang="0">
                    <a:pos x="45" y="16"/>
                  </a:cxn>
                  <a:cxn ang="0">
                    <a:pos x="39" y="8"/>
                  </a:cxn>
                  <a:cxn ang="0">
                    <a:pos x="52" y="3"/>
                  </a:cxn>
                  <a:cxn ang="0">
                    <a:pos x="51" y="8"/>
                  </a:cxn>
                  <a:cxn ang="0">
                    <a:pos x="55" y="10"/>
                  </a:cxn>
                  <a:cxn ang="0">
                    <a:pos x="58" y="8"/>
                  </a:cxn>
                  <a:cxn ang="0">
                    <a:pos x="56" y="2"/>
                  </a:cxn>
                  <a:cxn ang="0">
                    <a:pos x="47" y="0"/>
                  </a:cxn>
                  <a:cxn ang="0">
                    <a:pos x="39" y="4"/>
                  </a:cxn>
                  <a:cxn ang="0">
                    <a:pos x="34" y="3"/>
                  </a:cxn>
                  <a:cxn ang="0">
                    <a:pos x="20" y="2"/>
                  </a:cxn>
                  <a:cxn ang="0">
                    <a:pos x="10" y="7"/>
                  </a:cxn>
                  <a:cxn ang="0">
                    <a:pos x="5" y="15"/>
                  </a:cxn>
                  <a:cxn ang="0">
                    <a:pos x="5" y="25"/>
                  </a:cxn>
                  <a:cxn ang="0">
                    <a:pos x="10" y="33"/>
                  </a:cxn>
                  <a:cxn ang="0">
                    <a:pos x="7" y="40"/>
                  </a:cxn>
                  <a:cxn ang="0">
                    <a:pos x="8" y="52"/>
                  </a:cxn>
                  <a:cxn ang="0">
                    <a:pos x="8" y="57"/>
                  </a:cxn>
                  <a:cxn ang="0">
                    <a:pos x="3" y="61"/>
                  </a:cxn>
                  <a:cxn ang="0">
                    <a:pos x="4" y="76"/>
                  </a:cxn>
                  <a:cxn ang="0">
                    <a:pos x="28" y="84"/>
                  </a:cxn>
                  <a:cxn ang="0">
                    <a:pos x="52" y="76"/>
                  </a:cxn>
                  <a:cxn ang="0">
                    <a:pos x="56" y="66"/>
                  </a:cxn>
                  <a:cxn ang="0">
                    <a:pos x="54" y="59"/>
                  </a:cxn>
                  <a:cxn ang="0">
                    <a:pos x="47" y="53"/>
                  </a:cxn>
                  <a:cxn ang="0">
                    <a:pos x="17" y="50"/>
                  </a:cxn>
                  <a:cxn ang="0">
                    <a:pos x="13" y="49"/>
                  </a:cxn>
                  <a:cxn ang="0">
                    <a:pos x="10" y="45"/>
                  </a:cxn>
                  <a:cxn ang="0">
                    <a:pos x="10" y="38"/>
                  </a:cxn>
                  <a:cxn ang="0">
                    <a:pos x="25" y="36"/>
                  </a:cxn>
                  <a:cxn ang="0">
                    <a:pos x="18" y="34"/>
                  </a:cxn>
                  <a:cxn ang="0">
                    <a:pos x="14" y="29"/>
                  </a:cxn>
                  <a:cxn ang="0">
                    <a:pos x="13" y="24"/>
                  </a:cxn>
                  <a:cxn ang="0">
                    <a:pos x="17" y="7"/>
                  </a:cxn>
                  <a:cxn ang="0">
                    <a:pos x="29" y="4"/>
                  </a:cxn>
                  <a:cxn ang="0">
                    <a:pos x="35" y="13"/>
                  </a:cxn>
                  <a:cxn ang="0">
                    <a:pos x="34" y="31"/>
                  </a:cxn>
                  <a:cxn ang="0">
                    <a:pos x="28" y="36"/>
                  </a:cxn>
                  <a:cxn ang="0">
                    <a:pos x="28" y="82"/>
                  </a:cxn>
                  <a:cxn ang="0">
                    <a:pos x="9" y="75"/>
                  </a:cxn>
                  <a:cxn ang="0">
                    <a:pos x="7" y="65"/>
                  </a:cxn>
                  <a:cxn ang="0">
                    <a:pos x="12" y="58"/>
                  </a:cxn>
                  <a:cxn ang="0">
                    <a:pos x="14" y="57"/>
                  </a:cxn>
                  <a:cxn ang="0">
                    <a:pos x="41" y="58"/>
                  </a:cxn>
                  <a:cxn ang="0">
                    <a:pos x="50" y="69"/>
                  </a:cxn>
                  <a:cxn ang="0">
                    <a:pos x="39" y="80"/>
                  </a:cxn>
                </a:cxnLst>
                <a:rect l="0" t="0" r="r" b="b"/>
                <a:pathLst>
                  <a:path w="58" h="84">
                    <a:moveTo>
                      <a:pt x="12" y="34"/>
                    </a:moveTo>
                    <a:lnTo>
                      <a:pt x="16" y="37"/>
                    </a:lnTo>
                    <a:lnTo>
                      <a:pt x="20" y="38"/>
                    </a:lnTo>
                    <a:lnTo>
                      <a:pt x="30" y="38"/>
                    </a:lnTo>
                    <a:lnTo>
                      <a:pt x="35" y="36"/>
                    </a:lnTo>
                    <a:lnTo>
                      <a:pt x="39" y="33"/>
                    </a:lnTo>
                    <a:lnTo>
                      <a:pt x="42" y="29"/>
                    </a:lnTo>
                    <a:lnTo>
                      <a:pt x="43" y="25"/>
                    </a:lnTo>
                    <a:lnTo>
                      <a:pt x="45" y="20"/>
                    </a:lnTo>
                    <a:lnTo>
                      <a:pt x="45" y="16"/>
                    </a:lnTo>
                    <a:lnTo>
                      <a:pt x="43" y="12"/>
                    </a:lnTo>
                    <a:lnTo>
                      <a:pt x="39" y="8"/>
                    </a:lnTo>
                    <a:lnTo>
                      <a:pt x="47" y="3"/>
                    </a:lnTo>
                    <a:lnTo>
                      <a:pt x="52" y="3"/>
                    </a:lnTo>
                    <a:lnTo>
                      <a:pt x="51" y="4"/>
                    </a:lnTo>
                    <a:lnTo>
                      <a:pt x="51" y="8"/>
                    </a:lnTo>
                    <a:lnTo>
                      <a:pt x="52" y="10"/>
                    </a:lnTo>
                    <a:lnTo>
                      <a:pt x="55" y="10"/>
                    </a:lnTo>
                    <a:lnTo>
                      <a:pt x="56" y="8"/>
                    </a:lnTo>
                    <a:lnTo>
                      <a:pt x="58" y="8"/>
                    </a:lnTo>
                    <a:lnTo>
                      <a:pt x="58" y="4"/>
                    </a:lnTo>
                    <a:lnTo>
                      <a:pt x="56" y="2"/>
                    </a:lnTo>
                    <a:lnTo>
                      <a:pt x="54" y="0"/>
                    </a:lnTo>
                    <a:lnTo>
                      <a:pt x="47" y="0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8" y="6"/>
                    </a:lnTo>
                    <a:lnTo>
                      <a:pt x="34" y="3"/>
                    </a:lnTo>
                    <a:lnTo>
                      <a:pt x="29" y="2"/>
                    </a:lnTo>
                    <a:lnTo>
                      <a:pt x="20" y="2"/>
                    </a:lnTo>
                    <a:lnTo>
                      <a:pt x="14" y="4"/>
                    </a:lnTo>
                    <a:lnTo>
                      <a:pt x="10" y="7"/>
                    </a:lnTo>
                    <a:lnTo>
                      <a:pt x="7" y="11"/>
                    </a:lnTo>
                    <a:lnTo>
                      <a:pt x="5" y="15"/>
                    </a:lnTo>
                    <a:lnTo>
                      <a:pt x="4" y="20"/>
                    </a:lnTo>
                    <a:lnTo>
                      <a:pt x="5" y="25"/>
                    </a:lnTo>
                    <a:lnTo>
                      <a:pt x="7" y="29"/>
                    </a:lnTo>
                    <a:lnTo>
                      <a:pt x="10" y="33"/>
                    </a:lnTo>
                    <a:lnTo>
                      <a:pt x="9" y="36"/>
                    </a:lnTo>
                    <a:lnTo>
                      <a:pt x="7" y="40"/>
                    </a:lnTo>
                    <a:lnTo>
                      <a:pt x="7" y="48"/>
                    </a:lnTo>
                    <a:lnTo>
                      <a:pt x="8" y="52"/>
                    </a:lnTo>
                    <a:lnTo>
                      <a:pt x="12" y="55"/>
                    </a:lnTo>
                    <a:lnTo>
                      <a:pt x="8" y="57"/>
                    </a:lnTo>
                    <a:lnTo>
                      <a:pt x="5" y="58"/>
                    </a:lnTo>
                    <a:lnTo>
                      <a:pt x="3" y="61"/>
                    </a:lnTo>
                    <a:lnTo>
                      <a:pt x="0" y="69"/>
                    </a:lnTo>
                    <a:lnTo>
                      <a:pt x="4" y="76"/>
                    </a:lnTo>
                    <a:lnTo>
                      <a:pt x="13" y="82"/>
                    </a:lnTo>
                    <a:lnTo>
                      <a:pt x="28" y="84"/>
                    </a:lnTo>
                    <a:lnTo>
                      <a:pt x="42" y="82"/>
                    </a:lnTo>
                    <a:lnTo>
                      <a:pt x="52" y="76"/>
                    </a:lnTo>
                    <a:lnTo>
                      <a:pt x="56" y="69"/>
                    </a:lnTo>
                    <a:lnTo>
                      <a:pt x="56" y="66"/>
                    </a:lnTo>
                    <a:lnTo>
                      <a:pt x="55" y="62"/>
                    </a:lnTo>
                    <a:lnTo>
                      <a:pt x="54" y="59"/>
                    </a:lnTo>
                    <a:lnTo>
                      <a:pt x="51" y="55"/>
                    </a:lnTo>
                    <a:lnTo>
                      <a:pt x="47" y="53"/>
                    </a:lnTo>
                    <a:lnTo>
                      <a:pt x="37" y="50"/>
                    </a:lnTo>
                    <a:lnTo>
                      <a:pt x="17" y="50"/>
                    </a:lnTo>
                    <a:lnTo>
                      <a:pt x="14" y="49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0" y="45"/>
                    </a:lnTo>
                    <a:lnTo>
                      <a:pt x="9" y="41"/>
                    </a:lnTo>
                    <a:lnTo>
                      <a:pt x="10" y="38"/>
                    </a:lnTo>
                    <a:lnTo>
                      <a:pt x="12" y="34"/>
                    </a:lnTo>
                    <a:close/>
                    <a:moveTo>
                      <a:pt x="25" y="36"/>
                    </a:moveTo>
                    <a:lnTo>
                      <a:pt x="21" y="36"/>
                    </a:lnTo>
                    <a:lnTo>
                      <a:pt x="18" y="34"/>
                    </a:lnTo>
                    <a:lnTo>
                      <a:pt x="16" y="32"/>
                    </a:lnTo>
                    <a:lnTo>
                      <a:pt x="14" y="29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3" y="15"/>
                    </a:lnTo>
                    <a:lnTo>
                      <a:pt x="17" y="7"/>
                    </a:lnTo>
                    <a:lnTo>
                      <a:pt x="22" y="4"/>
                    </a:lnTo>
                    <a:lnTo>
                      <a:pt x="29" y="4"/>
                    </a:lnTo>
                    <a:lnTo>
                      <a:pt x="33" y="8"/>
                    </a:lnTo>
                    <a:lnTo>
                      <a:pt x="35" y="13"/>
                    </a:lnTo>
                    <a:lnTo>
                      <a:pt x="35" y="28"/>
                    </a:lnTo>
                    <a:lnTo>
                      <a:pt x="34" y="31"/>
                    </a:lnTo>
                    <a:lnTo>
                      <a:pt x="31" y="34"/>
                    </a:lnTo>
                    <a:lnTo>
                      <a:pt x="28" y="36"/>
                    </a:lnTo>
                    <a:lnTo>
                      <a:pt x="25" y="36"/>
                    </a:lnTo>
                    <a:close/>
                    <a:moveTo>
                      <a:pt x="28" y="82"/>
                    </a:moveTo>
                    <a:lnTo>
                      <a:pt x="17" y="80"/>
                    </a:lnTo>
                    <a:lnTo>
                      <a:pt x="9" y="75"/>
                    </a:lnTo>
                    <a:lnTo>
                      <a:pt x="7" y="69"/>
                    </a:lnTo>
                    <a:lnTo>
                      <a:pt x="7" y="65"/>
                    </a:lnTo>
                    <a:lnTo>
                      <a:pt x="9" y="62"/>
                    </a:lnTo>
                    <a:lnTo>
                      <a:pt x="12" y="58"/>
                    </a:lnTo>
                    <a:lnTo>
                      <a:pt x="13" y="58"/>
                    </a:lnTo>
                    <a:lnTo>
                      <a:pt x="14" y="57"/>
                    </a:lnTo>
                    <a:lnTo>
                      <a:pt x="33" y="57"/>
                    </a:lnTo>
                    <a:lnTo>
                      <a:pt x="41" y="58"/>
                    </a:lnTo>
                    <a:lnTo>
                      <a:pt x="47" y="62"/>
                    </a:lnTo>
                    <a:lnTo>
                      <a:pt x="50" y="69"/>
                    </a:lnTo>
                    <a:lnTo>
                      <a:pt x="47" y="75"/>
                    </a:lnTo>
                    <a:lnTo>
                      <a:pt x="39" y="80"/>
                    </a:lnTo>
                    <a:lnTo>
                      <a:pt x="28" y="82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87" name="Freeform 347"/>
              <p:cNvSpPr>
                <a:spLocks/>
              </p:cNvSpPr>
              <p:nvPr/>
            </p:nvSpPr>
            <p:spPr bwMode="auto">
              <a:xfrm>
                <a:off x="3303" y="3680"/>
                <a:ext cx="41" cy="59"/>
              </a:xfrm>
              <a:custGeom>
                <a:avLst/>
                <a:gdLst/>
                <a:ahLst/>
                <a:cxnLst>
                  <a:cxn ang="0">
                    <a:pos x="37" y="2"/>
                  </a:cxn>
                  <a:cxn ang="0">
                    <a:pos x="36" y="2"/>
                  </a:cxn>
                  <a:cxn ang="0">
                    <a:pos x="33" y="4"/>
                  </a:cxn>
                  <a:cxn ang="0">
                    <a:pos x="28" y="2"/>
                  </a:cxn>
                  <a:cxn ang="0">
                    <a:pos x="20" y="0"/>
                  </a:cxn>
                  <a:cxn ang="0">
                    <a:pos x="9" y="3"/>
                  </a:cxn>
                  <a:cxn ang="0">
                    <a:pos x="3" y="7"/>
                  </a:cxn>
                  <a:cxn ang="0">
                    <a:pos x="0" y="13"/>
                  </a:cxn>
                  <a:cxn ang="0">
                    <a:pos x="2" y="24"/>
                  </a:cxn>
                  <a:cxn ang="0">
                    <a:pos x="8" y="29"/>
                  </a:cxn>
                  <a:cxn ang="0">
                    <a:pos x="19" y="32"/>
                  </a:cxn>
                  <a:cxn ang="0">
                    <a:pos x="25" y="33"/>
                  </a:cxn>
                  <a:cxn ang="0">
                    <a:pos x="33" y="40"/>
                  </a:cxn>
                  <a:cxn ang="0">
                    <a:pos x="34" y="48"/>
                  </a:cxn>
                  <a:cxn ang="0">
                    <a:pos x="29" y="55"/>
                  </a:cxn>
                  <a:cxn ang="0">
                    <a:pos x="16" y="57"/>
                  </a:cxn>
                  <a:cxn ang="0">
                    <a:pos x="9" y="53"/>
                  </a:cxn>
                  <a:cxn ang="0">
                    <a:pos x="3" y="40"/>
                  </a:cxn>
                  <a:cxn ang="0">
                    <a:pos x="2" y="36"/>
                  </a:cxn>
                  <a:cxn ang="0">
                    <a:pos x="0" y="59"/>
                  </a:cxn>
                  <a:cxn ang="0">
                    <a:pos x="4" y="57"/>
                  </a:cxn>
                  <a:cxn ang="0">
                    <a:pos x="6" y="55"/>
                  </a:cxn>
                  <a:cxn ang="0">
                    <a:pos x="9" y="55"/>
                  </a:cxn>
                  <a:cxn ang="0">
                    <a:pos x="16" y="59"/>
                  </a:cxn>
                  <a:cxn ang="0">
                    <a:pos x="32" y="57"/>
                  </a:cxn>
                  <a:cxn ang="0">
                    <a:pos x="38" y="50"/>
                  </a:cxn>
                  <a:cxn ang="0">
                    <a:pos x="41" y="38"/>
                  </a:cxn>
                  <a:cxn ang="0">
                    <a:pos x="38" y="32"/>
                  </a:cxn>
                  <a:cxn ang="0">
                    <a:pos x="36" y="29"/>
                  </a:cxn>
                  <a:cxn ang="0">
                    <a:pos x="29" y="25"/>
                  </a:cxn>
                  <a:cxn ang="0">
                    <a:pos x="16" y="23"/>
                  </a:cxn>
                  <a:cxn ang="0">
                    <a:pos x="6" y="13"/>
                  </a:cxn>
                  <a:cxn ang="0">
                    <a:pos x="7" y="8"/>
                  </a:cxn>
                  <a:cxn ang="0">
                    <a:pos x="15" y="3"/>
                  </a:cxn>
                  <a:cxn ang="0">
                    <a:pos x="28" y="6"/>
                  </a:cxn>
                  <a:cxn ang="0">
                    <a:pos x="33" y="10"/>
                  </a:cxn>
                  <a:cxn ang="0">
                    <a:pos x="34" y="15"/>
                  </a:cxn>
                  <a:cxn ang="0">
                    <a:pos x="36" y="20"/>
                  </a:cxn>
                  <a:cxn ang="0">
                    <a:pos x="37" y="17"/>
                  </a:cxn>
                </a:cxnLst>
                <a:rect l="0" t="0" r="r" b="b"/>
                <a:pathLst>
                  <a:path w="41" h="59">
                    <a:moveTo>
                      <a:pt x="37" y="4"/>
                    </a:moveTo>
                    <a:lnTo>
                      <a:pt x="37" y="2"/>
                    </a:lnTo>
                    <a:lnTo>
                      <a:pt x="36" y="0"/>
                    </a:lnTo>
                    <a:lnTo>
                      <a:pt x="36" y="2"/>
                    </a:lnTo>
                    <a:lnTo>
                      <a:pt x="34" y="2"/>
                    </a:lnTo>
                    <a:lnTo>
                      <a:pt x="33" y="4"/>
                    </a:lnTo>
                    <a:lnTo>
                      <a:pt x="32" y="4"/>
                    </a:lnTo>
                    <a:lnTo>
                      <a:pt x="28" y="2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3" y="0"/>
                    </a:lnTo>
                    <a:lnTo>
                      <a:pt x="9" y="3"/>
                    </a:lnTo>
                    <a:lnTo>
                      <a:pt x="6" y="4"/>
                    </a:lnTo>
                    <a:lnTo>
                      <a:pt x="3" y="7"/>
                    </a:lnTo>
                    <a:lnTo>
                      <a:pt x="2" y="10"/>
                    </a:lnTo>
                    <a:lnTo>
                      <a:pt x="0" y="13"/>
                    </a:lnTo>
                    <a:lnTo>
                      <a:pt x="0" y="20"/>
                    </a:lnTo>
                    <a:lnTo>
                      <a:pt x="2" y="24"/>
                    </a:lnTo>
                    <a:lnTo>
                      <a:pt x="4" y="27"/>
                    </a:lnTo>
                    <a:lnTo>
                      <a:pt x="8" y="29"/>
                    </a:lnTo>
                    <a:lnTo>
                      <a:pt x="13" y="32"/>
                    </a:lnTo>
                    <a:lnTo>
                      <a:pt x="19" y="32"/>
                    </a:lnTo>
                    <a:lnTo>
                      <a:pt x="23" y="33"/>
                    </a:lnTo>
                    <a:lnTo>
                      <a:pt x="25" y="33"/>
                    </a:lnTo>
                    <a:lnTo>
                      <a:pt x="28" y="34"/>
                    </a:lnTo>
                    <a:lnTo>
                      <a:pt x="33" y="40"/>
                    </a:lnTo>
                    <a:lnTo>
                      <a:pt x="34" y="42"/>
                    </a:lnTo>
                    <a:lnTo>
                      <a:pt x="34" y="48"/>
                    </a:lnTo>
                    <a:lnTo>
                      <a:pt x="32" y="53"/>
                    </a:lnTo>
                    <a:lnTo>
                      <a:pt x="29" y="55"/>
                    </a:lnTo>
                    <a:lnTo>
                      <a:pt x="25" y="57"/>
                    </a:lnTo>
                    <a:lnTo>
                      <a:pt x="16" y="57"/>
                    </a:lnTo>
                    <a:lnTo>
                      <a:pt x="12" y="55"/>
                    </a:lnTo>
                    <a:lnTo>
                      <a:pt x="9" y="53"/>
                    </a:lnTo>
                    <a:lnTo>
                      <a:pt x="4" y="45"/>
                    </a:lnTo>
                    <a:lnTo>
                      <a:pt x="3" y="40"/>
                    </a:lnTo>
                    <a:lnTo>
                      <a:pt x="3" y="37"/>
                    </a:lnTo>
                    <a:lnTo>
                      <a:pt x="2" y="36"/>
                    </a:lnTo>
                    <a:lnTo>
                      <a:pt x="0" y="36"/>
                    </a:lnTo>
                    <a:lnTo>
                      <a:pt x="0" y="59"/>
                    </a:lnTo>
                    <a:lnTo>
                      <a:pt x="2" y="59"/>
                    </a:lnTo>
                    <a:lnTo>
                      <a:pt x="4" y="57"/>
                    </a:lnTo>
                    <a:lnTo>
                      <a:pt x="4" y="55"/>
                    </a:lnTo>
                    <a:lnTo>
                      <a:pt x="6" y="55"/>
                    </a:lnTo>
                    <a:lnTo>
                      <a:pt x="7" y="53"/>
                    </a:lnTo>
                    <a:lnTo>
                      <a:pt x="9" y="55"/>
                    </a:lnTo>
                    <a:lnTo>
                      <a:pt x="13" y="58"/>
                    </a:lnTo>
                    <a:lnTo>
                      <a:pt x="16" y="59"/>
                    </a:lnTo>
                    <a:lnTo>
                      <a:pt x="27" y="59"/>
                    </a:lnTo>
                    <a:lnTo>
                      <a:pt x="32" y="57"/>
                    </a:lnTo>
                    <a:lnTo>
                      <a:pt x="36" y="54"/>
                    </a:lnTo>
                    <a:lnTo>
                      <a:pt x="38" y="50"/>
                    </a:lnTo>
                    <a:lnTo>
                      <a:pt x="41" y="42"/>
                    </a:lnTo>
                    <a:lnTo>
                      <a:pt x="41" y="38"/>
                    </a:lnTo>
                    <a:lnTo>
                      <a:pt x="40" y="34"/>
                    </a:lnTo>
                    <a:lnTo>
                      <a:pt x="38" y="32"/>
                    </a:lnTo>
                    <a:lnTo>
                      <a:pt x="36" y="31"/>
                    </a:lnTo>
                    <a:lnTo>
                      <a:pt x="36" y="29"/>
                    </a:lnTo>
                    <a:lnTo>
                      <a:pt x="32" y="27"/>
                    </a:lnTo>
                    <a:lnTo>
                      <a:pt x="29" y="25"/>
                    </a:lnTo>
                    <a:lnTo>
                      <a:pt x="19" y="23"/>
                    </a:lnTo>
                    <a:lnTo>
                      <a:pt x="16" y="23"/>
                    </a:lnTo>
                    <a:lnTo>
                      <a:pt x="8" y="19"/>
                    </a:lnTo>
                    <a:lnTo>
                      <a:pt x="6" y="13"/>
                    </a:lnTo>
                    <a:lnTo>
                      <a:pt x="6" y="11"/>
                    </a:lnTo>
                    <a:lnTo>
                      <a:pt x="7" y="8"/>
                    </a:lnTo>
                    <a:lnTo>
                      <a:pt x="11" y="4"/>
                    </a:lnTo>
                    <a:lnTo>
                      <a:pt x="15" y="3"/>
                    </a:lnTo>
                    <a:lnTo>
                      <a:pt x="24" y="3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3" y="10"/>
                    </a:lnTo>
                    <a:lnTo>
                      <a:pt x="33" y="12"/>
                    </a:lnTo>
                    <a:lnTo>
                      <a:pt x="34" y="15"/>
                    </a:lnTo>
                    <a:lnTo>
                      <a:pt x="34" y="19"/>
                    </a:lnTo>
                    <a:lnTo>
                      <a:pt x="36" y="20"/>
                    </a:lnTo>
                    <a:lnTo>
                      <a:pt x="37" y="20"/>
                    </a:lnTo>
                    <a:lnTo>
                      <a:pt x="37" y="17"/>
                    </a:lnTo>
                    <a:lnTo>
                      <a:pt x="37" y="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88" name="Freeform 348"/>
              <p:cNvSpPr>
                <a:spLocks noEditPoints="1"/>
              </p:cNvSpPr>
              <p:nvPr/>
            </p:nvSpPr>
            <p:spPr bwMode="auto">
              <a:xfrm>
                <a:off x="3395" y="3680"/>
                <a:ext cx="57" cy="59"/>
              </a:xfrm>
              <a:custGeom>
                <a:avLst/>
                <a:gdLst/>
                <a:ahLst/>
                <a:cxnLst>
                  <a:cxn ang="0">
                    <a:pos x="45" y="19"/>
                  </a:cxn>
                  <a:cxn ang="0">
                    <a:pos x="36" y="4"/>
                  </a:cxn>
                  <a:cxn ang="0">
                    <a:pos x="28" y="2"/>
                  </a:cxn>
                  <a:cxn ang="0">
                    <a:pos x="17" y="2"/>
                  </a:cxn>
                  <a:cxn ang="0">
                    <a:pos x="8" y="7"/>
                  </a:cxn>
                  <a:cxn ang="0">
                    <a:pos x="4" y="16"/>
                  </a:cxn>
                  <a:cxn ang="0">
                    <a:pos x="5" y="20"/>
                  </a:cxn>
                  <a:cxn ang="0">
                    <a:pos x="12" y="21"/>
                  </a:cxn>
                  <a:cxn ang="0">
                    <a:pos x="15" y="13"/>
                  </a:cxn>
                  <a:cxn ang="0">
                    <a:pos x="8" y="11"/>
                  </a:cxn>
                  <a:cxn ang="0">
                    <a:pos x="22" y="3"/>
                  </a:cxn>
                  <a:cxn ang="0">
                    <a:pos x="29" y="4"/>
                  </a:cxn>
                  <a:cxn ang="0">
                    <a:pos x="34" y="11"/>
                  </a:cxn>
                  <a:cxn ang="0">
                    <a:pos x="36" y="25"/>
                  </a:cxn>
                  <a:cxn ang="0">
                    <a:pos x="8" y="32"/>
                  </a:cxn>
                  <a:cxn ang="0">
                    <a:pos x="0" y="46"/>
                  </a:cxn>
                  <a:cxn ang="0">
                    <a:pos x="3" y="53"/>
                  </a:cxn>
                  <a:cxn ang="0">
                    <a:pos x="17" y="59"/>
                  </a:cxn>
                  <a:cxn ang="0">
                    <a:pos x="33" y="54"/>
                  </a:cxn>
                  <a:cxn ang="0">
                    <a:pos x="37" y="48"/>
                  </a:cxn>
                  <a:cxn ang="0">
                    <a:pos x="43" y="58"/>
                  </a:cxn>
                  <a:cxn ang="0">
                    <a:pos x="53" y="57"/>
                  </a:cxn>
                  <a:cxn ang="0">
                    <a:pos x="57" y="50"/>
                  </a:cxn>
                  <a:cxn ang="0">
                    <a:pos x="54" y="40"/>
                  </a:cxn>
                  <a:cxn ang="0">
                    <a:pos x="53" y="53"/>
                  </a:cxn>
                  <a:cxn ang="0">
                    <a:pos x="47" y="54"/>
                  </a:cxn>
                  <a:cxn ang="0">
                    <a:pos x="45" y="46"/>
                  </a:cxn>
                  <a:cxn ang="0">
                    <a:pos x="36" y="40"/>
                  </a:cxn>
                  <a:cxn ang="0">
                    <a:pos x="34" y="49"/>
                  </a:cxn>
                  <a:cxn ang="0">
                    <a:pos x="24" y="57"/>
                  </a:cxn>
                  <a:cxn ang="0">
                    <a:pos x="13" y="54"/>
                  </a:cxn>
                  <a:cxn ang="0">
                    <a:pos x="9" y="46"/>
                  </a:cxn>
                  <a:cxn ang="0">
                    <a:pos x="17" y="32"/>
                  </a:cxn>
                  <a:cxn ang="0">
                    <a:pos x="32" y="28"/>
                  </a:cxn>
                  <a:cxn ang="0">
                    <a:pos x="36" y="40"/>
                  </a:cxn>
                </a:cxnLst>
                <a:rect l="0" t="0" r="r" b="b"/>
                <a:pathLst>
                  <a:path w="57" h="59">
                    <a:moveTo>
                      <a:pt x="45" y="24"/>
                    </a:moveTo>
                    <a:lnTo>
                      <a:pt x="45" y="19"/>
                    </a:lnTo>
                    <a:lnTo>
                      <a:pt x="42" y="11"/>
                    </a:lnTo>
                    <a:lnTo>
                      <a:pt x="36" y="4"/>
                    </a:lnTo>
                    <a:lnTo>
                      <a:pt x="32" y="2"/>
                    </a:lnTo>
                    <a:lnTo>
                      <a:pt x="28" y="2"/>
                    </a:lnTo>
                    <a:lnTo>
                      <a:pt x="22" y="0"/>
                    </a:lnTo>
                    <a:lnTo>
                      <a:pt x="17" y="2"/>
                    </a:lnTo>
                    <a:lnTo>
                      <a:pt x="12" y="4"/>
                    </a:lnTo>
                    <a:lnTo>
                      <a:pt x="8" y="7"/>
                    </a:lnTo>
                    <a:lnTo>
                      <a:pt x="5" y="11"/>
                    </a:lnTo>
                    <a:lnTo>
                      <a:pt x="4" y="16"/>
                    </a:lnTo>
                    <a:lnTo>
                      <a:pt x="4" y="19"/>
                    </a:lnTo>
                    <a:lnTo>
                      <a:pt x="5" y="20"/>
                    </a:lnTo>
                    <a:lnTo>
                      <a:pt x="8" y="21"/>
                    </a:lnTo>
                    <a:lnTo>
                      <a:pt x="12" y="21"/>
                    </a:lnTo>
                    <a:lnTo>
                      <a:pt x="15" y="19"/>
                    </a:lnTo>
                    <a:lnTo>
                      <a:pt x="15" y="13"/>
                    </a:lnTo>
                    <a:lnTo>
                      <a:pt x="12" y="11"/>
                    </a:lnTo>
                    <a:lnTo>
                      <a:pt x="8" y="11"/>
                    </a:lnTo>
                    <a:lnTo>
                      <a:pt x="11" y="7"/>
                    </a:lnTo>
                    <a:lnTo>
                      <a:pt x="22" y="3"/>
                    </a:lnTo>
                    <a:lnTo>
                      <a:pt x="25" y="3"/>
                    </a:lnTo>
                    <a:lnTo>
                      <a:pt x="29" y="4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6" y="15"/>
                    </a:lnTo>
                    <a:lnTo>
                      <a:pt x="36" y="25"/>
                    </a:lnTo>
                    <a:lnTo>
                      <a:pt x="20" y="27"/>
                    </a:lnTo>
                    <a:lnTo>
                      <a:pt x="8" y="32"/>
                    </a:lnTo>
                    <a:lnTo>
                      <a:pt x="3" y="38"/>
                    </a:lnTo>
                    <a:lnTo>
                      <a:pt x="0" y="46"/>
                    </a:lnTo>
                    <a:lnTo>
                      <a:pt x="1" y="50"/>
                    </a:lnTo>
                    <a:lnTo>
                      <a:pt x="3" y="53"/>
                    </a:lnTo>
                    <a:lnTo>
                      <a:pt x="5" y="55"/>
                    </a:lnTo>
                    <a:lnTo>
                      <a:pt x="17" y="59"/>
                    </a:lnTo>
                    <a:lnTo>
                      <a:pt x="25" y="59"/>
                    </a:lnTo>
                    <a:lnTo>
                      <a:pt x="33" y="54"/>
                    </a:lnTo>
                    <a:lnTo>
                      <a:pt x="36" y="52"/>
                    </a:lnTo>
                    <a:lnTo>
                      <a:pt x="37" y="48"/>
                    </a:lnTo>
                    <a:lnTo>
                      <a:pt x="40" y="55"/>
                    </a:lnTo>
                    <a:lnTo>
                      <a:pt x="43" y="58"/>
                    </a:lnTo>
                    <a:lnTo>
                      <a:pt x="50" y="58"/>
                    </a:lnTo>
                    <a:lnTo>
                      <a:pt x="53" y="57"/>
                    </a:lnTo>
                    <a:lnTo>
                      <a:pt x="55" y="54"/>
                    </a:lnTo>
                    <a:lnTo>
                      <a:pt x="57" y="50"/>
                    </a:lnTo>
                    <a:lnTo>
                      <a:pt x="57" y="40"/>
                    </a:lnTo>
                    <a:lnTo>
                      <a:pt x="54" y="40"/>
                    </a:lnTo>
                    <a:lnTo>
                      <a:pt x="54" y="50"/>
                    </a:lnTo>
                    <a:lnTo>
                      <a:pt x="53" y="53"/>
                    </a:lnTo>
                    <a:lnTo>
                      <a:pt x="50" y="55"/>
                    </a:lnTo>
                    <a:lnTo>
                      <a:pt x="47" y="54"/>
                    </a:lnTo>
                    <a:lnTo>
                      <a:pt x="45" y="52"/>
                    </a:lnTo>
                    <a:lnTo>
                      <a:pt x="45" y="46"/>
                    </a:lnTo>
                    <a:lnTo>
                      <a:pt x="45" y="24"/>
                    </a:lnTo>
                    <a:close/>
                    <a:moveTo>
                      <a:pt x="36" y="40"/>
                    </a:moveTo>
                    <a:lnTo>
                      <a:pt x="36" y="45"/>
                    </a:lnTo>
                    <a:lnTo>
                      <a:pt x="34" y="49"/>
                    </a:lnTo>
                    <a:lnTo>
                      <a:pt x="29" y="54"/>
                    </a:lnTo>
                    <a:lnTo>
                      <a:pt x="24" y="57"/>
                    </a:lnTo>
                    <a:lnTo>
                      <a:pt x="21" y="57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7" y="32"/>
                    </a:lnTo>
                    <a:lnTo>
                      <a:pt x="25" y="29"/>
                    </a:lnTo>
                    <a:lnTo>
                      <a:pt x="32" y="28"/>
                    </a:lnTo>
                    <a:lnTo>
                      <a:pt x="36" y="28"/>
                    </a:lnTo>
                    <a:lnTo>
                      <a:pt x="36" y="40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89" name="Freeform 349"/>
              <p:cNvSpPr>
                <a:spLocks/>
              </p:cNvSpPr>
              <p:nvPr/>
            </p:nvSpPr>
            <p:spPr bwMode="auto">
              <a:xfrm>
                <a:off x="3457" y="3682"/>
                <a:ext cx="63" cy="56"/>
              </a:xfrm>
              <a:custGeom>
                <a:avLst/>
                <a:gdLst/>
                <a:ahLst/>
                <a:cxnLst>
                  <a:cxn ang="0">
                    <a:pos x="52" y="25"/>
                  </a:cxn>
                  <a:cxn ang="0">
                    <a:pos x="52" y="10"/>
                  </a:cxn>
                  <a:cxn ang="0">
                    <a:pos x="50" y="5"/>
                  </a:cxn>
                  <a:cxn ang="0">
                    <a:pos x="47" y="2"/>
                  </a:cxn>
                  <a:cxn ang="0">
                    <a:pos x="39" y="0"/>
                  </a:cxn>
                  <a:cxn ang="0">
                    <a:pos x="30" y="0"/>
                  </a:cxn>
                  <a:cxn ang="0">
                    <a:pos x="27" y="2"/>
                  </a:cxn>
                  <a:cxn ang="0">
                    <a:pos x="24" y="4"/>
                  </a:cxn>
                  <a:cxn ang="0">
                    <a:pos x="21" y="6"/>
                  </a:cxn>
                  <a:cxn ang="0">
                    <a:pos x="18" y="11"/>
                  </a:cxn>
                  <a:cxn ang="0">
                    <a:pos x="17" y="13"/>
                  </a:cxn>
                  <a:cxn ang="0">
                    <a:pos x="17" y="0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9" y="6"/>
                  </a:cxn>
                  <a:cxn ang="0">
                    <a:pos x="9" y="9"/>
                  </a:cxn>
                  <a:cxn ang="0">
                    <a:pos x="10" y="11"/>
                  </a:cxn>
                  <a:cxn ang="0">
                    <a:pos x="10" y="47"/>
                  </a:cxn>
                  <a:cxn ang="0">
                    <a:pos x="8" y="52"/>
                  </a:cxn>
                  <a:cxn ang="0">
                    <a:pos x="0" y="52"/>
                  </a:cxn>
                  <a:cxn ang="0">
                    <a:pos x="0" y="56"/>
                  </a:cxn>
                  <a:cxn ang="0">
                    <a:pos x="27" y="56"/>
                  </a:cxn>
                  <a:cxn ang="0">
                    <a:pos x="27" y="52"/>
                  </a:cxn>
                  <a:cxn ang="0">
                    <a:pos x="21" y="52"/>
                  </a:cxn>
                  <a:cxn ang="0">
                    <a:pos x="18" y="50"/>
                  </a:cxn>
                  <a:cxn ang="0">
                    <a:pos x="18" y="23"/>
                  </a:cxn>
                  <a:cxn ang="0">
                    <a:pos x="20" y="14"/>
                  </a:cxn>
                  <a:cxn ang="0">
                    <a:pos x="24" y="8"/>
                  </a:cxn>
                  <a:cxn ang="0">
                    <a:pos x="29" y="4"/>
                  </a:cxn>
                  <a:cxn ang="0">
                    <a:pos x="35" y="2"/>
                  </a:cxn>
                  <a:cxn ang="0">
                    <a:pos x="39" y="2"/>
                  </a:cxn>
                  <a:cxn ang="0">
                    <a:pos x="43" y="6"/>
                  </a:cxn>
                  <a:cxn ang="0">
                    <a:pos x="45" y="9"/>
                  </a:cxn>
                  <a:cxn ang="0">
                    <a:pos x="45" y="50"/>
                  </a:cxn>
                  <a:cxn ang="0">
                    <a:pos x="42" y="52"/>
                  </a:cxn>
                  <a:cxn ang="0">
                    <a:pos x="35" y="52"/>
                  </a:cxn>
                  <a:cxn ang="0">
                    <a:pos x="35" y="56"/>
                  </a:cxn>
                  <a:cxn ang="0">
                    <a:pos x="63" y="56"/>
                  </a:cxn>
                  <a:cxn ang="0">
                    <a:pos x="63" y="52"/>
                  </a:cxn>
                  <a:cxn ang="0">
                    <a:pos x="55" y="52"/>
                  </a:cxn>
                  <a:cxn ang="0">
                    <a:pos x="54" y="51"/>
                  </a:cxn>
                  <a:cxn ang="0">
                    <a:pos x="52" y="48"/>
                  </a:cxn>
                  <a:cxn ang="0">
                    <a:pos x="52" y="25"/>
                  </a:cxn>
                </a:cxnLst>
                <a:rect l="0" t="0" r="r" b="b"/>
                <a:pathLst>
                  <a:path w="63" h="56">
                    <a:moveTo>
                      <a:pt x="52" y="25"/>
                    </a:moveTo>
                    <a:lnTo>
                      <a:pt x="52" y="10"/>
                    </a:lnTo>
                    <a:lnTo>
                      <a:pt x="50" y="5"/>
                    </a:lnTo>
                    <a:lnTo>
                      <a:pt x="47" y="2"/>
                    </a:lnTo>
                    <a:lnTo>
                      <a:pt x="39" y="0"/>
                    </a:lnTo>
                    <a:lnTo>
                      <a:pt x="30" y="0"/>
                    </a:lnTo>
                    <a:lnTo>
                      <a:pt x="27" y="2"/>
                    </a:lnTo>
                    <a:lnTo>
                      <a:pt x="24" y="4"/>
                    </a:lnTo>
                    <a:lnTo>
                      <a:pt x="21" y="6"/>
                    </a:lnTo>
                    <a:lnTo>
                      <a:pt x="18" y="11"/>
                    </a:lnTo>
                    <a:lnTo>
                      <a:pt x="17" y="13"/>
                    </a:lnTo>
                    <a:lnTo>
                      <a:pt x="17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9" y="6"/>
                    </a:lnTo>
                    <a:lnTo>
                      <a:pt x="9" y="9"/>
                    </a:lnTo>
                    <a:lnTo>
                      <a:pt x="10" y="11"/>
                    </a:lnTo>
                    <a:lnTo>
                      <a:pt x="10" y="47"/>
                    </a:lnTo>
                    <a:lnTo>
                      <a:pt x="8" y="52"/>
                    </a:lnTo>
                    <a:lnTo>
                      <a:pt x="0" y="52"/>
                    </a:lnTo>
                    <a:lnTo>
                      <a:pt x="0" y="56"/>
                    </a:lnTo>
                    <a:lnTo>
                      <a:pt x="27" y="56"/>
                    </a:lnTo>
                    <a:lnTo>
                      <a:pt x="27" y="52"/>
                    </a:lnTo>
                    <a:lnTo>
                      <a:pt x="21" y="52"/>
                    </a:lnTo>
                    <a:lnTo>
                      <a:pt x="18" y="50"/>
                    </a:lnTo>
                    <a:lnTo>
                      <a:pt x="18" y="23"/>
                    </a:lnTo>
                    <a:lnTo>
                      <a:pt x="20" y="14"/>
                    </a:lnTo>
                    <a:lnTo>
                      <a:pt x="24" y="8"/>
                    </a:lnTo>
                    <a:lnTo>
                      <a:pt x="29" y="4"/>
                    </a:lnTo>
                    <a:lnTo>
                      <a:pt x="35" y="2"/>
                    </a:lnTo>
                    <a:lnTo>
                      <a:pt x="39" y="2"/>
                    </a:lnTo>
                    <a:lnTo>
                      <a:pt x="43" y="6"/>
                    </a:lnTo>
                    <a:lnTo>
                      <a:pt x="45" y="9"/>
                    </a:lnTo>
                    <a:lnTo>
                      <a:pt x="45" y="50"/>
                    </a:lnTo>
                    <a:lnTo>
                      <a:pt x="42" y="52"/>
                    </a:lnTo>
                    <a:lnTo>
                      <a:pt x="35" y="52"/>
                    </a:lnTo>
                    <a:lnTo>
                      <a:pt x="35" y="56"/>
                    </a:lnTo>
                    <a:lnTo>
                      <a:pt x="63" y="56"/>
                    </a:lnTo>
                    <a:lnTo>
                      <a:pt x="63" y="52"/>
                    </a:lnTo>
                    <a:lnTo>
                      <a:pt x="55" y="52"/>
                    </a:lnTo>
                    <a:lnTo>
                      <a:pt x="54" y="51"/>
                    </a:lnTo>
                    <a:lnTo>
                      <a:pt x="52" y="48"/>
                    </a:lnTo>
                    <a:lnTo>
                      <a:pt x="52" y="2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90" name="Freeform 350"/>
              <p:cNvSpPr>
                <a:spLocks noEditPoints="1"/>
              </p:cNvSpPr>
              <p:nvPr/>
            </p:nvSpPr>
            <p:spPr bwMode="auto">
              <a:xfrm>
                <a:off x="3528" y="3649"/>
                <a:ext cx="61" cy="90"/>
              </a:xfrm>
              <a:custGeom>
                <a:avLst/>
                <a:gdLst/>
                <a:ahLst/>
                <a:cxnLst>
                  <a:cxn ang="0">
                    <a:pos x="34" y="1"/>
                  </a:cxn>
                  <a:cxn ang="0">
                    <a:pos x="34" y="5"/>
                  </a:cxn>
                  <a:cxn ang="0">
                    <a:pos x="38" y="5"/>
                  </a:cxn>
                  <a:cxn ang="0">
                    <a:pos x="40" y="6"/>
                  </a:cxn>
                  <a:cxn ang="0">
                    <a:pos x="42" y="6"/>
                  </a:cxn>
                  <a:cxn ang="0">
                    <a:pos x="43" y="9"/>
                  </a:cxn>
                  <a:cxn ang="0">
                    <a:pos x="43" y="41"/>
                  </a:cxn>
                  <a:cxn ang="0">
                    <a:pos x="40" y="38"/>
                  </a:cxn>
                  <a:cxn ang="0">
                    <a:pos x="33" y="33"/>
                  </a:cxn>
                  <a:cxn ang="0">
                    <a:pos x="27" y="33"/>
                  </a:cxn>
                  <a:cxn ang="0">
                    <a:pos x="17" y="35"/>
                  </a:cxn>
                  <a:cxn ang="0">
                    <a:pos x="8" y="41"/>
                  </a:cxn>
                  <a:cxn ang="0">
                    <a:pos x="1" y="50"/>
                  </a:cxn>
                  <a:cxn ang="0">
                    <a:pos x="0" y="62"/>
                  </a:cxn>
                  <a:cxn ang="0">
                    <a:pos x="1" y="73"/>
                  </a:cxn>
                  <a:cxn ang="0">
                    <a:pos x="8" y="83"/>
                  </a:cxn>
                  <a:cxn ang="0">
                    <a:pos x="16" y="88"/>
                  </a:cxn>
                  <a:cxn ang="0">
                    <a:pos x="26" y="90"/>
                  </a:cxn>
                  <a:cxn ang="0">
                    <a:pos x="31" y="89"/>
                  </a:cxn>
                  <a:cxn ang="0">
                    <a:pos x="35" y="88"/>
                  </a:cxn>
                  <a:cxn ang="0">
                    <a:pos x="39" y="85"/>
                  </a:cxn>
                  <a:cxn ang="0">
                    <a:pos x="42" y="84"/>
                  </a:cxn>
                  <a:cxn ang="0">
                    <a:pos x="43" y="81"/>
                  </a:cxn>
                  <a:cxn ang="0">
                    <a:pos x="43" y="90"/>
                  </a:cxn>
                  <a:cxn ang="0">
                    <a:pos x="61" y="89"/>
                  </a:cxn>
                  <a:cxn ang="0">
                    <a:pos x="61" y="85"/>
                  </a:cxn>
                  <a:cxn ang="0">
                    <a:pos x="54" y="85"/>
                  </a:cxn>
                  <a:cxn ang="0">
                    <a:pos x="52" y="84"/>
                  </a:cxn>
                  <a:cxn ang="0">
                    <a:pos x="51" y="81"/>
                  </a:cxn>
                  <a:cxn ang="0">
                    <a:pos x="51" y="0"/>
                  </a:cxn>
                  <a:cxn ang="0">
                    <a:pos x="34" y="1"/>
                  </a:cxn>
                  <a:cxn ang="0">
                    <a:pos x="43" y="75"/>
                  </a:cxn>
                  <a:cxn ang="0">
                    <a:pos x="43" y="77"/>
                  </a:cxn>
                  <a:cxn ang="0">
                    <a:pos x="42" y="77"/>
                  </a:cxn>
                  <a:cxn ang="0">
                    <a:pos x="40" y="80"/>
                  </a:cxn>
                  <a:cxn ang="0">
                    <a:pos x="35" y="85"/>
                  </a:cxn>
                  <a:cxn ang="0">
                    <a:pos x="31" y="88"/>
                  </a:cxn>
                  <a:cxn ang="0">
                    <a:pos x="23" y="88"/>
                  </a:cxn>
                  <a:cxn ang="0">
                    <a:pos x="18" y="85"/>
                  </a:cxn>
                  <a:cxn ang="0">
                    <a:pos x="14" y="81"/>
                  </a:cxn>
                  <a:cxn ang="0">
                    <a:pos x="10" y="73"/>
                  </a:cxn>
                  <a:cxn ang="0">
                    <a:pos x="9" y="62"/>
                  </a:cxn>
                  <a:cxn ang="0">
                    <a:pos x="9" y="55"/>
                  </a:cxn>
                  <a:cxn ang="0">
                    <a:pos x="10" y="51"/>
                  </a:cxn>
                  <a:cxn ang="0">
                    <a:pos x="12" y="46"/>
                  </a:cxn>
                  <a:cxn ang="0">
                    <a:pos x="13" y="43"/>
                  </a:cxn>
                  <a:cxn ang="0">
                    <a:pos x="16" y="41"/>
                  </a:cxn>
                  <a:cxn ang="0">
                    <a:pos x="23" y="35"/>
                  </a:cxn>
                  <a:cxn ang="0">
                    <a:pos x="31" y="35"/>
                  </a:cxn>
                  <a:cxn ang="0">
                    <a:pos x="35" y="37"/>
                  </a:cxn>
                  <a:cxn ang="0">
                    <a:pos x="43" y="44"/>
                  </a:cxn>
                  <a:cxn ang="0">
                    <a:pos x="43" y="47"/>
                  </a:cxn>
                  <a:cxn ang="0">
                    <a:pos x="43" y="75"/>
                  </a:cxn>
                </a:cxnLst>
                <a:rect l="0" t="0" r="r" b="b"/>
                <a:pathLst>
                  <a:path w="61" h="90">
                    <a:moveTo>
                      <a:pt x="34" y="1"/>
                    </a:moveTo>
                    <a:lnTo>
                      <a:pt x="34" y="5"/>
                    </a:lnTo>
                    <a:lnTo>
                      <a:pt x="38" y="5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3" y="9"/>
                    </a:lnTo>
                    <a:lnTo>
                      <a:pt x="43" y="41"/>
                    </a:lnTo>
                    <a:lnTo>
                      <a:pt x="40" y="38"/>
                    </a:lnTo>
                    <a:lnTo>
                      <a:pt x="33" y="33"/>
                    </a:lnTo>
                    <a:lnTo>
                      <a:pt x="27" y="33"/>
                    </a:lnTo>
                    <a:lnTo>
                      <a:pt x="17" y="35"/>
                    </a:lnTo>
                    <a:lnTo>
                      <a:pt x="8" y="41"/>
                    </a:lnTo>
                    <a:lnTo>
                      <a:pt x="1" y="50"/>
                    </a:lnTo>
                    <a:lnTo>
                      <a:pt x="0" y="62"/>
                    </a:lnTo>
                    <a:lnTo>
                      <a:pt x="1" y="73"/>
                    </a:lnTo>
                    <a:lnTo>
                      <a:pt x="8" y="83"/>
                    </a:lnTo>
                    <a:lnTo>
                      <a:pt x="16" y="88"/>
                    </a:lnTo>
                    <a:lnTo>
                      <a:pt x="26" y="90"/>
                    </a:lnTo>
                    <a:lnTo>
                      <a:pt x="31" y="89"/>
                    </a:lnTo>
                    <a:lnTo>
                      <a:pt x="35" y="88"/>
                    </a:lnTo>
                    <a:lnTo>
                      <a:pt x="39" y="85"/>
                    </a:lnTo>
                    <a:lnTo>
                      <a:pt x="42" y="84"/>
                    </a:lnTo>
                    <a:lnTo>
                      <a:pt x="43" y="81"/>
                    </a:lnTo>
                    <a:lnTo>
                      <a:pt x="43" y="90"/>
                    </a:lnTo>
                    <a:lnTo>
                      <a:pt x="61" y="89"/>
                    </a:lnTo>
                    <a:lnTo>
                      <a:pt x="61" y="85"/>
                    </a:lnTo>
                    <a:lnTo>
                      <a:pt x="54" y="85"/>
                    </a:lnTo>
                    <a:lnTo>
                      <a:pt x="52" y="84"/>
                    </a:lnTo>
                    <a:lnTo>
                      <a:pt x="51" y="81"/>
                    </a:lnTo>
                    <a:lnTo>
                      <a:pt x="51" y="0"/>
                    </a:lnTo>
                    <a:lnTo>
                      <a:pt x="34" y="1"/>
                    </a:lnTo>
                    <a:close/>
                    <a:moveTo>
                      <a:pt x="43" y="75"/>
                    </a:moveTo>
                    <a:lnTo>
                      <a:pt x="43" y="77"/>
                    </a:lnTo>
                    <a:lnTo>
                      <a:pt x="42" y="77"/>
                    </a:lnTo>
                    <a:lnTo>
                      <a:pt x="40" y="80"/>
                    </a:lnTo>
                    <a:lnTo>
                      <a:pt x="35" y="85"/>
                    </a:lnTo>
                    <a:lnTo>
                      <a:pt x="31" y="88"/>
                    </a:lnTo>
                    <a:lnTo>
                      <a:pt x="23" y="88"/>
                    </a:lnTo>
                    <a:lnTo>
                      <a:pt x="18" y="85"/>
                    </a:lnTo>
                    <a:lnTo>
                      <a:pt x="14" y="81"/>
                    </a:lnTo>
                    <a:lnTo>
                      <a:pt x="10" y="73"/>
                    </a:lnTo>
                    <a:lnTo>
                      <a:pt x="9" y="62"/>
                    </a:lnTo>
                    <a:lnTo>
                      <a:pt x="9" y="55"/>
                    </a:lnTo>
                    <a:lnTo>
                      <a:pt x="10" y="51"/>
                    </a:lnTo>
                    <a:lnTo>
                      <a:pt x="12" y="46"/>
                    </a:lnTo>
                    <a:lnTo>
                      <a:pt x="13" y="43"/>
                    </a:lnTo>
                    <a:lnTo>
                      <a:pt x="16" y="41"/>
                    </a:lnTo>
                    <a:lnTo>
                      <a:pt x="23" y="35"/>
                    </a:lnTo>
                    <a:lnTo>
                      <a:pt x="31" y="35"/>
                    </a:lnTo>
                    <a:lnTo>
                      <a:pt x="35" y="37"/>
                    </a:lnTo>
                    <a:lnTo>
                      <a:pt x="43" y="44"/>
                    </a:lnTo>
                    <a:lnTo>
                      <a:pt x="43" y="47"/>
                    </a:lnTo>
                    <a:lnTo>
                      <a:pt x="43" y="7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91" name="Freeform 351"/>
              <p:cNvSpPr>
                <a:spLocks/>
              </p:cNvSpPr>
              <p:nvPr/>
            </p:nvSpPr>
            <p:spPr bwMode="auto">
              <a:xfrm>
                <a:off x="3637" y="3682"/>
                <a:ext cx="63" cy="56"/>
              </a:xfrm>
              <a:custGeom>
                <a:avLst/>
                <a:gdLst/>
                <a:ahLst/>
                <a:cxnLst>
                  <a:cxn ang="0">
                    <a:pos x="54" y="25"/>
                  </a:cxn>
                  <a:cxn ang="0">
                    <a:pos x="54" y="14"/>
                  </a:cxn>
                  <a:cxn ang="0">
                    <a:pos x="52" y="10"/>
                  </a:cxn>
                  <a:cxn ang="0">
                    <a:pos x="50" y="5"/>
                  </a:cxn>
                  <a:cxn ang="0">
                    <a:pos x="47" y="2"/>
                  </a:cxn>
                  <a:cxn ang="0">
                    <a:pos x="39" y="0"/>
                  </a:cxn>
                  <a:cxn ang="0">
                    <a:pos x="31" y="0"/>
                  </a:cxn>
                  <a:cxn ang="0">
                    <a:pos x="27" y="2"/>
                  </a:cxn>
                  <a:cxn ang="0">
                    <a:pos x="23" y="4"/>
                  </a:cxn>
                  <a:cxn ang="0">
                    <a:pos x="21" y="6"/>
                  </a:cxn>
                  <a:cxn ang="0">
                    <a:pos x="18" y="11"/>
                  </a:cxn>
                  <a:cxn ang="0">
                    <a:pos x="18" y="13"/>
                  </a:cxn>
                  <a:cxn ang="0">
                    <a:pos x="17" y="13"/>
                  </a:cxn>
                  <a:cxn ang="0">
                    <a:pos x="17" y="0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9" y="6"/>
                  </a:cxn>
                  <a:cxn ang="0">
                    <a:pos x="9" y="9"/>
                  </a:cxn>
                  <a:cxn ang="0">
                    <a:pos x="10" y="11"/>
                  </a:cxn>
                  <a:cxn ang="0">
                    <a:pos x="10" y="47"/>
                  </a:cxn>
                  <a:cxn ang="0">
                    <a:pos x="8" y="52"/>
                  </a:cxn>
                  <a:cxn ang="0">
                    <a:pos x="0" y="52"/>
                  </a:cxn>
                  <a:cxn ang="0">
                    <a:pos x="0" y="56"/>
                  </a:cxn>
                  <a:cxn ang="0">
                    <a:pos x="27" y="56"/>
                  </a:cxn>
                  <a:cxn ang="0">
                    <a:pos x="27" y="52"/>
                  </a:cxn>
                  <a:cxn ang="0">
                    <a:pos x="21" y="52"/>
                  </a:cxn>
                  <a:cxn ang="0">
                    <a:pos x="18" y="50"/>
                  </a:cxn>
                  <a:cxn ang="0">
                    <a:pos x="18" y="23"/>
                  </a:cxn>
                  <a:cxn ang="0">
                    <a:pos x="19" y="14"/>
                  </a:cxn>
                  <a:cxn ang="0">
                    <a:pos x="23" y="8"/>
                  </a:cxn>
                  <a:cxn ang="0">
                    <a:pos x="29" y="4"/>
                  </a:cxn>
                  <a:cxn ang="0">
                    <a:pos x="35" y="2"/>
                  </a:cxn>
                  <a:cxn ang="0">
                    <a:pos x="39" y="2"/>
                  </a:cxn>
                  <a:cxn ang="0">
                    <a:pos x="43" y="6"/>
                  </a:cxn>
                  <a:cxn ang="0">
                    <a:pos x="44" y="9"/>
                  </a:cxn>
                  <a:cxn ang="0">
                    <a:pos x="44" y="50"/>
                  </a:cxn>
                  <a:cxn ang="0">
                    <a:pos x="42" y="52"/>
                  </a:cxn>
                  <a:cxn ang="0">
                    <a:pos x="35" y="52"/>
                  </a:cxn>
                  <a:cxn ang="0">
                    <a:pos x="35" y="56"/>
                  </a:cxn>
                  <a:cxn ang="0">
                    <a:pos x="63" y="56"/>
                  </a:cxn>
                  <a:cxn ang="0">
                    <a:pos x="63" y="52"/>
                  </a:cxn>
                  <a:cxn ang="0">
                    <a:pos x="55" y="52"/>
                  </a:cxn>
                  <a:cxn ang="0">
                    <a:pos x="54" y="51"/>
                  </a:cxn>
                  <a:cxn ang="0">
                    <a:pos x="54" y="48"/>
                  </a:cxn>
                  <a:cxn ang="0">
                    <a:pos x="54" y="25"/>
                  </a:cxn>
                </a:cxnLst>
                <a:rect l="0" t="0" r="r" b="b"/>
                <a:pathLst>
                  <a:path w="63" h="56">
                    <a:moveTo>
                      <a:pt x="54" y="25"/>
                    </a:moveTo>
                    <a:lnTo>
                      <a:pt x="54" y="14"/>
                    </a:lnTo>
                    <a:lnTo>
                      <a:pt x="52" y="10"/>
                    </a:lnTo>
                    <a:lnTo>
                      <a:pt x="50" y="5"/>
                    </a:lnTo>
                    <a:lnTo>
                      <a:pt x="47" y="2"/>
                    </a:lnTo>
                    <a:lnTo>
                      <a:pt x="39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3" y="4"/>
                    </a:lnTo>
                    <a:lnTo>
                      <a:pt x="21" y="6"/>
                    </a:lnTo>
                    <a:lnTo>
                      <a:pt x="18" y="11"/>
                    </a:lnTo>
                    <a:lnTo>
                      <a:pt x="18" y="13"/>
                    </a:lnTo>
                    <a:lnTo>
                      <a:pt x="17" y="13"/>
                    </a:lnTo>
                    <a:lnTo>
                      <a:pt x="17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9" y="6"/>
                    </a:lnTo>
                    <a:lnTo>
                      <a:pt x="9" y="9"/>
                    </a:lnTo>
                    <a:lnTo>
                      <a:pt x="10" y="11"/>
                    </a:lnTo>
                    <a:lnTo>
                      <a:pt x="10" y="47"/>
                    </a:lnTo>
                    <a:lnTo>
                      <a:pt x="8" y="52"/>
                    </a:lnTo>
                    <a:lnTo>
                      <a:pt x="0" y="52"/>
                    </a:lnTo>
                    <a:lnTo>
                      <a:pt x="0" y="56"/>
                    </a:lnTo>
                    <a:lnTo>
                      <a:pt x="27" y="56"/>
                    </a:lnTo>
                    <a:lnTo>
                      <a:pt x="27" y="52"/>
                    </a:lnTo>
                    <a:lnTo>
                      <a:pt x="21" y="52"/>
                    </a:lnTo>
                    <a:lnTo>
                      <a:pt x="18" y="50"/>
                    </a:lnTo>
                    <a:lnTo>
                      <a:pt x="18" y="23"/>
                    </a:lnTo>
                    <a:lnTo>
                      <a:pt x="19" y="14"/>
                    </a:lnTo>
                    <a:lnTo>
                      <a:pt x="23" y="8"/>
                    </a:lnTo>
                    <a:lnTo>
                      <a:pt x="29" y="4"/>
                    </a:lnTo>
                    <a:lnTo>
                      <a:pt x="35" y="2"/>
                    </a:lnTo>
                    <a:lnTo>
                      <a:pt x="39" y="2"/>
                    </a:lnTo>
                    <a:lnTo>
                      <a:pt x="43" y="6"/>
                    </a:lnTo>
                    <a:lnTo>
                      <a:pt x="44" y="9"/>
                    </a:lnTo>
                    <a:lnTo>
                      <a:pt x="44" y="50"/>
                    </a:lnTo>
                    <a:lnTo>
                      <a:pt x="42" y="52"/>
                    </a:lnTo>
                    <a:lnTo>
                      <a:pt x="35" y="52"/>
                    </a:lnTo>
                    <a:lnTo>
                      <a:pt x="35" y="56"/>
                    </a:lnTo>
                    <a:lnTo>
                      <a:pt x="63" y="56"/>
                    </a:lnTo>
                    <a:lnTo>
                      <a:pt x="63" y="52"/>
                    </a:lnTo>
                    <a:lnTo>
                      <a:pt x="55" y="52"/>
                    </a:lnTo>
                    <a:lnTo>
                      <a:pt x="54" y="51"/>
                    </a:lnTo>
                    <a:lnTo>
                      <a:pt x="54" y="48"/>
                    </a:lnTo>
                    <a:lnTo>
                      <a:pt x="54" y="2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92" name="Freeform 352"/>
              <p:cNvSpPr>
                <a:spLocks noEditPoints="1"/>
              </p:cNvSpPr>
              <p:nvPr/>
            </p:nvSpPr>
            <p:spPr bwMode="auto">
              <a:xfrm>
                <a:off x="3706" y="3680"/>
                <a:ext cx="49" cy="59"/>
              </a:xfrm>
              <a:custGeom>
                <a:avLst/>
                <a:gdLst/>
                <a:ahLst/>
                <a:cxnLst>
                  <a:cxn ang="0">
                    <a:pos x="46" y="28"/>
                  </a:cxn>
                  <a:cxn ang="0">
                    <a:pos x="49" y="28"/>
                  </a:cxn>
                  <a:cxn ang="0">
                    <a:pos x="49" y="25"/>
                  </a:cxn>
                  <a:cxn ang="0">
                    <a:pos x="48" y="16"/>
                  </a:cxn>
                  <a:cxn ang="0">
                    <a:pos x="44" y="8"/>
                  </a:cxn>
                  <a:cxn ang="0">
                    <a:pos x="37" y="3"/>
                  </a:cxn>
                  <a:cxn ang="0">
                    <a:pos x="27" y="0"/>
                  </a:cxn>
                  <a:cxn ang="0">
                    <a:pos x="16" y="3"/>
                  </a:cxn>
                  <a:cxn ang="0">
                    <a:pos x="8" y="10"/>
                  </a:cxn>
                  <a:cxn ang="0">
                    <a:pos x="3" y="19"/>
                  </a:cxn>
                  <a:cxn ang="0">
                    <a:pos x="0" y="31"/>
                  </a:cxn>
                  <a:cxn ang="0">
                    <a:pos x="3" y="42"/>
                  </a:cxn>
                  <a:cxn ang="0">
                    <a:pos x="9" y="52"/>
                  </a:cxn>
                  <a:cxn ang="0">
                    <a:pos x="17" y="57"/>
                  </a:cxn>
                  <a:cxn ang="0">
                    <a:pos x="28" y="59"/>
                  </a:cxn>
                  <a:cxn ang="0">
                    <a:pos x="37" y="57"/>
                  </a:cxn>
                  <a:cxn ang="0">
                    <a:pos x="44" y="52"/>
                  </a:cxn>
                  <a:cxn ang="0">
                    <a:pos x="48" y="46"/>
                  </a:cxn>
                  <a:cxn ang="0">
                    <a:pos x="49" y="42"/>
                  </a:cxn>
                  <a:cxn ang="0">
                    <a:pos x="48" y="41"/>
                  </a:cxn>
                  <a:cxn ang="0">
                    <a:pos x="46" y="42"/>
                  </a:cxn>
                  <a:cxn ang="0">
                    <a:pos x="44" y="48"/>
                  </a:cxn>
                  <a:cxn ang="0">
                    <a:pos x="41" y="52"/>
                  </a:cxn>
                  <a:cxn ang="0">
                    <a:pos x="38" y="54"/>
                  </a:cxn>
                  <a:cxn ang="0">
                    <a:pos x="34" y="55"/>
                  </a:cxn>
                  <a:cxn ang="0">
                    <a:pos x="32" y="57"/>
                  </a:cxn>
                  <a:cxn ang="0">
                    <a:pos x="29" y="57"/>
                  </a:cxn>
                  <a:cxn ang="0">
                    <a:pos x="25" y="55"/>
                  </a:cxn>
                  <a:cxn ang="0">
                    <a:pos x="20" y="54"/>
                  </a:cxn>
                  <a:cxn ang="0">
                    <a:pos x="15" y="49"/>
                  </a:cxn>
                  <a:cxn ang="0">
                    <a:pos x="12" y="42"/>
                  </a:cxn>
                  <a:cxn ang="0">
                    <a:pos x="11" y="31"/>
                  </a:cxn>
                  <a:cxn ang="0">
                    <a:pos x="11" y="28"/>
                  </a:cxn>
                  <a:cxn ang="0">
                    <a:pos x="46" y="28"/>
                  </a:cxn>
                  <a:cxn ang="0">
                    <a:pos x="11" y="25"/>
                  </a:cxn>
                  <a:cxn ang="0">
                    <a:pos x="13" y="13"/>
                  </a:cxn>
                  <a:cxn ang="0">
                    <a:pos x="17" y="7"/>
                  </a:cxn>
                  <a:cxn ang="0">
                    <a:pos x="23" y="4"/>
                  </a:cxn>
                  <a:cxn ang="0">
                    <a:pos x="27" y="3"/>
                  </a:cxn>
                  <a:cxn ang="0">
                    <a:pos x="33" y="6"/>
                  </a:cxn>
                  <a:cxn ang="0">
                    <a:pos x="37" y="10"/>
                  </a:cxn>
                  <a:cxn ang="0">
                    <a:pos x="40" y="16"/>
                  </a:cxn>
                  <a:cxn ang="0">
                    <a:pos x="41" y="21"/>
                  </a:cxn>
                  <a:cxn ang="0">
                    <a:pos x="41" y="25"/>
                  </a:cxn>
                  <a:cxn ang="0">
                    <a:pos x="11" y="25"/>
                  </a:cxn>
                </a:cxnLst>
                <a:rect l="0" t="0" r="r" b="b"/>
                <a:pathLst>
                  <a:path w="49" h="59">
                    <a:moveTo>
                      <a:pt x="46" y="28"/>
                    </a:moveTo>
                    <a:lnTo>
                      <a:pt x="49" y="28"/>
                    </a:lnTo>
                    <a:lnTo>
                      <a:pt x="49" y="25"/>
                    </a:lnTo>
                    <a:lnTo>
                      <a:pt x="48" y="16"/>
                    </a:lnTo>
                    <a:lnTo>
                      <a:pt x="44" y="8"/>
                    </a:lnTo>
                    <a:lnTo>
                      <a:pt x="37" y="3"/>
                    </a:lnTo>
                    <a:lnTo>
                      <a:pt x="27" y="0"/>
                    </a:lnTo>
                    <a:lnTo>
                      <a:pt x="16" y="3"/>
                    </a:lnTo>
                    <a:lnTo>
                      <a:pt x="8" y="10"/>
                    </a:lnTo>
                    <a:lnTo>
                      <a:pt x="3" y="19"/>
                    </a:lnTo>
                    <a:lnTo>
                      <a:pt x="0" y="31"/>
                    </a:lnTo>
                    <a:lnTo>
                      <a:pt x="3" y="42"/>
                    </a:lnTo>
                    <a:lnTo>
                      <a:pt x="9" y="52"/>
                    </a:lnTo>
                    <a:lnTo>
                      <a:pt x="17" y="57"/>
                    </a:lnTo>
                    <a:lnTo>
                      <a:pt x="28" y="59"/>
                    </a:lnTo>
                    <a:lnTo>
                      <a:pt x="37" y="57"/>
                    </a:lnTo>
                    <a:lnTo>
                      <a:pt x="44" y="52"/>
                    </a:lnTo>
                    <a:lnTo>
                      <a:pt x="48" y="46"/>
                    </a:lnTo>
                    <a:lnTo>
                      <a:pt x="49" y="42"/>
                    </a:lnTo>
                    <a:lnTo>
                      <a:pt x="48" y="41"/>
                    </a:lnTo>
                    <a:lnTo>
                      <a:pt x="46" y="42"/>
                    </a:lnTo>
                    <a:lnTo>
                      <a:pt x="44" y="48"/>
                    </a:lnTo>
                    <a:lnTo>
                      <a:pt x="41" y="52"/>
                    </a:lnTo>
                    <a:lnTo>
                      <a:pt x="38" y="54"/>
                    </a:lnTo>
                    <a:lnTo>
                      <a:pt x="34" y="55"/>
                    </a:lnTo>
                    <a:lnTo>
                      <a:pt x="32" y="57"/>
                    </a:lnTo>
                    <a:lnTo>
                      <a:pt x="29" y="57"/>
                    </a:lnTo>
                    <a:lnTo>
                      <a:pt x="25" y="55"/>
                    </a:lnTo>
                    <a:lnTo>
                      <a:pt x="20" y="54"/>
                    </a:lnTo>
                    <a:lnTo>
                      <a:pt x="15" y="49"/>
                    </a:lnTo>
                    <a:lnTo>
                      <a:pt x="12" y="42"/>
                    </a:lnTo>
                    <a:lnTo>
                      <a:pt x="11" y="31"/>
                    </a:lnTo>
                    <a:lnTo>
                      <a:pt x="11" y="28"/>
                    </a:lnTo>
                    <a:lnTo>
                      <a:pt x="46" y="28"/>
                    </a:lnTo>
                    <a:close/>
                    <a:moveTo>
                      <a:pt x="11" y="25"/>
                    </a:moveTo>
                    <a:lnTo>
                      <a:pt x="13" y="13"/>
                    </a:lnTo>
                    <a:lnTo>
                      <a:pt x="17" y="7"/>
                    </a:lnTo>
                    <a:lnTo>
                      <a:pt x="23" y="4"/>
                    </a:lnTo>
                    <a:lnTo>
                      <a:pt x="27" y="3"/>
                    </a:lnTo>
                    <a:lnTo>
                      <a:pt x="33" y="6"/>
                    </a:lnTo>
                    <a:lnTo>
                      <a:pt x="37" y="10"/>
                    </a:lnTo>
                    <a:lnTo>
                      <a:pt x="40" y="16"/>
                    </a:lnTo>
                    <a:lnTo>
                      <a:pt x="41" y="21"/>
                    </a:lnTo>
                    <a:lnTo>
                      <a:pt x="41" y="25"/>
                    </a:lnTo>
                    <a:lnTo>
                      <a:pt x="11" y="2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93" name="Freeform 353"/>
              <p:cNvSpPr>
                <a:spLocks/>
              </p:cNvSpPr>
              <p:nvPr/>
            </p:nvSpPr>
            <p:spPr bwMode="auto">
              <a:xfrm>
                <a:off x="3761" y="3683"/>
                <a:ext cx="86" cy="56"/>
              </a:xfrm>
              <a:custGeom>
                <a:avLst/>
                <a:gdLst/>
                <a:ahLst/>
                <a:cxnLst>
                  <a:cxn ang="0">
                    <a:pos x="75" y="12"/>
                  </a:cxn>
                  <a:cxn ang="0">
                    <a:pos x="78" y="8"/>
                  </a:cxn>
                  <a:cxn ang="0">
                    <a:pos x="79" y="5"/>
                  </a:cxn>
                  <a:cxn ang="0">
                    <a:pos x="82" y="4"/>
                  </a:cxn>
                  <a:cxn ang="0">
                    <a:pos x="86" y="4"/>
                  </a:cxn>
                  <a:cxn ang="0">
                    <a:pos x="86" y="0"/>
                  </a:cxn>
                  <a:cxn ang="0">
                    <a:pos x="66" y="0"/>
                  </a:cxn>
                  <a:cxn ang="0">
                    <a:pos x="66" y="4"/>
                  </a:cxn>
                  <a:cxn ang="0">
                    <a:pos x="69" y="4"/>
                  </a:cxn>
                  <a:cxn ang="0">
                    <a:pos x="71" y="5"/>
                  </a:cxn>
                  <a:cxn ang="0">
                    <a:pos x="73" y="7"/>
                  </a:cxn>
                  <a:cxn ang="0">
                    <a:pos x="73" y="12"/>
                  </a:cxn>
                  <a:cxn ang="0">
                    <a:pos x="61" y="46"/>
                  </a:cxn>
                  <a:cxn ang="0">
                    <a:pos x="48" y="9"/>
                  </a:cxn>
                  <a:cxn ang="0">
                    <a:pos x="48" y="5"/>
                  </a:cxn>
                  <a:cxn ang="0">
                    <a:pos x="49" y="4"/>
                  </a:cxn>
                  <a:cxn ang="0">
                    <a:pos x="54" y="4"/>
                  </a:cxn>
                  <a:cxn ang="0">
                    <a:pos x="54" y="0"/>
                  </a:cxn>
                  <a:cxn ang="0">
                    <a:pos x="31" y="0"/>
                  </a:cxn>
                  <a:cxn ang="0">
                    <a:pos x="31" y="4"/>
                  </a:cxn>
                  <a:cxn ang="0">
                    <a:pos x="37" y="4"/>
                  </a:cxn>
                  <a:cxn ang="0">
                    <a:pos x="38" y="5"/>
                  </a:cxn>
                  <a:cxn ang="0">
                    <a:pos x="38" y="7"/>
                  </a:cxn>
                  <a:cxn ang="0">
                    <a:pos x="40" y="8"/>
                  </a:cxn>
                  <a:cxn ang="0">
                    <a:pos x="41" y="10"/>
                  </a:cxn>
                  <a:cxn ang="0">
                    <a:pos x="41" y="13"/>
                  </a:cxn>
                  <a:cxn ang="0">
                    <a:pos x="31" y="45"/>
                  </a:cxn>
                  <a:cxn ang="0">
                    <a:pos x="19" y="9"/>
                  </a:cxn>
                  <a:cxn ang="0">
                    <a:pos x="17" y="8"/>
                  </a:cxn>
                  <a:cxn ang="0">
                    <a:pos x="17" y="5"/>
                  </a:cxn>
                  <a:cxn ang="0">
                    <a:pos x="19" y="4"/>
                  </a:cxn>
                  <a:cxn ang="0">
                    <a:pos x="25" y="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7" y="4"/>
                  </a:cxn>
                  <a:cxn ang="0">
                    <a:pos x="8" y="5"/>
                  </a:cxn>
                  <a:cxn ang="0">
                    <a:pos x="10" y="8"/>
                  </a:cxn>
                  <a:cxn ang="0">
                    <a:pos x="25" y="54"/>
                  </a:cxn>
                  <a:cxn ang="0">
                    <a:pos x="25" y="55"/>
                  </a:cxn>
                  <a:cxn ang="0">
                    <a:pos x="27" y="56"/>
                  </a:cxn>
                  <a:cxn ang="0">
                    <a:pos x="29" y="56"/>
                  </a:cxn>
                  <a:cxn ang="0">
                    <a:pos x="31" y="54"/>
                  </a:cxn>
                  <a:cxn ang="0">
                    <a:pos x="42" y="17"/>
                  </a:cxn>
                  <a:cxn ang="0">
                    <a:pos x="56" y="54"/>
                  </a:cxn>
                  <a:cxn ang="0">
                    <a:pos x="57" y="55"/>
                  </a:cxn>
                  <a:cxn ang="0">
                    <a:pos x="57" y="56"/>
                  </a:cxn>
                  <a:cxn ang="0">
                    <a:pos x="59" y="56"/>
                  </a:cxn>
                  <a:cxn ang="0">
                    <a:pos x="59" y="55"/>
                  </a:cxn>
                  <a:cxn ang="0">
                    <a:pos x="61" y="54"/>
                  </a:cxn>
                  <a:cxn ang="0">
                    <a:pos x="75" y="12"/>
                  </a:cxn>
                </a:cxnLst>
                <a:rect l="0" t="0" r="r" b="b"/>
                <a:pathLst>
                  <a:path w="86" h="56">
                    <a:moveTo>
                      <a:pt x="75" y="12"/>
                    </a:moveTo>
                    <a:lnTo>
                      <a:pt x="78" y="8"/>
                    </a:lnTo>
                    <a:lnTo>
                      <a:pt x="79" y="5"/>
                    </a:lnTo>
                    <a:lnTo>
                      <a:pt x="82" y="4"/>
                    </a:lnTo>
                    <a:lnTo>
                      <a:pt x="86" y="4"/>
                    </a:lnTo>
                    <a:lnTo>
                      <a:pt x="86" y="0"/>
                    </a:lnTo>
                    <a:lnTo>
                      <a:pt x="66" y="0"/>
                    </a:lnTo>
                    <a:lnTo>
                      <a:pt x="66" y="4"/>
                    </a:lnTo>
                    <a:lnTo>
                      <a:pt x="69" y="4"/>
                    </a:lnTo>
                    <a:lnTo>
                      <a:pt x="71" y="5"/>
                    </a:lnTo>
                    <a:lnTo>
                      <a:pt x="73" y="7"/>
                    </a:lnTo>
                    <a:lnTo>
                      <a:pt x="73" y="12"/>
                    </a:lnTo>
                    <a:lnTo>
                      <a:pt x="61" y="46"/>
                    </a:lnTo>
                    <a:lnTo>
                      <a:pt x="48" y="9"/>
                    </a:lnTo>
                    <a:lnTo>
                      <a:pt x="48" y="5"/>
                    </a:lnTo>
                    <a:lnTo>
                      <a:pt x="49" y="4"/>
                    </a:lnTo>
                    <a:lnTo>
                      <a:pt x="54" y="4"/>
                    </a:lnTo>
                    <a:lnTo>
                      <a:pt x="54" y="0"/>
                    </a:lnTo>
                    <a:lnTo>
                      <a:pt x="31" y="0"/>
                    </a:lnTo>
                    <a:lnTo>
                      <a:pt x="31" y="4"/>
                    </a:lnTo>
                    <a:lnTo>
                      <a:pt x="37" y="4"/>
                    </a:lnTo>
                    <a:lnTo>
                      <a:pt x="38" y="5"/>
                    </a:lnTo>
                    <a:lnTo>
                      <a:pt x="38" y="7"/>
                    </a:lnTo>
                    <a:lnTo>
                      <a:pt x="40" y="8"/>
                    </a:lnTo>
                    <a:lnTo>
                      <a:pt x="41" y="10"/>
                    </a:lnTo>
                    <a:lnTo>
                      <a:pt x="41" y="13"/>
                    </a:lnTo>
                    <a:lnTo>
                      <a:pt x="31" y="45"/>
                    </a:lnTo>
                    <a:lnTo>
                      <a:pt x="19" y="9"/>
                    </a:lnTo>
                    <a:lnTo>
                      <a:pt x="17" y="8"/>
                    </a:lnTo>
                    <a:lnTo>
                      <a:pt x="17" y="5"/>
                    </a:lnTo>
                    <a:lnTo>
                      <a:pt x="19" y="4"/>
                    </a:lnTo>
                    <a:lnTo>
                      <a:pt x="25" y="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7" y="4"/>
                    </a:lnTo>
                    <a:lnTo>
                      <a:pt x="8" y="5"/>
                    </a:lnTo>
                    <a:lnTo>
                      <a:pt x="10" y="8"/>
                    </a:lnTo>
                    <a:lnTo>
                      <a:pt x="25" y="54"/>
                    </a:lnTo>
                    <a:lnTo>
                      <a:pt x="25" y="55"/>
                    </a:lnTo>
                    <a:lnTo>
                      <a:pt x="27" y="56"/>
                    </a:lnTo>
                    <a:lnTo>
                      <a:pt x="29" y="56"/>
                    </a:lnTo>
                    <a:lnTo>
                      <a:pt x="31" y="54"/>
                    </a:lnTo>
                    <a:lnTo>
                      <a:pt x="42" y="17"/>
                    </a:lnTo>
                    <a:lnTo>
                      <a:pt x="56" y="54"/>
                    </a:lnTo>
                    <a:lnTo>
                      <a:pt x="57" y="55"/>
                    </a:lnTo>
                    <a:lnTo>
                      <a:pt x="57" y="56"/>
                    </a:lnTo>
                    <a:lnTo>
                      <a:pt x="59" y="56"/>
                    </a:lnTo>
                    <a:lnTo>
                      <a:pt x="59" y="55"/>
                    </a:lnTo>
                    <a:lnTo>
                      <a:pt x="61" y="54"/>
                    </a:lnTo>
                    <a:lnTo>
                      <a:pt x="75" y="12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94" name="Freeform 354"/>
              <p:cNvSpPr>
                <a:spLocks noEditPoints="1"/>
              </p:cNvSpPr>
              <p:nvPr/>
            </p:nvSpPr>
            <p:spPr bwMode="auto">
              <a:xfrm>
                <a:off x="3897" y="3682"/>
                <a:ext cx="61" cy="81"/>
              </a:xfrm>
              <a:custGeom>
                <a:avLst/>
                <a:gdLst/>
                <a:ahLst/>
                <a:cxnLst>
                  <a:cxn ang="0">
                    <a:pos x="27" y="77"/>
                  </a:cxn>
                  <a:cxn ang="0">
                    <a:pos x="21" y="77"/>
                  </a:cxn>
                  <a:cxn ang="0">
                    <a:pos x="18" y="76"/>
                  </a:cxn>
                  <a:cxn ang="0">
                    <a:pos x="18" y="50"/>
                  </a:cxn>
                  <a:cxn ang="0">
                    <a:pos x="22" y="53"/>
                  </a:cxn>
                  <a:cxn ang="0">
                    <a:pos x="25" y="55"/>
                  </a:cxn>
                  <a:cxn ang="0">
                    <a:pos x="28" y="57"/>
                  </a:cxn>
                  <a:cxn ang="0">
                    <a:pos x="34" y="57"/>
                  </a:cxn>
                  <a:cxn ang="0">
                    <a:pos x="44" y="55"/>
                  </a:cxn>
                  <a:cxn ang="0">
                    <a:pos x="52" y="50"/>
                  </a:cxn>
                  <a:cxn ang="0">
                    <a:pos x="59" y="40"/>
                  </a:cxn>
                  <a:cxn ang="0">
                    <a:pos x="61" y="29"/>
                  </a:cxn>
                  <a:cxn ang="0">
                    <a:pos x="57" y="14"/>
                  </a:cxn>
                  <a:cxn ang="0">
                    <a:pos x="48" y="4"/>
                  </a:cxn>
                  <a:cxn ang="0">
                    <a:pos x="35" y="0"/>
                  </a:cxn>
                  <a:cxn ang="0">
                    <a:pos x="30" y="0"/>
                  </a:cxn>
                  <a:cxn ang="0">
                    <a:pos x="26" y="1"/>
                  </a:cxn>
                  <a:cxn ang="0">
                    <a:pos x="22" y="4"/>
                  </a:cxn>
                  <a:cxn ang="0">
                    <a:pos x="18" y="8"/>
                  </a:cxn>
                  <a:cxn ang="0">
                    <a:pos x="17" y="8"/>
                  </a:cxn>
                  <a:cxn ang="0">
                    <a:pos x="17" y="0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6" y="5"/>
                  </a:cxn>
                  <a:cxn ang="0">
                    <a:pos x="9" y="6"/>
                  </a:cxn>
                  <a:cxn ang="0">
                    <a:pos x="9" y="74"/>
                  </a:cxn>
                  <a:cxn ang="0">
                    <a:pos x="6" y="77"/>
                  </a:cxn>
                  <a:cxn ang="0">
                    <a:pos x="0" y="77"/>
                  </a:cxn>
                  <a:cxn ang="0">
                    <a:pos x="0" y="81"/>
                  </a:cxn>
                  <a:cxn ang="0">
                    <a:pos x="27" y="81"/>
                  </a:cxn>
                  <a:cxn ang="0">
                    <a:pos x="27" y="77"/>
                  </a:cxn>
                  <a:cxn ang="0">
                    <a:pos x="18" y="15"/>
                  </a:cxn>
                  <a:cxn ang="0">
                    <a:pos x="18" y="11"/>
                  </a:cxn>
                  <a:cxn ang="0">
                    <a:pos x="19" y="10"/>
                  </a:cxn>
                  <a:cxn ang="0">
                    <a:pos x="22" y="6"/>
                  </a:cxn>
                  <a:cxn ang="0">
                    <a:pos x="26" y="4"/>
                  </a:cxn>
                  <a:cxn ang="0">
                    <a:pos x="30" y="2"/>
                  </a:cxn>
                  <a:cxn ang="0">
                    <a:pos x="34" y="2"/>
                  </a:cxn>
                  <a:cxn ang="0">
                    <a:pos x="43" y="6"/>
                  </a:cxn>
                  <a:cxn ang="0">
                    <a:pos x="48" y="15"/>
                  </a:cxn>
                  <a:cxn ang="0">
                    <a:pos x="51" y="29"/>
                  </a:cxn>
                  <a:cxn ang="0">
                    <a:pos x="48" y="42"/>
                  </a:cxn>
                  <a:cxn ang="0">
                    <a:pos x="42" y="51"/>
                  </a:cxn>
                  <a:cxn ang="0">
                    <a:pos x="32" y="55"/>
                  </a:cxn>
                  <a:cxn ang="0">
                    <a:pos x="28" y="55"/>
                  </a:cxn>
                  <a:cxn ang="0">
                    <a:pos x="25" y="53"/>
                  </a:cxn>
                  <a:cxn ang="0">
                    <a:pos x="19" y="48"/>
                  </a:cxn>
                  <a:cxn ang="0">
                    <a:pos x="18" y="44"/>
                  </a:cxn>
                  <a:cxn ang="0">
                    <a:pos x="18" y="42"/>
                  </a:cxn>
                  <a:cxn ang="0">
                    <a:pos x="18" y="15"/>
                  </a:cxn>
                </a:cxnLst>
                <a:rect l="0" t="0" r="r" b="b"/>
                <a:pathLst>
                  <a:path w="61" h="81">
                    <a:moveTo>
                      <a:pt x="27" y="77"/>
                    </a:moveTo>
                    <a:lnTo>
                      <a:pt x="21" y="77"/>
                    </a:lnTo>
                    <a:lnTo>
                      <a:pt x="18" y="76"/>
                    </a:lnTo>
                    <a:lnTo>
                      <a:pt x="18" y="50"/>
                    </a:lnTo>
                    <a:lnTo>
                      <a:pt x="22" y="53"/>
                    </a:lnTo>
                    <a:lnTo>
                      <a:pt x="25" y="55"/>
                    </a:lnTo>
                    <a:lnTo>
                      <a:pt x="28" y="57"/>
                    </a:lnTo>
                    <a:lnTo>
                      <a:pt x="34" y="57"/>
                    </a:lnTo>
                    <a:lnTo>
                      <a:pt x="44" y="55"/>
                    </a:lnTo>
                    <a:lnTo>
                      <a:pt x="52" y="50"/>
                    </a:lnTo>
                    <a:lnTo>
                      <a:pt x="59" y="40"/>
                    </a:lnTo>
                    <a:lnTo>
                      <a:pt x="61" y="29"/>
                    </a:lnTo>
                    <a:lnTo>
                      <a:pt x="57" y="14"/>
                    </a:lnTo>
                    <a:lnTo>
                      <a:pt x="48" y="4"/>
                    </a:lnTo>
                    <a:lnTo>
                      <a:pt x="35" y="0"/>
                    </a:lnTo>
                    <a:lnTo>
                      <a:pt x="30" y="0"/>
                    </a:lnTo>
                    <a:lnTo>
                      <a:pt x="26" y="1"/>
                    </a:lnTo>
                    <a:lnTo>
                      <a:pt x="22" y="4"/>
                    </a:lnTo>
                    <a:lnTo>
                      <a:pt x="18" y="8"/>
                    </a:lnTo>
                    <a:lnTo>
                      <a:pt x="17" y="8"/>
                    </a:lnTo>
                    <a:lnTo>
                      <a:pt x="17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6" y="5"/>
                    </a:lnTo>
                    <a:lnTo>
                      <a:pt x="9" y="6"/>
                    </a:lnTo>
                    <a:lnTo>
                      <a:pt x="9" y="74"/>
                    </a:lnTo>
                    <a:lnTo>
                      <a:pt x="6" y="77"/>
                    </a:lnTo>
                    <a:lnTo>
                      <a:pt x="0" y="77"/>
                    </a:lnTo>
                    <a:lnTo>
                      <a:pt x="0" y="81"/>
                    </a:lnTo>
                    <a:lnTo>
                      <a:pt x="27" y="81"/>
                    </a:lnTo>
                    <a:lnTo>
                      <a:pt x="27" y="77"/>
                    </a:lnTo>
                    <a:close/>
                    <a:moveTo>
                      <a:pt x="18" y="15"/>
                    </a:moveTo>
                    <a:lnTo>
                      <a:pt x="18" y="11"/>
                    </a:lnTo>
                    <a:lnTo>
                      <a:pt x="19" y="10"/>
                    </a:lnTo>
                    <a:lnTo>
                      <a:pt x="22" y="6"/>
                    </a:lnTo>
                    <a:lnTo>
                      <a:pt x="26" y="4"/>
                    </a:lnTo>
                    <a:lnTo>
                      <a:pt x="30" y="2"/>
                    </a:lnTo>
                    <a:lnTo>
                      <a:pt x="34" y="2"/>
                    </a:lnTo>
                    <a:lnTo>
                      <a:pt x="43" y="6"/>
                    </a:lnTo>
                    <a:lnTo>
                      <a:pt x="48" y="15"/>
                    </a:lnTo>
                    <a:lnTo>
                      <a:pt x="51" y="29"/>
                    </a:lnTo>
                    <a:lnTo>
                      <a:pt x="48" y="42"/>
                    </a:lnTo>
                    <a:lnTo>
                      <a:pt x="42" y="51"/>
                    </a:lnTo>
                    <a:lnTo>
                      <a:pt x="32" y="55"/>
                    </a:lnTo>
                    <a:lnTo>
                      <a:pt x="28" y="55"/>
                    </a:lnTo>
                    <a:lnTo>
                      <a:pt x="25" y="53"/>
                    </a:lnTo>
                    <a:lnTo>
                      <a:pt x="19" y="48"/>
                    </a:lnTo>
                    <a:lnTo>
                      <a:pt x="18" y="44"/>
                    </a:lnTo>
                    <a:lnTo>
                      <a:pt x="18" y="42"/>
                    </a:lnTo>
                    <a:lnTo>
                      <a:pt x="18" y="1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95" name="Freeform 355"/>
              <p:cNvSpPr>
                <a:spLocks/>
              </p:cNvSpPr>
              <p:nvPr/>
            </p:nvSpPr>
            <p:spPr bwMode="auto">
              <a:xfrm>
                <a:off x="3966" y="3649"/>
                <a:ext cx="63" cy="89"/>
              </a:xfrm>
              <a:custGeom>
                <a:avLst/>
                <a:gdLst/>
                <a:ahLst/>
                <a:cxnLst>
                  <a:cxn ang="0">
                    <a:pos x="54" y="58"/>
                  </a:cxn>
                  <a:cxn ang="0">
                    <a:pos x="54" y="47"/>
                  </a:cxn>
                  <a:cxn ang="0">
                    <a:pos x="53" y="43"/>
                  </a:cxn>
                  <a:cxn ang="0">
                    <a:pos x="53" y="41"/>
                  </a:cxn>
                  <a:cxn ang="0">
                    <a:pos x="51" y="38"/>
                  </a:cxn>
                  <a:cxn ang="0">
                    <a:pos x="47" y="35"/>
                  </a:cxn>
                  <a:cxn ang="0">
                    <a:pos x="40" y="33"/>
                  </a:cxn>
                  <a:cxn ang="0">
                    <a:pos x="32" y="33"/>
                  </a:cxn>
                  <a:cxn ang="0">
                    <a:pos x="28" y="35"/>
                  </a:cxn>
                  <a:cxn ang="0">
                    <a:pos x="24" y="37"/>
                  </a:cxn>
                  <a:cxn ang="0">
                    <a:pos x="21" y="39"/>
                  </a:cxn>
                  <a:cxn ang="0">
                    <a:pos x="19" y="44"/>
                  </a:cxn>
                  <a:cxn ang="0">
                    <a:pos x="19" y="0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5" y="5"/>
                  </a:cxn>
                  <a:cxn ang="0">
                    <a:pos x="8" y="6"/>
                  </a:cxn>
                  <a:cxn ang="0">
                    <a:pos x="9" y="6"/>
                  </a:cxn>
                  <a:cxn ang="0">
                    <a:pos x="11" y="9"/>
                  </a:cxn>
                  <a:cxn ang="0">
                    <a:pos x="11" y="83"/>
                  </a:cxn>
                  <a:cxn ang="0">
                    <a:pos x="9" y="85"/>
                  </a:cxn>
                  <a:cxn ang="0">
                    <a:pos x="0" y="85"/>
                  </a:cxn>
                  <a:cxn ang="0">
                    <a:pos x="0" y="89"/>
                  </a:cxn>
                  <a:cxn ang="0">
                    <a:pos x="29" y="89"/>
                  </a:cxn>
                  <a:cxn ang="0">
                    <a:pos x="29" y="85"/>
                  </a:cxn>
                  <a:cxn ang="0">
                    <a:pos x="21" y="85"/>
                  </a:cxn>
                  <a:cxn ang="0">
                    <a:pos x="19" y="83"/>
                  </a:cxn>
                  <a:cxn ang="0">
                    <a:pos x="19" y="56"/>
                  </a:cxn>
                  <a:cxn ang="0">
                    <a:pos x="21" y="44"/>
                  </a:cxn>
                  <a:cxn ang="0">
                    <a:pos x="28" y="38"/>
                  </a:cxn>
                  <a:cxn ang="0">
                    <a:pos x="36" y="35"/>
                  </a:cxn>
                  <a:cxn ang="0">
                    <a:pos x="40" y="35"/>
                  </a:cxn>
                  <a:cxn ang="0">
                    <a:pos x="42" y="37"/>
                  </a:cxn>
                  <a:cxn ang="0">
                    <a:pos x="45" y="42"/>
                  </a:cxn>
                  <a:cxn ang="0">
                    <a:pos x="45" y="84"/>
                  </a:cxn>
                  <a:cxn ang="0">
                    <a:pos x="42" y="85"/>
                  </a:cxn>
                  <a:cxn ang="0">
                    <a:pos x="36" y="85"/>
                  </a:cxn>
                  <a:cxn ang="0">
                    <a:pos x="36" y="89"/>
                  </a:cxn>
                  <a:cxn ang="0">
                    <a:pos x="63" y="89"/>
                  </a:cxn>
                  <a:cxn ang="0">
                    <a:pos x="63" y="85"/>
                  </a:cxn>
                  <a:cxn ang="0">
                    <a:pos x="57" y="85"/>
                  </a:cxn>
                  <a:cxn ang="0">
                    <a:pos x="54" y="84"/>
                  </a:cxn>
                  <a:cxn ang="0">
                    <a:pos x="54" y="81"/>
                  </a:cxn>
                  <a:cxn ang="0">
                    <a:pos x="54" y="58"/>
                  </a:cxn>
                </a:cxnLst>
                <a:rect l="0" t="0" r="r" b="b"/>
                <a:pathLst>
                  <a:path w="63" h="89">
                    <a:moveTo>
                      <a:pt x="54" y="58"/>
                    </a:moveTo>
                    <a:lnTo>
                      <a:pt x="54" y="47"/>
                    </a:lnTo>
                    <a:lnTo>
                      <a:pt x="53" y="43"/>
                    </a:lnTo>
                    <a:lnTo>
                      <a:pt x="53" y="41"/>
                    </a:lnTo>
                    <a:lnTo>
                      <a:pt x="51" y="38"/>
                    </a:lnTo>
                    <a:lnTo>
                      <a:pt x="47" y="35"/>
                    </a:lnTo>
                    <a:lnTo>
                      <a:pt x="40" y="33"/>
                    </a:lnTo>
                    <a:lnTo>
                      <a:pt x="32" y="33"/>
                    </a:lnTo>
                    <a:lnTo>
                      <a:pt x="28" y="35"/>
                    </a:lnTo>
                    <a:lnTo>
                      <a:pt x="24" y="37"/>
                    </a:lnTo>
                    <a:lnTo>
                      <a:pt x="21" y="39"/>
                    </a:lnTo>
                    <a:lnTo>
                      <a:pt x="19" y="44"/>
                    </a:lnTo>
                    <a:lnTo>
                      <a:pt x="19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5" y="5"/>
                    </a:lnTo>
                    <a:lnTo>
                      <a:pt x="8" y="6"/>
                    </a:lnTo>
                    <a:lnTo>
                      <a:pt x="9" y="6"/>
                    </a:lnTo>
                    <a:lnTo>
                      <a:pt x="11" y="9"/>
                    </a:lnTo>
                    <a:lnTo>
                      <a:pt x="11" y="83"/>
                    </a:lnTo>
                    <a:lnTo>
                      <a:pt x="9" y="85"/>
                    </a:lnTo>
                    <a:lnTo>
                      <a:pt x="0" y="85"/>
                    </a:lnTo>
                    <a:lnTo>
                      <a:pt x="0" y="89"/>
                    </a:lnTo>
                    <a:lnTo>
                      <a:pt x="29" y="89"/>
                    </a:lnTo>
                    <a:lnTo>
                      <a:pt x="29" y="85"/>
                    </a:lnTo>
                    <a:lnTo>
                      <a:pt x="21" y="85"/>
                    </a:lnTo>
                    <a:lnTo>
                      <a:pt x="19" y="83"/>
                    </a:lnTo>
                    <a:lnTo>
                      <a:pt x="19" y="56"/>
                    </a:lnTo>
                    <a:lnTo>
                      <a:pt x="21" y="44"/>
                    </a:lnTo>
                    <a:lnTo>
                      <a:pt x="28" y="38"/>
                    </a:lnTo>
                    <a:lnTo>
                      <a:pt x="36" y="35"/>
                    </a:lnTo>
                    <a:lnTo>
                      <a:pt x="40" y="35"/>
                    </a:lnTo>
                    <a:lnTo>
                      <a:pt x="42" y="37"/>
                    </a:lnTo>
                    <a:lnTo>
                      <a:pt x="45" y="42"/>
                    </a:lnTo>
                    <a:lnTo>
                      <a:pt x="45" y="84"/>
                    </a:lnTo>
                    <a:lnTo>
                      <a:pt x="42" y="85"/>
                    </a:lnTo>
                    <a:lnTo>
                      <a:pt x="36" y="85"/>
                    </a:lnTo>
                    <a:lnTo>
                      <a:pt x="36" y="89"/>
                    </a:lnTo>
                    <a:lnTo>
                      <a:pt x="63" y="89"/>
                    </a:lnTo>
                    <a:lnTo>
                      <a:pt x="63" y="85"/>
                    </a:lnTo>
                    <a:lnTo>
                      <a:pt x="57" y="85"/>
                    </a:lnTo>
                    <a:lnTo>
                      <a:pt x="54" y="84"/>
                    </a:lnTo>
                    <a:lnTo>
                      <a:pt x="54" y="81"/>
                    </a:lnTo>
                    <a:lnTo>
                      <a:pt x="54" y="58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96" name="Freeform 356"/>
              <p:cNvSpPr>
                <a:spLocks/>
              </p:cNvSpPr>
              <p:nvPr/>
            </p:nvSpPr>
            <p:spPr bwMode="auto">
              <a:xfrm>
                <a:off x="4032" y="3683"/>
                <a:ext cx="62" cy="81"/>
              </a:xfrm>
              <a:custGeom>
                <a:avLst/>
                <a:gdLst/>
                <a:ahLst/>
                <a:cxnLst>
                  <a:cxn ang="0">
                    <a:pos x="50" y="12"/>
                  </a:cxn>
                  <a:cxn ang="0">
                    <a:pos x="51" y="8"/>
                  </a:cxn>
                  <a:cxn ang="0">
                    <a:pos x="54" y="7"/>
                  </a:cxn>
                  <a:cxn ang="0">
                    <a:pos x="56" y="4"/>
                  </a:cxn>
                  <a:cxn ang="0">
                    <a:pos x="62" y="4"/>
                  </a:cxn>
                  <a:cxn ang="0">
                    <a:pos x="62" y="0"/>
                  </a:cxn>
                  <a:cxn ang="0">
                    <a:pos x="41" y="0"/>
                  </a:cxn>
                  <a:cxn ang="0">
                    <a:pos x="41" y="4"/>
                  </a:cxn>
                  <a:cxn ang="0">
                    <a:pos x="43" y="4"/>
                  </a:cxn>
                  <a:cxn ang="0">
                    <a:pos x="46" y="5"/>
                  </a:cxn>
                  <a:cxn ang="0">
                    <a:pos x="46" y="7"/>
                  </a:cxn>
                  <a:cxn ang="0">
                    <a:pos x="47" y="8"/>
                  </a:cxn>
                  <a:cxn ang="0">
                    <a:pos x="47" y="10"/>
                  </a:cxn>
                  <a:cxn ang="0">
                    <a:pos x="46" y="12"/>
                  </a:cxn>
                  <a:cxn ang="0">
                    <a:pos x="33" y="45"/>
                  </a:cxn>
                  <a:cxn ang="0">
                    <a:pos x="20" y="9"/>
                  </a:cxn>
                  <a:cxn ang="0">
                    <a:pos x="18" y="8"/>
                  </a:cxn>
                  <a:cxn ang="0">
                    <a:pos x="18" y="5"/>
                  </a:cxn>
                  <a:cxn ang="0">
                    <a:pos x="20" y="4"/>
                  </a:cxn>
                  <a:cxn ang="0">
                    <a:pos x="25" y="4"/>
                  </a:cxn>
                  <a:cxn ang="0">
                    <a:pos x="25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6" y="4"/>
                  </a:cxn>
                  <a:cxn ang="0">
                    <a:pos x="9" y="7"/>
                  </a:cxn>
                  <a:cxn ang="0">
                    <a:pos x="9" y="8"/>
                  </a:cxn>
                  <a:cxn ang="0">
                    <a:pos x="29" y="55"/>
                  </a:cxn>
                  <a:cxn ang="0">
                    <a:pos x="26" y="60"/>
                  </a:cxn>
                  <a:cxn ang="0">
                    <a:pos x="25" y="64"/>
                  </a:cxn>
                  <a:cxn ang="0">
                    <a:pos x="25" y="67"/>
                  </a:cxn>
                  <a:cxn ang="0">
                    <a:pos x="23" y="68"/>
                  </a:cxn>
                  <a:cxn ang="0">
                    <a:pos x="23" y="70"/>
                  </a:cxn>
                  <a:cxn ang="0">
                    <a:pos x="22" y="70"/>
                  </a:cxn>
                  <a:cxn ang="0">
                    <a:pos x="20" y="75"/>
                  </a:cxn>
                  <a:cxn ang="0">
                    <a:pos x="17" y="76"/>
                  </a:cxn>
                  <a:cxn ang="0">
                    <a:pos x="14" y="79"/>
                  </a:cxn>
                  <a:cxn ang="0">
                    <a:pos x="9" y="79"/>
                  </a:cxn>
                  <a:cxn ang="0">
                    <a:pos x="6" y="77"/>
                  </a:cxn>
                  <a:cxn ang="0">
                    <a:pos x="5" y="77"/>
                  </a:cxn>
                  <a:cxn ang="0">
                    <a:pos x="5" y="76"/>
                  </a:cxn>
                  <a:cxn ang="0">
                    <a:pos x="6" y="76"/>
                  </a:cxn>
                  <a:cxn ang="0">
                    <a:pos x="9" y="73"/>
                  </a:cxn>
                  <a:cxn ang="0">
                    <a:pos x="9" y="68"/>
                  </a:cxn>
                  <a:cxn ang="0">
                    <a:pos x="6" y="67"/>
                  </a:cxn>
                  <a:cxn ang="0">
                    <a:pos x="2" y="67"/>
                  </a:cxn>
                  <a:cxn ang="0">
                    <a:pos x="0" y="70"/>
                  </a:cxn>
                  <a:cxn ang="0">
                    <a:pos x="0" y="72"/>
                  </a:cxn>
                  <a:cxn ang="0">
                    <a:pos x="1" y="76"/>
                  </a:cxn>
                  <a:cxn ang="0">
                    <a:pos x="2" y="79"/>
                  </a:cxn>
                  <a:cxn ang="0">
                    <a:pos x="6" y="80"/>
                  </a:cxn>
                  <a:cxn ang="0">
                    <a:pos x="12" y="81"/>
                  </a:cxn>
                  <a:cxn ang="0">
                    <a:pos x="20" y="79"/>
                  </a:cxn>
                  <a:cxn ang="0">
                    <a:pos x="22" y="76"/>
                  </a:cxn>
                  <a:cxn ang="0">
                    <a:pos x="25" y="72"/>
                  </a:cxn>
                  <a:cxn ang="0">
                    <a:pos x="27" y="67"/>
                  </a:cxn>
                  <a:cxn ang="0">
                    <a:pos x="50" y="12"/>
                  </a:cxn>
                </a:cxnLst>
                <a:rect l="0" t="0" r="r" b="b"/>
                <a:pathLst>
                  <a:path w="62" h="81">
                    <a:moveTo>
                      <a:pt x="50" y="12"/>
                    </a:moveTo>
                    <a:lnTo>
                      <a:pt x="51" y="8"/>
                    </a:lnTo>
                    <a:lnTo>
                      <a:pt x="54" y="7"/>
                    </a:lnTo>
                    <a:lnTo>
                      <a:pt x="56" y="4"/>
                    </a:lnTo>
                    <a:lnTo>
                      <a:pt x="62" y="4"/>
                    </a:lnTo>
                    <a:lnTo>
                      <a:pt x="62" y="0"/>
                    </a:lnTo>
                    <a:lnTo>
                      <a:pt x="41" y="0"/>
                    </a:lnTo>
                    <a:lnTo>
                      <a:pt x="41" y="4"/>
                    </a:lnTo>
                    <a:lnTo>
                      <a:pt x="43" y="4"/>
                    </a:lnTo>
                    <a:lnTo>
                      <a:pt x="46" y="5"/>
                    </a:lnTo>
                    <a:lnTo>
                      <a:pt x="46" y="7"/>
                    </a:lnTo>
                    <a:lnTo>
                      <a:pt x="47" y="8"/>
                    </a:lnTo>
                    <a:lnTo>
                      <a:pt x="47" y="10"/>
                    </a:lnTo>
                    <a:lnTo>
                      <a:pt x="46" y="12"/>
                    </a:lnTo>
                    <a:lnTo>
                      <a:pt x="33" y="45"/>
                    </a:lnTo>
                    <a:lnTo>
                      <a:pt x="20" y="9"/>
                    </a:lnTo>
                    <a:lnTo>
                      <a:pt x="18" y="8"/>
                    </a:lnTo>
                    <a:lnTo>
                      <a:pt x="18" y="5"/>
                    </a:lnTo>
                    <a:lnTo>
                      <a:pt x="20" y="4"/>
                    </a:lnTo>
                    <a:lnTo>
                      <a:pt x="25" y="4"/>
                    </a:lnTo>
                    <a:lnTo>
                      <a:pt x="25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6" y="4"/>
                    </a:lnTo>
                    <a:lnTo>
                      <a:pt x="9" y="7"/>
                    </a:lnTo>
                    <a:lnTo>
                      <a:pt x="9" y="8"/>
                    </a:lnTo>
                    <a:lnTo>
                      <a:pt x="29" y="55"/>
                    </a:lnTo>
                    <a:lnTo>
                      <a:pt x="26" y="60"/>
                    </a:lnTo>
                    <a:lnTo>
                      <a:pt x="25" y="64"/>
                    </a:lnTo>
                    <a:lnTo>
                      <a:pt x="25" y="67"/>
                    </a:lnTo>
                    <a:lnTo>
                      <a:pt x="23" y="68"/>
                    </a:lnTo>
                    <a:lnTo>
                      <a:pt x="23" y="70"/>
                    </a:lnTo>
                    <a:lnTo>
                      <a:pt x="22" y="70"/>
                    </a:lnTo>
                    <a:lnTo>
                      <a:pt x="20" y="75"/>
                    </a:lnTo>
                    <a:lnTo>
                      <a:pt x="17" y="76"/>
                    </a:lnTo>
                    <a:lnTo>
                      <a:pt x="14" y="79"/>
                    </a:lnTo>
                    <a:lnTo>
                      <a:pt x="9" y="79"/>
                    </a:lnTo>
                    <a:lnTo>
                      <a:pt x="6" y="77"/>
                    </a:lnTo>
                    <a:lnTo>
                      <a:pt x="5" y="77"/>
                    </a:lnTo>
                    <a:lnTo>
                      <a:pt x="5" y="76"/>
                    </a:lnTo>
                    <a:lnTo>
                      <a:pt x="6" y="76"/>
                    </a:lnTo>
                    <a:lnTo>
                      <a:pt x="9" y="73"/>
                    </a:lnTo>
                    <a:lnTo>
                      <a:pt x="9" y="68"/>
                    </a:lnTo>
                    <a:lnTo>
                      <a:pt x="6" y="67"/>
                    </a:lnTo>
                    <a:lnTo>
                      <a:pt x="2" y="67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1" y="76"/>
                    </a:lnTo>
                    <a:lnTo>
                      <a:pt x="2" y="79"/>
                    </a:lnTo>
                    <a:lnTo>
                      <a:pt x="6" y="80"/>
                    </a:lnTo>
                    <a:lnTo>
                      <a:pt x="12" y="81"/>
                    </a:lnTo>
                    <a:lnTo>
                      <a:pt x="20" y="79"/>
                    </a:lnTo>
                    <a:lnTo>
                      <a:pt x="22" y="76"/>
                    </a:lnTo>
                    <a:lnTo>
                      <a:pt x="25" y="72"/>
                    </a:lnTo>
                    <a:lnTo>
                      <a:pt x="27" y="67"/>
                    </a:lnTo>
                    <a:lnTo>
                      <a:pt x="50" y="12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97" name="Freeform 357"/>
              <p:cNvSpPr>
                <a:spLocks/>
              </p:cNvSpPr>
              <p:nvPr/>
            </p:nvSpPr>
            <p:spPr bwMode="auto">
              <a:xfrm>
                <a:off x="4100" y="3680"/>
                <a:ext cx="41" cy="59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7" y="0"/>
                  </a:cxn>
                  <a:cxn ang="0">
                    <a:pos x="33" y="3"/>
                  </a:cxn>
                  <a:cxn ang="0">
                    <a:pos x="28" y="2"/>
                  </a:cxn>
                  <a:cxn ang="0">
                    <a:pos x="20" y="0"/>
                  </a:cxn>
                  <a:cxn ang="0">
                    <a:pos x="9" y="3"/>
                  </a:cxn>
                  <a:cxn ang="0">
                    <a:pos x="3" y="7"/>
                  </a:cxn>
                  <a:cxn ang="0">
                    <a:pos x="0" y="13"/>
                  </a:cxn>
                  <a:cxn ang="0">
                    <a:pos x="1" y="24"/>
                  </a:cxn>
                  <a:cxn ang="0">
                    <a:pos x="20" y="32"/>
                  </a:cxn>
                  <a:cxn ang="0">
                    <a:pos x="32" y="37"/>
                  </a:cxn>
                  <a:cxn ang="0">
                    <a:pos x="36" y="48"/>
                  </a:cxn>
                  <a:cxn ang="0">
                    <a:pos x="29" y="55"/>
                  </a:cxn>
                  <a:cxn ang="0">
                    <a:pos x="17" y="57"/>
                  </a:cxn>
                  <a:cxn ang="0">
                    <a:pos x="9" y="53"/>
                  </a:cxn>
                  <a:cxn ang="0">
                    <a:pos x="5" y="45"/>
                  </a:cxn>
                  <a:cxn ang="0">
                    <a:pos x="3" y="37"/>
                  </a:cxn>
                  <a:cxn ang="0">
                    <a:pos x="0" y="36"/>
                  </a:cxn>
                  <a:cxn ang="0">
                    <a:pos x="3" y="59"/>
                  </a:cxn>
                  <a:cxn ang="0">
                    <a:pos x="4" y="57"/>
                  </a:cxn>
                  <a:cxn ang="0">
                    <a:pos x="5" y="55"/>
                  </a:cxn>
                  <a:cxn ang="0">
                    <a:pos x="9" y="55"/>
                  </a:cxn>
                  <a:cxn ang="0">
                    <a:pos x="16" y="59"/>
                  </a:cxn>
                  <a:cxn ang="0">
                    <a:pos x="36" y="54"/>
                  </a:cxn>
                  <a:cxn ang="0">
                    <a:pos x="41" y="38"/>
                  </a:cxn>
                  <a:cxn ang="0">
                    <a:pos x="38" y="32"/>
                  </a:cxn>
                  <a:cxn ang="0">
                    <a:pos x="32" y="27"/>
                  </a:cxn>
                  <a:cxn ang="0">
                    <a:pos x="25" y="24"/>
                  </a:cxn>
                  <a:cxn ang="0">
                    <a:pos x="16" y="23"/>
                  </a:cxn>
                  <a:cxn ang="0">
                    <a:pos x="5" y="13"/>
                  </a:cxn>
                  <a:cxn ang="0">
                    <a:pos x="7" y="8"/>
                  </a:cxn>
                  <a:cxn ang="0">
                    <a:pos x="15" y="3"/>
                  </a:cxn>
                  <a:cxn ang="0">
                    <a:pos x="28" y="6"/>
                  </a:cxn>
                  <a:cxn ang="0">
                    <a:pos x="33" y="10"/>
                  </a:cxn>
                  <a:cxn ang="0">
                    <a:pos x="34" y="17"/>
                  </a:cxn>
                  <a:cxn ang="0">
                    <a:pos x="36" y="20"/>
                  </a:cxn>
                  <a:cxn ang="0">
                    <a:pos x="38" y="17"/>
                  </a:cxn>
                </a:cxnLst>
                <a:rect l="0" t="0" r="r" b="b"/>
                <a:pathLst>
                  <a:path w="41" h="59">
                    <a:moveTo>
                      <a:pt x="38" y="4"/>
                    </a:moveTo>
                    <a:lnTo>
                      <a:pt x="38" y="2"/>
                    </a:lnTo>
                    <a:lnTo>
                      <a:pt x="37" y="2"/>
                    </a:lnTo>
                    <a:lnTo>
                      <a:pt x="37" y="0"/>
                    </a:lnTo>
                    <a:lnTo>
                      <a:pt x="36" y="2"/>
                    </a:lnTo>
                    <a:lnTo>
                      <a:pt x="33" y="3"/>
                    </a:lnTo>
                    <a:lnTo>
                      <a:pt x="32" y="4"/>
                    </a:lnTo>
                    <a:lnTo>
                      <a:pt x="28" y="2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3" y="0"/>
                    </a:lnTo>
                    <a:lnTo>
                      <a:pt x="9" y="3"/>
                    </a:lnTo>
                    <a:lnTo>
                      <a:pt x="5" y="4"/>
                    </a:lnTo>
                    <a:lnTo>
                      <a:pt x="3" y="7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20"/>
                    </a:lnTo>
                    <a:lnTo>
                      <a:pt x="1" y="24"/>
                    </a:lnTo>
                    <a:lnTo>
                      <a:pt x="13" y="32"/>
                    </a:lnTo>
                    <a:lnTo>
                      <a:pt x="20" y="32"/>
                    </a:lnTo>
                    <a:lnTo>
                      <a:pt x="24" y="33"/>
                    </a:lnTo>
                    <a:lnTo>
                      <a:pt x="32" y="37"/>
                    </a:lnTo>
                    <a:lnTo>
                      <a:pt x="36" y="45"/>
                    </a:lnTo>
                    <a:lnTo>
                      <a:pt x="36" y="48"/>
                    </a:lnTo>
                    <a:lnTo>
                      <a:pt x="34" y="50"/>
                    </a:lnTo>
                    <a:lnTo>
                      <a:pt x="29" y="55"/>
                    </a:lnTo>
                    <a:lnTo>
                      <a:pt x="25" y="57"/>
                    </a:lnTo>
                    <a:lnTo>
                      <a:pt x="17" y="57"/>
                    </a:lnTo>
                    <a:lnTo>
                      <a:pt x="13" y="55"/>
                    </a:lnTo>
                    <a:lnTo>
                      <a:pt x="9" y="53"/>
                    </a:lnTo>
                    <a:lnTo>
                      <a:pt x="7" y="49"/>
                    </a:lnTo>
                    <a:lnTo>
                      <a:pt x="5" y="45"/>
                    </a:lnTo>
                    <a:lnTo>
                      <a:pt x="3" y="40"/>
                    </a:lnTo>
                    <a:lnTo>
                      <a:pt x="3" y="37"/>
                    </a:lnTo>
                    <a:lnTo>
                      <a:pt x="1" y="36"/>
                    </a:lnTo>
                    <a:lnTo>
                      <a:pt x="0" y="36"/>
                    </a:lnTo>
                    <a:lnTo>
                      <a:pt x="0" y="59"/>
                    </a:lnTo>
                    <a:lnTo>
                      <a:pt x="3" y="59"/>
                    </a:lnTo>
                    <a:lnTo>
                      <a:pt x="3" y="58"/>
                    </a:lnTo>
                    <a:lnTo>
                      <a:pt x="4" y="57"/>
                    </a:lnTo>
                    <a:lnTo>
                      <a:pt x="4" y="55"/>
                    </a:lnTo>
                    <a:lnTo>
                      <a:pt x="5" y="55"/>
                    </a:lnTo>
                    <a:lnTo>
                      <a:pt x="7" y="53"/>
                    </a:lnTo>
                    <a:lnTo>
                      <a:pt x="9" y="55"/>
                    </a:lnTo>
                    <a:lnTo>
                      <a:pt x="13" y="58"/>
                    </a:lnTo>
                    <a:lnTo>
                      <a:pt x="16" y="59"/>
                    </a:lnTo>
                    <a:lnTo>
                      <a:pt x="28" y="59"/>
                    </a:lnTo>
                    <a:lnTo>
                      <a:pt x="36" y="54"/>
                    </a:lnTo>
                    <a:lnTo>
                      <a:pt x="41" y="46"/>
                    </a:lnTo>
                    <a:lnTo>
                      <a:pt x="41" y="38"/>
                    </a:lnTo>
                    <a:lnTo>
                      <a:pt x="39" y="34"/>
                    </a:lnTo>
                    <a:lnTo>
                      <a:pt x="38" y="32"/>
                    </a:lnTo>
                    <a:lnTo>
                      <a:pt x="36" y="29"/>
                    </a:lnTo>
                    <a:lnTo>
                      <a:pt x="32" y="27"/>
                    </a:lnTo>
                    <a:lnTo>
                      <a:pt x="29" y="25"/>
                    </a:lnTo>
                    <a:lnTo>
                      <a:pt x="25" y="24"/>
                    </a:lnTo>
                    <a:lnTo>
                      <a:pt x="18" y="23"/>
                    </a:lnTo>
                    <a:lnTo>
                      <a:pt x="16" y="23"/>
                    </a:lnTo>
                    <a:lnTo>
                      <a:pt x="8" y="19"/>
                    </a:lnTo>
                    <a:lnTo>
                      <a:pt x="5" y="13"/>
                    </a:lnTo>
                    <a:lnTo>
                      <a:pt x="5" y="11"/>
                    </a:lnTo>
                    <a:lnTo>
                      <a:pt x="7" y="8"/>
                    </a:lnTo>
                    <a:lnTo>
                      <a:pt x="11" y="4"/>
                    </a:lnTo>
                    <a:lnTo>
                      <a:pt x="15" y="3"/>
                    </a:lnTo>
                    <a:lnTo>
                      <a:pt x="25" y="3"/>
                    </a:lnTo>
                    <a:lnTo>
                      <a:pt x="28" y="6"/>
                    </a:lnTo>
                    <a:lnTo>
                      <a:pt x="30" y="7"/>
                    </a:lnTo>
                    <a:lnTo>
                      <a:pt x="33" y="10"/>
                    </a:lnTo>
                    <a:lnTo>
                      <a:pt x="34" y="12"/>
                    </a:lnTo>
                    <a:lnTo>
                      <a:pt x="34" y="17"/>
                    </a:lnTo>
                    <a:lnTo>
                      <a:pt x="36" y="19"/>
                    </a:lnTo>
                    <a:lnTo>
                      <a:pt x="36" y="20"/>
                    </a:lnTo>
                    <a:lnTo>
                      <a:pt x="38" y="20"/>
                    </a:lnTo>
                    <a:lnTo>
                      <a:pt x="38" y="17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98" name="Freeform 358"/>
              <p:cNvSpPr>
                <a:spLocks noEditPoints="1"/>
              </p:cNvSpPr>
              <p:nvPr/>
            </p:nvSpPr>
            <p:spPr bwMode="auto">
              <a:xfrm>
                <a:off x="4150" y="3653"/>
                <a:ext cx="26" cy="85"/>
              </a:xfrm>
              <a:custGeom>
                <a:avLst/>
                <a:gdLst/>
                <a:ahLst/>
                <a:cxnLst>
                  <a:cxn ang="0">
                    <a:pos x="17" y="6"/>
                  </a:cxn>
                  <a:cxn ang="0">
                    <a:pos x="17" y="4"/>
                  </a:cxn>
                  <a:cxn ang="0">
                    <a:pos x="16" y="1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8" y="1"/>
                  </a:cxn>
                  <a:cxn ang="0">
                    <a:pos x="7" y="2"/>
                  </a:cxn>
                  <a:cxn ang="0">
                    <a:pos x="5" y="6"/>
                  </a:cxn>
                  <a:cxn ang="0">
                    <a:pos x="5" y="9"/>
                  </a:cxn>
                  <a:cxn ang="0">
                    <a:pos x="7" y="10"/>
                  </a:cxn>
                  <a:cxn ang="0">
                    <a:pos x="9" y="12"/>
                  </a:cxn>
                  <a:cxn ang="0">
                    <a:pos x="14" y="12"/>
                  </a:cxn>
                  <a:cxn ang="0">
                    <a:pos x="16" y="10"/>
                  </a:cxn>
                  <a:cxn ang="0">
                    <a:pos x="17" y="8"/>
                  </a:cxn>
                  <a:cxn ang="0">
                    <a:pos x="17" y="6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7" y="34"/>
                  </a:cxn>
                  <a:cxn ang="0">
                    <a:pos x="8" y="35"/>
                  </a:cxn>
                  <a:cxn ang="0">
                    <a:pos x="9" y="38"/>
                  </a:cxn>
                  <a:cxn ang="0">
                    <a:pos x="9" y="79"/>
                  </a:cxn>
                  <a:cxn ang="0">
                    <a:pos x="8" y="81"/>
                  </a:cxn>
                  <a:cxn ang="0">
                    <a:pos x="0" y="81"/>
                  </a:cxn>
                  <a:cxn ang="0">
                    <a:pos x="0" y="85"/>
                  </a:cxn>
                  <a:cxn ang="0">
                    <a:pos x="26" y="85"/>
                  </a:cxn>
                  <a:cxn ang="0">
                    <a:pos x="26" y="81"/>
                  </a:cxn>
                  <a:cxn ang="0">
                    <a:pos x="20" y="81"/>
                  </a:cxn>
                  <a:cxn ang="0">
                    <a:pos x="17" y="79"/>
                  </a:cxn>
                  <a:cxn ang="0">
                    <a:pos x="17" y="29"/>
                  </a:cxn>
                  <a:cxn ang="0">
                    <a:pos x="0" y="30"/>
                  </a:cxn>
                </a:cxnLst>
                <a:rect l="0" t="0" r="r" b="b"/>
                <a:pathLst>
                  <a:path w="26" h="85">
                    <a:moveTo>
                      <a:pt x="17" y="6"/>
                    </a:moveTo>
                    <a:lnTo>
                      <a:pt x="17" y="4"/>
                    </a:lnTo>
                    <a:lnTo>
                      <a:pt x="16" y="1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8" y="1"/>
                    </a:lnTo>
                    <a:lnTo>
                      <a:pt x="7" y="2"/>
                    </a:lnTo>
                    <a:lnTo>
                      <a:pt x="5" y="6"/>
                    </a:lnTo>
                    <a:lnTo>
                      <a:pt x="5" y="9"/>
                    </a:lnTo>
                    <a:lnTo>
                      <a:pt x="7" y="10"/>
                    </a:lnTo>
                    <a:lnTo>
                      <a:pt x="9" y="12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17" y="8"/>
                    </a:lnTo>
                    <a:lnTo>
                      <a:pt x="17" y="6"/>
                    </a:lnTo>
                    <a:close/>
                    <a:moveTo>
                      <a:pt x="0" y="30"/>
                    </a:moveTo>
                    <a:lnTo>
                      <a:pt x="0" y="34"/>
                    </a:lnTo>
                    <a:lnTo>
                      <a:pt x="7" y="34"/>
                    </a:lnTo>
                    <a:lnTo>
                      <a:pt x="8" y="35"/>
                    </a:lnTo>
                    <a:lnTo>
                      <a:pt x="9" y="38"/>
                    </a:lnTo>
                    <a:lnTo>
                      <a:pt x="9" y="79"/>
                    </a:lnTo>
                    <a:lnTo>
                      <a:pt x="8" y="81"/>
                    </a:lnTo>
                    <a:lnTo>
                      <a:pt x="0" y="81"/>
                    </a:lnTo>
                    <a:lnTo>
                      <a:pt x="0" y="85"/>
                    </a:lnTo>
                    <a:lnTo>
                      <a:pt x="26" y="85"/>
                    </a:lnTo>
                    <a:lnTo>
                      <a:pt x="26" y="81"/>
                    </a:lnTo>
                    <a:lnTo>
                      <a:pt x="20" y="81"/>
                    </a:lnTo>
                    <a:lnTo>
                      <a:pt x="17" y="79"/>
                    </a:lnTo>
                    <a:lnTo>
                      <a:pt x="17" y="29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399" name="Freeform 359"/>
              <p:cNvSpPr>
                <a:spLocks/>
              </p:cNvSpPr>
              <p:nvPr/>
            </p:nvSpPr>
            <p:spPr bwMode="auto">
              <a:xfrm>
                <a:off x="4184" y="3680"/>
                <a:ext cx="49" cy="59"/>
              </a:xfrm>
              <a:custGeom>
                <a:avLst/>
                <a:gdLst/>
                <a:ahLst/>
                <a:cxnLst>
                  <a:cxn ang="0">
                    <a:pos x="42" y="11"/>
                  </a:cxn>
                  <a:cxn ang="0">
                    <a:pos x="39" y="11"/>
                  </a:cxn>
                  <a:cxn ang="0">
                    <a:pos x="37" y="13"/>
                  </a:cxn>
                  <a:cxn ang="0">
                    <a:pos x="37" y="19"/>
                  </a:cxn>
                  <a:cxn ang="0">
                    <a:pos x="42" y="21"/>
                  </a:cxn>
                  <a:cxn ang="0">
                    <a:pos x="43" y="21"/>
                  </a:cxn>
                  <a:cxn ang="0">
                    <a:pos x="46" y="20"/>
                  </a:cxn>
                  <a:cxn ang="0">
                    <a:pos x="46" y="17"/>
                  </a:cxn>
                  <a:cxn ang="0">
                    <a:pos x="47" y="16"/>
                  </a:cxn>
                  <a:cxn ang="0">
                    <a:pos x="45" y="8"/>
                  </a:cxn>
                  <a:cxn ang="0">
                    <a:pos x="37" y="3"/>
                  </a:cxn>
                  <a:cxn ang="0">
                    <a:pos x="33" y="2"/>
                  </a:cxn>
                  <a:cxn ang="0">
                    <a:pos x="28" y="0"/>
                  </a:cxn>
                  <a:cxn ang="0">
                    <a:pos x="17" y="3"/>
                  </a:cxn>
                  <a:cxn ang="0">
                    <a:pos x="8" y="10"/>
                  </a:cxn>
                  <a:cxn ang="0">
                    <a:pos x="3" y="19"/>
                  </a:cxn>
                  <a:cxn ang="0">
                    <a:pos x="0" y="31"/>
                  </a:cxn>
                  <a:cxn ang="0">
                    <a:pos x="4" y="45"/>
                  </a:cxn>
                  <a:cxn ang="0">
                    <a:pos x="15" y="55"/>
                  </a:cxn>
                  <a:cxn ang="0">
                    <a:pos x="28" y="59"/>
                  </a:cxn>
                  <a:cxn ang="0">
                    <a:pos x="33" y="59"/>
                  </a:cxn>
                  <a:cxn ang="0">
                    <a:pos x="37" y="57"/>
                  </a:cxn>
                  <a:cxn ang="0">
                    <a:pos x="41" y="55"/>
                  </a:cxn>
                  <a:cxn ang="0">
                    <a:pos x="43" y="53"/>
                  </a:cxn>
                  <a:cxn ang="0">
                    <a:pos x="45" y="50"/>
                  </a:cxn>
                  <a:cxn ang="0">
                    <a:pos x="47" y="48"/>
                  </a:cxn>
                  <a:cxn ang="0">
                    <a:pos x="47" y="45"/>
                  </a:cxn>
                  <a:cxn ang="0">
                    <a:pos x="49" y="44"/>
                  </a:cxn>
                  <a:cxn ang="0">
                    <a:pos x="49" y="42"/>
                  </a:cxn>
                  <a:cxn ang="0">
                    <a:pos x="47" y="42"/>
                  </a:cxn>
                  <a:cxn ang="0">
                    <a:pos x="47" y="41"/>
                  </a:cxn>
                  <a:cxn ang="0">
                    <a:pos x="46" y="42"/>
                  </a:cxn>
                  <a:cxn ang="0">
                    <a:pos x="46" y="44"/>
                  </a:cxn>
                  <a:cxn ang="0">
                    <a:pos x="43" y="49"/>
                  </a:cxn>
                  <a:cxn ang="0">
                    <a:pos x="41" y="52"/>
                  </a:cxn>
                  <a:cxn ang="0">
                    <a:pos x="37" y="54"/>
                  </a:cxn>
                  <a:cxn ang="0">
                    <a:pos x="29" y="57"/>
                  </a:cxn>
                  <a:cxn ang="0">
                    <a:pos x="22" y="55"/>
                  </a:cxn>
                  <a:cxn ang="0">
                    <a:pos x="17" y="50"/>
                  </a:cxn>
                  <a:cxn ang="0">
                    <a:pos x="12" y="42"/>
                  </a:cxn>
                  <a:cxn ang="0">
                    <a:pos x="11" y="31"/>
                  </a:cxn>
                  <a:cxn ang="0">
                    <a:pos x="12" y="17"/>
                  </a:cxn>
                  <a:cxn ang="0">
                    <a:pos x="17" y="10"/>
                  </a:cxn>
                  <a:cxn ang="0">
                    <a:pos x="22" y="4"/>
                  </a:cxn>
                  <a:cxn ang="0">
                    <a:pos x="28" y="3"/>
                  </a:cxn>
                  <a:cxn ang="0">
                    <a:pos x="30" y="3"/>
                  </a:cxn>
                  <a:cxn ang="0">
                    <a:pos x="38" y="6"/>
                  </a:cxn>
                  <a:cxn ang="0">
                    <a:pos x="41" y="8"/>
                  </a:cxn>
                  <a:cxn ang="0">
                    <a:pos x="42" y="11"/>
                  </a:cxn>
                </a:cxnLst>
                <a:rect l="0" t="0" r="r" b="b"/>
                <a:pathLst>
                  <a:path w="49" h="59">
                    <a:moveTo>
                      <a:pt x="42" y="11"/>
                    </a:moveTo>
                    <a:lnTo>
                      <a:pt x="39" y="11"/>
                    </a:lnTo>
                    <a:lnTo>
                      <a:pt x="37" y="13"/>
                    </a:lnTo>
                    <a:lnTo>
                      <a:pt x="37" y="19"/>
                    </a:lnTo>
                    <a:lnTo>
                      <a:pt x="42" y="21"/>
                    </a:lnTo>
                    <a:lnTo>
                      <a:pt x="43" y="21"/>
                    </a:lnTo>
                    <a:lnTo>
                      <a:pt x="46" y="20"/>
                    </a:lnTo>
                    <a:lnTo>
                      <a:pt x="46" y="17"/>
                    </a:lnTo>
                    <a:lnTo>
                      <a:pt x="47" y="16"/>
                    </a:lnTo>
                    <a:lnTo>
                      <a:pt x="45" y="8"/>
                    </a:lnTo>
                    <a:lnTo>
                      <a:pt x="37" y="3"/>
                    </a:lnTo>
                    <a:lnTo>
                      <a:pt x="33" y="2"/>
                    </a:lnTo>
                    <a:lnTo>
                      <a:pt x="28" y="0"/>
                    </a:lnTo>
                    <a:lnTo>
                      <a:pt x="17" y="3"/>
                    </a:lnTo>
                    <a:lnTo>
                      <a:pt x="8" y="10"/>
                    </a:lnTo>
                    <a:lnTo>
                      <a:pt x="3" y="19"/>
                    </a:lnTo>
                    <a:lnTo>
                      <a:pt x="0" y="31"/>
                    </a:lnTo>
                    <a:lnTo>
                      <a:pt x="4" y="45"/>
                    </a:lnTo>
                    <a:lnTo>
                      <a:pt x="15" y="55"/>
                    </a:lnTo>
                    <a:lnTo>
                      <a:pt x="28" y="59"/>
                    </a:lnTo>
                    <a:lnTo>
                      <a:pt x="33" y="59"/>
                    </a:lnTo>
                    <a:lnTo>
                      <a:pt x="37" y="57"/>
                    </a:lnTo>
                    <a:lnTo>
                      <a:pt x="41" y="55"/>
                    </a:lnTo>
                    <a:lnTo>
                      <a:pt x="43" y="53"/>
                    </a:lnTo>
                    <a:lnTo>
                      <a:pt x="45" y="50"/>
                    </a:lnTo>
                    <a:lnTo>
                      <a:pt x="47" y="48"/>
                    </a:lnTo>
                    <a:lnTo>
                      <a:pt x="47" y="45"/>
                    </a:lnTo>
                    <a:lnTo>
                      <a:pt x="49" y="44"/>
                    </a:lnTo>
                    <a:lnTo>
                      <a:pt x="49" y="42"/>
                    </a:lnTo>
                    <a:lnTo>
                      <a:pt x="47" y="42"/>
                    </a:lnTo>
                    <a:lnTo>
                      <a:pt x="47" y="41"/>
                    </a:lnTo>
                    <a:lnTo>
                      <a:pt x="46" y="42"/>
                    </a:lnTo>
                    <a:lnTo>
                      <a:pt x="46" y="44"/>
                    </a:lnTo>
                    <a:lnTo>
                      <a:pt x="43" y="49"/>
                    </a:lnTo>
                    <a:lnTo>
                      <a:pt x="41" y="52"/>
                    </a:lnTo>
                    <a:lnTo>
                      <a:pt x="37" y="54"/>
                    </a:lnTo>
                    <a:lnTo>
                      <a:pt x="29" y="57"/>
                    </a:lnTo>
                    <a:lnTo>
                      <a:pt x="22" y="55"/>
                    </a:lnTo>
                    <a:lnTo>
                      <a:pt x="17" y="50"/>
                    </a:lnTo>
                    <a:lnTo>
                      <a:pt x="12" y="42"/>
                    </a:lnTo>
                    <a:lnTo>
                      <a:pt x="11" y="31"/>
                    </a:lnTo>
                    <a:lnTo>
                      <a:pt x="12" y="17"/>
                    </a:lnTo>
                    <a:lnTo>
                      <a:pt x="17" y="10"/>
                    </a:lnTo>
                    <a:lnTo>
                      <a:pt x="22" y="4"/>
                    </a:lnTo>
                    <a:lnTo>
                      <a:pt x="28" y="3"/>
                    </a:lnTo>
                    <a:lnTo>
                      <a:pt x="30" y="3"/>
                    </a:lnTo>
                    <a:lnTo>
                      <a:pt x="38" y="6"/>
                    </a:lnTo>
                    <a:lnTo>
                      <a:pt x="41" y="8"/>
                    </a:lnTo>
                    <a:lnTo>
                      <a:pt x="42" y="11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400" name="Freeform 360"/>
              <p:cNvSpPr>
                <a:spLocks/>
              </p:cNvSpPr>
              <p:nvPr/>
            </p:nvSpPr>
            <p:spPr bwMode="auto">
              <a:xfrm>
                <a:off x="4241" y="3680"/>
                <a:ext cx="40" cy="59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6" y="0"/>
                  </a:cxn>
                  <a:cxn ang="0">
                    <a:pos x="32" y="3"/>
                  </a:cxn>
                  <a:cxn ang="0">
                    <a:pos x="27" y="2"/>
                  </a:cxn>
                  <a:cxn ang="0">
                    <a:pos x="19" y="0"/>
                  </a:cxn>
                  <a:cxn ang="0">
                    <a:pos x="9" y="3"/>
                  </a:cxn>
                  <a:cxn ang="0">
                    <a:pos x="2" y="7"/>
                  </a:cxn>
                  <a:cxn ang="0">
                    <a:pos x="0" y="13"/>
                  </a:cxn>
                  <a:cxn ang="0">
                    <a:pos x="1" y="24"/>
                  </a:cxn>
                  <a:cxn ang="0">
                    <a:pos x="19" y="32"/>
                  </a:cxn>
                  <a:cxn ang="0">
                    <a:pos x="31" y="37"/>
                  </a:cxn>
                  <a:cxn ang="0">
                    <a:pos x="35" y="48"/>
                  </a:cxn>
                  <a:cxn ang="0">
                    <a:pos x="28" y="55"/>
                  </a:cxn>
                  <a:cxn ang="0">
                    <a:pos x="17" y="57"/>
                  </a:cxn>
                  <a:cxn ang="0">
                    <a:pos x="9" y="53"/>
                  </a:cxn>
                  <a:cxn ang="0">
                    <a:pos x="5" y="45"/>
                  </a:cxn>
                  <a:cxn ang="0">
                    <a:pos x="2" y="37"/>
                  </a:cxn>
                  <a:cxn ang="0">
                    <a:pos x="0" y="36"/>
                  </a:cxn>
                  <a:cxn ang="0">
                    <a:pos x="2" y="59"/>
                  </a:cxn>
                  <a:cxn ang="0">
                    <a:pos x="3" y="57"/>
                  </a:cxn>
                  <a:cxn ang="0">
                    <a:pos x="5" y="55"/>
                  </a:cxn>
                  <a:cxn ang="0">
                    <a:pos x="9" y="55"/>
                  </a:cxn>
                  <a:cxn ang="0">
                    <a:pos x="15" y="59"/>
                  </a:cxn>
                  <a:cxn ang="0">
                    <a:pos x="35" y="54"/>
                  </a:cxn>
                  <a:cxn ang="0">
                    <a:pos x="40" y="38"/>
                  </a:cxn>
                  <a:cxn ang="0">
                    <a:pos x="38" y="32"/>
                  </a:cxn>
                  <a:cxn ang="0">
                    <a:pos x="31" y="27"/>
                  </a:cxn>
                  <a:cxn ang="0">
                    <a:pos x="24" y="24"/>
                  </a:cxn>
                  <a:cxn ang="0">
                    <a:pos x="15" y="23"/>
                  </a:cxn>
                  <a:cxn ang="0">
                    <a:pos x="5" y="13"/>
                  </a:cxn>
                  <a:cxn ang="0">
                    <a:pos x="6" y="8"/>
                  </a:cxn>
                  <a:cxn ang="0">
                    <a:pos x="14" y="3"/>
                  </a:cxn>
                  <a:cxn ang="0">
                    <a:pos x="27" y="6"/>
                  </a:cxn>
                  <a:cxn ang="0">
                    <a:pos x="32" y="10"/>
                  </a:cxn>
                  <a:cxn ang="0">
                    <a:pos x="34" y="17"/>
                  </a:cxn>
                  <a:cxn ang="0">
                    <a:pos x="35" y="20"/>
                  </a:cxn>
                  <a:cxn ang="0">
                    <a:pos x="38" y="17"/>
                  </a:cxn>
                </a:cxnLst>
                <a:rect l="0" t="0" r="r" b="b"/>
                <a:pathLst>
                  <a:path w="40" h="59">
                    <a:moveTo>
                      <a:pt x="38" y="4"/>
                    </a:moveTo>
                    <a:lnTo>
                      <a:pt x="38" y="2"/>
                    </a:lnTo>
                    <a:lnTo>
                      <a:pt x="36" y="2"/>
                    </a:lnTo>
                    <a:lnTo>
                      <a:pt x="36" y="0"/>
                    </a:lnTo>
                    <a:lnTo>
                      <a:pt x="35" y="2"/>
                    </a:lnTo>
                    <a:lnTo>
                      <a:pt x="32" y="3"/>
                    </a:lnTo>
                    <a:lnTo>
                      <a:pt x="31" y="4"/>
                    </a:lnTo>
                    <a:lnTo>
                      <a:pt x="27" y="2"/>
                    </a:lnTo>
                    <a:lnTo>
                      <a:pt x="23" y="2"/>
                    </a:lnTo>
                    <a:lnTo>
                      <a:pt x="19" y="0"/>
                    </a:lnTo>
                    <a:lnTo>
                      <a:pt x="14" y="0"/>
                    </a:lnTo>
                    <a:lnTo>
                      <a:pt x="9" y="3"/>
                    </a:lnTo>
                    <a:lnTo>
                      <a:pt x="5" y="4"/>
                    </a:lnTo>
                    <a:lnTo>
                      <a:pt x="2" y="7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20"/>
                    </a:lnTo>
                    <a:lnTo>
                      <a:pt x="1" y="24"/>
                    </a:lnTo>
                    <a:lnTo>
                      <a:pt x="13" y="32"/>
                    </a:lnTo>
                    <a:lnTo>
                      <a:pt x="19" y="32"/>
                    </a:lnTo>
                    <a:lnTo>
                      <a:pt x="23" y="33"/>
                    </a:lnTo>
                    <a:lnTo>
                      <a:pt x="31" y="37"/>
                    </a:lnTo>
                    <a:lnTo>
                      <a:pt x="35" y="45"/>
                    </a:lnTo>
                    <a:lnTo>
                      <a:pt x="35" y="48"/>
                    </a:lnTo>
                    <a:lnTo>
                      <a:pt x="34" y="50"/>
                    </a:lnTo>
                    <a:lnTo>
                      <a:pt x="28" y="55"/>
                    </a:lnTo>
                    <a:lnTo>
                      <a:pt x="24" y="57"/>
                    </a:lnTo>
                    <a:lnTo>
                      <a:pt x="17" y="57"/>
                    </a:lnTo>
                    <a:lnTo>
                      <a:pt x="13" y="55"/>
                    </a:lnTo>
                    <a:lnTo>
                      <a:pt x="9" y="53"/>
                    </a:lnTo>
                    <a:lnTo>
                      <a:pt x="6" y="49"/>
                    </a:lnTo>
                    <a:lnTo>
                      <a:pt x="5" y="45"/>
                    </a:lnTo>
                    <a:lnTo>
                      <a:pt x="2" y="40"/>
                    </a:lnTo>
                    <a:lnTo>
                      <a:pt x="2" y="37"/>
                    </a:lnTo>
                    <a:lnTo>
                      <a:pt x="1" y="36"/>
                    </a:lnTo>
                    <a:lnTo>
                      <a:pt x="0" y="36"/>
                    </a:lnTo>
                    <a:lnTo>
                      <a:pt x="0" y="59"/>
                    </a:lnTo>
                    <a:lnTo>
                      <a:pt x="2" y="59"/>
                    </a:lnTo>
                    <a:lnTo>
                      <a:pt x="2" y="58"/>
                    </a:lnTo>
                    <a:lnTo>
                      <a:pt x="3" y="57"/>
                    </a:lnTo>
                    <a:lnTo>
                      <a:pt x="3" y="55"/>
                    </a:lnTo>
                    <a:lnTo>
                      <a:pt x="5" y="55"/>
                    </a:lnTo>
                    <a:lnTo>
                      <a:pt x="6" y="53"/>
                    </a:lnTo>
                    <a:lnTo>
                      <a:pt x="9" y="55"/>
                    </a:lnTo>
                    <a:lnTo>
                      <a:pt x="13" y="58"/>
                    </a:lnTo>
                    <a:lnTo>
                      <a:pt x="15" y="59"/>
                    </a:lnTo>
                    <a:lnTo>
                      <a:pt x="27" y="59"/>
                    </a:lnTo>
                    <a:lnTo>
                      <a:pt x="35" y="54"/>
                    </a:lnTo>
                    <a:lnTo>
                      <a:pt x="40" y="46"/>
                    </a:lnTo>
                    <a:lnTo>
                      <a:pt x="40" y="38"/>
                    </a:lnTo>
                    <a:lnTo>
                      <a:pt x="39" y="34"/>
                    </a:lnTo>
                    <a:lnTo>
                      <a:pt x="38" y="32"/>
                    </a:lnTo>
                    <a:lnTo>
                      <a:pt x="35" y="29"/>
                    </a:lnTo>
                    <a:lnTo>
                      <a:pt x="31" y="27"/>
                    </a:lnTo>
                    <a:lnTo>
                      <a:pt x="28" y="25"/>
                    </a:lnTo>
                    <a:lnTo>
                      <a:pt x="24" y="24"/>
                    </a:lnTo>
                    <a:lnTo>
                      <a:pt x="18" y="23"/>
                    </a:lnTo>
                    <a:lnTo>
                      <a:pt x="15" y="23"/>
                    </a:lnTo>
                    <a:lnTo>
                      <a:pt x="7" y="19"/>
                    </a:lnTo>
                    <a:lnTo>
                      <a:pt x="5" y="13"/>
                    </a:lnTo>
                    <a:lnTo>
                      <a:pt x="5" y="11"/>
                    </a:lnTo>
                    <a:lnTo>
                      <a:pt x="6" y="8"/>
                    </a:lnTo>
                    <a:lnTo>
                      <a:pt x="10" y="4"/>
                    </a:lnTo>
                    <a:lnTo>
                      <a:pt x="14" y="3"/>
                    </a:lnTo>
                    <a:lnTo>
                      <a:pt x="24" y="3"/>
                    </a:lnTo>
                    <a:lnTo>
                      <a:pt x="27" y="6"/>
                    </a:lnTo>
                    <a:lnTo>
                      <a:pt x="30" y="7"/>
                    </a:lnTo>
                    <a:lnTo>
                      <a:pt x="32" y="10"/>
                    </a:lnTo>
                    <a:lnTo>
                      <a:pt x="34" y="12"/>
                    </a:lnTo>
                    <a:lnTo>
                      <a:pt x="34" y="17"/>
                    </a:lnTo>
                    <a:lnTo>
                      <a:pt x="35" y="19"/>
                    </a:lnTo>
                    <a:lnTo>
                      <a:pt x="35" y="20"/>
                    </a:lnTo>
                    <a:lnTo>
                      <a:pt x="38" y="20"/>
                    </a:lnTo>
                    <a:lnTo>
                      <a:pt x="38" y="17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401" name="Freeform 361"/>
              <p:cNvSpPr>
                <a:spLocks/>
              </p:cNvSpPr>
              <p:nvPr/>
            </p:nvSpPr>
            <p:spPr bwMode="auto">
              <a:xfrm>
                <a:off x="4334" y="3680"/>
                <a:ext cx="40" cy="59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5" y="2"/>
                  </a:cxn>
                  <a:cxn ang="0">
                    <a:pos x="33" y="4"/>
                  </a:cxn>
                  <a:cxn ang="0">
                    <a:pos x="25" y="2"/>
                  </a:cxn>
                  <a:cxn ang="0">
                    <a:pos x="14" y="0"/>
                  </a:cxn>
                  <a:cxn ang="0">
                    <a:pos x="6" y="4"/>
                  </a:cxn>
                  <a:cxn ang="0">
                    <a:pos x="0" y="13"/>
                  </a:cxn>
                  <a:cxn ang="0">
                    <a:pos x="1" y="20"/>
                  </a:cxn>
                  <a:cxn ang="0">
                    <a:pos x="5" y="27"/>
                  </a:cxn>
                  <a:cxn ang="0">
                    <a:pos x="14" y="32"/>
                  </a:cxn>
                  <a:cxn ang="0">
                    <a:pos x="27" y="34"/>
                  </a:cxn>
                  <a:cxn ang="0">
                    <a:pos x="31" y="37"/>
                  </a:cxn>
                  <a:cxn ang="0">
                    <a:pos x="35" y="42"/>
                  </a:cxn>
                  <a:cxn ang="0">
                    <a:pos x="33" y="53"/>
                  </a:cxn>
                  <a:cxn ang="0">
                    <a:pos x="26" y="57"/>
                  </a:cxn>
                  <a:cxn ang="0">
                    <a:pos x="13" y="55"/>
                  </a:cxn>
                  <a:cxn ang="0">
                    <a:pos x="5" y="45"/>
                  </a:cxn>
                  <a:cxn ang="0">
                    <a:pos x="2" y="37"/>
                  </a:cxn>
                  <a:cxn ang="0">
                    <a:pos x="1" y="36"/>
                  </a:cxn>
                  <a:cxn ang="0">
                    <a:pos x="0" y="58"/>
                  </a:cxn>
                  <a:cxn ang="0">
                    <a:pos x="2" y="59"/>
                  </a:cxn>
                  <a:cxn ang="0">
                    <a:pos x="5" y="55"/>
                  </a:cxn>
                  <a:cxn ang="0">
                    <a:pos x="10" y="55"/>
                  </a:cxn>
                  <a:cxn ang="0">
                    <a:pos x="17" y="59"/>
                  </a:cxn>
                  <a:cxn ang="0">
                    <a:pos x="33" y="57"/>
                  </a:cxn>
                  <a:cxn ang="0">
                    <a:pos x="39" y="50"/>
                  </a:cxn>
                  <a:cxn ang="0">
                    <a:pos x="40" y="38"/>
                  </a:cxn>
                  <a:cxn ang="0">
                    <a:pos x="38" y="32"/>
                  </a:cxn>
                  <a:cxn ang="0">
                    <a:pos x="25" y="24"/>
                  </a:cxn>
                  <a:cxn ang="0">
                    <a:pos x="17" y="23"/>
                  </a:cxn>
                  <a:cxn ang="0">
                    <a:pos x="6" y="16"/>
                  </a:cxn>
                  <a:cxn ang="0">
                    <a:pos x="8" y="8"/>
                  </a:cxn>
                  <a:cxn ang="0">
                    <a:pos x="15" y="3"/>
                  </a:cxn>
                  <a:cxn ang="0">
                    <a:pos x="29" y="6"/>
                  </a:cxn>
                  <a:cxn ang="0">
                    <a:pos x="35" y="15"/>
                  </a:cxn>
                  <a:cxn ang="0">
                    <a:pos x="38" y="20"/>
                  </a:cxn>
                  <a:cxn ang="0">
                    <a:pos x="38" y="4"/>
                  </a:cxn>
                </a:cxnLst>
                <a:rect l="0" t="0" r="r" b="b"/>
                <a:pathLst>
                  <a:path w="40" h="59">
                    <a:moveTo>
                      <a:pt x="38" y="4"/>
                    </a:moveTo>
                    <a:lnTo>
                      <a:pt x="38" y="2"/>
                    </a:lnTo>
                    <a:lnTo>
                      <a:pt x="36" y="0"/>
                    </a:lnTo>
                    <a:lnTo>
                      <a:pt x="35" y="2"/>
                    </a:lnTo>
                    <a:lnTo>
                      <a:pt x="34" y="2"/>
                    </a:lnTo>
                    <a:lnTo>
                      <a:pt x="33" y="4"/>
                    </a:lnTo>
                    <a:lnTo>
                      <a:pt x="29" y="2"/>
                    </a:lnTo>
                    <a:lnTo>
                      <a:pt x="25" y="2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10" y="3"/>
                    </a:lnTo>
                    <a:lnTo>
                      <a:pt x="6" y="4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27"/>
                    </a:lnTo>
                    <a:lnTo>
                      <a:pt x="9" y="29"/>
                    </a:lnTo>
                    <a:lnTo>
                      <a:pt x="14" y="32"/>
                    </a:lnTo>
                    <a:lnTo>
                      <a:pt x="19" y="32"/>
                    </a:lnTo>
                    <a:lnTo>
                      <a:pt x="27" y="34"/>
                    </a:lnTo>
                    <a:lnTo>
                      <a:pt x="29" y="36"/>
                    </a:lnTo>
                    <a:lnTo>
                      <a:pt x="31" y="37"/>
                    </a:lnTo>
                    <a:lnTo>
                      <a:pt x="34" y="40"/>
                    </a:lnTo>
                    <a:lnTo>
                      <a:pt x="35" y="42"/>
                    </a:lnTo>
                    <a:lnTo>
                      <a:pt x="35" y="48"/>
                    </a:lnTo>
                    <a:lnTo>
                      <a:pt x="33" y="53"/>
                    </a:lnTo>
                    <a:lnTo>
                      <a:pt x="30" y="55"/>
                    </a:lnTo>
                    <a:lnTo>
                      <a:pt x="26" y="57"/>
                    </a:lnTo>
                    <a:lnTo>
                      <a:pt x="17" y="57"/>
                    </a:lnTo>
                    <a:lnTo>
                      <a:pt x="13" y="55"/>
                    </a:lnTo>
                    <a:lnTo>
                      <a:pt x="10" y="53"/>
                    </a:lnTo>
                    <a:lnTo>
                      <a:pt x="5" y="45"/>
                    </a:lnTo>
                    <a:lnTo>
                      <a:pt x="4" y="40"/>
                    </a:lnTo>
                    <a:lnTo>
                      <a:pt x="2" y="37"/>
                    </a:lnTo>
                    <a:lnTo>
                      <a:pt x="2" y="36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58"/>
                    </a:lnTo>
                    <a:lnTo>
                      <a:pt x="1" y="59"/>
                    </a:lnTo>
                    <a:lnTo>
                      <a:pt x="2" y="59"/>
                    </a:lnTo>
                    <a:lnTo>
                      <a:pt x="2" y="58"/>
                    </a:lnTo>
                    <a:lnTo>
                      <a:pt x="5" y="55"/>
                    </a:lnTo>
                    <a:lnTo>
                      <a:pt x="6" y="53"/>
                    </a:lnTo>
                    <a:lnTo>
                      <a:pt x="10" y="55"/>
                    </a:lnTo>
                    <a:lnTo>
                      <a:pt x="13" y="58"/>
                    </a:lnTo>
                    <a:lnTo>
                      <a:pt x="17" y="59"/>
                    </a:lnTo>
                    <a:lnTo>
                      <a:pt x="27" y="59"/>
                    </a:lnTo>
                    <a:lnTo>
                      <a:pt x="33" y="57"/>
                    </a:lnTo>
                    <a:lnTo>
                      <a:pt x="36" y="54"/>
                    </a:lnTo>
                    <a:lnTo>
                      <a:pt x="39" y="50"/>
                    </a:lnTo>
                    <a:lnTo>
                      <a:pt x="40" y="46"/>
                    </a:lnTo>
                    <a:lnTo>
                      <a:pt x="40" y="38"/>
                    </a:lnTo>
                    <a:lnTo>
                      <a:pt x="39" y="34"/>
                    </a:lnTo>
                    <a:lnTo>
                      <a:pt x="38" y="32"/>
                    </a:lnTo>
                    <a:lnTo>
                      <a:pt x="33" y="27"/>
                    </a:lnTo>
                    <a:lnTo>
                      <a:pt x="25" y="24"/>
                    </a:lnTo>
                    <a:lnTo>
                      <a:pt x="19" y="23"/>
                    </a:lnTo>
                    <a:lnTo>
                      <a:pt x="17" y="23"/>
                    </a:lnTo>
                    <a:lnTo>
                      <a:pt x="9" y="19"/>
                    </a:lnTo>
                    <a:lnTo>
                      <a:pt x="6" y="16"/>
                    </a:lnTo>
                    <a:lnTo>
                      <a:pt x="6" y="11"/>
                    </a:lnTo>
                    <a:lnTo>
                      <a:pt x="8" y="8"/>
                    </a:lnTo>
                    <a:lnTo>
                      <a:pt x="12" y="4"/>
                    </a:lnTo>
                    <a:lnTo>
                      <a:pt x="15" y="3"/>
                    </a:lnTo>
                    <a:lnTo>
                      <a:pt x="25" y="3"/>
                    </a:lnTo>
                    <a:lnTo>
                      <a:pt x="29" y="6"/>
                    </a:lnTo>
                    <a:lnTo>
                      <a:pt x="31" y="7"/>
                    </a:lnTo>
                    <a:lnTo>
                      <a:pt x="35" y="15"/>
                    </a:lnTo>
                    <a:lnTo>
                      <a:pt x="35" y="20"/>
                    </a:lnTo>
                    <a:lnTo>
                      <a:pt x="38" y="20"/>
                    </a:lnTo>
                    <a:lnTo>
                      <a:pt x="38" y="17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402" name="Freeform 362"/>
              <p:cNvSpPr>
                <a:spLocks noEditPoints="1"/>
              </p:cNvSpPr>
              <p:nvPr/>
            </p:nvSpPr>
            <p:spPr bwMode="auto">
              <a:xfrm>
                <a:off x="4384" y="3653"/>
                <a:ext cx="26" cy="85"/>
              </a:xfrm>
              <a:custGeom>
                <a:avLst/>
                <a:gdLst/>
                <a:ahLst/>
                <a:cxnLst>
                  <a:cxn ang="0">
                    <a:pos x="18" y="6"/>
                  </a:cxn>
                  <a:cxn ang="0">
                    <a:pos x="17" y="2"/>
                  </a:cxn>
                  <a:cxn ang="0">
                    <a:pos x="15" y="1"/>
                  </a:cxn>
                  <a:cxn ang="0">
                    <a:pos x="11" y="0"/>
                  </a:cxn>
                  <a:cxn ang="0">
                    <a:pos x="6" y="2"/>
                  </a:cxn>
                  <a:cxn ang="0">
                    <a:pos x="5" y="6"/>
                  </a:cxn>
                  <a:cxn ang="0">
                    <a:pos x="6" y="9"/>
                  </a:cxn>
                  <a:cxn ang="0">
                    <a:pos x="9" y="12"/>
                  </a:cxn>
                  <a:cxn ang="0">
                    <a:pos x="14" y="12"/>
                  </a:cxn>
                  <a:cxn ang="0">
                    <a:pos x="17" y="10"/>
                  </a:cxn>
                  <a:cxn ang="0">
                    <a:pos x="18" y="8"/>
                  </a:cxn>
                  <a:cxn ang="0">
                    <a:pos x="18" y="6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6" y="34"/>
                  </a:cxn>
                  <a:cxn ang="0">
                    <a:pos x="9" y="35"/>
                  </a:cxn>
                  <a:cxn ang="0">
                    <a:pos x="9" y="80"/>
                  </a:cxn>
                  <a:cxn ang="0">
                    <a:pos x="6" y="81"/>
                  </a:cxn>
                  <a:cxn ang="0">
                    <a:pos x="0" y="81"/>
                  </a:cxn>
                  <a:cxn ang="0">
                    <a:pos x="0" y="85"/>
                  </a:cxn>
                  <a:cxn ang="0">
                    <a:pos x="26" y="85"/>
                  </a:cxn>
                  <a:cxn ang="0">
                    <a:pos x="26" y="81"/>
                  </a:cxn>
                  <a:cxn ang="0">
                    <a:pos x="19" y="81"/>
                  </a:cxn>
                  <a:cxn ang="0">
                    <a:pos x="18" y="80"/>
                  </a:cxn>
                  <a:cxn ang="0">
                    <a:pos x="18" y="29"/>
                  </a:cxn>
                  <a:cxn ang="0">
                    <a:pos x="0" y="30"/>
                  </a:cxn>
                </a:cxnLst>
                <a:rect l="0" t="0" r="r" b="b"/>
                <a:pathLst>
                  <a:path w="26" h="85">
                    <a:moveTo>
                      <a:pt x="18" y="6"/>
                    </a:moveTo>
                    <a:lnTo>
                      <a:pt x="17" y="2"/>
                    </a:lnTo>
                    <a:lnTo>
                      <a:pt x="15" y="1"/>
                    </a:lnTo>
                    <a:lnTo>
                      <a:pt x="11" y="0"/>
                    </a:lnTo>
                    <a:lnTo>
                      <a:pt x="6" y="2"/>
                    </a:lnTo>
                    <a:lnTo>
                      <a:pt x="5" y="6"/>
                    </a:lnTo>
                    <a:lnTo>
                      <a:pt x="6" y="9"/>
                    </a:lnTo>
                    <a:lnTo>
                      <a:pt x="9" y="12"/>
                    </a:lnTo>
                    <a:lnTo>
                      <a:pt x="14" y="12"/>
                    </a:lnTo>
                    <a:lnTo>
                      <a:pt x="17" y="10"/>
                    </a:lnTo>
                    <a:lnTo>
                      <a:pt x="18" y="8"/>
                    </a:lnTo>
                    <a:lnTo>
                      <a:pt x="18" y="6"/>
                    </a:lnTo>
                    <a:close/>
                    <a:moveTo>
                      <a:pt x="0" y="30"/>
                    </a:moveTo>
                    <a:lnTo>
                      <a:pt x="0" y="34"/>
                    </a:lnTo>
                    <a:lnTo>
                      <a:pt x="6" y="34"/>
                    </a:lnTo>
                    <a:lnTo>
                      <a:pt x="9" y="35"/>
                    </a:lnTo>
                    <a:lnTo>
                      <a:pt x="9" y="80"/>
                    </a:lnTo>
                    <a:lnTo>
                      <a:pt x="6" y="81"/>
                    </a:lnTo>
                    <a:lnTo>
                      <a:pt x="0" y="81"/>
                    </a:lnTo>
                    <a:lnTo>
                      <a:pt x="0" y="85"/>
                    </a:lnTo>
                    <a:lnTo>
                      <a:pt x="26" y="85"/>
                    </a:lnTo>
                    <a:lnTo>
                      <a:pt x="26" y="81"/>
                    </a:lnTo>
                    <a:lnTo>
                      <a:pt x="19" y="81"/>
                    </a:lnTo>
                    <a:lnTo>
                      <a:pt x="18" y="80"/>
                    </a:lnTo>
                    <a:lnTo>
                      <a:pt x="18" y="29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403" name="Freeform 363"/>
              <p:cNvSpPr>
                <a:spLocks noEditPoints="1"/>
              </p:cNvSpPr>
              <p:nvPr/>
            </p:nvSpPr>
            <p:spPr bwMode="auto">
              <a:xfrm>
                <a:off x="4418" y="3680"/>
                <a:ext cx="57" cy="84"/>
              </a:xfrm>
              <a:custGeom>
                <a:avLst/>
                <a:gdLst/>
                <a:ahLst/>
                <a:cxnLst>
                  <a:cxn ang="0">
                    <a:pos x="15" y="37"/>
                  </a:cxn>
                  <a:cxn ang="0">
                    <a:pos x="30" y="38"/>
                  </a:cxn>
                  <a:cxn ang="0">
                    <a:pos x="39" y="33"/>
                  </a:cxn>
                  <a:cxn ang="0">
                    <a:pos x="44" y="16"/>
                  </a:cxn>
                  <a:cxn ang="0">
                    <a:pos x="39" y="8"/>
                  </a:cxn>
                  <a:cxn ang="0">
                    <a:pos x="52" y="3"/>
                  </a:cxn>
                  <a:cxn ang="0">
                    <a:pos x="51" y="8"/>
                  </a:cxn>
                  <a:cxn ang="0">
                    <a:pos x="55" y="10"/>
                  </a:cxn>
                  <a:cxn ang="0">
                    <a:pos x="57" y="8"/>
                  </a:cxn>
                  <a:cxn ang="0">
                    <a:pos x="56" y="2"/>
                  </a:cxn>
                  <a:cxn ang="0">
                    <a:pos x="47" y="0"/>
                  </a:cxn>
                  <a:cxn ang="0">
                    <a:pos x="39" y="4"/>
                  </a:cxn>
                  <a:cxn ang="0">
                    <a:pos x="34" y="3"/>
                  </a:cxn>
                  <a:cxn ang="0">
                    <a:pos x="19" y="2"/>
                  </a:cxn>
                  <a:cxn ang="0">
                    <a:pos x="10" y="7"/>
                  </a:cxn>
                  <a:cxn ang="0">
                    <a:pos x="5" y="15"/>
                  </a:cxn>
                  <a:cxn ang="0">
                    <a:pos x="5" y="25"/>
                  </a:cxn>
                  <a:cxn ang="0">
                    <a:pos x="10" y="33"/>
                  </a:cxn>
                  <a:cxn ang="0">
                    <a:pos x="6" y="40"/>
                  </a:cxn>
                  <a:cxn ang="0">
                    <a:pos x="8" y="52"/>
                  </a:cxn>
                  <a:cxn ang="0">
                    <a:pos x="8" y="57"/>
                  </a:cxn>
                  <a:cxn ang="0">
                    <a:pos x="2" y="61"/>
                  </a:cxn>
                  <a:cxn ang="0">
                    <a:pos x="4" y="76"/>
                  </a:cxn>
                  <a:cxn ang="0">
                    <a:pos x="27" y="84"/>
                  </a:cxn>
                  <a:cxn ang="0">
                    <a:pos x="52" y="76"/>
                  </a:cxn>
                  <a:cxn ang="0">
                    <a:pos x="56" y="66"/>
                  </a:cxn>
                  <a:cxn ang="0">
                    <a:pos x="54" y="59"/>
                  </a:cxn>
                  <a:cxn ang="0">
                    <a:pos x="47" y="53"/>
                  </a:cxn>
                  <a:cxn ang="0">
                    <a:pos x="17" y="50"/>
                  </a:cxn>
                  <a:cxn ang="0">
                    <a:pos x="13" y="49"/>
                  </a:cxn>
                  <a:cxn ang="0">
                    <a:pos x="10" y="45"/>
                  </a:cxn>
                  <a:cxn ang="0">
                    <a:pos x="12" y="34"/>
                  </a:cxn>
                  <a:cxn ang="0">
                    <a:pos x="21" y="36"/>
                  </a:cxn>
                  <a:cxn ang="0">
                    <a:pos x="15" y="32"/>
                  </a:cxn>
                  <a:cxn ang="0">
                    <a:pos x="14" y="27"/>
                  </a:cxn>
                  <a:cxn ang="0">
                    <a:pos x="13" y="15"/>
                  </a:cxn>
                  <a:cxn ang="0">
                    <a:pos x="22" y="4"/>
                  </a:cxn>
                  <a:cxn ang="0">
                    <a:pos x="33" y="8"/>
                  </a:cxn>
                  <a:cxn ang="0">
                    <a:pos x="35" y="28"/>
                  </a:cxn>
                  <a:cxn ang="0">
                    <a:pos x="31" y="33"/>
                  </a:cxn>
                  <a:cxn ang="0">
                    <a:pos x="25" y="36"/>
                  </a:cxn>
                  <a:cxn ang="0">
                    <a:pos x="17" y="80"/>
                  </a:cxn>
                  <a:cxn ang="0">
                    <a:pos x="6" y="69"/>
                  </a:cxn>
                  <a:cxn ang="0">
                    <a:pos x="9" y="62"/>
                  </a:cxn>
                  <a:cxn ang="0">
                    <a:pos x="13" y="58"/>
                  </a:cxn>
                  <a:cxn ang="0">
                    <a:pos x="33" y="57"/>
                  </a:cxn>
                  <a:cxn ang="0">
                    <a:pos x="47" y="62"/>
                  </a:cxn>
                  <a:cxn ang="0">
                    <a:pos x="47" y="75"/>
                  </a:cxn>
                  <a:cxn ang="0">
                    <a:pos x="27" y="82"/>
                  </a:cxn>
                </a:cxnLst>
                <a:rect l="0" t="0" r="r" b="b"/>
                <a:pathLst>
                  <a:path w="57" h="84">
                    <a:moveTo>
                      <a:pt x="12" y="34"/>
                    </a:moveTo>
                    <a:lnTo>
                      <a:pt x="15" y="37"/>
                    </a:lnTo>
                    <a:lnTo>
                      <a:pt x="19" y="38"/>
                    </a:lnTo>
                    <a:lnTo>
                      <a:pt x="30" y="38"/>
                    </a:lnTo>
                    <a:lnTo>
                      <a:pt x="35" y="36"/>
                    </a:lnTo>
                    <a:lnTo>
                      <a:pt x="39" y="33"/>
                    </a:lnTo>
                    <a:lnTo>
                      <a:pt x="44" y="25"/>
                    </a:lnTo>
                    <a:lnTo>
                      <a:pt x="44" y="16"/>
                    </a:lnTo>
                    <a:lnTo>
                      <a:pt x="43" y="12"/>
                    </a:lnTo>
                    <a:lnTo>
                      <a:pt x="39" y="8"/>
                    </a:lnTo>
                    <a:lnTo>
                      <a:pt x="47" y="3"/>
                    </a:lnTo>
                    <a:lnTo>
                      <a:pt x="52" y="3"/>
                    </a:lnTo>
                    <a:lnTo>
                      <a:pt x="51" y="4"/>
                    </a:lnTo>
                    <a:lnTo>
                      <a:pt x="51" y="8"/>
                    </a:lnTo>
                    <a:lnTo>
                      <a:pt x="52" y="10"/>
                    </a:lnTo>
                    <a:lnTo>
                      <a:pt x="55" y="10"/>
                    </a:lnTo>
                    <a:lnTo>
                      <a:pt x="56" y="8"/>
                    </a:lnTo>
                    <a:lnTo>
                      <a:pt x="57" y="8"/>
                    </a:lnTo>
                    <a:lnTo>
                      <a:pt x="57" y="4"/>
                    </a:lnTo>
                    <a:lnTo>
                      <a:pt x="56" y="2"/>
                    </a:lnTo>
                    <a:lnTo>
                      <a:pt x="54" y="0"/>
                    </a:lnTo>
                    <a:lnTo>
                      <a:pt x="47" y="0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8" y="6"/>
                    </a:lnTo>
                    <a:lnTo>
                      <a:pt x="34" y="3"/>
                    </a:lnTo>
                    <a:lnTo>
                      <a:pt x="29" y="2"/>
                    </a:lnTo>
                    <a:lnTo>
                      <a:pt x="19" y="2"/>
                    </a:lnTo>
                    <a:lnTo>
                      <a:pt x="14" y="4"/>
                    </a:lnTo>
                    <a:lnTo>
                      <a:pt x="10" y="7"/>
                    </a:lnTo>
                    <a:lnTo>
                      <a:pt x="6" y="11"/>
                    </a:lnTo>
                    <a:lnTo>
                      <a:pt x="5" y="15"/>
                    </a:lnTo>
                    <a:lnTo>
                      <a:pt x="4" y="20"/>
                    </a:lnTo>
                    <a:lnTo>
                      <a:pt x="5" y="25"/>
                    </a:lnTo>
                    <a:lnTo>
                      <a:pt x="6" y="29"/>
                    </a:lnTo>
                    <a:lnTo>
                      <a:pt x="10" y="33"/>
                    </a:lnTo>
                    <a:lnTo>
                      <a:pt x="9" y="36"/>
                    </a:lnTo>
                    <a:lnTo>
                      <a:pt x="6" y="40"/>
                    </a:lnTo>
                    <a:lnTo>
                      <a:pt x="6" y="48"/>
                    </a:lnTo>
                    <a:lnTo>
                      <a:pt x="8" y="52"/>
                    </a:lnTo>
                    <a:lnTo>
                      <a:pt x="12" y="55"/>
                    </a:lnTo>
                    <a:lnTo>
                      <a:pt x="8" y="57"/>
                    </a:lnTo>
                    <a:lnTo>
                      <a:pt x="5" y="58"/>
                    </a:lnTo>
                    <a:lnTo>
                      <a:pt x="2" y="61"/>
                    </a:lnTo>
                    <a:lnTo>
                      <a:pt x="0" y="69"/>
                    </a:lnTo>
                    <a:lnTo>
                      <a:pt x="4" y="76"/>
                    </a:lnTo>
                    <a:lnTo>
                      <a:pt x="13" y="82"/>
                    </a:lnTo>
                    <a:lnTo>
                      <a:pt x="27" y="84"/>
                    </a:lnTo>
                    <a:lnTo>
                      <a:pt x="42" y="82"/>
                    </a:lnTo>
                    <a:lnTo>
                      <a:pt x="52" y="76"/>
                    </a:lnTo>
                    <a:lnTo>
                      <a:pt x="56" y="69"/>
                    </a:lnTo>
                    <a:lnTo>
                      <a:pt x="56" y="66"/>
                    </a:lnTo>
                    <a:lnTo>
                      <a:pt x="55" y="62"/>
                    </a:lnTo>
                    <a:lnTo>
                      <a:pt x="54" y="59"/>
                    </a:lnTo>
                    <a:lnTo>
                      <a:pt x="51" y="55"/>
                    </a:lnTo>
                    <a:lnTo>
                      <a:pt x="47" y="53"/>
                    </a:lnTo>
                    <a:lnTo>
                      <a:pt x="36" y="50"/>
                    </a:lnTo>
                    <a:lnTo>
                      <a:pt x="17" y="50"/>
                    </a:lnTo>
                    <a:lnTo>
                      <a:pt x="14" y="49"/>
                    </a:lnTo>
                    <a:lnTo>
                      <a:pt x="13" y="49"/>
                    </a:lnTo>
                    <a:lnTo>
                      <a:pt x="12" y="48"/>
                    </a:lnTo>
                    <a:lnTo>
                      <a:pt x="10" y="45"/>
                    </a:lnTo>
                    <a:lnTo>
                      <a:pt x="10" y="38"/>
                    </a:lnTo>
                    <a:lnTo>
                      <a:pt x="12" y="34"/>
                    </a:lnTo>
                    <a:close/>
                    <a:moveTo>
                      <a:pt x="25" y="36"/>
                    </a:moveTo>
                    <a:lnTo>
                      <a:pt x="21" y="36"/>
                    </a:lnTo>
                    <a:lnTo>
                      <a:pt x="18" y="34"/>
                    </a:lnTo>
                    <a:lnTo>
                      <a:pt x="15" y="32"/>
                    </a:lnTo>
                    <a:lnTo>
                      <a:pt x="14" y="29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3" y="15"/>
                    </a:lnTo>
                    <a:lnTo>
                      <a:pt x="17" y="7"/>
                    </a:lnTo>
                    <a:lnTo>
                      <a:pt x="22" y="4"/>
                    </a:lnTo>
                    <a:lnTo>
                      <a:pt x="29" y="4"/>
                    </a:lnTo>
                    <a:lnTo>
                      <a:pt x="33" y="8"/>
                    </a:lnTo>
                    <a:lnTo>
                      <a:pt x="35" y="13"/>
                    </a:lnTo>
                    <a:lnTo>
                      <a:pt x="35" y="28"/>
                    </a:lnTo>
                    <a:lnTo>
                      <a:pt x="34" y="31"/>
                    </a:lnTo>
                    <a:lnTo>
                      <a:pt x="31" y="33"/>
                    </a:lnTo>
                    <a:lnTo>
                      <a:pt x="26" y="36"/>
                    </a:lnTo>
                    <a:lnTo>
                      <a:pt x="25" y="36"/>
                    </a:lnTo>
                    <a:close/>
                    <a:moveTo>
                      <a:pt x="27" y="82"/>
                    </a:moveTo>
                    <a:lnTo>
                      <a:pt x="17" y="80"/>
                    </a:lnTo>
                    <a:lnTo>
                      <a:pt x="9" y="75"/>
                    </a:lnTo>
                    <a:lnTo>
                      <a:pt x="6" y="69"/>
                    </a:lnTo>
                    <a:lnTo>
                      <a:pt x="6" y="65"/>
                    </a:lnTo>
                    <a:lnTo>
                      <a:pt x="9" y="62"/>
                    </a:lnTo>
                    <a:lnTo>
                      <a:pt x="12" y="58"/>
                    </a:lnTo>
                    <a:lnTo>
                      <a:pt x="13" y="58"/>
                    </a:lnTo>
                    <a:lnTo>
                      <a:pt x="14" y="57"/>
                    </a:lnTo>
                    <a:lnTo>
                      <a:pt x="33" y="57"/>
                    </a:lnTo>
                    <a:lnTo>
                      <a:pt x="40" y="58"/>
                    </a:lnTo>
                    <a:lnTo>
                      <a:pt x="47" y="62"/>
                    </a:lnTo>
                    <a:lnTo>
                      <a:pt x="50" y="69"/>
                    </a:lnTo>
                    <a:lnTo>
                      <a:pt x="47" y="75"/>
                    </a:lnTo>
                    <a:lnTo>
                      <a:pt x="39" y="80"/>
                    </a:lnTo>
                    <a:lnTo>
                      <a:pt x="27" y="82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404" name="Freeform 364"/>
              <p:cNvSpPr>
                <a:spLocks/>
              </p:cNvSpPr>
              <p:nvPr/>
            </p:nvSpPr>
            <p:spPr bwMode="auto">
              <a:xfrm>
                <a:off x="4481" y="3682"/>
                <a:ext cx="63" cy="56"/>
              </a:xfrm>
              <a:custGeom>
                <a:avLst/>
                <a:gdLst/>
                <a:ahLst/>
                <a:cxnLst>
                  <a:cxn ang="0">
                    <a:pos x="54" y="25"/>
                  </a:cxn>
                  <a:cxn ang="0">
                    <a:pos x="54" y="14"/>
                  </a:cxn>
                  <a:cxn ang="0">
                    <a:pos x="52" y="10"/>
                  </a:cxn>
                  <a:cxn ang="0">
                    <a:pos x="52" y="8"/>
                  </a:cxn>
                  <a:cxn ang="0">
                    <a:pos x="51" y="5"/>
                  </a:cxn>
                  <a:cxn ang="0">
                    <a:pos x="47" y="2"/>
                  </a:cxn>
                  <a:cxn ang="0">
                    <a:pos x="44" y="1"/>
                  </a:cxn>
                  <a:cxn ang="0">
                    <a:pos x="40" y="0"/>
                  </a:cxn>
                  <a:cxn ang="0">
                    <a:pos x="31" y="0"/>
                  </a:cxn>
                  <a:cxn ang="0">
                    <a:pos x="27" y="2"/>
                  </a:cxn>
                  <a:cxn ang="0">
                    <a:pos x="25" y="4"/>
                  </a:cxn>
                  <a:cxn ang="0">
                    <a:pos x="19" y="9"/>
                  </a:cxn>
                  <a:cxn ang="0">
                    <a:pos x="18" y="11"/>
                  </a:cxn>
                  <a:cxn ang="0">
                    <a:pos x="18" y="13"/>
                  </a:cxn>
                  <a:cxn ang="0">
                    <a:pos x="18" y="0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8" y="5"/>
                  </a:cxn>
                  <a:cxn ang="0">
                    <a:pos x="9" y="6"/>
                  </a:cxn>
                  <a:cxn ang="0">
                    <a:pos x="10" y="9"/>
                  </a:cxn>
                  <a:cxn ang="0">
                    <a:pos x="10" y="50"/>
                  </a:cxn>
                  <a:cxn ang="0">
                    <a:pos x="9" y="52"/>
                  </a:cxn>
                  <a:cxn ang="0">
                    <a:pos x="0" y="52"/>
                  </a:cxn>
                  <a:cxn ang="0">
                    <a:pos x="0" y="56"/>
                  </a:cxn>
                  <a:cxn ang="0">
                    <a:pos x="29" y="56"/>
                  </a:cxn>
                  <a:cxn ang="0">
                    <a:pos x="29" y="52"/>
                  </a:cxn>
                  <a:cxn ang="0">
                    <a:pos x="21" y="52"/>
                  </a:cxn>
                  <a:cxn ang="0">
                    <a:pos x="18" y="50"/>
                  </a:cxn>
                  <a:cxn ang="0">
                    <a:pos x="18" y="23"/>
                  </a:cxn>
                  <a:cxn ang="0">
                    <a:pos x="21" y="11"/>
                  </a:cxn>
                  <a:cxn ang="0">
                    <a:pos x="27" y="5"/>
                  </a:cxn>
                  <a:cxn ang="0">
                    <a:pos x="35" y="2"/>
                  </a:cxn>
                  <a:cxn ang="0">
                    <a:pos x="39" y="2"/>
                  </a:cxn>
                  <a:cxn ang="0">
                    <a:pos x="42" y="4"/>
                  </a:cxn>
                  <a:cxn ang="0">
                    <a:pos x="44" y="9"/>
                  </a:cxn>
                  <a:cxn ang="0">
                    <a:pos x="44" y="13"/>
                  </a:cxn>
                  <a:cxn ang="0">
                    <a:pos x="46" y="17"/>
                  </a:cxn>
                  <a:cxn ang="0">
                    <a:pos x="46" y="47"/>
                  </a:cxn>
                  <a:cxn ang="0">
                    <a:pos x="43" y="52"/>
                  </a:cxn>
                  <a:cxn ang="0">
                    <a:pos x="35" y="52"/>
                  </a:cxn>
                  <a:cxn ang="0">
                    <a:pos x="35" y="56"/>
                  </a:cxn>
                  <a:cxn ang="0">
                    <a:pos x="63" y="56"/>
                  </a:cxn>
                  <a:cxn ang="0">
                    <a:pos x="63" y="52"/>
                  </a:cxn>
                  <a:cxn ang="0">
                    <a:pos x="56" y="52"/>
                  </a:cxn>
                  <a:cxn ang="0">
                    <a:pos x="54" y="51"/>
                  </a:cxn>
                  <a:cxn ang="0">
                    <a:pos x="54" y="48"/>
                  </a:cxn>
                  <a:cxn ang="0">
                    <a:pos x="54" y="25"/>
                  </a:cxn>
                </a:cxnLst>
                <a:rect l="0" t="0" r="r" b="b"/>
                <a:pathLst>
                  <a:path w="63" h="56">
                    <a:moveTo>
                      <a:pt x="54" y="25"/>
                    </a:moveTo>
                    <a:lnTo>
                      <a:pt x="54" y="14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1" y="5"/>
                    </a:lnTo>
                    <a:lnTo>
                      <a:pt x="47" y="2"/>
                    </a:lnTo>
                    <a:lnTo>
                      <a:pt x="44" y="1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27" y="2"/>
                    </a:lnTo>
                    <a:lnTo>
                      <a:pt x="25" y="4"/>
                    </a:lnTo>
                    <a:lnTo>
                      <a:pt x="19" y="9"/>
                    </a:lnTo>
                    <a:lnTo>
                      <a:pt x="18" y="11"/>
                    </a:lnTo>
                    <a:lnTo>
                      <a:pt x="18" y="13"/>
                    </a:lnTo>
                    <a:lnTo>
                      <a:pt x="18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8" y="5"/>
                    </a:lnTo>
                    <a:lnTo>
                      <a:pt x="9" y="6"/>
                    </a:lnTo>
                    <a:lnTo>
                      <a:pt x="10" y="9"/>
                    </a:lnTo>
                    <a:lnTo>
                      <a:pt x="10" y="50"/>
                    </a:lnTo>
                    <a:lnTo>
                      <a:pt x="9" y="52"/>
                    </a:lnTo>
                    <a:lnTo>
                      <a:pt x="0" y="52"/>
                    </a:lnTo>
                    <a:lnTo>
                      <a:pt x="0" y="56"/>
                    </a:lnTo>
                    <a:lnTo>
                      <a:pt x="29" y="56"/>
                    </a:lnTo>
                    <a:lnTo>
                      <a:pt x="29" y="52"/>
                    </a:lnTo>
                    <a:lnTo>
                      <a:pt x="21" y="52"/>
                    </a:lnTo>
                    <a:lnTo>
                      <a:pt x="18" y="50"/>
                    </a:lnTo>
                    <a:lnTo>
                      <a:pt x="18" y="23"/>
                    </a:lnTo>
                    <a:lnTo>
                      <a:pt x="21" y="11"/>
                    </a:lnTo>
                    <a:lnTo>
                      <a:pt x="27" y="5"/>
                    </a:lnTo>
                    <a:lnTo>
                      <a:pt x="35" y="2"/>
                    </a:lnTo>
                    <a:lnTo>
                      <a:pt x="39" y="2"/>
                    </a:lnTo>
                    <a:lnTo>
                      <a:pt x="42" y="4"/>
                    </a:lnTo>
                    <a:lnTo>
                      <a:pt x="44" y="9"/>
                    </a:lnTo>
                    <a:lnTo>
                      <a:pt x="44" y="13"/>
                    </a:lnTo>
                    <a:lnTo>
                      <a:pt x="46" y="17"/>
                    </a:lnTo>
                    <a:lnTo>
                      <a:pt x="46" y="47"/>
                    </a:lnTo>
                    <a:lnTo>
                      <a:pt x="43" y="52"/>
                    </a:lnTo>
                    <a:lnTo>
                      <a:pt x="35" y="52"/>
                    </a:lnTo>
                    <a:lnTo>
                      <a:pt x="35" y="56"/>
                    </a:lnTo>
                    <a:lnTo>
                      <a:pt x="63" y="56"/>
                    </a:lnTo>
                    <a:lnTo>
                      <a:pt x="63" y="52"/>
                    </a:lnTo>
                    <a:lnTo>
                      <a:pt x="56" y="52"/>
                    </a:lnTo>
                    <a:lnTo>
                      <a:pt x="54" y="51"/>
                    </a:lnTo>
                    <a:lnTo>
                      <a:pt x="54" y="48"/>
                    </a:lnTo>
                    <a:lnTo>
                      <a:pt x="54" y="2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405" name="Freeform 365"/>
              <p:cNvSpPr>
                <a:spLocks noEditPoints="1"/>
              </p:cNvSpPr>
              <p:nvPr/>
            </p:nvSpPr>
            <p:spPr bwMode="auto">
              <a:xfrm>
                <a:off x="4553" y="3680"/>
                <a:ext cx="56" cy="59"/>
              </a:xfrm>
              <a:custGeom>
                <a:avLst/>
                <a:gdLst/>
                <a:ahLst/>
                <a:cxnLst>
                  <a:cxn ang="0">
                    <a:pos x="43" y="15"/>
                  </a:cxn>
                  <a:cxn ang="0">
                    <a:pos x="38" y="7"/>
                  </a:cxn>
                  <a:cxn ang="0">
                    <a:pos x="22" y="0"/>
                  </a:cxn>
                  <a:cxn ang="0">
                    <a:pos x="12" y="4"/>
                  </a:cxn>
                  <a:cxn ang="0">
                    <a:pos x="4" y="11"/>
                  </a:cxn>
                  <a:cxn ang="0">
                    <a:pos x="6" y="21"/>
                  </a:cxn>
                  <a:cxn ang="0">
                    <a:pos x="14" y="16"/>
                  </a:cxn>
                  <a:cxn ang="0">
                    <a:pos x="13" y="12"/>
                  </a:cxn>
                  <a:cxn ang="0">
                    <a:pos x="8" y="11"/>
                  </a:cxn>
                  <a:cxn ang="0">
                    <a:pos x="22" y="3"/>
                  </a:cxn>
                  <a:cxn ang="0">
                    <a:pos x="27" y="4"/>
                  </a:cxn>
                  <a:cxn ang="0">
                    <a:pos x="33" y="11"/>
                  </a:cxn>
                  <a:cxn ang="0">
                    <a:pos x="35" y="25"/>
                  </a:cxn>
                  <a:cxn ang="0">
                    <a:pos x="8" y="32"/>
                  </a:cxn>
                  <a:cxn ang="0">
                    <a:pos x="0" y="46"/>
                  </a:cxn>
                  <a:cxn ang="0">
                    <a:pos x="5" y="55"/>
                  </a:cxn>
                  <a:cxn ang="0">
                    <a:pos x="12" y="58"/>
                  </a:cxn>
                  <a:cxn ang="0">
                    <a:pos x="25" y="59"/>
                  </a:cxn>
                  <a:cxn ang="0">
                    <a:pos x="34" y="52"/>
                  </a:cxn>
                  <a:cxn ang="0">
                    <a:pos x="39" y="55"/>
                  </a:cxn>
                  <a:cxn ang="0">
                    <a:pos x="50" y="58"/>
                  </a:cxn>
                  <a:cxn ang="0">
                    <a:pos x="54" y="55"/>
                  </a:cxn>
                  <a:cxn ang="0">
                    <a:pos x="56" y="50"/>
                  </a:cxn>
                  <a:cxn ang="0">
                    <a:pos x="54" y="40"/>
                  </a:cxn>
                  <a:cxn ang="0">
                    <a:pos x="52" y="53"/>
                  </a:cxn>
                  <a:cxn ang="0">
                    <a:pos x="48" y="55"/>
                  </a:cxn>
                  <a:cxn ang="0">
                    <a:pos x="45" y="53"/>
                  </a:cxn>
                  <a:cxn ang="0">
                    <a:pos x="43" y="48"/>
                  </a:cxn>
                  <a:cxn ang="0">
                    <a:pos x="43" y="24"/>
                  </a:cxn>
                  <a:cxn ang="0">
                    <a:pos x="35" y="45"/>
                  </a:cxn>
                  <a:cxn ang="0">
                    <a:pos x="29" y="54"/>
                  </a:cxn>
                  <a:cxn ang="0">
                    <a:pos x="21" y="57"/>
                  </a:cxn>
                  <a:cxn ang="0">
                    <a:pos x="13" y="54"/>
                  </a:cxn>
                  <a:cxn ang="0">
                    <a:pos x="9" y="46"/>
                  </a:cxn>
                  <a:cxn ang="0">
                    <a:pos x="17" y="32"/>
                  </a:cxn>
                  <a:cxn ang="0">
                    <a:pos x="31" y="28"/>
                  </a:cxn>
                  <a:cxn ang="0">
                    <a:pos x="35" y="40"/>
                  </a:cxn>
                </a:cxnLst>
                <a:rect l="0" t="0" r="r" b="b"/>
                <a:pathLst>
                  <a:path w="56" h="59">
                    <a:moveTo>
                      <a:pt x="43" y="24"/>
                    </a:moveTo>
                    <a:lnTo>
                      <a:pt x="43" y="15"/>
                    </a:lnTo>
                    <a:lnTo>
                      <a:pt x="42" y="11"/>
                    </a:lnTo>
                    <a:lnTo>
                      <a:pt x="38" y="7"/>
                    </a:lnTo>
                    <a:lnTo>
                      <a:pt x="33" y="3"/>
                    </a:lnTo>
                    <a:lnTo>
                      <a:pt x="22" y="0"/>
                    </a:lnTo>
                    <a:lnTo>
                      <a:pt x="16" y="2"/>
                    </a:lnTo>
                    <a:lnTo>
                      <a:pt x="12" y="4"/>
                    </a:lnTo>
                    <a:lnTo>
                      <a:pt x="6" y="7"/>
                    </a:lnTo>
                    <a:lnTo>
                      <a:pt x="4" y="11"/>
                    </a:lnTo>
                    <a:lnTo>
                      <a:pt x="4" y="19"/>
                    </a:lnTo>
                    <a:lnTo>
                      <a:pt x="6" y="21"/>
                    </a:lnTo>
                    <a:lnTo>
                      <a:pt x="12" y="21"/>
                    </a:lnTo>
                    <a:lnTo>
                      <a:pt x="14" y="16"/>
                    </a:lnTo>
                    <a:lnTo>
                      <a:pt x="14" y="13"/>
                    </a:lnTo>
                    <a:lnTo>
                      <a:pt x="13" y="12"/>
                    </a:lnTo>
                    <a:lnTo>
                      <a:pt x="10" y="11"/>
                    </a:lnTo>
                    <a:lnTo>
                      <a:pt x="8" y="11"/>
                    </a:lnTo>
                    <a:lnTo>
                      <a:pt x="10" y="7"/>
                    </a:lnTo>
                    <a:lnTo>
                      <a:pt x="22" y="3"/>
                    </a:lnTo>
                    <a:lnTo>
                      <a:pt x="25" y="3"/>
                    </a:lnTo>
                    <a:lnTo>
                      <a:pt x="27" y="4"/>
                    </a:lnTo>
                    <a:lnTo>
                      <a:pt x="31" y="7"/>
                    </a:lnTo>
                    <a:lnTo>
                      <a:pt x="33" y="11"/>
                    </a:lnTo>
                    <a:lnTo>
                      <a:pt x="35" y="15"/>
                    </a:lnTo>
                    <a:lnTo>
                      <a:pt x="35" y="25"/>
                    </a:lnTo>
                    <a:lnTo>
                      <a:pt x="18" y="27"/>
                    </a:lnTo>
                    <a:lnTo>
                      <a:pt x="8" y="32"/>
                    </a:lnTo>
                    <a:lnTo>
                      <a:pt x="1" y="38"/>
                    </a:lnTo>
                    <a:lnTo>
                      <a:pt x="0" y="46"/>
                    </a:lnTo>
                    <a:lnTo>
                      <a:pt x="0" y="50"/>
                    </a:lnTo>
                    <a:lnTo>
                      <a:pt x="5" y="55"/>
                    </a:lnTo>
                    <a:lnTo>
                      <a:pt x="9" y="57"/>
                    </a:lnTo>
                    <a:lnTo>
                      <a:pt x="12" y="58"/>
                    </a:lnTo>
                    <a:lnTo>
                      <a:pt x="16" y="59"/>
                    </a:lnTo>
                    <a:lnTo>
                      <a:pt x="25" y="59"/>
                    </a:lnTo>
                    <a:lnTo>
                      <a:pt x="29" y="57"/>
                    </a:lnTo>
                    <a:lnTo>
                      <a:pt x="34" y="52"/>
                    </a:lnTo>
                    <a:lnTo>
                      <a:pt x="37" y="48"/>
                    </a:lnTo>
                    <a:lnTo>
                      <a:pt x="39" y="55"/>
                    </a:lnTo>
                    <a:lnTo>
                      <a:pt x="42" y="58"/>
                    </a:lnTo>
                    <a:lnTo>
                      <a:pt x="50" y="58"/>
                    </a:lnTo>
                    <a:lnTo>
                      <a:pt x="51" y="57"/>
                    </a:lnTo>
                    <a:lnTo>
                      <a:pt x="54" y="55"/>
                    </a:lnTo>
                    <a:lnTo>
                      <a:pt x="55" y="54"/>
                    </a:lnTo>
                    <a:lnTo>
                      <a:pt x="56" y="50"/>
                    </a:lnTo>
                    <a:lnTo>
                      <a:pt x="56" y="40"/>
                    </a:lnTo>
                    <a:lnTo>
                      <a:pt x="54" y="40"/>
                    </a:lnTo>
                    <a:lnTo>
                      <a:pt x="54" y="50"/>
                    </a:lnTo>
                    <a:lnTo>
                      <a:pt x="52" y="53"/>
                    </a:lnTo>
                    <a:lnTo>
                      <a:pt x="50" y="55"/>
                    </a:lnTo>
                    <a:lnTo>
                      <a:pt x="48" y="55"/>
                    </a:lnTo>
                    <a:lnTo>
                      <a:pt x="46" y="54"/>
                    </a:lnTo>
                    <a:lnTo>
                      <a:pt x="45" y="53"/>
                    </a:lnTo>
                    <a:lnTo>
                      <a:pt x="45" y="49"/>
                    </a:lnTo>
                    <a:lnTo>
                      <a:pt x="43" y="48"/>
                    </a:lnTo>
                    <a:lnTo>
                      <a:pt x="43" y="46"/>
                    </a:lnTo>
                    <a:lnTo>
                      <a:pt x="43" y="24"/>
                    </a:lnTo>
                    <a:close/>
                    <a:moveTo>
                      <a:pt x="35" y="40"/>
                    </a:moveTo>
                    <a:lnTo>
                      <a:pt x="35" y="45"/>
                    </a:lnTo>
                    <a:lnTo>
                      <a:pt x="34" y="49"/>
                    </a:lnTo>
                    <a:lnTo>
                      <a:pt x="29" y="54"/>
                    </a:lnTo>
                    <a:lnTo>
                      <a:pt x="24" y="57"/>
                    </a:lnTo>
                    <a:lnTo>
                      <a:pt x="21" y="57"/>
                    </a:lnTo>
                    <a:lnTo>
                      <a:pt x="16" y="55"/>
                    </a:lnTo>
                    <a:lnTo>
                      <a:pt x="13" y="54"/>
                    </a:lnTo>
                    <a:lnTo>
                      <a:pt x="10" y="50"/>
                    </a:lnTo>
                    <a:lnTo>
                      <a:pt x="9" y="46"/>
                    </a:lnTo>
                    <a:lnTo>
                      <a:pt x="12" y="37"/>
                    </a:lnTo>
                    <a:lnTo>
                      <a:pt x="17" y="32"/>
                    </a:lnTo>
                    <a:lnTo>
                      <a:pt x="24" y="29"/>
                    </a:lnTo>
                    <a:lnTo>
                      <a:pt x="31" y="28"/>
                    </a:lnTo>
                    <a:lnTo>
                      <a:pt x="35" y="28"/>
                    </a:lnTo>
                    <a:lnTo>
                      <a:pt x="35" y="40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406" name="Freeform 366"/>
              <p:cNvSpPr>
                <a:spLocks/>
              </p:cNvSpPr>
              <p:nvPr/>
            </p:nvSpPr>
            <p:spPr bwMode="auto">
              <a:xfrm>
                <a:off x="4612" y="3659"/>
                <a:ext cx="39" cy="80"/>
              </a:xfrm>
              <a:custGeom>
                <a:avLst/>
                <a:gdLst/>
                <a:ahLst/>
                <a:cxnLst>
                  <a:cxn ang="0">
                    <a:pos x="20" y="28"/>
                  </a:cxn>
                  <a:cxn ang="0">
                    <a:pos x="38" y="28"/>
                  </a:cxn>
                  <a:cxn ang="0">
                    <a:pos x="38" y="24"/>
                  </a:cxn>
                  <a:cxn ang="0">
                    <a:pos x="20" y="24"/>
                  </a:cxn>
                  <a:cxn ang="0">
                    <a:pos x="20" y="0"/>
                  </a:cxn>
                  <a:cxn ang="0">
                    <a:pos x="17" y="0"/>
                  </a:cxn>
                  <a:cxn ang="0">
                    <a:pos x="16" y="9"/>
                  </a:cxn>
                  <a:cxn ang="0">
                    <a:pos x="13" y="17"/>
                  </a:cxn>
                  <a:cxn ang="0">
                    <a:pos x="8" y="23"/>
                  </a:cxn>
                  <a:cxn ang="0">
                    <a:pos x="0" y="25"/>
                  </a:cxn>
                  <a:cxn ang="0">
                    <a:pos x="0" y="28"/>
                  </a:cxn>
                  <a:cxn ang="0">
                    <a:pos x="12" y="28"/>
                  </a:cxn>
                  <a:cxn ang="0">
                    <a:pos x="12" y="69"/>
                  </a:cxn>
                  <a:cxn ang="0">
                    <a:pos x="13" y="73"/>
                  </a:cxn>
                  <a:cxn ang="0">
                    <a:pos x="16" y="76"/>
                  </a:cxn>
                  <a:cxn ang="0">
                    <a:pos x="21" y="79"/>
                  </a:cxn>
                  <a:cxn ang="0">
                    <a:pos x="25" y="80"/>
                  </a:cxn>
                  <a:cxn ang="0">
                    <a:pos x="32" y="80"/>
                  </a:cxn>
                  <a:cxn ang="0">
                    <a:pos x="37" y="75"/>
                  </a:cxn>
                  <a:cxn ang="0">
                    <a:pos x="39" y="67"/>
                  </a:cxn>
                  <a:cxn ang="0">
                    <a:pos x="39" y="55"/>
                  </a:cxn>
                  <a:cxn ang="0">
                    <a:pos x="37" y="55"/>
                  </a:cxn>
                  <a:cxn ang="0">
                    <a:pos x="37" y="69"/>
                  </a:cxn>
                  <a:cxn ang="0">
                    <a:pos x="35" y="73"/>
                  </a:cxn>
                  <a:cxn ang="0">
                    <a:pos x="34" y="75"/>
                  </a:cxn>
                  <a:cxn ang="0">
                    <a:pos x="29" y="78"/>
                  </a:cxn>
                  <a:cxn ang="0">
                    <a:pos x="25" y="76"/>
                  </a:cxn>
                  <a:cxn ang="0">
                    <a:pos x="21" y="73"/>
                  </a:cxn>
                  <a:cxn ang="0">
                    <a:pos x="21" y="70"/>
                  </a:cxn>
                  <a:cxn ang="0">
                    <a:pos x="20" y="67"/>
                  </a:cxn>
                  <a:cxn ang="0">
                    <a:pos x="20" y="63"/>
                  </a:cxn>
                  <a:cxn ang="0">
                    <a:pos x="20" y="28"/>
                  </a:cxn>
                </a:cxnLst>
                <a:rect l="0" t="0" r="r" b="b"/>
                <a:pathLst>
                  <a:path w="39" h="80">
                    <a:moveTo>
                      <a:pt x="20" y="28"/>
                    </a:moveTo>
                    <a:lnTo>
                      <a:pt x="38" y="28"/>
                    </a:lnTo>
                    <a:lnTo>
                      <a:pt x="38" y="24"/>
                    </a:lnTo>
                    <a:lnTo>
                      <a:pt x="20" y="24"/>
                    </a:lnTo>
                    <a:lnTo>
                      <a:pt x="20" y="0"/>
                    </a:lnTo>
                    <a:lnTo>
                      <a:pt x="17" y="0"/>
                    </a:lnTo>
                    <a:lnTo>
                      <a:pt x="16" y="9"/>
                    </a:lnTo>
                    <a:lnTo>
                      <a:pt x="13" y="17"/>
                    </a:lnTo>
                    <a:lnTo>
                      <a:pt x="8" y="23"/>
                    </a:lnTo>
                    <a:lnTo>
                      <a:pt x="0" y="25"/>
                    </a:lnTo>
                    <a:lnTo>
                      <a:pt x="0" y="28"/>
                    </a:lnTo>
                    <a:lnTo>
                      <a:pt x="12" y="28"/>
                    </a:lnTo>
                    <a:lnTo>
                      <a:pt x="12" y="69"/>
                    </a:lnTo>
                    <a:lnTo>
                      <a:pt x="13" y="73"/>
                    </a:lnTo>
                    <a:lnTo>
                      <a:pt x="16" y="76"/>
                    </a:lnTo>
                    <a:lnTo>
                      <a:pt x="21" y="79"/>
                    </a:lnTo>
                    <a:lnTo>
                      <a:pt x="25" y="80"/>
                    </a:lnTo>
                    <a:lnTo>
                      <a:pt x="32" y="80"/>
                    </a:lnTo>
                    <a:lnTo>
                      <a:pt x="37" y="75"/>
                    </a:lnTo>
                    <a:lnTo>
                      <a:pt x="39" y="67"/>
                    </a:lnTo>
                    <a:lnTo>
                      <a:pt x="39" y="55"/>
                    </a:lnTo>
                    <a:lnTo>
                      <a:pt x="37" y="55"/>
                    </a:lnTo>
                    <a:lnTo>
                      <a:pt x="37" y="69"/>
                    </a:lnTo>
                    <a:lnTo>
                      <a:pt x="35" y="73"/>
                    </a:lnTo>
                    <a:lnTo>
                      <a:pt x="34" y="75"/>
                    </a:lnTo>
                    <a:lnTo>
                      <a:pt x="29" y="78"/>
                    </a:lnTo>
                    <a:lnTo>
                      <a:pt x="25" y="76"/>
                    </a:lnTo>
                    <a:lnTo>
                      <a:pt x="21" y="73"/>
                    </a:lnTo>
                    <a:lnTo>
                      <a:pt x="21" y="70"/>
                    </a:lnTo>
                    <a:lnTo>
                      <a:pt x="20" y="67"/>
                    </a:lnTo>
                    <a:lnTo>
                      <a:pt x="20" y="63"/>
                    </a:lnTo>
                    <a:lnTo>
                      <a:pt x="20" y="28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407" name="Freeform 367"/>
              <p:cNvSpPr>
                <a:spLocks/>
              </p:cNvSpPr>
              <p:nvPr/>
            </p:nvSpPr>
            <p:spPr bwMode="auto">
              <a:xfrm>
                <a:off x="4663" y="3682"/>
                <a:ext cx="63" cy="57"/>
              </a:xfrm>
              <a:custGeom>
                <a:avLst/>
                <a:gdLst/>
                <a:ahLst/>
                <a:cxnLst>
                  <a:cxn ang="0">
                    <a:pos x="36" y="1"/>
                  </a:cxn>
                  <a:cxn ang="0">
                    <a:pos x="36" y="5"/>
                  </a:cxn>
                  <a:cxn ang="0">
                    <a:pos x="42" y="5"/>
                  </a:cxn>
                  <a:cxn ang="0">
                    <a:pos x="44" y="6"/>
                  </a:cxn>
                  <a:cxn ang="0">
                    <a:pos x="45" y="9"/>
                  </a:cxn>
                  <a:cxn ang="0">
                    <a:pos x="45" y="40"/>
                  </a:cxn>
                  <a:cxn ang="0">
                    <a:pos x="44" y="44"/>
                  </a:cxn>
                  <a:cxn ang="0">
                    <a:pos x="41" y="50"/>
                  </a:cxn>
                  <a:cxn ang="0">
                    <a:pos x="38" y="52"/>
                  </a:cxn>
                  <a:cxn ang="0">
                    <a:pos x="34" y="53"/>
                  </a:cxn>
                  <a:cxn ang="0">
                    <a:pos x="29" y="55"/>
                  </a:cxn>
                  <a:cxn ang="0">
                    <a:pos x="25" y="55"/>
                  </a:cxn>
                  <a:cxn ang="0">
                    <a:pos x="21" y="53"/>
                  </a:cxn>
                  <a:cxn ang="0">
                    <a:pos x="19" y="48"/>
                  </a:cxn>
                  <a:cxn ang="0">
                    <a:pos x="19" y="0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7" y="5"/>
                  </a:cxn>
                  <a:cxn ang="0">
                    <a:pos x="8" y="6"/>
                  </a:cxn>
                  <a:cxn ang="0">
                    <a:pos x="9" y="9"/>
                  </a:cxn>
                  <a:cxn ang="0">
                    <a:pos x="9" y="40"/>
                  </a:cxn>
                  <a:cxn ang="0">
                    <a:pos x="11" y="46"/>
                  </a:cxn>
                  <a:cxn ang="0">
                    <a:pos x="12" y="50"/>
                  </a:cxn>
                  <a:cxn ang="0">
                    <a:pos x="13" y="52"/>
                  </a:cxn>
                  <a:cxn ang="0">
                    <a:pos x="17" y="55"/>
                  </a:cxn>
                  <a:cxn ang="0">
                    <a:pos x="23" y="57"/>
                  </a:cxn>
                  <a:cxn ang="0">
                    <a:pos x="33" y="57"/>
                  </a:cxn>
                  <a:cxn ang="0">
                    <a:pos x="36" y="56"/>
                  </a:cxn>
                  <a:cxn ang="0">
                    <a:pos x="40" y="53"/>
                  </a:cxn>
                  <a:cxn ang="0">
                    <a:pos x="42" y="51"/>
                  </a:cxn>
                  <a:cxn ang="0">
                    <a:pos x="44" y="48"/>
                  </a:cxn>
                  <a:cxn ang="0">
                    <a:pos x="45" y="47"/>
                  </a:cxn>
                  <a:cxn ang="0">
                    <a:pos x="45" y="46"/>
                  </a:cxn>
                  <a:cxn ang="0">
                    <a:pos x="45" y="57"/>
                  </a:cxn>
                  <a:cxn ang="0">
                    <a:pos x="63" y="56"/>
                  </a:cxn>
                  <a:cxn ang="0">
                    <a:pos x="63" y="52"/>
                  </a:cxn>
                  <a:cxn ang="0">
                    <a:pos x="55" y="52"/>
                  </a:cxn>
                  <a:cxn ang="0">
                    <a:pos x="54" y="51"/>
                  </a:cxn>
                  <a:cxn ang="0">
                    <a:pos x="54" y="48"/>
                  </a:cxn>
                  <a:cxn ang="0">
                    <a:pos x="53" y="46"/>
                  </a:cxn>
                  <a:cxn ang="0">
                    <a:pos x="53" y="0"/>
                  </a:cxn>
                  <a:cxn ang="0">
                    <a:pos x="36" y="1"/>
                  </a:cxn>
                </a:cxnLst>
                <a:rect l="0" t="0" r="r" b="b"/>
                <a:pathLst>
                  <a:path w="63" h="57">
                    <a:moveTo>
                      <a:pt x="36" y="1"/>
                    </a:moveTo>
                    <a:lnTo>
                      <a:pt x="36" y="5"/>
                    </a:lnTo>
                    <a:lnTo>
                      <a:pt x="42" y="5"/>
                    </a:lnTo>
                    <a:lnTo>
                      <a:pt x="44" y="6"/>
                    </a:lnTo>
                    <a:lnTo>
                      <a:pt x="45" y="9"/>
                    </a:lnTo>
                    <a:lnTo>
                      <a:pt x="45" y="40"/>
                    </a:lnTo>
                    <a:lnTo>
                      <a:pt x="44" y="44"/>
                    </a:lnTo>
                    <a:lnTo>
                      <a:pt x="41" y="50"/>
                    </a:lnTo>
                    <a:lnTo>
                      <a:pt x="38" y="52"/>
                    </a:lnTo>
                    <a:lnTo>
                      <a:pt x="34" y="53"/>
                    </a:lnTo>
                    <a:lnTo>
                      <a:pt x="29" y="55"/>
                    </a:lnTo>
                    <a:lnTo>
                      <a:pt x="25" y="55"/>
                    </a:lnTo>
                    <a:lnTo>
                      <a:pt x="21" y="53"/>
                    </a:lnTo>
                    <a:lnTo>
                      <a:pt x="19" y="48"/>
                    </a:lnTo>
                    <a:lnTo>
                      <a:pt x="19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7" y="5"/>
                    </a:lnTo>
                    <a:lnTo>
                      <a:pt x="8" y="6"/>
                    </a:lnTo>
                    <a:lnTo>
                      <a:pt x="9" y="9"/>
                    </a:lnTo>
                    <a:lnTo>
                      <a:pt x="9" y="40"/>
                    </a:lnTo>
                    <a:lnTo>
                      <a:pt x="11" y="46"/>
                    </a:lnTo>
                    <a:lnTo>
                      <a:pt x="12" y="50"/>
                    </a:lnTo>
                    <a:lnTo>
                      <a:pt x="13" y="52"/>
                    </a:lnTo>
                    <a:lnTo>
                      <a:pt x="17" y="55"/>
                    </a:lnTo>
                    <a:lnTo>
                      <a:pt x="23" y="57"/>
                    </a:lnTo>
                    <a:lnTo>
                      <a:pt x="33" y="57"/>
                    </a:lnTo>
                    <a:lnTo>
                      <a:pt x="36" y="56"/>
                    </a:lnTo>
                    <a:lnTo>
                      <a:pt x="40" y="53"/>
                    </a:lnTo>
                    <a:lnTo>
                      <a:pt x="42" y="51"/>
                    </a:lnTo>
                    <a:lnTo>
                      <a:pt x="44" y="48"/>
                    </a:lnTo>
                    <a:lnTo>
                      <a:pt x="45" y="47"/>
                    </a:lnTo>
                    <a:lnTo>
                      <a:pt x="45" y="46"/>
                    </a:lnTo>
                    <a:lnTo>
                      <a:pt x="45" y="57"/>
                    </a:lnTo>
                    <a:lnTo>
                      <a:pt x="63" y="56"/>
                    </a:lnTo>
                    <a:lnTo>
                      <a:pt x="63" y="52"/>
                    </a:lnTo>
                    <a:lnTo>
                      <a:pt x="55" y="52"/>
                    </a:lnTo>
                    <a:lnTo>
                      <a:pt x="54" y="51"/>
                    </a:lnTo>
                    <a:lnTo>
                      <a:pt x="54" y="48"/>
                    </a:lnTo>
                    <a:lnTo>
                      <a:pt x="53" y="46"/>
                    </a:lnTo>
                    <a:lnTo>
                      <a:pt x="53" y="0"/>
                    </a:lnTo>
                    <a:lnTo>
                      <a:pt x="36" y="1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408" name="Freeform 368"/>
              <p:cNvSpPr>
                <a:spLocks/>
              </p:cNvSpPr>
              <p:nvPr/>
            </p:nvSpPr>
            <p:spPr bwMode="auto">
              <a:xfrm>
                <a:off x="4733" y="3682"/>
                <a:ext cx="42" cy="56"/>
              </a:xfrm>
              <a:custGeom>
                <a:avLst/>
                <a:gdLst/>
                <a:ahLst/>
                <a:cxnLst>
                  <a:cxn ang="0">
                    <a:pos x="17" y="26"/>
                  </a:cxn>
                  <a:cxn ang="0">
                    <a:pos x="18" y="17"/>
                  </a:cxn>
                  <a:cxn ang="0">
                    <a:pos x="21" y="9"/>
                  </a:cxn>
                  <a:cxn ang="0">
                    <a:pos x="26" y="4"/>
                  </a:cxn>
                  <a:cxn ang="0">
                    <a:pos x="33" y="2"/>
                  </a:cxn>
                  <a:cxn ang="0">
                    <a:pos x="34" y="2"/>
                  </a:cxn>
                  <a:cxn ang="0">
                    <a:pos x="33" y="2"/>
                  </a:cxn>
                  <a:cxn ang="0">
                    <a:pos x="33" y="4"/>
                  </a:cxn>
                  <a:cxn ang="0">
                    <a:pos x="31" y="5"/>
                  </a:cxn>
                  <a:cxn ang="0">
                    <a:pos x="31" y="10"/>
                  </a:cxn>
                  <a:cxn ang="0">
                    <a:pos x="33" y="11"/>
                  </a:cxn>
                  <a:cxn ang="0">
                    <a:pos x="38" y="11"/>
                  </a:cxn>
                  <a:cxn ang="0">
                    <a:pos x="42" y="8"/>
                  </a:cxn>
                  <a:cxn ang="0">
                    <a:pos x="39" y="2"/>
                  </a:cxn>
                  <a:cxn ang="0">
                    <a:pos x="37" y="0"/>
                  </a:cxn>
                  <a:cxn ang="0">
                    <a:pos x="29" y="0"/>
                  </a:cxn>
                  <a:cxn ang="0">
                    <a:pos x="25" y="2"/>
                  </a:cxn>
                  <a:cxn ang="0">
                    <a:pos x="19" y="8"/>
                  </a:cxn>
                  <a:cxn ang="0">
                    <a:pos x="17" y="13"/>
                  </a:cxn>
                  <a:cxn ang="0">
                    <a:pos x="17" y="14"/>
                  </a:cxn>
                  <a:cxn ang="0">
                    <a:pos x="17" y="0"/>
                  </a:cxn>
                  <a:cxn ang="0">
                    <a:pos x="0" y="1"/>
                  </a:cxn>
                  <a:cxn ang="0">
                    <a:pos x="0" y="5"/>
                  </a:cxn>
                  <a:cxn ang="0">
                    <a:pos x="6" y="5"/>
                  </a:cxn>
                  <a:cxn ang="0">
                    <a:pos x="9" y="6"/>
                  </a:cxn>
                  <a:cxn ang="0">
                    <a:pos x="9" y="50"/>
                  </a:cxn>
                  <a:cxn ang="0">
                    <a:pos x="6" y="52"/>
                  </a:cxn>
                  <a:cxn ang="0">
                    <a:pos x="0" y="52"/>
                  </a:cxn>
                  <a:cxn ang="0">
                    <a:pos x="0" y="56"/>
                  </a:cxn>
                  <a:cxn ang="0">
                    <a:pos x="30" y="56"/>
                  </a:cxn>
                  <a:cxn ang="0">
                    <a:pos x="30" y="52"/>
                  </a:cxn>
                  <a:cxn ang="0">
                    <a:pos x="21" y="52"/>
                  </a:cxn>
                  <a:cxn ang="0">
                    <a:pos x="18" y="51"/>
                  </a:cxn>
                  <a:cxn ang="0">
                    <a:pos x="18" y="50"/>
                  </a:cxn>
                  <a:cxn ang="0">
                    <a:pos x="17" y="48"/>
                  </a:cxn>
                  <a:cxn ang="0">
                    <a:pos x="17" y="47"/>
                  </a:cxn>
                  <a:cxn ang="0">
                    <a:pos x="17" y="26"/>
                  </a:cxn>
                </a:cxnLst>
                <a:rect l="0" t="0" r="r" b="b"/>
                <a:pathLst>
                  <a:path w="42" h="56">
                    <a:moveTo>
                      <a:pt x="17" y="26"/>
                    </a:moveTo>
                    <a:lnTo>
                      <a:pt x="18" y="17"/>
                    </a:lnTo>
                    <a:lnTo>
                      <a:pt x="21" y="9"/>
                    </a:lnTo>
                    <a:lnTo>
                      <a:pt x="26" y="4"/>
                    </a:lnTo>
                    <a:lnTo>
                      <a:pt x="33" y="2"/>
                    </a:lnTo>
                    <a:lnTo>
                      <a:pt x="34" y="2"/>
                    </a:lnTo>
                    <a:lnTo>
                      <a:pt x="33" y="2"/>
                    </a:lnTo>
                    <a:lnTo>
                      <a:pt x="33" y="4"/>
                    </a:lnTo>
                    <a:lnTo>
                      <a:pt x="31" y="5"/>
                    </a:lnTo>
                    <a:lnTo>
                      <a:pt x="31" y="10"/>
                    </a:lnTo>
                    <a:lnTo>
                      <a:pt x="33" y="11"/>
                    </a:lnTo>
                    <a:lnTo>
                      <a:pt x="38" y="11"/>
                    </a:lnTo>
                    <a:lnTo>
                      <a:pt x="42" y="8"/>
                    </a:lnTo>
                    <a:lnTo>
                      <a:pt x="39" y="2"/>
                    </a:lnTo>
                    <a:lnTo>
                      <a:pt x="37" y="0"/>
                    </a:lnTo>
                    <a:lnTo>
                      <a:pt x="29" y="0"/>
                    </a:lnTo>
                    <a:lnTo>
                      <a:pt x="25" y="2"/>
                    </a:lnTo>
                    <a:lnTo>
                      <a:pt x="19" y="8"/>
                    </a:lnTo>
                    <a:lnTo>
                      <a:pt x="17" y="13"/>
                    </a:lnTo>
                    <a:lnTo>
                      <a:pt x="17" y="14"/>
                    </a:lnTo>
                    <a:lnTo>
                      <a:pt x="17" y="0"/>
                    </a:lnTo>
                    <a:lnTo>
                      <a:pt x="0" y="1"/>
                    </a:lnTo>
                    <a:lnTo>
                      <a:pt x="0" y="5"/>
                    </a:lnTo>
                    <a:lnTo>
                      <a:pt x="6" y="5"/>
                    </a:lnTo>
                    <a:lnTo>
                      <a:pt x="9" y="6"/>
                    </a:lnTo>
                    <a:lnTo>
                      <a:pt x="9" y="50"/>
                    </a:lnTo>
                    <a:lnTo>
                      <a:pt x="6" y="52"/>
                    </a:lnTo>
                    <a:lnTo>
                      <a:pt x="0" y="52"/>
                    </a:lnTo>
                    <a:lnTo>
                      <a:pt x="0" y="56"/>
                    </a:lnTo>
                    <a:lnTo>
                      <a:pt x="30" y="56"/>
                    </a:lnTo>
                    <a:lnTo>
                      <a:pt x="30" y="52"/>
                    </a:lnTo>
                    <a:lnTo>
                      <a:pt x="21" y="52"/>
                    </a:lnTo>
                    <a:lnTo>
                      <a:pt x="18" y="51"/>
                    </a:lnTo>
                    <a:lnTo>
                      <a:pt x="18" y="50"/>
                    </a:lnTo>
                    <a:lnTo>
                      <a:pt x="17" y="48"/>
                    </a:lnTo>
                    <a:lnTo>
                      <a:pt x="17" y="47"/>
                    </a:lnTo>
                    <a:lnTo>
                      <a:pt x="17" y="26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409" name="Freeform 369"/>
              <p:cNvSpPr>
                <a:spLocks noEditPoints="1"/>
              </p:cNvSpPr>
              <p:nvPr/>
            </p:nvSpPr>
            <p:spPr bwMode="auto">
              <a:xfrm>
                <a:off x="4781" y="3680"/>
                <a:ext cx="49" cy="59"/>
              </a:xfrm>
              <a:custGeom>
                <a:avLst/>
                <a:gdLst/>
                <a:ahLst/>
                <a:cxnLst>
                  <a:cxn ang="0">
                    <a:pos x="46" y="28"/>
                  </a:cxn>
                  <a:cxn ang="0">
                    <a:pos x="49" y="28"/>
                  </a:cxn>
                  <a:cxn ang="0">
                    <a:pos x="49" y="25"/>
                  </a:cxn>
                  <a:cxn ang="0">
                    <a:pos x="48" y="16"/>
                  </a:cxn>
                  <a:cxn ang="0">
                    <a:pos x="44" y="8"/>
                  </a:cxn>
                  <a:cxn ang="0">
                    <a:pos x="37" y="3"/>
                  </a:cxn>
                  <a:cxn ang="0">
                    <a:pos x="27" y="0"/>
                  </a:cxn>
                  <a:cxn ang="0">
                    <a:pos x="16" y="3"/>
                  </a:cxn>
                  <a:cxn ang="0">
                    <a:pos x="8" y="10"/>
                  </a:cxn>
                  <a:cxn ang="0">
                    <a:pos x="3" y="19"/>
                  </a:cxn>
                  <a:cxn ang="0">
                    <a:pos x="0" y="31"/>
                  </a:cxn>
                  <a:cxn ang="0">
                    <a:pos x="3" y="42"/>
                  </a:cxn>
                  <a:cxn ang="0">
                    <a:pos x="10" y="52"/>
                  </a:cxn>
                  <a:cxn ang="0">
                    <a:pos x="17" y="57"/>
                  </a:cxn>
                  <a:cxn ang="0">
                    <a:pos x="28" y="59"/>
                  </a:cxn>
                  <a:cxn ang="0">
                    <a:pos x="38" y="57"/>
                  </a:cxn>
                  <a:cxn ang="0">
                    <a:pos x="45" y="52"/>
                  </a:cxn>
                  <a:cxn ang="0">
                    <a:pos x="48" y="46"/>
                  </a:cxn>
                  <a:cxn ang="0">
                    <a:pos x="49" y="42"/>
                  </a:cxn>
                  <a:cxn ang="0">
                    <a:pos x="48" y="41"/>
                  </a:cxn>
                  <a:cxn ang="0">
                    <a:pos x="46" y="42"/>
                  </a:cxn>
                  <a:cxn ang="0">
                    <a:pos x="44" y="48"/>
                  </a:cxn>
                  <a:cxn ang="0">
                    <a:pos x="41" y="52"/>
                  </a:cxn>
                  <a:cxn ang="0">
                    <a:pos x="38" y="54"/>
                  </a:cxn>
                  <a:cxn ang="0">
                    <a:pos x="34" y="55"/>
                  </a:cxn>
                  <a:cxn ang="0">
                    <a:pos x="32" y="57"/>
                  </a:cxn>
                  <a:cxn ang="0">
                    <a:pos x="29" y="57"/>
                  </a:cxn>
                  <a:cxn ang="0">
                    <a:pos x="25" y="55"/>
                  </a:cxn>
                  <a:cxn ang="0">
                    <a:pos x="20" y="54"/>
                  </a:cxn>
                  <a:cxn ang="0">
                    <a:pos x="15" y="49"/>
                  </a:cxn>
                  <a:cxn ang="0">
                    <a:pos x="12" y="42"/>
                  </a:cxn>
                  <a:cxn ang="0">
                    <a:pos x="11" y="31"/>
                  </a:cxn>
                  <a:cxn ang="0">
                    <a:pos x="11" y="28"/>
                  </a:cxn>
                  <a:cxn ang="0">
                    <a:pos x="46" y="28"/>
                  </a:cxn>
                  <a:cxn ang="0">
                    <a:pos x="11" y="25"/>
                  </a:cxn>
                  <a:cxn ang="0">
                    <a:pos x="13" y="13"/>
                  </a:cxn>
                  <a:cxn ang="0">
                    <a:pos x="17" y="7"/>
                  </a:cxn>
                  <a:cxn ang="0">
                    <a:pos x="23" y="4"/>
                  </a:cxn>
                  <a:cxn ang="0">
                    <a:pos x="27" y="3"/>
                  </a:cxn>
                  <a:cxn ang="0">
                    <a:pos x="33" y="6"/>
                  </a:cxn>
                  <a:cxn ang="0">
                    <a:pos x="37" y="10"/>
                  </a:cxn>
                  <a:cxn ang="0">
                    <a:pos x="40" y="16"/>
                  </a:cxn>
                  <a:cxn ang="0">
                    <a:pos x="41" y="21"/>
                  </a:cxn>
                  <a:cxn ang="0">
                    <a:pos x="41" y="25"/>
                  </a:cxn>
                  <a:cxn ang="0">
                    <a:pos x="11" y="25"/>
                  </a:cxn>
                </a:cxnLst>
                <a:rect l="0" t="0" r="r" b="b"/>
                <a:pathLst>
                  <a:path w="49" h="59">
                    <a:moveTo>
                      <a:pt x="46" y="28"/>
                    </a:moveTo>
                    <a:lnTo>
                      <a:pt x="49" y="28"/>
                    </a:lnTo>
                    <a:lnTo>
                      <a:pt x="49" y="25"/>
                    </a:lnTo>
                    <a:lnTo>
                      <a:pt x="48" y="16"/>
                    </a:lnTo>
                    <a:lnTo>
                      <a:pt x="44" y="8"/>
                    </a:lnTo>
                    <a:lnTo>
                      <a:pt x="37" y="3"/>
                    </a:lnTo>
                    <a:lnTo>
                      <a:pt x="27" y="0"/>
                    </a:lnTo>
                    <a:lnTo>
                      <a:pt x="16" y="3"/>
                    </a:lnTo>
                    <a:lnTo>
                      <a:pt x="8" y="10"/>
                    </a:lnTo>
                    <a:lnTo>
                      <a:pt x="3" y="19"/>
                    </a:lnTo>
                    <a:lnTo>
                      <a:pt x="0" y="31"/>
                    </a:lnTo>
                    <a:lnTo>
                      <a:pt x="3" y="42"/>
                    </a:lnTo>
                    <a:lnTo>
                      <a:pt x="10" y="52"/>
                    </a:lnTo>
                    <a:lnTo>
                      <a:pt x="17" y="57"/>
                    </a:lnTo>
                    <a:lnTo>
                      <a:pt x="28" y="59"/>
                    </a:lnTo>
                    <a:lnTo>
                      <a:pt x="38" y="57"/>
                    </a:lnTo>
                    <a:lnTo>
                      <a:pt x="45" y="52"/>
                    </a:lnTo>
                    <a:lnTo>
                      <a:pt x="48" y="46"/>
                    </a:lnTo>
                    <a:lnTo>
                      <a:pt x="49" y="42"/>
                    </a:lnTo>
                    <a:lnTo>
                      <a:pt x="48" y="41"/>
                    </a:lnTo>
                    <a:lnTo>
                      <a:pt x="46" y="42"/>
                    </a:lnTo>
                    <a:lnTo>
                      <a:pt x="44" y="48"/>
                    </a:lnTo>
                    <a:lnTo>
                      <a:pt x="41" y="52"/>
                    </a:lnTo>
                    <a:lnTo>
                      <a:pt x="38" y="54"/>
                    </a:lnTo>
                    <a:lnTo>
                      <a:pt x="34" y="55"/>
                    </a:lnTo>
                    <a:lnTo>
                      <a:pt x="32" y="57"/>
                    </a:lnTo>
                    <a:lnTo>
                      <a:pt x="29" y="57"/>
                    </a:lnTo>
                    <a:lnTo>
                      <a:pt x="25" y="55"/>
                    </a:lnTo>
                    <a:lnTo>
                      <a:pt x="20" y="54"/>
                    </a:lnTo>
                    <a:lnTo>
                      <a:pt x="15" y="49"/>
                    </a:lnTo>
                    <a:lnTo>
                      <a:pt x="12" y="42"/>
                    </a:lnTo>
                    <a:lnTo>
                      <a:pt x="11" y="31"/>
                    </a:lnTo>
                    <a:lnTo>
                      <a:pt x="11" y="28"/>
                    </a:lnTo>
                    <a:lnTo>
                      <a:pt x="46" y="28"/>
                    </a:lnTo>
                    <a:close/>
                    <a:moveTo>
                      <a:pt x="11" y="25"/>
                    </a:moveTo>
                    <a:lnTo>
                      <a:pt x="13" y="13"/>
                    </a:lnTo>
                    <a:lnTo>
                      <a:pt x="17" y="7"/>
                    </a:lnTo>
                    <a:lnTo>
                      <a:pt x="23" y="4"/>
                    </a:lnTo>
                    <a:lnTo>
                      <a:pt x="27" y="3"/>
                    </a:lnTo>
                    <a:lnTo>
                      <a:pt x="33" y="6"/>
                    </a:lnTo>
                    <a:lnTo>
                      <a:pt x="37" y="10"/>
                    </a:lnTo>
                    <a:lnTo>
                      <a:pt x="40" y="16"/>
                    </a:lnTo>
                    <a:lnTo>
                      <a:pt x="41" y="21"/>
                    </a:lnTo>
                    <a:lnTo>
                      <a:pt x="41" y="25"/>
                    </a:lnTo>
                    <a:lnTo>
                      <a:pt x="11" y="25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410" name="Freeform 370"/>
              <p:cNvSpPr>
                <a:spLocks/>
              </p:cNvSpPr>
              <p:nvPr/>
            </p:nvSpPr>
            <p:spPr bwMode="auto">
              <a:xfrm>
                <a:off x="4838" y="3680"/>
                <a:ext cx="40" cy="59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3" y="4"/>
                  </a:cxn>
                  <a:cxn ang="0">
                    <a:pos x="25" y="2"/>
                  </a:cxn>
                  <a:cxn ang="0">
                    <a:pos x="14" y="0"/>
                  </a:cxn>
                  <a:cxn ang="0">
                    <a:pos x="1" y="10"/>
                  </a:cxn>
                  <a:cxn ang="0">
                    <a:pos x="0" y="17"/>
                  </a:cxn>
                  <a:cxn ang="0">
                    <a:pos x="2" y="24"/>
                  </a:cxn>
                  <a:cxn ang="0">
                    <a:pos x="9" y="29"/>
                  </a:cxn>
                  <a:cxn ang="0">
                    <a:pos x="19" y="32"/>
                  </a:cxn>
                  <a:cxn ang="0">
                    <a:pos x="29" y="36"/>
                  </a:cxn>
                  <a:cxn ang="0">
                    <a:pos x="34" y="40"/>
                  </a:cxn>
                  <a:cxn ang="0">
                    <a:pos x="35" y="48"/>
                  </a:cxn>
                  <a:cxn ang="0">
                    <a:pos x="30" y="55"/>
                  </a:cxn>
                  <a:cxn ang="0">
                    <a:pos x="17" y="57"/>
                  </a:cxn>
                  <a:cxn ang="0">
                    <a:pos x="10" y="53"/>
                  </a:cxn>
                  <a:cxn ang="0">
                    <a:pos x="4" y="40"/>
                  </a:cxn>
                  <a:cxn ang="0">
                    <a:pos x="2" y="36"/>
                  </a:cxn>
                  <a:cxn ang="0">
                    <a:pos x="0" y="37"/>
                  </a:cxn>
                  <a:cxn ang="0">
                    <a:pos x="2" y="59"/>
                  </a:cxn>
                  <a:cxn ang="0">
                    <a:pos x="5" y="55"/>
                  </a:cxn>
                  <a:cxn ang="0">
                    <a:pos x="10" y="55"/>
                  </a:cxn>
                  <a:cxn ang="0">
                    <a:pos x="17" y="59"/>
                  </a:cxn>
                  <a:cxn ang="0">
                    <a:pos x="33" y="57"/>
                  </a:cxn>
                  <a:cxn ang="0">
                    <a:pos x="39" y="50"/>
                  </a:cxn>
                  <a:cxn ang="0">
                    <a:pos x="40" y="38"/>
                  </a:cxn>
                  <a:cxn ang="0">
                    <a:pos x="38" y="32"/>
                  </a:cxn>
                  <a:cxn ang="0">
                    <a:pos x="25" y="24"/>
                  </a:cxn>
                  <a:cxn ang="0">
                    <a:pos x="17" y="23"/>
                  </a:cxn>
                  <a:cxn ang="0">
                    <a:pos x="6" y="16"/>
                  </a:cxn>
                  <a:cxn ang="0">
                    <a:pos x="8" y="8"/>
                  </a:cxn>
                  <a:cxn ang="0">
                    <a:pos x="16" y="3"/>
                  </a:cxn>
                  <a:cxn ang="0">
                    <a:pos x="29" y="6"/>
                  </a:cxn>
                  <a:cxn ang="0">
                    <a:pos x="35" y="15"/>
                  </a:cxn>
                  <a:cxn ang="0">
                    <a:pos x="38" y="20"/>
                  </a:cxn>
                  <a:cxn ang="0">
                    <a:pos x="38" y="4"/>
                  </a:cxn>
                </a:cxnLst>
                <a:rect l="0" t="0" r="r" b="b"/>
                <a:pathLst>
                  <a:path w="40" h="59">
                    <a:moveTo>
                      <a:pt x="38" y="4"/>
                    </a:moveTo>
                    <a:lnTo>
                      <a:pt x="38" y="2"/>
                    </a:lnTo>
                    <a:lnTo>
                      <a:pt x="37" y="0"/>
                    </a:lnTo>
                    <a:lnTo>
                      <a:pt x="33" y="4"/>
                    </a:lnTo>
                    <a:lnTo>
                      <a:pt x="29" y="2"/>
                    </a:lnTo>
                    <a:lnTo>
                      <a:pt x="25" y="2"/>
                    </a:lnTo>
                    <a:lnTo>
                      <a:pt x="21" y="0"/>
                    </a:lnTo>
                    <a:lnTo>
                      <a:pt x="14" y="0"/>
                    </a:lnTo>
                    <a:lnTo>
                      <a:pt x="6" y="4"/>
                    </a:lnTo>
                    <a:lnTo>
                      <a:pt x="1" y="10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1" y="20"/>
                    </a:lnTo>
                    <a:lnTo>
                      <a:pt x="2" y="24"/>
                    </a:lnTo>
                    <a:lnTo>
                      <a:pt x="5" y="27"/>
                    </a:lnTo>
                    <a:lnTo>
                      <a:pt x="9" y="29"/>
                    </a:lnTo>
                    <a:lnTo>
                      <a:pt x="14" y="32"/>
                    </a:lnTo>
                    <a:lnTo>
                      <a:pt x="19" y="32"/>
                    </a:lnTo>
                    <a:lnTo>
                      <a:pt x="27" y="34"/>
                    </a:lnTo>
                    <a:lnTo>
                      <a:pt x="29" y="36"/>
                    </a:lnTo>
                    <a:lnTo>
                      <a:pt x="31" y="37"/>
                    </a:lnTo>
                    <a:lnTo>
                      <a:pt x="34" y="40"/>
                    </a:lnTo>
                    <a:lnTo>
                      <a:pt x="35" y="42"/>
                    </a:lnTo>
                    <a:lnTo>
                      <a:pt x="35" y="48"/>
                    </a:lnTo>
                    <a:lnTo>
                      <a:pt x="33" y="53"/>
                    </a:lnTo>
                    <a:lnTo>
                      <a:pt x="30" y="55"/>
                    </a:lnTo>
                    <a:lnTo>
                      <a:pt x="26" y="57"/>
                    </a:lnTo>
                    <a:lnTo>
                      <a:pt x="17" y="57"/>
                    </a:lnTo>
                    <a:lnTo>
                      <a:pt x="13" y="55"/>
                    </a:lnTo>
                    <a:lnTo>
                      <a:pt x="10" y="53"/>
                    </a:lnTo>
                    <a:lnTo>
                      <a:pt x="5" y="45"/>
                    </a:lnTo>
                    <a:lnTo>
                      <a:pt x="4" y="40"/>
                    </a:lnTo>
                    <a:lnTo>
                      <a:pt x="2" y="37"/>
                    </a:lnTo>
                    <a:lnTo>
                      <a:pt x="2" y="36"/>
                    </a:lnTo>
                    <a:lnTo>
                      <a:pt x="1" y="36"/>
                    </a:lnTo>
                    <a:lnTo>
                      <a:pt x="0" y="37"/>
                    </a:lnTo>
                    <a:lnTo>
                      <a:pt x="0" y="59"/>
                    </a:lnTo>
                    <a:lnTo>
                      <a:pt x="2" y="59"/>
                    </a:lnTo>
                    <a:lnTo>
                      <a:pt x="2" y="58"/>
                    </a:lnTo>
                    <a:lnTo>
                      <a:pt x="5" y="55"/>
                    </a:lnTo>
                    <a:lnTo>
                      <a:pt x="6" y="53"/>
                    </a:lnTo>
                    <a:lnTo>
                      <a:pt x="10" y="55"/>
                    </a:lnTo>
                    <a:lnTo>
                      <a:pt x="13" y="58"/>
                    </a:lnTo>
                    <a:lnTo>
                      <a:pt x="17" y="59"/>
                    </a:lnTo>
                    <a:lnTo>
                      <a:pt x="27" y="59"/>
                    </a:lnTo>
                    <a:lnTo>
                      <a:pt x="33" y="57"/>
                    </a:lnTo>
                    <a:lnTo>
                      <a:pt x="37" y="54"/>
                    </a:lnTo>
                    <a:lnTo>
                      <a:pt x="39" y="50"/>
                    </a:lnTo>
                    <a:lnTo>
                      <a:pt x="40" y="46"/>
                    </a:lnTo>
                    <a:lnTo>
                      <a:pt x="40" y="38"/>
                    </a:lnTo>
                    <a:lnTo>
                      <a:pt x="39" y="34"/>
                    </a:lnTo>
                    <a:lnTo>
                      <a:pt x="38" y="32"/>
                    </a:lnTo>
                    <a:lnTo>
                      <a:pt x="33" y="27"/>
                    </a:lnTo>
                    <a:lnTo>
                      <a:pt x="25" y="24"/>
                    </a:lnTo>
                    <a:lnTo>
                      <a:pt x="19" y="23"/>
                    </a:lnTo>
                    <a:lnTo>
                      <a:pt x="17" y="23"/>
                    </a:lnTo>
                    <a:lnTo>
                      <a:pt x="9" y="19"/>
                    </a:lnTo>
                    <a:lnTo>
                      <a:pt x="6" y="16"/>
                    </a:lnTo>
                    <a:lnTo>
                      <a:pt x="6" y="11"/>
                    </a:lnTo>
                    <a:lnTo>
                      <a:pt x="8" y="8"/>
                    </a:lnTo>
                    <a:lnTo>
                      <a:pt x="12" y="4"/>
                    </a:lnTo>
                    <a:lnTo>
                      <a:pt x="16" y="3"/>
                    </a:lnTo>
                    <a:lnTo>
                      <a:pt x="25" y="3"/>
                    </a:lnTo>
                    <a:lnTo>
                      <a:pt x="29" y="6"/>
                    </a:lnTo>
                    <a:lnTo>
                      <a:pt x="31" y="7"/>
                    </a:lnTo>
                    <a:lnTo>
                      <a:pt x="35" y="15"/>
                    </a:lnTo>
                    <a:lnTo>
                      <a:pt x="35" y="20"/>
                    </a:lnTo>
                    <a:lnTo>
                      <a:pt x="38" y="20"/>
                    </a:lnTo>
                    <a:lnTo>
                      <a:pt x="38" y="17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411" name="Rectangle 371"/>
              <p:cNvSpPr>
                <a:spLocks noChangeArrowheads="1"/>
              </p:cNvSpPr>
              <p:nvPr/>
            </p:nvSpPr>
            <p:spPr bwMode="auto">
              <a:xfrm>
                <a:off x="5040" y="3633"/>
                <a:ext cx="5" cy="156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412" name="Rectangle 372"/>
              <p:cNvSpPr>
                <a:spLocks noChangeArrowheads="1"/>
              </p:cNvSpPr>
              <p:nvPr/>
            </p:nvSpPr>
            <p:spPr bwMode="auto">
              <a:xfrm>
                <a:off x="719" y="3784"/>
                <a:ext cx="5" cy="156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413" name="Rectangle 373"/>
              <p:cNvSpPr>
                <a:spLocks noChangeArrowheads="1"/>
              </p:cNvSpPr>
              <p:nvPr/>
            </p:nvSpPr>
            <p:spPr bwMode="auto">
              <a:xfrm>
                <a:off x="2976" y="3784"/>
                <a:ext cx="6" cy="156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414" name="Rectangle 374"/>
              <p:cNvSpPr>
                <a:spLocks noChangeArrowheads="1"/>
              </p:cNvSpPr>
              <p:nvPr/>
            </p:nvSpPr>
            <p:spPr bwMode="auto">
              <a:xfrm>
                <a:off x="5040" y="3784"/>
                <a:ext cx="5" cy="156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415" name="Rectangle 375"/>
              <p:cNvSpPr>
                <a:spLocks noChangeArrowheads="1"/>
              </p:cNvSpPr>
              <p:nvPr/>
            </p:nvSpPr>
            <p:spPr bwMode="auto">
              <a:xfrm>
                <a:off x="719" y="3935"/>
                <a:ext cx="4327" cy="5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599416" name="Rectangle 376"/>
              <p:cNvSpPr>
                <a:spLocks noChangeArrowheads="1"/>
              </p:cNvSpPr>
              <p:nvPr/>
            </p:nvSpPr>
            <p:spPr bwMode="auto">
              <a:xfrm>
                <a:off x="719" y="3956"/>
                <a:ext cx="4327" cy="5"/>
              </a:xfrm>
              <a:prstGeom prst="rect">
                <a:avLst/>
              </a:prstGeom>
              <a:grpFill/>
              <a:ln w="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Been Done?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99050"/>
            <a:ext cx="8839200" cy="4828882"/>
          </a:xfrm>
        </p:spPr>
        <p:txBody>
          <a:bodyPr>
            <a:noAutofit/>
          </a:bodyPr>
          <a:lstStyle/>
          <a:p>
            <a:r>
              <a:rPr lang="en-GB" sz="2600" dirty="0" smtClean="0"/>
              <a:t>Using analytic and numerical techniques</a:t>
            </a:r>
          </a:p>
          <a:p>
            <a:pPr lvl="1"/>
            <a:r>
              <a:rPr lang="en-GB" sz="2200" dirty="0" smtClean="0"/>
              <a:t>QCD corrections to vector boson pair production (</a:t>
            </a:r>
            <a:r>
              <a:rPr lang="en-GB" sz="2200" i="1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GB" sz="2200" i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GB" sz="2200" i="1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GB" sz="2200" i="1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GB" sz="2200" i="1" dirty="0" smtClean="0">
                <a:latin typeface="Times New Roman" pitchFamily="18" charset="0"/>
                <a:cs typeface="Times New Roman" pitchFamily="18" charset="0"/>
              </a:rPr>
              <a:t>, W</a:t>
            </a:r>
            <a:r>
              <a:rPr lang="en-GB" sz="2200" i="1" baseline="30000" dirty="0" smtClean="0">
                <a:latin typeface="Times New Roman" pitchFamily="18" charset="0"/>
                <a:cs typeface="Times New Roman" pitchFamily="18" charset="0"/>
              </a:rPr>
              <a:t>±</a:t>
            </a:r>
            <a:r>
              <a:rPr lang="en-GB" sz="2200" i="1" dirty="0" smtClean="0">
                <a:latin typeface="Times New Roman" pitchFamily="18" charset="0"/>
                <a:cs typeface="Times New Roman" pitchFamily="18" charset="0"/>
              </a:rPr>
              <a:t>Z &amp; ZZ</a:t>
            </a:r>
            <a:r>
              <a:rPr lang="en-GB" sz="2200" dirty="0" smtClean="0"/>
              <a:t>) via vector boson fusion (VBF). </a:t>
            </a:r>
            <a:r>
              <a:rPr lang="en-GB" sz="1600" dirty="0" smtClean="0">
                <a:solidFill>
                  <a:srgbClr val="0070C0"/>
                </a:solidFill>
              </a:rPr>
              <a:t>(</a:t>
            </a:r>
            <a:r>
              <a:rPr lang="en-GB" sz="1600" dirty="0" err="1" smtClean="0">
                <a:solidFill>
                  <a:srgbClr val="0070C0"/>
                </a:solidFill>
              </a:rPr>
              <a:t>Jager</a:t>
            </a:r>
            <a:r>
              <a:rPr lang="en-GB" sz="1600" dirty="0" smtClean="0">
                <a:solidFill>
                  <a:srgbClr val="0070C0"/>
                </a:solidFill>
              </a:rPr>
              <a:t>, </a:t>
            </a:r>
            <a:r>
              <a:rPr lang="en-GB" sz="1600" dirty="0" err="1" smtClean="0">
                <a:solidFill>
                  <a:srgbClr val="0070C0"/>
                </a:solidFill>
              </a:rPr>
              <a:t>Oleari</a:t>
            </a:r>
            <a:r>
              <a:rPr lang="en-GB" sz="1600" dirty="0" smtClean="0">
                <a:solidFill>
                  <a:srgbClr val="0070C0"/>
                </a:solidFill>
              </a:rPr>
              <a:t>, </a:t>
            </a:r>
            <a:r>
              <a:rPr lang="en-GB" sz="1600" dirty="0" err="1" smtClean="0">
                <a:solidFill>
                  <a:srgbClr val="0070C0"/>
                </a:solidFill>
              </a:rPr>
              <a:t>Zeppenfeld</a:t>
            </a:r>
            <a:r>
              <a:rPr lang="en-GB" sz="1600" dirty="0" smtClean="0">
                <a:solidFill>
                  <a:srgbClr val="0070C0"/>
                </a:solidFill>
              </a:rPr>
              <a:t>)+(</a:t>
            </a:r>
            <a:r>
              <a:rPr lang="en-GB" sz="1600" dirty="0" err="1" smtClean="0">
                <a:solidFill>
                  <a:srgbClr val="0070C0"/>
                </a:solidFill>
              </a:rPr>
              <a:t>Bozzi</a:t>
            </a:r>
            <a:r>
              <a:rPr lang="en-GB" sz="1600" dirty="0" smtClean="0">
                <a:solidFill>
                  <a:srgbClr val="0070C0"/>
                </a:solidFill>
              </a:rPr>
              <a:t>)</a:t>
            </a:r>
            <a:endParaRPr lang="en-GB" sz="1600" dirty="0" smtClean="0"/>
          </a:p>
          <a:p>
            <a:pPr lvl="1"/>
            <a:r>
              <a:rPr lang="en-GB" sz="2200" dirty="0" smtClean="0">
                <a:solidFill>
                  <a:schemeClr val="tx1"/>
                </a:solidFill>
              </a:rPr>
              <a:t>QCD and EW corrections to Higgs production via VBF.</a:t>
            </a:r>
            <a:r>
              <a:rPr lang="en-GB" sz="2200" dirty="0" smtClean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70C0"/>
                </a:solidFill>
              </a:rPr>
              <a:t>(</a:t>
            </a:r>
            <a:r>
              <a:rPr lang="en-GB" sz="1600" dirty="0" err="1" smtClean="0">
                <a:solidFill>
                  <a:srgbClr val="0070C0"/>
                </a:solidFill>
              </a:rPr>
              <a:t>Ciccolini</a:t>
            </a:r>
            <a:r>
              <a:rPr lang="en-GB" sz="1600" dirty="0" smtClean="0">
                <a:solidFill>
                  <a:srgbClr val="0070C0"/>
                </a:solidFill>
              </a:rPr>
              <a:t>, </a:t>
            </a:r>
            <a:r>
              <a:rPr lang="en-GB" sz="1600" dirty="0" err="1" smtClean="0">
                <a:solidFill>
                  <a:srgbClr val="0070C0"/>
                </a:solidFill>
              </a:rPr>
              <a:t>Denner</a:t>
            </a:r>
            <a:r>
              <a:rPr lang="en-GB" sz="1600" dirty="0" smtClean="0">
                <a:solidFill>
                  <a:srgbClr val="0070C0"/>
                </a:solidFill>
              </a:rPr>
              <a:t>, </a:t>
            </a:r>
            <a:r>
              <a:rPr lang="en-GB" sz="1600" dirty="0" err="1" smtClean="0">
                <a:solidFill>
                  <a:srgbClr val="0070C0"/>
                </a:solidFill>
              </a:rPr>
              <a:t>Dittmaier</a:t>
            </a:r>
            <a:r>
              <a:rPr lang="en-GB" sz="1600" dirty="0" smtClean="0">
                <a:solidFill>
                  <a:srgbClr val="0070C0"/>
                </a:solidFill>
              </a:rPr>
              <a:t>)</a:t>
            </a:r>
            <a:endParaRPr lang="en-GB" sz="1600" dirty="0" smtClean="0">
              <a:solidFill>
                <a:schemeClr val="tx1"/>
              </a:solidFill>
            </a:endParaRPr>
          </a:p>
          <a:p>
            <a:pPr lvl="1"/>
            <a:r>
              <a:rPr lang="en-GB" sz="22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pp→WW+j+X</a:t>
            </a:r>
            <a:r>
              <a:rPr lang="en-GB" sz="2200" dirty="0" smtClean="0">
                <a:solidFill>
                  <a:schemeClr val="tx1"/>
                </a:solidFill>
              </a:rPr>
              <a:t>.</a:t>
            </a:r>
            <a:r>
              <a:rPr lang="en-GB" sz="2200" dirty="0" smtClean="0">
                <a:solidFill>
                  <a:srgbClr val="0070C0"/>
                </a:solidFill>
              </a:rPr>
              <a:t> </a:t>
            </a:r>
            <a:r>
              <a:rPr lang="en-GB" sz="1700" dirty="0" smtClean="0">
                <a:solidFill>
                  <a:srgbClr val="0070C0"/>
                </a:solidFill>
              </a:rPr>
              <a:t>(Campbell, Ellis, </a:t>
            </a:r>
            <a:r>
              <a:rPr lang="en-GB" sz="1700" dirty="0" err="1" smtClean="0">
                <a:solidFill>
                  <a:srgbClr val="0070C0"/>
                </a:solidFill>
              </a:rPr>
              <a:t>Zanderighi</a:t>
            </a:r>
            <a:r>
              <a:rPr lang="en-GB" sz="1700" dirty="0" smtClean="0">
                <a:solidFill>
                  <a:srgbClr val="0070C0"/>
                </a:solidFill>
              </a:rPr>
              <a:t>). (</a:t>
            </a:r>
            <a:r>
              <a:rPr lang="en-GB" sz="1700" dirty="0" err="1" smtClean="0">
                <a:solidFill>
                  <a:srgbClr val="0070C0"/>
                </a:solidFill>
              </a:rPr>
              <a:t>Dittmaier</a:t>
            </a:r>
            <a:r>
              <a:rPr lang="en-GB" sz="1700" dirty="0" smtClean="0">
                <a:solidFill>
                  <a:srgbClr val="0070C0"/>
                </a:solidFill>
              </a:rPr>
              <a:t>, </a:t>
            </a:r>
            <a:r>
              <a:rPr lang="en-GB" sz="1700" dirty="0" err="1" smtClean="0">
                <a:solidFill>
                  <a:srgbClr val="0070C0"/>
                </a:solidFill>
              </a:rPr>
              <a:t>Kallweit</a:t>
            </a:r>
            <a:r>
              <a:rPr lang="en-GB" sz="1700" dirty="0" smtClean="0">
                <a:solidFill>
                  <a:srgbClr val="0070C0"/>
                </a:solidFill>
              </a:rPr>
              <a:t>, </a:t>
            </a:r>
            <a:r>
              <a:rPr lang="en-GB" sz="1700" dirty="0" err="1" smtClean="0">
                <a:solidFill>
                  <a:srgbClr val="0070C0"/>
                </a:solidFill>
              </a:rPr>
              <a:t>Uwer</a:t>
            </a:r>
            <a:r>
              <a:rPr lang="en-GB" sz="1700" dirty="0" smtClean="0">
                <a:solidFill>
                  <a:srgbClr val="0070C0"/>
                </a:solidFill>
              </a:rPr>
              <a:t>)</a:t>
            </a:r>
          </a:p>
          <a:p>
            <a:pPr lvl="1"/>
            <a:r>
              <a:rPr lang="en-GB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pp → </a:t>
            </a:r>
            <a:r>
              <a:rPr lang="en-GB" sz="2400" dirty="0" smtClean="0">
                <a:solidFill>
                  <a:schemeClr val="tx1"/>
                </a:solidFill>
                <a:cs typeface="Times New Roman" pitchFamily="18" charset="0"/>
              </a:rPr>
              <a:t>Higgs</a:t>
            </a:r>
            <a:r>
              <a:rPr lang="en-GB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GB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smtClean="0">
                <a:solidFill>
                  <a:schemeClr val="tx1"/>
                </a:solidFill>
                <a:cs typeface="Times New Roman" pitchFamily="18" charset="0"/>
              </a:rPr>
              <a:t>jets.</a:t>
            </a:r>
            <a:r>
              <a:rPr lang="en-GB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dirty="0" smtClean="0">
                <a:solidFill>
                  <a:srgbClr val="0070C0"/>
                </a:solidFill>
              </a:rPr>
              <a:t>(Campbell, Ellis, </a:t>
            </a:r>
            <a:r>
              <a:rPr lang="en-GB" sz="1600" dirty="0" err="1" smtClean="0">
                <a:solidFill>
                  <a:srgbClr val="0070C0"/>
                </a:solidFill>
              </a:rPr>
              <a:t>Zanderighi</a:t>
            </a:r>
            <a:r>
              <a:rPr lang="en-GB" sz="1600" dirty="0" smtClean="0">
                <a:solidFill>
                  <a:srgbClr val="0070C0"/>
                </a:solidFill>
              </a:rPr>
              <a:t>), (</a:t>
            </a:r>
            <a:r>
              <a:rPr lang="en-GB" sz="1600" dirty="0" err="1" smtClean="0">
                <a:solidFill>
                  <a:srgbClr val="0070C0"/>
                </a:solidFill>
              </a:rPr>
              <a:t>Ciccolini</a:t>
            </a:r>
            <a:r>
              <a:rPr lang="en-GB" sz="1600" dirty="0" smtClean="0">
                <a:solidFill>
                  <a:srgbClr val="0070C0"/>
                </a:solidFill>
              </a:rPr>
              <a:t>, </a:t>
            </a:r>
            <a:r>
              <a:rPr lang="en-GB" sz="1600" dirty="0" err="1" smtClean="0">
                <a:solidFill>
                  <a:srgbClr val="0070C0"/>
                </a:solidFill>
              </a:rPr>
              <a:t>Denner</a:t>
            </a:r>
            <a:r>
              <a:rPr lang="en-GB" sz="1600" dirty="0" smtClean="0">
                <a:solidFill>
                  <a:srgbClr val="0070C0"/>
                </a:solidFill>
              </a:rPr>
              <a:t>, </a:t>
            </a:r>
            <a:r>
              <a:rPr lang="en-GB" sz="1600" dirty="0" err="1" smtClean="0">
                <a:solidFill>
                  <a:srgbClr val="0070C0"/>
                </a:solidFill>
              </a:rPr>
              <a:t>Dittmaier</a:t>
            </a:r>
            <a:r>
              <a:rPr lang="en-GB" sz="1600" dirty="0" smtClean="0">
                <a:solidFill>
                  <a:srgbClr val="0070C0"/>
                </a:solidFill>
              </a:rPr>
              <a:t>).</a:t>
            </a:r>
            <a:endParaRPr lang="en-GB" sz="1600" dirty="0" smtClean="0">
              <a:solidFill>
                <a:schemeClr val="tx1"/>
              </a:solidFill>
            </a:endParaRPr>
          </a:p>
          <a:p>
            <a:pPr lvl="1"/>
            <a:r>
              <a:rPr lang="en-GB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pp → </a:t>
            </a:r>
            <a:r>
              <a:rPr lang="en-GB" sz="2400" dirty="0" smtClean="0">
                <a:solidFill>
                  <a:schemeClr val="tx1"/>
                </a:solidFill>
                <a:cs typeface="Times New Roman" pitchFamily="18" charset="0"/>
              </a:rPr>
              <a:t>Higgs</a:t>
            </a:r>
            <a:r>
              <a:rPr lang="en-GB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GB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smtClean="0">
                <a:solidFill>
                  <a:schemeClr val="tx1"/>
                </a:solidFill>
                <a:cs typeface="Times New Roman" pitchFamily="18" charset="0"/>
              </a:rPr>
              <a:t>jets </a:t>
            </a:r>
            <a:r>
              <a:rPr lang="en-GB" sz="2200" dirty="0" smtClean="0">
                <a:solidFill>
                  <a:schemeClr val="tx1"/>
                </a:solidFill>
                <a:cs typeface="Times New Roman" pitchFamily="18" charset="0"/>
              </a:rPr>
              <a:t>(leading contribution)</a:t>
            </a:r>
            <a:r>
              <a:rPr lang="en-GB" sz="2200" dirty="0" smtClean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70C0"/>
                </a:solidFill>
              </a:rPr>
              <a:t>(</a:t>
            </a:r>
            <a:r>
              <a:rPr lang="en-GB" sz="1600" dirty="0" err="1" smtClean="0">
                <a:solidFill>
                  <a:srgbClr val="0070C0"/>
                </a:solidFill>
              </a:rPr>
              <a:t>Figy</a:t>
            </a:r>
            <a:r>
              <a:rPr lang="en-GB" sz="1600" dirty="0" smtClean="0">
                <a:solidFill>
                  <a:srgbClr val="0070C0"/>
                </a:solidFill>
              </a:rPr>
              <a:t>, </a:t>
            </a:r>
            <a:r>
              <a:rPr lang="en-GB" sz="1600" dirty="0" err="1" smtClean="0">
                <a:solidFill>
                  <a:srgbClr val="0070C0"/>
                </a:solidFill>
              </a:rPr>
              <a:t>Hankele</a:t>
            </a:r>
            <a:r>
              <a:rPr lang="en-GB" sz="1600" dirty="0" smtClean="0">
                <a:solidFill>
                  <a:srgbClr val="0070C0"/>
                </a:solidFill>
              </a:rPr>
              <a:t>, </a:t>
            </a:r>
            <a:r>
              <a:rPr lang="en-GB" sz="1600" dirty="0" err="1" smtClean="0">
                <a:solidFill>
                  <a:srgbClr val="0070C0"/>
                </a:solidFill>
              </a:rPr>
              <a:t>Zeppenfeld</a:t>
            </a:r>
            <a:r>
              <a:rPr lang="en-GB" sz="1600" dirty="0" smtClean="0">
                <a:solidFill>
                  <a:srgbClr val="0070C0"/>
                </a:solidFill>
              </a:rPr>
              <a:t>).</a:t>
            </a:r>
            <a:endParaRPr lang="en-GB" sz="1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GB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pp → ZZZ, pp →      ,</a:t>
            </a:r>
            <a:r>
              <a:rPr lang="en-GB" sz="2400" dirty="0" smtClean="0">
                <a:solidFill>
                  <a:srgbClr val="0070C0"/>
                </a:solidFill>
              </a:rPr>
              <a:t> </a:t>
            </a:r>
            <a:r>
              <a:rPr lang="en-GB" sz="1600" dirty="0" smtClean="0">
                <a:solidFill>
                  <a:srgbClr val="0070C0"/>
                </a:solidFill>
              </a:rPr>
              <a:t>(</a:t>
            </a:r>
            <a:r>
              <a:rPr lang="en-GB" sz="1600" dirty="0" err="1" smtClean="0">
                <a:solidFill>
                  <a:srgbClr val="0070C0"/>
                </a:solidFill>
              </a:rPr>
              <a:t>Lazopoulos</a:t>
            </a:r>
            <a:r>
              <a:rPr lang="en-GB" sz="1600" dirty="0" smtClean="0">
                <a:solidFill>
                  <a:srgbClr val="0070C0"/>
                </a:solidFill>
              </a:rPr>
              <a:t>, </a:t>
            </a:r>
            <a:r>
              <a:rPr lang="en-GB" sz="1600" dirty="0" err="1" smtClean="0">
                <a:solidFill>
                  <a:srgbClr val="0070C0"/>
                </a:solidFill>
              </a:rPr>
              <a:t>Petriello</a:t>
            </a:r>
            <a:r>
              <a:rPr lang="en-GB" sz="1600" dirty="0" smtClean="0">
                <a:solidFill>
                  <a:srgbClr val="0070C0"/>
                </a:solidFill>
              </a:rPr>
              <a:t>, </a:t>
            </a:r>
            <a:r>
              <a:rPr lang="en-GB" sz="1600" dirty="0" err="1" smtClean="0">
                <a:solidFill>
                  <a:srgbClr val="0070C0"/>
                </a:solidFill>
              </a:rPr>
              <a:t>Melnikov</a:t>
            </a:r>
            <a:r>
              <a:rPr lang="en-GB" sz="1600" dirty="0" smtClean="0">
                <a:solidFill>
                  <a:srgbClr val="0070C0"/>
                </a:solidFill>
              </a:rPr>
              <a:t>)  </a:t>
            </a:r>
            <a:r>
              <a:rPr lang="en-GB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pp →      </a:t>
            </a:r>
            <a:r>
              <a:rPr lang="en-GB" sz="1600" dirty="0" smtClean="0">
                <a:solidFill>
                  <a:srgbClr val="0070C0"/>
                </a:solidFill>
              </a:rPr>
              <a:t>+(</a:t>
            </a:r>
            <a:r>
              <a:rPr lang="en-GB" sz="1600" dirty="0" err="1" smtClean="0">
                <a:solidFill>
                  <a:srgbClr val="0070C0"/>
                </a:solidFill>
              </a:rPr>
              <a:t>McElmurry</a:t>
            </a:r>
            <a:r>
              <a:rPr lang="en-GB" sz="1600" dirty="0" smtClean="0">
                <a:solidFill>
                  <a:srgbClr val="0070C0"/>
                </a:solidFill>
              </a:rPr>
              <a:t>)</a:t>
            </a:r>
            <a:endParaRPr lang="en-GB" sz="1600" dirty="0" smtClean="0"/>
          </a:p>
          <a:p>
            <a:pPr lvl="1"/>
            <a:r>
              <a:rPr lang="en-GB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pp → ZZZ,</a:t>
            </a:r>
            <a:r>
              <a:rPr lang="en-GB" sz="2400" dirty="0" smtClean="0"/>
              <a:t> WZZ, WWZ, ZZZ </a:t>
            </a:r>
            <a:r>
              <a:rPr lang="en-GB" sz="1600" dirty="0" smtClean="0">
                <a:solidFill>
                  <a:srgbClr val="0070C0"/>
                </a:solidFill>
              </a:rPr>
              <a:t>(</a:t>
            </a:r>
            <a:r>
              <a:rPr lang="en-GB" sz="1600" dirty="0" err="1" smtClean="0">
                <a:solidFill>
                  <a:srgbClr val="0070C0"/>
                </a:solidFill>
              </a:rPr>
              <a:t>Binoth</a:t>
            </a:r>
            <a:r>
              <a:rPr lang="en-GB" sz="1600" dirty="0" smtClean="0">
                <a:solidFill>
                  <a:srgbClr val="0070C0"/>
                </a:solidFill>
              </a:rPr>
              <a:t>, Ossola, Papadopoulos, Pittau), </a:t>
            </a:r>
            <a:endParaRPr lang="en-GB" sz="2600" i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GB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pp →W/Z     </a:t>
            </a:r>
            <a:r>
              <a:rPr lang="en-GB" sz="1600" dirty="0" smtClean="0">
                <a:solidFill>
                  <a:srgbClr val="0070C0"/>
                </a:solidFill>
              </a:rPr>
              <a:t>(Febres Cordero, Reina, </a:t>
            </a:r>
            <a:r>
              <a:rPr lang="en-GB" sz="1600" dirty="0" err="1" smtClean="0">
                <a:solidFill>
                  <a:srgbClr val="0070C0"/>
                </a:solidFill>
              </a:rPr>
              <a:t>Wackeroth</a:t>
            </a:r>
            <a:r>
              <a:rPr lang="en-GB" sz="1600" dirty="0" smtClean="0">
                <a:solidFill>
                  <a:srgbClr val="0070C0"/>
                </a:solidFill>
              </a:rPr>
              <a:t>), </a:t>
            </a:r>
            <a:endParaRPr lang="en-GB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GB" sz="2600" i="1" dirty="0" err="1" smtClean="0">
                <a:latin typeface="Times New Roman" pitchFamily="18" charset="0"/>
                <a:cs typeface="Times New Roman" pitchFamily="18" charset="0"/>
              </a:rPr>
              <a:t>gg</a:t>
            </a:r>
            <a:r>
              <a:rPr lang="en-GB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→ </a:t>
            </a:r>
            <a:r>
              <a:rPr lang="en-GB" sz="2600" i="1" dirty="0" err="1" smtClean="0">
                <a:latin typeface="Times New Roman" pitchFamily="18" charset="0"/>
                <a:cs typeface="Times New Roman" pitchFamily="18" charset="0"/>
              </a:rPr>
              <a:t>gggg</a:t>
            </a:r>
            <a:r>
              <a:rPr lang="en-GB" sz="2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200" dirty="0" smtClean="0"/>
              <a:t>amplitude.</a:t>
            </a:r>
            <a:r>
              <a:rPr lang="en-GB" sz="2200" dirty="0" smtClean="0">
                <a:solidFill>
                  <a:srgbClr val="0070C0"/>
                </a:solidFill>
              </a:rPr>
              <a:t>  </a:t>
            </a:r>
            <a:r>
              <a:rPr lang="en-GB" sz="1700" dirty="0" smtClean="0">
                <a:solidFill>
                  <a:srgbClr val="0070C0"/>
                </a:solidFill>
              </a:rPr>
              <a:t>(Ellis, </a:t>
            </a:r>
            <a:r>
              <a:rPr lang="en-GB" sz="1700" dirty="0" err="1" smtClean="0">
                <a:solidFill>
                  <a:srgbClr val="0070C0"/>
                </a:solidFill>
              </a:rPr>
              <a:t>Giele</a:t>
            </a:r>
            <a:r>
              <a:rPr lang="en-GB" sz="1700" dirty="0" smtClean="0">
                <a:solidFill>
                  <a:srgbClr val="0070C0"/>
                </a:solidFill>
              </a:rPr>
              <a:t>, </a:t>
            </a:r>
            <a:r>
              <a:rPr lang="en-GB" sz="1700" dirty="0" err="1" smtClean="0">
                <a:solidFill>
                  <a:srgbClr val="0070C0"/>
                </a:solidFill>
              </a:rPr>
              <a:t>Zanderighi</a:t>
            </a:r>
            <a:r>
              <a:rPr lang="en-GB" sz="1700" dirty="0" smtClean="0">
                <a:solidFill>
                  <a:srgbClr val="0070C0"/>
                </a:solidFill>
              </a:rPr>
              <a:t>)</a:t>
            </a:r>
            <a:r>
              <a:rPr lang="en-GB" sz="1800" dirty="0" smtClean="0"/>
              <a:t> </a:t>
            </a:r>
          </a:p>
          <a:p>
            <a:pPr lvl="1"/>
            <a:r>
              <a:rPr lang="en-GB" sz="2200" dirty="0" smtClean="0"/>
              <a:t>6 photons </a:t>
            </a:r>
            <a:r>
              <a:rPr lang="en-GB" sz="1600" dirty="0" smtClean="0">
                <a:solidFill>
                  <a:srgbClr val="0070C0"/>
                </a:solidFill>
              </a:rPr>
              <a:t>(Nagy, </a:t>
            </a:r>
            <a:r>
              <a:rPr lang="en-GB" sz="1600" dirty="0" err="1" smtClean="0">
                <a:solidFill>
                  <a:srgbClr val="0070C0"/>
                </a:solidFill>
              </a:rPr>
              <a:t>Soper</a:t>
            </a:r>
            <a:r>
              <a:rPr lang="en-GB" sz="1600" dirty="0" smtClean="0">
                <a:solidFill>
                  <a:srgbClr val="0070C0"/>
                </a:solidFill>
              </a:rPr>
              <a:t>), (Ossola, Papadopoulos, Pittau), (</a:t>
            </a:r>
            <a:r>
              <a:rPr lang="en-GB" sz="1600" dirty="0" err="1" smtClean="0">
                <a:solidFill>
                  <a:srgbClr val="0070C0"/>
                </a:solidFill>
              </a:rPr>
              <a:t>Binoth</a:t>
            </a:r>
            <a:r>
              <a:rPr lang="en-GB" sz="1600" dirty="0" smtClean="0">
                <a:solidFill>
                  <a:srgbClr val="0070C0"/>
                </a:solidFill>
              </a:rPr>
              <a:t>, Heinrich,</a:t>
            </a:r>
            <a:r>
              <a:rPr lang="en-GB" sz="1600" dirty="0" smtClean="0">
                <a:solidFill>
                  <a:schemeClr val="accent2"/>
                </a:solidFill>
              </a:rPr>
              <a:t> </a:t>
            </a:r>
            <a:r>
              <a:rPr lang="en-GB" sz="1600" dirty="0" err="1" smtClean="0">
                <a:solidFill>
                  <a:srgbClr val="0070C0"/>
                </a:solidFill>
              </a:rPr>
              <a:t>Gehrmann</a:t>
            </a:r>
            <a:r>
              <a:rPr lang="en-GB" sz="1600" dirty="0" smtClean="0">
                <a:solidFill>
                  <a:srgbClr val="0070C0"/>
                </a:solidFill>
              </a:rPr>
              <a:t>, Mastrolia)</a:t>
            </a:r>
            <a:endParaRPr lang="en-GB" sz="2000" dirty="0" smtClean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289114" y="4426927"/>
          <a:ext cx="501651" cy="334435"/>
        </p:xfrm>
        <a:graphic>
          <a:graphicData uri="http://schemas.openxmlformats.org/presentationml/2006/ole">
            <p:oleObj spid="_x0000_s561153" name="Equation" r:id="rId3" imgW="266400" imgH="177480" progId="Equation.DSMT4">
              <p:embed/>
            </p:oleObj>
          </a:graphicData>
        </a:graphic>
      </p:graphicFrame>
      <p:graphicFrame>
        <p:nvGraphicFramePr>
          <p:cNvPr id="561154" name="Object 2"/>
          <p:cNvGraphicFramePr>
            <a:graphicFrameLocks noChangeAspect="1"/>
          </p:cNvGraphicFramePr>
          <p:nvPr/>
        </p:nvGraphicFramePr>
        <p:xfrm>
          <a:off x="7309281" y="4420727"/>
          <a:ext cx="454025" cy="333375"/>
        </p:xfrm>
        <a:graphic>
          <a:graphicData uri="http://schemas.openxmlformats.org/presentationml/2006/ole">
            <p:oleObj spid="_x0000_s561154" name="Equation" r:id="rId4" imgW="241200" imgH="177480" progId="Equation.DSMT4">
              <p:embed/>
            </p:oleObj>
          </a:graphicData>
        </a:graphic>
      </p:graphicFrame>
      <p:graphicFrame>
        <p:nvGraphicFramePr>
          <p:cNvPr id="561155" name="Object 3"/>
          <p:cNvGraphicFramePr>
            <a:graphicFrameLocks noChangeAspect="1"/>
          </p:cNvGraphicFramePr>
          <p:nvPr/>
        </p:nvGraphicFramePr>
        <p:xfrm>
          <a:off x="2290732" y="5247636"/>
          <a:ext cx="406400" cy="382587"/>
        </p:xfrm>
        <a:graphic>
          <a:graphicData uri="http://schemas.openxmlformats.org/presentationml/2006/ole">
            <p:oleObj spid="_x0000_s561155" name="Equation" r:id="rId5" imgW="215640" imgH="20304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61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61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61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61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1"/>
          </p:nvPr>
        </p:nvSpPr>
        <p:spPr>
          <a:xfrm>
            <a:off x="457199" y="1447059"/>
            <a:ext cx="8029853" cy="5339918"/>
          </a:xfrm>
        </p:spPr>
        <p:txBody>
          <a:bodyPr>
            <a:normAutofit/>
          </a:bodyPr>
          <a:lstStyle/>
          <a:p>
            <a:r>
              <a:rPr lang="en-GB" sz="2600" dirty="0" smtClean="0"/>
              <a:t>Large number of processes to calculate (for the LHC),</a:t>
            </a:r>
          </a:p>
          <a:p>
            <a:pPr lvl="1"/>
            <a:r>
              <a:rPr lang="en-GB" sz="2600" dirty="0" smtClean="0"/>
              <a:t>Automatic procedure highly desirable.</a:t>
            </a:r>
          </a:p>
          <a:p>
            <a:r>
              <a:rPr lang="en-GB" sz="2600" dirty="0" smtClean="0"/>
              <a:t>We want to go from</a:t>
            </a:r>
          </a:p>
          <a:p>
            <a:endParaRPr lang="en-GB" sz="2600" dirty="0" smtClean="0"/>
          </a:p>
          <a:p>
            <a:endParaRPr lang="en-GB" sz="2600" dirty="0" smtClean="0"/>
          </a:p>
          <a:p>
            <a:endParaRPr lang="en-GB" sz="2600" dirty="0" smtClean="0"/>
          </a:p>
          <a:p>
            <a:endParaRPr lang="en-GB" sz="2600" dirty="0" smtClean="0"/>
          </a:p>
          <a:p>
            <a:endParaRPr lang="en-GB" sz="2600" dirty="0" smtClean="0"/>
          </a:p>
          <a:p>
            <a:endParaRPr lang="en-GB" sz="2600" dirty="0" smtClean="0"/>
          </a:p>
          <a:p>
            <a:endParaRPr lang="en-GB" sz="2600" dirty="0" smtClean="0"/>
          </a:p>
          <a:p>
            <a:r>
              <a:rPr kumimoji="1" lang="en-US" sz="2800" dirty="0" smtClean="0">
                <a:sym typeface="Symbol"/>
              </a:rPr>
              <a:t>Implement new methods numerically.</a:t>
            </a:r>
            <a:endParaRPr lang="en-GB" sz="2600" dirty="0" smtClean="0"/>
          </a:p>
        </p:txBody>
      </p:sp>
      <p:grpSp>
        <p:nvGrpSpPr>
          <p:cNvPr id="3" name="Group 8"/>
          <p:cNvGrpSpPr/>
          <p:nvPr/>
        </p:nvGrpSpPr>
        <p:grpSpPr>
          <a:xfrm>
            <a:off x="5500694" y="2379217"/>
            <a:ext cx="2941970" cy="3915052"/>
            <a:chOff x="6286500" y="1785926"/>
            <a:chExt cx="2857500" cy="4092306"/>
          </a:xfrm>
        </p:grpSpPr>
        <p:pic>
          <p:nvPicPr>
            <p:cNvPr id="8" name="Picture 7" descr="production_line_new.jp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86500" y="1785926"/>
              <a:ext cx="2857500" cy="408622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 rot="5400000">
              <a:off x="5686261" y="3601871"/>
              <a:ext cx="4091056" cy="461665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scene3d>
              <a:camera prst="orthographicFront">
                <a:rot lat="0" lon="21299953" rev="0"/>
              </a:camera>
              <a:lightRig rig="threePt" dir="t"/>
            </a:scene3d>
          </p:spPr>
          <p:txBody>
            <a:bodyPr wrap="square" rtlCol="0">
              <a:spAutoFit/>
              <a:scene3d>
                <a:camera prst="perspectiveAbove"/>
                <a:lightRig rig="threePt" dir="t"/>
              </a:scene3d>
            </a:bodyPr>
            <a:lstStyle/>
            <a:p>
              <a:r>
                <a:rPr lang="en-GB" sz="24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 A</a:t>
              </a:r>
              <a:r>
                <a:rPr lang="en-GB" sz="2400" b="1" i="1" baseline="-25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GB" sz="24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(1</a:t>
              </a:r>
              <a:r>
                <a:rPr lang="en-GB" sz="2400" b="1" i="1" baseline="30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GB" sz="24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,2</a:t>
              </a:r>
              <a:r>
                <a:rPr lang="en-GB" sz="2400" b="1" i="1" baseline="30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GB" sz="24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,3</a:t>
              </a:r>
              <a:r>
                <a:rPr lang="en-GB" sz="2400" b="1" i="1" baseline="30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GB" sz="24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,…,n</a:t>
              </a:r>
              <a:r>
                <a:rPr lang="en-GB" sz="2400" b="1" i="1" baseline="30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GB" sz="24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), A</a:t>
              </a:r>
              <a:r>
                <a:rPr lang="en-GB" sz="2400" b="1" i="1" baseline="-25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GB" sz="24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(1</a:t>
              </a:r>
              <a:r>
                <a:rPr lang="en-GB" sz="2400" b="1" i="1" baseline="30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GB" sz="24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,2</a:t>
              </a:r>
              <a:r>
                <a:rPr lang="en-GB" sz="2400" b="1" i="1" baseline="30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GB" sz="24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,3</a:t>
              </a:r>
              <a:r>
                <a:rPr lang="en-GB" sz="2400" b="1" i="1" baseline="30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GB" sz="24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,..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Automation</a:t>
            </a:r>
            <a:endParaRPr lang="en-GB" dirty="0"/>
          </a:p>
        </p:txBody>
      </p:sp>
      <p:sp>
        <p:nvSpPr>
          <p:cNvPr id="10" name="Right Arrow 9"/>
          <p:cNvSpPr/>
          <p:nvPr/>
        </p:nvSpPr>
        <p:spPr>
          <a:xfrm>
            <a:off x="4500562" y="3357562"/>
            <a:ext cx="642942" cy="128588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12"/>
          <p:cNvGrpSpPr/>
          <p:nvPr/>
        </p:nvGrpSpPr>
        <p:grpSpPr>
          <a:xfrm>
            <a:off x="1654134" y="2928934"/>
            <a:ext cx="3910847" cy="3345681"/>
            <a:chOff x="928661" y="2500306"/>
            <a:chExt cx="3998057" cy="3545090"/>
          </a:xfrm>
        </p:grpSpPr>
        <p:pic>
          <p:nvPicPr>
            <p:cNvPr id="11" name="Picture 10" descr="production_old.jpg"/>
            <p:cNvPicPr>
              <a:picLocks noChangeAspect="1"/>
            </p:cNvPicPr>
            <p:nvPr/>
          </p:nvPicPr>
          <p:blipFill>
            <a:blip r:embed="rId4">
              <a:lum bright="12000"/>
            </a:blip>
            <a:stretch>
              <a:fillRect/>
            </a:stretch>
          </p:blipFill>
          <p:spPr>
            <a:xfrm>
              <a:off x="928661" y="2500306"/>
              <a:ext cx="2471714" cy="309754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 rot="2112396">
              <a:off x="2003478" y="5556215"/>
              <a:ext cx="2923240" cy="48918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  <a:scene3d>
                <a:camera prst="perspectiveAbove"/>
                <a:lightRig rig="threePt" dir="t"/>
              </a:scene3d>
            </a:bodyPr>
            <a:lstStyle/>
            <a:p>
              <a:r>
                <a:rPr lang="en-GB" sz="24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GB" sz="2400" b="1" i="1" baseline="-25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GB" sz="24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(1</a:t>
              </a:r>
              <a:r>
                <a:rPr lang="en-GB" sz="2400" b="1" i="1" baseline="30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GB" sz="24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,2</a:t>
              </a:r>
              <a:r>
                <a:rPr lang="en-GB" sz="2400" b="1" i="1" baseline="30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en-GB" sz="24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,3</a:t>
              </a:r>
              <a:r>
                <a:rPr lang="en-GB" sz="2400" b="1" i="1" baseline="30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GB" sz="24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,…,n</a:t>
              </a:r>
              <a:r>
                <a:rPr lang="en-GB" sz="2400" b="1" i="1" baseline="30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+</a:t>
              </a:r>
              <a:r>
                <a:rPr lang="en-GB" sz="2400" b="1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</a:p>
          </p:txBody>
        </p:sp>
      </p:grp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4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Towards Automation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501811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Many different one-loop computational approaches,</a:t>
            </a:r>
          </a:p>
          <a:p>
            <a:pPr lvl="1"/>
            <a:r>
              <a:rPr lang="en-GB" sz="2400" dirty="0" smtClean="0"/>
              <a:t>OPP approach – solving system of equations numerically, gives integral coefficients (Algorithm implemented in </a:t>
            </a:r>
            <a:r>
              <a:rPr lang="en-GB" sz="2400" b="1" dirty="0" err="1" smtClean="0">
                <a:latin typeface="Courier New" pitchFamily="49" charset="0"/>
                <a:cs typeface="Courier New" pitchFamily="49" charset="0"/>
              </a:rPr>
              <a:t>CutTools</a:t>
            </a:r>
            <a:r>
              <a:rPr lang="en-GB" sz="2400" dirty="0" smtClean="0"/>
              <a:t>) </a:t>
            </a:r>
            <a:r>
              <a:rPr lang="en-GB" sz="1600" dirty="0" smtClean="0">
                <a:solidFill>
                  <a:srgbClr val="0070C0"/>
                </a:solidFill>
              </a:rPr>
              <a:t>(Ossola, Papadopoulos, Pittau), (Mastrolia, Ossola, Papadopoulos, Pittau)</a:t>
            </a:r>
          </a:p>
          <a:p>
            <a:pPr lvl="1"/>
            <a:r>
              <a:rPr lang="en-GB" sz="2400" dirty="0" smtClean="0"/>
              <a:t>D-dimensional unitarity + alternative implementation of OPP approach</a:t>
            </a:r>
            <a:r>
              <a:rPr lang="en-GB" sz="1600" dirty="0" smtClean="0"/>
              <a:t>  </a:t>
            </a:r>
            <a:r>
              <a:rPr lang="en-GB" sz="1600" dirty="0" smtClean="0">
                <a:solidFill>
                  <a:srgbClr val="0070C0"/>
                </a:solidFill>
              </a:rPr>
              <a:t>(Ellis, </a:t>
            </a:r>
            <a:r>
              <a:rPr lang="en-GB" sz="1600" dirty="0" err="1" smtClean="0">
                <a:solidFill>
                  <a:srgbClr val="0070C0"/>
                </a:solidFill>
              </a:rPr>
              <a:t>Giele</a:t>
            </a:r>
            <a:r>
              <a:rPr lang="en-GB" sz="1600" dirty="0" smtClean="0">
                <a:solidFill>
                  <a:srgbClr val="0070C0"/>
                </a:solidFill>
              </a:rPr>
              <a:t>, Kunszt), (</a:t>
            </a:r>
            <a:r>
              <a:rPr lang="en-GB" sz="1600" dirty="0" err="1" smtClean="0">
                <a:solidFill>
                  <a:srgbClr val="0070C0"/>
                </a:solidFill>
              </a:rPr>
              <a:t>Giele</a:t>
            </a:r>
            <a:r>
              <a:rPr lang="en-GB" sz="1600" dirty="0" smtClean="0">
                <a:solidFill>
                  <a:srgbClr val="0070C0"/>
                </a:solidFill>
              </a:rPr>
              <a:t>, Kunszt, </a:t>
            </a:r>
            <a:r>
              <a:rPr lang="en-GB" sz="1600" dirty="0" err="1" smtClean="0">
                <a:solidFill>
                  <a:srgbClr val="0070C0"/>
                </a:solidFill>
              </a:rPr>
              <a:t>Melnikov</a:t>
            </a:r>
            <a:r>
              <a:rPr lang="en-GB" sz="1600" dirty="0" smtClean="0">
                <a:solidFill>
                  <a:srgbClr val="0070C0"/>
                </a:solidFill>
              </a:rPr>
              <a:t>) </a:t>
            </a:r>
          </a:p>
          <a:p>
            <a:pPr lvl="1"/>
            <a:r>
              <a:rPr lang="en-GB" sz="2400" dirty="0" smtClean="0"/>
              <a:t>General formula for integral coefficients </a:t>
            </a:r>
            <a:r>
              <a:rPr lang="en-GB" sz="1600" dirty="0" smtClean="0">
                <a:solidFill>
                  <a:srgbClr val="0070C0"/>
                </a:solidFill>
              </a:rPr>
              <a:t>(Britto, Feng) + (Mastrolia) + (Yang)</a:t>
            </a:r>
            <a:endParaRPr lang="en-GB" sz="1600" dirty="0" smtClean="0"/>
          </a:p>
          <a:p>
            <a:pPr lvl="1"/>
            <a:r>
              <a:rPr lang="en-GB" sz="2200" dirty="0" smtClean="0"/>
              <a:t>Computation using Feynman diagrams </a:t>
            </a:r>
            <a:r>
              <a:rPr lang="en-GB" sz="1600" dirty="0" smtClean="0">
                <a:solidFill>
                  <a:srgbClr val="0070C0"/>
                </a:solidFill>
              </a:rPr>
              <a:t>(Ellis, </a:t>
            </a:r>
            <a:r>
              <a:rPr lang="en-GB" sz="1600" dirty="0" err="1" smtClean="0">
                <a:solidFill>
                  <a:srgbClr val="0070C0"/>
                </a:solidFill>
              </a:rPr>
              <a:t>Giele</a:t>
            </a:r>
            <a:r>
              <a:rPr lang="en-GB" sz="1600" dirty="0" smtClean="0">
                <a:solidFill>
                  <a:srgbClr val="0070C0"/>
                </a:solidFill>
              </a:rPr>
              <a:t>, </a:t>
            </a:r>
            <a:r>
              <a:rPr lang="en-GB" sz="1600" dirty="0" err="1" smtClean="0">
                <a:solidFill>
                  <a:srgbClr val="0070C0"/>
                </a:solidFill>
              </a:rPr>
              <a:t>Zanderighi</a:t>
            </a:r>
            <a:r>
              <a:rPr lang="en-GB" sz="1600" dirty="0" smtClean="0">
                <a:solidFill>
                  <a:srgbClr val="0070C0"/>
                </a:solidFill>
              </a:rPr>
              <a:t>) (GOLEM (</a:t>
            </a:r>
            <a:r>
              <a:rPr lang="en-GB" sz="1600" dirty="0" err="1" smtClean="0">
                <a:solidFill>
                  <a:srgbClr val="0070C0"/>
                </a:solidFill>
              </a:rPr>
              <a:t>Binoth</a:t>
            </a:r>
            <a:r>
              <a:rPr lang="en-GB" sz="1600" dirty="0" smtClean="0">
                <a:solidFill>
                  <a:srgbClr val="0070C0"/>
                </a:solidFill>
              </a:rPr>
              <a:t>, </a:t>
            </a:r>
            <a:r>
              <a:rPr lang="en-GB" sz="1600" dirty="0" err="1" smtClean="0">
                <a:solidFill>
                  <a:srgbClr val="0070C0"/>
                </a:solidFill>
              </a:rPr>
              <a:t>Guffanti</a:t>
            </a:r>
            <a:r>
              <a:rPr lang="en-GB" sz="1600" dirty="0" smtClean="0">
                <a:solidFill>
                  <a:srgbClr val="0070C0"/>
                </a:solidFill>
              </a:rPr>
              <a:t>, </a:t>
            </a:r>
            <a:r>
              <a:rPr lang="en-GB" sz="1600" dirty="0" err="1" smtClean="0">
                <a:solidFill>
                  <a:srgbClr val="0070C0"/>
                </a:solidFill>
              </a:rPr>
              <a:t>Guillett</a:t>
            </a:r>
            <a:r>
              <a:rPr lang="en-GB" sz="1600" dirty="0" smtClean="0">
                <a:solidFill>
                  <a:srgbClr val="0070C0"/>
                </a:solidFill>
              </a:rPr>
              <a:t>, Heinrich, </a:t>
            </a:r>
            <a:r>
              <a:rPr lang="en-GB" sz="1600" dirty="0" err="1" smtClean="0">
                <a:solidFill>
                  <a:srgbClr val="0070C0"/>
                </a:solidFill>
              </a:rPr>
              <a:t>Karg</a:t>
            </a:r>
            <a:r>
              <a:rPr lang="en-GB" sz="1600" dirty="0" smtClean="0">
                <a:solidFill>
                  <a:srgbClr val="0070C0"/>
                </a:solidFill>
              </a:rPr>
              <a:t>, </a:t>
            </a:r>
            <a:r>
              <a:rPr lang="en-GB" sz="1600" dirty="0" err="1" smtClean="0">
                <a:solidFill>
                  <a:srgbClr val="0070C0"/>
                </a:solidFill>
              </a:rPr>
              <a:t>Kauer</a:t>
            </a:r>
            <a:r>
              <a:rPr lang="en-GB" sz="1600" dirty="0" smtClean="0">
                <a:solidFill>
                  <a:srgbClr val="0070C0"/>
                </a:solidFill>
              </a:rPr>
              <a:t>, </a:t>
            </a:r>
            <a:r>
              <a:rPr lang="en-GB" sz="1600" dirty="0" err="1" smtClean="0">
                <a:solidFill>
                  <a:srgbClr val="0070C0"/>
                </a:solidFill>
              </a:rPr>
              <a:t>Pilon</a:t>
            </a:r>
            <a:r>
              <a:rPr lang="en-GB" sz="1600" dirty="0" smtClean="0">
                <a:solidFill>
                  <a:srgbClr val="0070C0"/>
                </a:solidFill>
              </a:rPr>
              <a:t>, Reiter))</a:t>
            </a:r>
            <a:endParaRPr lang="en-GB" sz="1600" dirty="0" smtClean="0"/>
          </a:p>
          <a:p>
            <a:r>
              <a:rPr lang="en-GB" sz="2400" b="1" dirty="0" smtClean="0">
                <a:latin typeface="Courier New" pitchFamily="49" charset="0"/>
                <a:cs typeface="Courier New" pitchFamily="49" charset="0"/>
              </a:rPr>
              <a:t>BlackHat</a:t>
            </a:r>
            <a:r>
              <a:rPr lang="en-GB" sz="2000" dirty="0" smtClean="0"/>
              <a:t> </a:t>
            </a:r>
            <a:r>
              <a:rPr lang="en-GB" sz="1600" dirty="0" smtClean="0">
                <a:solidFill>
                  <a:srgbClr val="0070C0"/>
                </a:solidFill>
              </a:rPr>
              <a:t>(Berger, Bern, Dixon, Febres Cordero, DF, Ita, Kosower, Maître)</a:t>
            </a:r>
            <a:endParaRPr lang="en-GB" sz="1600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blackhat2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3642" y="2467992"/>
            <a:ext cx="5096034" cy="3703118"/>
          </a:xfrm>
          <a:prstGeom prst="rect">
            <a:avLst/>
          </a:prstGeom>
        </p:spPr>
      </p:pic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439445" y="438518"/>
            <a:ext cx="8229600" cy="964152"/>
          </a:xfrm>
        </p:spPr>
        <p:txBody>
          <a:bodyPr>
            <a:normAutofit/>
          </a:bodyPr>
          <a:lstStyle/>
          <a:p>
            <a:r>
              <a:rPr lang="en-GB" b="1" cap="none" dirty="0" smtClean="0">
                <a:latin typeface="Courier New" pitchFamily="49" charset="0"/>
                <a:cs typeface="Courier New" pitchFamily="49" charset="0"/>
              </a:rPr>
              <a:t>BlackHat</a:t>
            </a:r>
            <a:endParaRPr lang="en-US" b="1" cap="none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48322" y="1563948"/>
            <a:ext cx="6552570" cy="5294051"/>
          </a:xfrm>
        </p:spPr>
        <p:txBody>
          <a:bodyPr>
            <a:normAutofit fontScale="99000"/>
          </a:bodyPr>
          <a:lstStyle/>
          <a:p>
            <a:r>
              <a:rPr lang="en-GB" sz="2400" dirty="0" smtClean="0"/>
              <a:t>Numerical implementation of the unitarity bootstrap approach in </a:t>
            </a:r>
            <a:r>
              <a:rPr lang="en-GB" sz="2400" b="1" dirty="0" err="1" smtClean="0">
                <a:latin typeface="Courier New" pitchFamily="49" charset="0"/>
                <a:cs typeface="Courier New" pitchFamily="49" charset="0"/>
              </a:rPr>
              <a:t>c++</a:t>
            </a:r>
            <a:r>
              <a:rPr lang="en-GB" sz="2400" dirty="0" smtClean="0"/>
              <a:t>,</a:t>
            </a:r>
            <a:endParaRPr lang="en-GB" sz="2800" dirty="0"/>
          </a:p>
          <a:p>
            <a:pPr>
              <a:buNone/>
            </a:pPr>
            <a:endParaRPr lang="en-GB" sz="2800" dirty="0"/>
          </a:p>
        </p:txBody>
      </p:sp>
      <p:grpSp>
        <p:nvGrpSpPr>
          <p:cNvPr id="2" name="Group 10"/>
          <p:cNvGrpSpPr/>
          <p:nvPr/>
        </p:nvGrpSpPr>
        <p:grpSpPr>
          <a:xfrm>
            <a:off x="1509205" y="2095940"/>
            <a:ext cx="6259643" cy="4513486"/>
            <a:chOff x="3695788" y="1602688"/>
            <a:chExt cx="5286412" cy="3500462"/>
          </a:xfrm>
        </p:grpSpPr>
        <p:graphicFrame>
          <p:nvGraphicFramePr>
            <p:cNvPr id="7" name="Diagram 6"/>
            <p:cNvGraphicFramePr/>
            <p:nvPr/>
          </p:nvGraphicFramePr>
          <p:xfrm>
            <a:off x="3695788" y="1602688"/>
            <a:ext cx="5286412" cy="350046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sp>
          <p:nvSpPr>
            <p:cNvPr id="8" name="Plus 7"/>
            <p:cNvSpPr/>
            <p:nvPr/>
          </p:nvSpPr>
          <p:spPr>
            <a:xfrm>
              <a:off x="7171829" y="1939224"/>
              <a:ext cx="500066" cy="428628"/>
            </a:xfrm>
            <a:prstGeom prst="mathPlus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7696744" y="1737076"/>
              <a:ext cx="1214446" cy="85725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000" dirty="0" smtClean="0"/>
                <a:t>Rational building blocks</a:t>
              </a:r>
              <a:endParaRPr lang="en-GB" sz="2000" dirty="0"/>
            </a:p>
          </p:txBody>
        </p:sp>
        <p:sp>
          <p:nvSpPr>
            <p:cNvPr id="10" name="Down Arrow 9"/>
            <p:cNvSpPr/>
            <p:nvPr/>
          </p:nvSpPr>
          <p:spPr>
            <a:xfrm>
              <a:off x="7139779" y="2712983"/>
              <a:ext cx="571504" cy="214314"/>
            </a:xfrm>
            <a:prstGeom prst="downArrow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oup 19"/>
          <p:cNvGrpSpPr/>
          <p:nvPr/>
        </p:nvGrpSpPr>
        <p:grpSpPr>
          <a:xfrm>
            <a:off x="5095787" y="1351337"/>
            <a:ext cx="4048213" cy="1001248"/>
            <a:chOff x="5095787" y="1351337"/>
            <a:chExt cx="4048213" cy="1001248"/>
          </a:xfrm>
        </p:grpSpPr>
        <p:cxnSp>
          <p:nvCxnSpPr>
            <p:cNvPr id="13" name="Straight Arrow Connector 12"/>
            <p:cNvCxnSpPr>
              <a:stCxn id="19" idx="2"/>
              <a:endCxn id="9" idx="0"/>
            </p:cNvCxnSpPr>
            <p:nvPr/>
          </p:nvCxnSpPr>
          <p:spPr>
            <a:xfrm rot="5400000">
              <a:off x="7096311" y="1590110"/>
              <a:ext cx="548551" cy="80966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19" idx="2"/>
            </p:cNvCxnSpPr>
            <p:nvPr/>
          </p:nvCxnSpPr>
          <p:spPr>
            <a:xfrm rot="5400000">
              <a:off x="6119645" y="696810"/>
              <a:ext cx="631917" cy="267963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406840" y="1351337"/>
              <a:ext cx="27371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“Compact” On-shell inputs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" name="Group 29"/>
          <p:cNvGrpSpPr/>
          <p:nvPr/>
        </p:nvGrpSpPr>
        <p:grpSpPr>
          <a:xfrm>
            <a:off x="251042" y="4929198"/>
            <a:ext cx="5182093" cy="1761164"/>
            <a:chOff x="251042" y="4929198"/>
            <a:chExt cx="5182093" cy="1761164"/>
          </a:xfrm>
        </p:grpSpPr>
        <p:cxnSp>
          <p:nvCxnSpPr>
            <p:cNvPr id="22" name="Straight Arrow Connector 21"/>
            <p:cNvCxnSpPr>
              <a:stCxn id="27" idx="0"/>
            </p:cNvCxnSpPr>
            <p:nvPr/>
          </p:nvCxnSpPr>
          <p:spPr>
            <a:xfrm rot="5400000" flipH="1" flipV="1">
              <a:off x="2548745" y="4386719"/>
              <a:ext cx="837834" cy="192279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27" idx="0"/>
            </p:cNvCxnSpPr>
            <p:nvPr/>
          </p:nvCxnSpPr>
          <p:spPr>
            <a:xfrm rot="5400000" flipH="1" flipV="1">
              <a:off x="3317493" y="3651391"/>
              <a:ext cx="804415" cy="342686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51042" y="5767032"/>
              <a:ext cx="351044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Much fewer terms to compute</a:t>
              </a:r>
            </a:p>
            <a:p>
              <a:r>
                <a:rPr lang="en-GB" dirty="0" smtClean="0">
                  <a:solidFill>
                    <a:srgbClr val="FF0000"/>
                  </a:solidFill>
                </a:rPr>
                <a:t>&amp; no large cancelations compared</a:t>
              </a:r>
            </a:p>
            <a:p>
              <a:r>
                <a:rPr lang="en-GB" dirty="0" smtClean="0">
                  <a:solidFill>
                    <a:srgbClr val="FF0000"/>
                  </a:solidFill>
                </a:rPr>
                <a:t>with Feynman diagrams.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4301232" y="19395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en-GB" dirty="0" smtClean="0">
                <a:solidFill>
                  <a:srgbClr val="0070C0"/>
                </a:solidFill>
              </a:rPr>
              <a:t> (Berger, Bern, Dixon, Febres Cordero, </a:t>
            </a:r>
          </a:p>
          <a:p>
            <a:pPr>
              <a:buNone/>
            </a:pPr>
            <a:r>
              <a:rPr lang="en-GB" dirty="0" smtClean="0">
                <a:solidFill>
                  <a:srgbClr val="0070C0"/>
                </a:solidFill>
              </a:rPr>
              <a:t>  DF, Ita, Kosower, Maître)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3" grpId="0" uiExpand="1" build="p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Diagram 85"/>
          <p:cNvGraphicFramePr/>
          <p:nvPr/>
        </p:nvGraphicFramePr>
        <p:xfrm>
          <a:off x="170309" y="1596568"/>
          <a:ext cx="9106855" cy="22642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49" name="Text Placeholder 38914"/>
          <p:cNvSpPr>
            <a:spLocks noGrp="1" noChangeArrowheads="1"/>
          </p:cNvSpPr>
          <p:nvPr>
            <p:ph type="body" idx="1"/>
          </p:nvPr>
        </p:nvSpPr>
        <p:spPr>
          <a:xfrm>
            <a:off x="285720" y="1500174"/>
            <a:ext cx="8229600" cy="471490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2600" dirty="0" smtClean="0"/>
              <a:t>Use the most </a:t>
            </a:r>
            <a:r>
              <a:rPr lang="en-GB" sz="2600" dirty="0" smtClean="0">
                <a:solidFill>
                  <a:srgbClr val="FF0000"/>
                </a:solidFill>
              </a:rPr>
              <a:t>efficient</a:t>
            </a:r>
            <a:r>
              <a:rPr lang="en-GB" sz="2600" dirty="0" smtClean="0"/>
              <a:t> approach for each piece,</a:t>
            </a:r>
          </a:p>
          <a:p>
            <a:pPr>
              <a:lnSpc>
                <a:spcPct val="90000"/>
              </a:lnSpc>
            </a:pPr>
            <a:endParaRPr lang="en-US" sz="2600" dirty="0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65358"/>
            <a:ext cx="8229600" cy="839865"/>
          </a:xfrm>
        </p:spPr>
        <p:txBody>
          <a:bodyPr>
            <a:normAutofit/>
          </a:bodyPr>
          <a:lstStyle/>
          <a:p>
            <a:r>
              <a:rPr lang="en-GB" dirty="0" smtClean="0"/>
              <a:t>The unitarity bootstrap</a:t>
            </a:r>
            <a:endParaRPr lang="en-US" dirty="0"/>
          </a:p>
        </p:txBody>
      </p:sp>
      <p:grpSp>
        <p:nvGrpSpPr>
          <p:cNvPr id="2" name="Group 59"/>
          <p:cNvGrpSpPr/>
          <p:nvPr/>
        </p:nvGrpSpPr>
        <p:grpSpPr>
          <a:xfrm>
            <a:off x="689383" y="3545242"/>
            <a:ext cx="2646878" cy="2955590"/>
            <a:chOff x="689383" y="3257543"/>
            <a:chExt cx="2646878" cy="3171854"/>
          </a:xfrm>
        </p:grpSpPr>
        <p:grpSp>
          <p:nvGrpSpPr>
            <p:cNvPr id="3" name="Group 16"/>
            <p:cNvGrpSpPr/>
            <p:nvPr/>
          </p:nvGrpSpPr>
          <p:grpSpPr>
            <a:xfrm>
              <a:off x="689383" y="3790872"/>
              <a:ext cx="2646878" cy="2638525"/>
              <a:chOff x="1266146" y="3033291"/>
              <a:chExt cx="2430698" cy="2427166"/>
            </a:xfrm>
          </p:grpSpPr>
          <p:sp>
            <p:nvSpPr>
              <p:cNvPr id="57" name="TextBox 56"/>
              <p:cNvSpPr txBox="1"/>
              <p:nvPr/>
            </p:nvSpPr>
            <p:spPr>
              <a:xfrm>
                <a:off x="1266146" y="3033291"/>
                <a:ext cx="2430698" cy="8811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2600" dirty="0" smtClean="0">
                    <a:solidFill>
                      <a:schemeClr val="tx2"/>
                    </a:solidFill>
                  </a:rPr>
                  <a:t>Unitarity cuts in 4</a:t>
                </a:r>
              </a:p>
              <a:p>
                <a:pPr algn="ctr"/>
                <a:r>
                  <a:rPr lang="en-GB" sz="2600" dirty="0" smtClean="0">
                    <a:solidFill>
                      <a:schemeClr val="tx2"/>
                    </a:solidFill>
                  </a:rPr>
                  <a:t> dimensions</a:t>
                </a:r>
                <a:endParaRPr lang="en-GB" sz="2600" dirty="0">
                  <a:solidFill>
                    <a:schemeClr val="tx2"/>
                  </a:solidFill>
                </a:endParaRPr>
              </a:p>
            </p:txBody>
          </p:sp>
          <p:grpSp>
            <p:nvGrpSpPr>
              <p:cNvPr id="4" name="Group 47"/>
              <p:cNvGrpSpPr/>
              <p:nvPr/>
            </p:nvGrpSpPr>
            <p:grpSpPr>
              <a:xfrm>
                <a:off x="1485878" y="3784865"/>
                <a:ext cx="1749009" cy="1675592"/>
                <a:chOff x="1485878" y="3999179"/>
                <a:chExt cx="1749009" cy="1675592"/>
              </a:xfrm>
            </p:grpSpPr>
            <p:grpSp>
              <p:nvGrpSpPr>
                <p:cNvPr id="5" name="Group 40"/>
                <p:cNvGrpSpPr/>
                <p:nvPr/>
              </p:nvGrpSpPr>
              <p:grpSpPr>
                <a:xfrm>
                  <a:off x="1643042" y="4214818"/>
                  <a:ext cx="1428758" cy="1380200"/>
                  <a:chOff x="1643042" y="4214818"/>
                  <a:chExt cx="1428758" cy="1380200"/>
                </a:xfrm>
              </p:grpSpPr>
              <p:grpSp>
                <p:nvGrpSpPr>
                  <p:cNvPr id="7" name="Group 36"/>
                  <p:cNvGrpSpPr/>
                  <p:nvPr/>
                </p:nvGrpSpPr>
                <p:grpSpPr>
                  <a:xfrm>
                    <a:off x="1643042" y="4214818"/>
                    <a:ext cx="1428758" cy="1380200"/>
                    <a:chOff x="3286107" y="2464426"/>
                    <a:chExt cx="1428758" cy="1380200"/>
                  </a:xfrm>
                </p:grpSpPr>
                <p:sp>
                  <p:nvSpPr>
                    <p:cNvPr id="37" name="Oval 36"/>
                    <p:cNvSpPr/>
                    <p:nvPr/>
                  </p:nvSpPr>
                  <p:spPr>
                    <a:xfrm rot="16200000">
                      <a:off x="3631247" y="3314602"/>
                      <a:ext cx="177306" cy="173517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38" name="Straight Connector 37"/>
                    <p:cNvCxnSpPr>
                      <a:endCxn id="37" idx="2"/>
                    </p:cNvCxnSpPr>
                    <p:nvPr/>
                  </p:nvCxnSpPr>
                  <p:spPr>
                    <a:xfrm rot="16200000">
                      <a:off x="3499215" y="3623940"/>
                      <a:ext cx="354612" cy="86759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" name="Straight Connector 38"/>
                    <p:cNvCxnSpPr>
                      <a:stCxn id="37" idx="0"/>
                    </p:cNvCxnSpPr>
                    <p:nvPr/>
                  </p:nvCxnSpPr>
                  <p:spPr>
                    <a:xfrm rot="10800000" flipV="1">
                      <a:off x="3286107" y="3401360"/>
                      <a:ext cx="347034" cy="8865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0" name="Oval 39"/>
                    <p:cNvSpPr/>
                    <p:nvPr/>
                  </p:nvSpPr>
                  <p:spPr>
                    <a:xfrm rot="16200000">
                      <a:off x="3574671" y="3608849"/>
                      <a:ext cx="59102" cy="5783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1" name="Oval 40"/>
                    <p:cNvSpPr/>
                    <p:nvPr/>
                  </p:nvSpPr>
                  <p:spPr>
                    <a:xfrm rot="16200000">
                      <a:off x="3458993" y="3490645"/>
                      <a:ext cx="59102" cy="5783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2" name="Oval 41"/>
                    <p:cNvSpPr/>
                    <p:nvPr/>
                  </p:nvSpPr>
                  <p:spPr>
                    <a:xfrm>
                      <a:off x="4194314" y="3311858"/>
                      <a:ext cx="173517" cy="177306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43" name="Straight Connector 42"/>
                    <p:cNvCxnSpPr>
                      <a:stCxn id="42" idx="6"/>
                    </p:cNvCxnSpPr>
                    <p:nvPr/>
                  </p:nvCxnSpPr>
                  <p:spPr>
                    <a:xfrm>
                      <a:off x="4367831" y="3400511"/>
                      <a:ext cx="347034" cy="8865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traight Connector 43"/>
                    <p:cNvCxnSpPr>
                      <a:endCxn id="42" idx="4"/>
                    </p:cNvCxnSpPr>
                    <p:nvPr/>
                  </p:nvCxnSpPr>
                  <p:spPr>
                    <a:xfrm rot="16200000" flipV="1">
                      <a:off x="4161606" y="3608631"/>
                      <a:ext cx="354612" cy="115678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5" name="Oval 44"/>
                    <p:cNvSpPr/>
                    <p:nvPr/>
                  </p:nvSpPr>
                  <p:spPr>
                    <a:xfrm>
                      <a:off x="4442888" y="3608218"/>
                      <a:ext cx="57839" cy="59102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6" name="Oval 45"/>
                    <p:cNvSpPr/>
                    <p:nvPr/>
                  </p:nvSpPr>
                  <p:spPr>
                    <a:xfrm>
                      <a:off x="4558566" y="3490014"/>
                      <a:ext cx="57839" cy="59102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47" name="Oval 10"/>
                    <p:cNvSpPr/>
                    <p:nvPr/>
                  </p:nvSpPr>
                  <p:spPr>
                    <a:xfrm rot="18900000">
                      <a:off x="3916542" y="2771814"/>
                      <a:ext cx="173517" cy="177306"/>
                    </a:xfrm>
                    <a:prstGeom prst="ellipse">
                      <a:avLst/>
                    </a:prstGeom>
                  </p:spPr>
                  <p:style>
                    <a:lnRef idx="2">
                      <a:schemeClr val="dk1">
                        <a:shade val="50000"/>
                      </a:schemeClr>
                    </a:lnRef>
                    <a:fillRef idx="1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48" name="Straight Connector 11"/>
                    <p:cNvCxnSpPr/>
                    <p:nvPr/>
                  </p:nvCxnSpPr>
                  <p:spPr>
                    <a:xfrm flipV="1">
                      <a:off x="4063782" y="2486679"/>
                      <a:ext cx="149560" cy="31494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" name="Straight Connector 48"/>
                    <p:cNvCxnSpPr/>
                    <p:nvPr/>
                  </p:nvCxnSpPr>
                  <p:spPr>
                    <a:xfrm rot="2700000" flipH="1" flipV="1">
                      <a:off x="3668608" y="2598352"/>
                      <a:ext cx="354612" cy="8676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0" name="Oval 49"/>
                    <p:cNvSpPr/>
                    <p:nvPr/>
                  </p:nvSpPr>
                  <p:spPr>
                    <a:xfrm rot="2700000">
                      <a:off x="3888380" y="2582585"/>
                      <a:ext cx="59102" cy="5783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1" name="Oval 15"/>
                    <p:cNvSpPr/>
                    <p:nvPr/>
                  </p:nvSpPr>
                  <p:spPr>
                    <a:xfrm rot="2700000">
                      <a:off x="4053760" y="2584371"/>
                      <a:ext cx="59102" cy="57839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52" name="Straight Connector 51"/>
                    <p:cNvCxnSpPr/>
                    <p:nvPr/>
                  </p:nvCxnSpPr>
                  <p:spPr>
                    <a:xfrm>
                      <a:off x="3583774" y="2924690"/>
                      <a:ext cx="416722" cy="315145"/>
                    </a:xfrm>
                    <a:prstGeom prst="line">
                      <a:avLst/>
                    </a:prstGeom>
                    <a:ln w="28575">
                      <a:solidFill>
                        <a:srgbClr val="FF0000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Straight Connector 52"/>
                    <p:cNvCxnSpPr/>
                    <p:nvPr/>
                  </p:nvCxnSpPr>
                  <p:spPr>
                    <a:xfrm flipV="1">
                      <a:off x="4060028" y="2861661"/>
                      <a:ext cx="357190" cy="350103"/>
                    </a:xfrm>
                    <a:prstGeom prst="line">
                      <a:avLst/>
                    </a:prstGeom>
                    <a:ln w="28575">
                      <a:solidFill>
                        <a:srgbClr val="FF0000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Straight Connector 53"/>
                    <p:cNvCxnSpPr/>
                    <p:nvPr/>
                  </p:nvCxnSpPr>
                  <p:spPr>
                    <a:xfrm rot="5400000">
                      <a:off x="3716866" y="3523504"/>
                      <a:ext cx="567260" cy="1323"/>
                    </a:xfrm>
                    <a:prstGeom prst="line">
                      <a:avLst/>
                    </a:prstGeom>
                    <a:ln w="28575">
                      <a:solidFill>
                        <a:srgbClr val="FF0000"/>
                      </a:solidFill>
                      <a:prstDash val="das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4" name="Straight Connector 33"/>
                  <p:cNvCxnSpPr/>
                  <p:nvPr/>
                </p:nvCxnSpPr>
                <p:spPr>
                  <a:xfrm rot="5400000" flipH="1" flipV="1">
                    <a:off x="1993395" y="4746365"/>
                    <a:ext cx="387114" cy="21937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/>
                  <p:nvPr/>
                </p:nvCxnSpPr>
                <p:spPr>
                  <a:xfrm rot="16200000" flipH="1">
                    <a:off x="2335753" y="4746078"/>
                    <a:ext cx="386265" cy="219101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/>
                  <p:nvPr/>
                </p:nvCxnSpPr>
                <p:spPr>
                  <a:xfrm flipV="1">
                    <a:off x="2164022" y="5137414"/>
                    <a:ext cx="387655" cy="85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7" name="TextBox 26"/>
                <p:cNvSpPr txBox="1"/>
                <p:nvPr/>
              </p:nvSpPr>
              <p:spPr>
                <a:xfrm>
                  <a:off x="2175720" y="3999179"/>
                  <a:ext cx="41549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i="1" dirty="0" smtClean="0">
                      <a:latin typeface="Times New Roman" pitchFamily="18" charset="0"/>
                      <a:cs typeface="Times New Roman" pitchFamily="18" charset="0"/>
                    </a:rPr>
                    <a:t>K</a:t>
                  </a:r>
                  <a:r>
                    <a:rPr lang="en-GB" i="1" baseline="-25000" dirty="0" smtClean="0"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  <a:endParaRPr lang="en-GB" i="1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2819389" y="5305439"/>
                  <a:ext cx="41549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i="1" dirty="0" smtClean="0">
                      <a:latin typeface="Times New Roman" pitchFamily="18" charset="0"/>
                      <a:cs typeface="Times New Roman" pitchFamily="18" charset="0"/>
                    </a:rPr>
                    <a:t>K</a:t>
                  </a:r>
                  <a:r>
                    <a:rPr lang="en-GB" i="1" baseline="-25000" dirty="0" smtClean="0"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  <a:endParaRPr lang="en-GB" i="1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1485878" y="5295914"/>
                  <a:ext cx="42832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i="1" dirty="0" smtClean="0">
                      <a:latin typeface="Times New Roman" pitchFamily="18" charset="0"/>
                      <a:cs typeface="Times New Roman" pitchFamily="18" charset="0"/>
                    </a:rPr>
                    <a:t>K</a:t>
                  </a:r>
                  <a:r>
                    <a:rPr lang="en-GB" i="1" baseline="-25000" dirty="0" smtClean="0"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  <a:endParaRPr lang="en-GB" i="1" baseline="-25000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2428860" y="4286256"/>
                  <a:ext cx="40267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i="1" dirty="0" smtClean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A</a:t>
                  </a:r>
                  <a:r>
                    <a:rPr lang="en-GB" i="1" baseline="-25000" dirty="0" smtClean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3</a:t>
                  </a:r>
                  <a:endParaRPr lang="en-GB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1" name="TextBox 30"/>
                <p:cNvSpPr txBox="1"/>
                <p:nvPr/>
              </p:nvSpPr>
              <p:spPr>
                <a:xfrm>
                  <a:off x="1643042" y="4786322"/>
                  <a:ext cx="40267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i="1" dirty="0" smtClean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A</a:t>
                  </a:r>
                  <a:r>
                    <a:rPr lang="en-GB" i="1" baseline="-25000" dirty="0" smtClean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2</a:t>
                  </a:r>
                  <a:endParaRPr lang="en-GB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2371709" y="5202808"/>
                  <a:ext cx="40267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i="1" dirty="0" smtClean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A</a:t>
                  </a:r>
                  <a:r>
                    <a:rPr lang="en-GB" i="1" baseline="-25000" dirty="0" smtClean="0">
                      <a:solidFill>
                        <a:srgbClr val="FF0000"/>
                      </a:solidFill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  <a:endParaRPr lang="en-GB" i="1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  <p:sp>
          <p:nvSpPr>
            <p:cNvPr id="59" name="Down Arrow 58"/>
            <p:cNvSpPr/>
            <p:nvPr/>
          </p:nvSpPr>
          <p:spPr>
            <a:xfrm>
              <a:off x="1643042" y="3257543"/>
              <a:ext cx="571504" cy="625523"/>
            </a:xfrm>
            <a:prstGeom prst="downArrow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132"/>
          <p:cNvGrpSpPr/>
          <p:nvPr/>
        </p:nvGrpSpPr>
        <p:grpSpPr>
          <a:xfrm>
            <a:off x="3714744" y="3515557"/>
            <a:ext cx="4449769" cy="2344284"/>
            <a:chOff x="3714744" y="3314786"/>
            <a:chExt cx="4449769" cy="2545223"/>
          </a:xfrm>
        </p:grpSpPr>
        <p:sp>
          <p:nvSpPr>
            <p:cNvPr id="64" name="TextBox 63"/>
            <p:cNvSpPr txBox="1"/>
            <p:nvPr/>
          </p:nvSpPr>
          <p:spPr>
            <a:xfrm>
              <a:off x="3929058" y="4000504"/>
              <a:ext cx="4235455" cy="5346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600" dirty="0" smtClean="0">
                  <a:solidFill>
                    <a:schemeClr val="tx2"/>
                  </a:solidFill>
                </a:rPr>
                <a:t>On-shell recurrence relations</a:t>
              </a:r>
              <a:endParaRPr lang="en-GB" sz="2600" dirty="0">
                <a:solidFill>
                  <a:schemeClr val="tx2"/>
                </a:solidFill>
              </a:endParaRPr>
            </a:p>
          </p:txBody>
        </p:sp>
        <p:sp>
          <p:nvSpPr>
            <p:cNvPr id="63" name="Down Arrow 62"/>
            <p:cNvSpPr/>
            <p:nvPr/>
          </p:nvSpPr>
          <p:spPr>
            <a:xfrm>
              <a:off x="4440920" y="3314786"/>
              <a:ext cx="571504" cy="656802"/>
            </a:xfrm>
            <a:prstGeom prst="downArrow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" name="Group 5"/>
            <p:cNvGrpSpPr>
              <a:grpSpLocks/>
            </p:cNvGrpSpPr>
            <p:nvPr/>
          </p:nvGrpSpPr>
          <p:grpSpPr bwMode="auto">
            <a:xfrm>
              <a:off x="3714744" y="4572008"/>
              <a:ext cx="4357718" cy="1288001"/>
              <a:chOff x="997" y="1242"/>
              <a:chExt cx="3698" cy="1217"/>
            </a:xfrm>
          </p:grpSpPr>
          <p:sp>
            <p:nvSpPr>
              <p:cNvPr id="96" name="Straight Connector 95"/>
              <p:cNvSpPr>
                <a:spLocks noChangeShapeType="1"/>
              </p:cNvSpPr>
              <p:nvPr/>
            </p:nvSpPr>
            <p:spPr bwMode="auto">
              <a:xfrm flipH="1">
                <a:off x="3451" y="1952"/>
                <a:ext cx="470" cy="0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p3d>
                <a:bevelT/>
              </a:sp3d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grpSp>
            <p:nvGrpSpPr>
              <p:cNvPr id="10" name="Group 7"/>
              <p:cNvGrpSpPr>
                <a:grpSpLocks/>
              </p:cNvGrpSpPr>
              <p:nvPr/>
            </p:nvGrpSpPr>
            <p:grpSpPr bwMode="auto">
              <a:xfrm>
                <a:off x="997" y="1532"/>
                <a:ext cx="1698" cy="927"/>
                <a:chOff x="1025" y="1638"/>
                <a:chExt cx="1782" cy="1032"/>
              </a:xfrm>
            </p:grpSpPr>
            <p:grpSp>
              <p:nvGrpSpPr>
                <p:cNvPr id="11" name="Group 8"/>
                <p:cNvGrpSpPr>
                  <a:grpSpLocks/>
                </p:cNvGrpSpPr>
                <p:nvPr/>
              </p:nvGrpSpPr>
              <p:grpSpPr bwMode="auto">
                <a:xfrm>
                  <a:off x="1025" y="1638"/>
                  <a:ext cx="999" cy="1032"/>
                  <a:chOff x="1067" y="1617"/>
                  <a:chExt cx="999" cy="1032"/>
                </a:xfrm>
              </p:grpSpPr>
              <p:sp>
                <p:nvSpPr>
                  <p:cNvPr id="118" name="Straight Connector 117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072" y="1620"/>
                    <a:ext cx="370" cy="342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sp3d>
                    <a:bevelT/>
                  </a:sp3d>
                </p:spPr>
                <p:txBody>
                  <a:bodyPr vert="horz" wrap="square" lIns="91440" tIns="45720" rIns="91440" bIns="45720" anchor="t" compatLnSpc="1"/>
                  <a:lstStyle/>
                  <a:p>
                    <a:endParaRPr lang="en-GB"/>
                  </a:p>
                </p:txBody>
              </p:sp>
              <p:sp>
                <p:nvSpPr>
                  <p:cNvPr id="120" name="Straight Connector 119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696" y="2307"/>
                    <a:ext cx="370" cy="342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sp3d>
                    <a:bevelT/>
                  </a:sp3d>
                </p:spPr>
                <p:txBody>
                  <a:bodyPr vert="horz" wrap="square" lIns="91440" tIns="45720" rIns="91440" bIns="45720" anchor="t" compatLnSpc="1"/>
                  <a:lstStyle/>
                  <a:p>
                    <a:endParaRPr lang="en-GB"/>
                  </a:p>
                </p:txBody>
              </p:sp>
              <p:sp>
                <p:nvSpPr>
                  <p:cNvPr id="121" name="Straight Connector 12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067" y="2305"/>
                    <a:ext cx="370" cy="342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sp3d>
                    <a:bevelT/>
                  </a:sp3d>
                </p:spPr>
                <p:txBody>
                  <a:bodyPr vert="horz" wrap="square" lIns="91440" tIns="45720" rIns="91440" bIns="45720" anchor="t" compatLnSpc="1"/>
                  <a:lstStyle/>
                  <a:p>
                    <a:endParaRPr lang="en-GB"/>
                  </a:p>
                </p:txBody>
              </p:sp>
              <p:sp>
                <p:nvSpPr>
                  <p:cNvPr id="122" name="Straight Connector 12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686" y="1617"/>
                    <a:ext cx="370" cy="342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sp3d>
                    <a:bevelT/>
                  </a:sp3d>
                </p:spPr>
                <p:txBody>
                  <a:bodyPr vert="horz" wrap="square" lIns="91440" tIns="45720" rIns="91440" bIns="45720" anchor="t" compatLnSpc="1"/>
                  <a:lstStyle/>
                  <a:p>
                    <a:endParaRPr lang="en-GB"/>
                  </a:p>
                </p:txBody>
              </p:sp>
              <p:grpSp>
                <p:nvGrpSpPr>
                  <p:cNvPr id="12" name="Group 14"/>
                  <p:cNvGrpSpPr>
                    <a:grpSpLocks/>
                  </p:cNvGrpSpPr>
                  <p:nvPr/>
                </p:nvGrpSpPr>
                <p:grpSpPr bwMode="auto">
                  <a:xfrm>
                    <a:off x="1142" y="1892"/>
                    <a:ext cx="82" cy="446"/>
                    <a:chOff x="651" y="3236"/>
                    <a:chExt cx="63" cy="279"/>
                  </a:xfrm>
                </p:grpSpPr>
                <p:sp>
                  <p:nvSpPr>
                    <p:cNvPr id="129" name="Oval 1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7" y="3236"/>
                      <a:ext cx="27" cy="2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sp3d>
                      <a:bevelT/>
                    </a:sp3d>
                  </p:spPr>
                  <p:txBody>
                    <a:bodyPr vert="horz" wrap="none" lIns="91440" tIns="45720" rIns="91440" bIns="45720" anchor="ctr" compatLnSpc="1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30" name="Oval 1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1" y="3318"/>
                      <a:ext cx="27" cy="2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sp3d>
                      <a:bevelT/>
                    </a:sp3d>
                  </p:spPr>
                  <p:txBody>
                    <a:bodyPr vert="horz" wrap="none" lIns="91440" tIns="45720" rIns="91440" bIns="45720" anchor="ctr" compatLnSpc="1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31" name="Oval 1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2" y="3400"/>
                      <a:ext cx="27" cy="2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sp3d>
                      <a:bevelT/>
                    </a:sp3d>
                  </p:spPr>
                  <p:txBody>
                    <a:bodyPr vert="horz" wrap="none" lIns="91440" tIns="45720" rIns="91440" bIns="45720" anchor="ctr" compatLnSpc="1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32" name="Oval 1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5" y="3488"/>
                      <a:ext cx="27" cy="2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sp3d>
                      <a:bevelT/>
                    </a:sp3d>
                  </p:spPr>
                  <p:txBody>
                    <a:bodyPr vert="horz" wrap="none" lIns="91440" tIns="45720" rIns="91440" bIns="45720" anchor="ctr" compatLnSpc="1"/>
                    <a:lstStyle/>
                    <a:p>
                      <a:endParaRPr lang="en-GB"/>
                    </a:p>
                  </p:txBody>
                </p:sp>
              </p:grpSp>
              <p:grpSp>
                <p:nvGrpSpPr>
                  <p:cNvPr id="13" name="Group 19"/>
                  <p:cNvGrpSpPr>
                    <a:grpSpLocks/>
                  </p:cNvGrpSpPr>
                  <p:nvPr/>
                </p:nvGrpSpPr>
                <p:grpSpPr bwMode="auto">
                  <a:xfrm flipH="1">
                    <a:off x="1940" y="1877"/>
                    <a:ext cx="79" cy="446"/>
                    <a:chOff x="651" y="3236"/>
                    <a:chExt cx="63" cy="279"/>
                  </a:xfrm>
                </p:grpSpPr>
                <p:sp>
                  <p:nvSpPr>
                    <p:cNvPr id="125" name="Oval 1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7" y="3236"/>
                      <a:ext cx="27" cy="2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sp3d>
                      <a:bevelT/>
                    </a:sp3d>
                  </p:spPr>
                  <p:txBody>
                    <a:bodyPr vert="horz" wrap="none" lIns="91440" tIns="45720" rIns="91440" bIns="45720" anchor="ctr" compatLnSpc="1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26" name="Oval 125"/>
                    <p:cNvSpPr>
                      <a:spLocks noChangeArrowheads="1"/>
                    </p:cNvSpPr>
                    <p:nvPr/>
                  </p:nvSpPr>
                  <p:spPr bwMode="auto">
                    <a:xfrm flipH="1" flipV="1">
                      <a:off x="651" y="3318"/>
                      <a:ext cx="27" cy="2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sp3d>
                      <a:bevelT/>
                    </a:sp3d>
                  </p:spPr>
                  <p:txBody>
                    <a:bodyPr vert="horz" wrap="none" lIns="91440" tIns="45720" rIns="91440" bIns="45720" anchor="ctr" compatLnSpc="1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27" name="Oval 1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2" y="3400"/>
                      <a:ext cx="27" cy="2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sp3d>
                      <a:bevelT/>
                    </a:sp3d>
                  </p:spPr>
                  <p:txBody>
                    <a:bodyPr vert="horz" wrap="none" lIns="91440" tIns="45720" rIns="91440" bIns="45720" anchor="ctr" compatLnSpc="1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28" name="Oval 1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5" y="3488"/>
                      <a:ext cx="27" cy="2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sp3d>
                      <a:bevelT/>
                    </a:sp3d>
                  </p:spPr>
                  <p:txBody>
                    <a:bodyPr vert="horz" wrap="none" lIns="91440" tIns="45720" rIns="91440" bIns="45720" anchor="ctr" compatLnSpc="1"/>
                    <a:lstStyle/>
                    <a:p>
                      <a:endParaRPr lang="en-GB"/>
                    </a:p>
                  </p:txBody>
                </p:sp>
              </p:grpSp>
              <p:sp>
                <p:nvSpPr>
                  <p:cNvPr id="119" name="Oval 118"/>
                  <p:cNvSpPr>
                    <a:spLocks noChangeArrowheads="1"/>
                  </p:cNvSpPr>
                  <p:nvPr/>
                </p:nvSpPr>
                <p:spPr bwMode="auto">
                  <a:xfrm>
                    <a:off x="1388" y="1777"/>
                    <a:ext cx="387" cy="737"/>
                  </a:xfrm>
                  <a:prstGeom prst="ellipse">
                    <a:avLst/>
                  </a:prstGeom>
                  <a:solidFill>
                    <a:schemeClr val="bg2">
                      <a:shade val="75000"/>
                    </a:schemeClr>
                  </a:solidFill>
                  <a:ln w="254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sp3d>
                    <a:bevelT/>
                  </a:sp3d>
                </p:spPr>
                <p:txBody>
                  <a:bodyPr vert="horz" wrap="none" lIns="91440" tIns="45720" rIns="91440" bIns="45720" anchor="ctr" compatLnSpc="1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GB" sz="2200" i="1" dirty="0" err="1">
                        <a:solidFill>
                          <a:schemeClr val="tx1">
                            <a:alpha val="10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rPr>
                      <a:t>R</a:t>
                    </a:r>
                    <a:r>
                      <a:rPr lang="en-GB" sz="2200" i="1" baseline="-25000" dirty="0" err="1" smtClean="0">
                        <a:solidFill>
                          <a:schemeClr val="tx1">
                            <a:alpha val="10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rPr>
                      <a:t>n</a:t>
                    </a:r>
                    <a:endParaRPr lang="en-US" sz="2200" i="1" baseline="-25000" dirty="0">
                      <a:solidFill>
                        <a:schemeClr val="tx1">
                          <a:alpha val="100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endParaRPr>
                  </a:p>
                </p:txBody>
              </p:sp>
            </p:grpSp>
            <p:graphicFrame>
              <p:nvGraphicFramePr>
                <p:cNvPr id="117" name="Object 116"/>
                <p:cNvGraphicFramePr>
                  <a:graphicFrameLocks noChangeAspect="1"/>
                </p:cNvGraphicFramePr>
                <p:nvPr/>
              </p:nvGraphicFramePr>
              <p:xfrm>
                <a:off x="2128" y="1834"/>
                <a:ext cx="679" cy="514"/>
              </p:xfrm>
              <a:graphic>
                <a:graphicData uri="http://schemas.openxmlformats.org/presentationml/2006/ole">
                  <p:oleObj spid="_x0000_s555010" name="Equation" r:id="rId9" imgW="419040" imgH="253800" progId="Equation.3">
                    <p:embed/>
                  </p:oleObj>
                </a:graphicData>
              </a:graphic>
            </p:graphicFrame>
          </p:grpSp>
          <p:graphicFrame>
            <p:nvGraphicFramePr>
              <p:cNvPr id="98" name="Object 97"/>
              <p:cNvGraphicFramePr>
                <a:graphicFrameLocks noChangeAspect="1"/>
              </p:cNvGraphicFramePr>
              <p:nvPr/>
            </p:nvGraphicFramePr>
            <p:xfrm>
              <a:off x="4552" y="1259"/>
              <a:ext cx="143" cy="321"/>
            </p:xfrm>
            <a:graphic>
              <a:graphicData uri="http://schemas.openxmlformats.org/presentationml/2006/ole">
                <p:oleObj spid="_x0000_s555011" name="Equation" r:id="rId10" imgW="126720" imgH="241200" progId="Equation.3">
                  <p:embed/>
                </p:oleObj>
              </a:graphicData>
            </a:graphic>
          </p:graphicFrame>
          <p:graphicFrame>
            <p:nvGraphicFramePr>
              <p:cNvPr id="99" name="Object 98"/>
              <p:cNvGraphicFramePr>
                <a:graphicFrameLocks noChangeAspect="1"/>
              </p:cNvGraphicFramePr>
              <p:nvPr/>
            </p:nvGraphicFramePr>
            <p:xfrm>
              <a:off x="2647" y="1242"/>
              <a:ext cx="132" cy="327"/>
            </p:xfrm>
            <a:graphic>
              <a:graphicData uri="http://schemas.openxmlformats.org/presentationml/2006/ole">
                <p:oleObj spid="_x0000_s555012" name="Equation" r:id="rId11" imgW="101520" imgH="215640" progId="Equation.3">
                  <p:embed/>
                </p:oleObj>
              </a:graphicData>
            </a:graphic>
          </p:graphicFrame>
          <p:sp>
            <p:nvSpPr>
              <p:cNvPr id="100" name="Straight Connector 99"/>
              <p:cNvSpPr>
                <a:spLocks noChangeShapeType="1"/>
              </p:cNvSpPr>
              <p:nvPr/>
            </p:nvSpPr>
            <p:spPr bwMode="auto">
              <a:xfrm flipH="1" flipV="1">
                <a:off x="2826" y="1502"/>
                <a:ext cx="352" cy="307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p3d>
                <a:bevelT/>
              </a:sp3d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101" name="Oval 100"/>
              <p:cNvSpPr>
                <a:spLocks noChangeArrowheads="1"/>
              </p:cNvSpPr>
              <p:nvPr/>
            </p:nvSpPr>
            <p:spPr bwMode="auto">
              <a:xfrm>
                <a:off x="3162" y="1643"/>
                <a:ext cx="371" cy="661"/>
              </a:xfrm>
              <a:prstGeom prst="ellipse">
                <a:avLst/>
              </a:prstGeom>
              <a:solidFill>
                <a:schemeClr val="bg2">
                  <a:shade val="75000"/>
                </a:scheme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p3d/>
            </p:spPr>
            <p:txBody>
              <a:bodyPr vert="horz" wrap="none" lIns="91440" tIns="45720" rIns="91440" bIns="45720" anchor="ctr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i="1" dirty="0">
                    <a:solidFill>
                      <a:schemeClr val="tx1">
                        <a:alpha val="10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R</a:t>
                </a:r>
                <a:r>
                  <a:rPr lang="en-GB" i="1" baseline="-25000" dirty="0" smtClean="0">
                    <a:solidFill>
                      <a:schemeClr val="tx1">
                        <a:alpha val="100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&lt;n</a:t>
                </a:r>
                <a:endParaRPr lang="en-US" i="1" baseline="-25000" dirty="0">
                  <a:solidFill>
                    <a:schemeClr val="tx1">
                      <a:alpha val="100000"/>
                    </a:schemeClr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2" name="Straight Connector 101"/>
              <p:cNvSpPr>
                <a:spLocks noChangeShapeType="1"/>
              </p:cNvSpPr>
              <p:nvPr/>
            </p:nvSpPr>
            <p:spPr bwMode="auto">
              <a:xfrm flipH="1">
                <a:off x="2821" y="2117"/>
                <a:ext cx="352" cy="307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p3d>
                <a:bevelT/>
              </a:sp3d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grpSp>
            <p:nvGrpSpPr>
              <p:cNvPr id="14" name="Group 30"/>
              <p:cNvGrpSpPr>
                <a:grpSpLocks/>
              </p:cNvGrpSpPr>
              <p:nvPr/>
            </p:nvGrpSpPr>
            <p:grpSpPr bwMode="auto">
              <a:xfrm>
                <a:off x="2882" y="1766"/>
                <a:ext cx="77" cy="402"/>
                <a:chOff x="651" y="3236"/>
                <a:chExt cx="63" cy="279"/>
              </a:xfrm>
            </p:grpSpPr>
            <p:sp>
              <p:nvSpPr>
                <p:cNvPr id="112" name="Oval 111"/>
                <p:cNvSpPr>
                  <a:spLocks noChangeArrowheads="1"/>
                </p:cNvSpPr>
                <p:nvPr/>
              </p:nvSpPr>
              <p:spPr bwMode="auto">
                <a:xfrm>
                  <a:off x="687" y="3236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sp3d>
                  <a:bevelT/>
                </a:sp3d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13" name="Oval 112"/>
                <p:cNvSpPr>
                  <a:spLocks noChangeArrowheads="1"/>
                </p:cNvSpPr>
                <p:nvPr/>
              </p:nvSpPr>
              <p:spPr bwMode="auto">
                <a:xfrm>
                  <a:off x="651" y="3318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sp3d>
                  <a:bevelT/>
                </a:sp3d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14" name="Oval 113"/>
                <p:cNvSpPr>
                  <a:spLocks noChangeArrowheads="1"/>
                </p:cNvSpPr>
                <p:nvPr/>
              </p:nvSpPr>
              <p:spPr bwMode="auto">
                <a:xfrm>
                  <a:off x="652" y="3400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sp3d>
                  <a:bevelT/>
                </a:sp3d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15" name="Oval 114"/>
                <p:cNvSpPr>
                  <a:spLocks noChangeArrowheads="1"/>
                </p:cNvSpPr>
                <p:nvPr/>
              </p:nvSpPr>
              <p:spPr bwMode="auto">
                <a:xfrm>
                  <a:off x="685" y="3488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sp3d>
                  <a:bevelT/>
                </a:sp3d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</p:grpSp>
          <p:sp>
            <p:nvSpPr>
              <p:cNvPr id="104" name="Oval 103"/>
              <p:cNvSpPr>
                <a:spLocks noChangeArrowheads="1"/>
              </p:cNvSpPr>
              <p:nvPr/>
            </p:nvSpPr>
            <p:spPr bwMode="auto">
              <a:xfrm>
                <a:off x="3819" y="1642"/>
                <a:ext cx="354" cy="661"/>
              </a:xfrm>
              <a:prstGeom prst="ellipse">
                <a:avLst/>
              </a:prstGeom>
              <a:solidFill>
                <a:schemeClr val="bg2">
                  <a:shade val="75000"/>
                </a:scheme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400" i="1">
                    <a:solidFill>
                      <a:schemeClr val="tx1">
                        <a:alpha val="100000"/>
                      </a:schemeClr>
                    </a:solidFill>
                    <a:latin typeface="Arial"/>
                    <a:cs typeface="Arial"/>
                  </a:rPr>
                  <a:t>A</a:t>
                </a:r>
                <a:r>
                  <a:rPr lang="en-GB" sz="1400" i="1" baseline="-25000">
                    <a:solidFill>
                      <a:schemeClr val="tx1">
                        <a:alpha val="100000"/>
                      </a:schemeClr>
                    </a:solidFill>
                    <a:latin typeface="Arial"/>
                    <a:cs typeface="Arial"/>
                  </a:rPr>
                  <a:t>&lt;n</a:t>
                </a:r>
                <a:endParaRPr lang="en-US" sz="1400" i="1" baseline="-25000">
                  <a:solidFill>
                    <a:schemeClr val="tx1">
                      <a:alpha val="100000"/>
                    </a:schemeClr>
                  </a:solidFill>
                  <a:latin typeface="Arial"/>
                  <a:cs typeface="Arial"/>
                </a:endParaRPr>
              </a:p>
            </p:txBody>
          </p:sp>
          <p:sp>
            <p:nvSpPr>
              <p:cNvPr id="105" name="Straight Connector 104"/>
              <p:cNvSpPr>
                <a:spLocks noChangeShapeType="1"/>
              </p:cNvSpPr>
              <p:nvPr/>
            </p:nvSpPr>
            <p:spPr bwMode="auto">
              <a:xfrm flipV="1">
                <a:off x="4158" y="1480"/>
                <a:ext cx="353" cy="307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p3d>
                <a:bevelT/>
              </a:sp3d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106" name="Straight Connector 105"/>
              <p:cNvSpPr>
                <a:spLocks noChangeShapeType="1"/>
              </p:cNvSpPr>
              <p:nvPr/>
            </p:nvSpPr>
            <p:spPr bwMode="auto">
              <a:xfrm>
                <a:off x="4160" y="2126"/>
                <a:ext cx="353" cy="307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sp3d>
                <a:bevelT/>
              </a:sp3d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grpSp>
            <p:nvGrpSpPr>
              <p:cNvPr id="15" name="Group 38"/>
              <p:cNvGrpSpPr>
                <a:grpSpLocks/>
              </p:cNvGrpSpPr>
              <p:nvPr/>
            </p:nvGrpSpPr>
            <p:grpSpPr bwMode="auto">
              <a:xfrm flipH="1">
                <a:off x="4345" y="1747"/>
                <a:ext cx="96" cy="402"/>
                <a:chOff x="651" y="3236"/>
                <a:chExt cx="63" cy="279"/>
              </a:xfrm>
            </p:grpSpPr>
            <p:sp>
              <p:nvSpPr>
                <p:cNvPr id="108" name="Oval 107"/>
                <p:cNvSpPr>
                  <a:spLocks noChangeArrowheads="1"/>
                </p:cNvSpPr>
                <p:nvPr/>
              </p:nvSpPr>
              <p:spPr bwMode="auto">
                <a:xfrm>
                  <a:off x="687" y="3236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sp3d>
                  <a:bevelT/>
                </a:sp3d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09" name="Oval 108"/>
                <p:cNvSpPr>
                  <a:spLocks noChangeArrowheads="1"/>
                </p:cNvSpPr>
                <p:nvPr/>
              </p:nvSpPr>
              <p:spPr bwMode="auto">
                <a:xfrm>
                  <a:off x="651" y="3318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sp3d>
                  <a:bevelT/>
                </a:sp3d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10" name="Oval 109"/>
                <p:cNvSpPr>
                  <a:spLocks noChangeArrowheads="1"/>
                </p:cNvSpPr>
                <p:nvPr/>
              </p:nvSpPr>
              <p:spPr bwMode="auto">
                <a:xfrm>
                  <a:off x="652" y="3400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sp3d>
                  <a:bevelT/>
                </a:sp3d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11" name="Oval 110"/>
                <p:cNvSpPr>
                  <a:spLocks noChangeArrowheads="1"/>
                </p:cNvSpPr>
                <p:nvPr/>
              </p:nvSpPr>
              <p:spPr bwMode="auto">
                <a:xfrm>
                  <a:off x="685" y="3488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sp3d>
                  <a:bevelT/>
                </a:sp3d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</p:grpSp>
        </p:grpSp>
      </p:grpSp>
      <p:grpSp>
        <p:nvGrpSpPr>
          <p:cNvPr id="17" name="Group 142"/>
          <p:cNvGrpSpPr/>
          <p:nvPr/>
        </p:nvGrpSpPr>
        <p:grpSpPr>
          <a:xfrm>
            <a:off x="4357686" y="5708749"/>
            <a:ext cx="4524828" cy="732789"/>
            <a:chOff x="4357686" y="5708749"/>
            <a:chExt cx="4524828" cy="732789"/>
          </a:xfrm>
        </p:grpSpPr>
        <p:cxnSp>
          <p:nvCxnSpPr>
            <p:cNvPr id="138" name="Straight Arrow Connector 137"/>
            <p:cNvCxnSpPr>
              <a:stCxn id="140" idx="0"/>
              <a:endCxn id="101" idx="4"/>
            </p:cNvCxnSpPr>
            <p:nvPr/>
          </p:nvCxnSpPr>
          <p:spPr>
            <a:xfrm rot="16200000" flipV="1">
              <a:off x="6370477" y="5822582"/>
              <a:ext cx="363457" cy="13579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TextBox 139"/>
            <p:cNvSpPr txBox="1"/>
            <p:nvPr/>
          </p:nvSpPr>
          <p:spPr>
            <a:xfrm>
              <a:off x="4357686" y="6072206"/>
              <a:ext cx="4524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Recycle results of amplitudes with fewer legs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</p:spTree>
    <p:custDataLst>
      <p:tags r:id="rId2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graphicEl>
                                              <a:dgm id="{845B6E23-AE0E-4742-AAAA-6F016B2F24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6">
                                            <p:graphicEl>
                                              <a:dgm id="{845B6E23-AE0E-4742-AAAA-6F016B2F24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6">
                                            <p:graphicEl>
                                              <a:dgm id="{845B6E23-AE0E-4742-AAAA-6F016B2F24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graphicEl>
                                              <a:dgm id="{C72FA184-847E-48E3-B102-463F55C6DA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6">
                                            <p:graphicEl>
                                              <a:dgm id="{C72FA184-847E-48E3-B102-463F55C6DA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6">
                                            <p:graphicEl>
                                              <a:dgm id="{C72FA184-847E-48E3-B102-463F55C6DA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graphicEl>
                                              <a:dgm id="{619E48D0-0CFA-4FD5-9EAF-A15570ED10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6">
                                            <p:graphicEl>
                                              <a:dgm id="{619E48D0-0CFA-4FD5-9EAF-A15570ED10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6">
                                            <p:graphicEl>
                                              <a:dgm id="{619E48D0-0CFA-4FD5-9EAF-A15570ED10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graphicEl>
                                              <a:dgm id="{26721CFA-ECC2-4F12-B301-C3CAF6C7B1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6">
                                            <p:graphicEl>
                                              <a:dgm id="{26721CFA-ECC2-4F12-B301-C3CAF6C7B1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6">
                                            <p:graphicEl>
                                              <a:dgm id="{26721CFA-ECC2-4F12-B301-C3CAF6C7B1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graphicEl>
                                              <a:dgm id="{EDABCBDA-F355-4567-8A5D-3B56779BC9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6">
                                            <p:graphicEl>
                                              <a:dgm id="{EDABCBDA-F355-4567-8A5D-3B56779BC9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6">
                                            <p:graphicEl>
                                              <a:dgm id="{EDABCBDA-F355-4567-8A5D-3B56779BC9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6" grpId="0" uiExpand="1">
        <p:bldSub>
          <a:bldDgm bld="one"/>
        </p:bldSub>
      </p:bldGraphic>
      <p:bldP spid="14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4955" y="1550609"/>
            <a:ext cx="8509247" cy="4074814"/>
          </a:xfrm>
        </p:spPr>
        <p:txBody>
          <a:bodyPr/>
          <a:lstStyle/>
          <a:p>
            <a:pPr algn="r"/>
            <a:r>
              <a:rPr lang="en-GB" sz="2400" dirty="0" smtClean="0">
                <a:solidFill>
                  <a:schemeClr val="tx1"/>
                </a:solidFill>
              </a:rPr>
              <a:t>Function of a </a:t>
            </a:r>
            <a:r>
              <a:rPr lang="en-GB" sz="2400" dirty="0" smtClean="0">
                <a:solidFill>
                  <a:srgbClr val="FF0000"/>
                </a:solidFill>
              </a:rPr>
              <a:t>complex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chemeClr val="tx1"/>
                </a:solidFill>
              </a:rPr>
              <a:t>variable containing </a:t>
            </a:r>
            <a:r>
              <a:rPr lang="en-GB" sz="2400" dirty="0">
                <a:solidFill>
                  <a:schemeClr val="tx1"/>
                </a:solidFill>
              </a:rPr>
              <a:t>only </a:t>
            </a:r>
            <a:r>
              <a:rPr lang="en-GB" sz="2400" dirty="0" smtClean="0">
                <a:solidFill>
                  <a:schemeClr val="tx1"/>
                </a:solidFill>
              </a:rPr>
              <a:t>simple poles. </a:t>
            </a:r>
            <a:r>
              <a:rPr lang="en-GB" sz="1500" dirty="0" smtClean="0">
                <a:solidFill>
                  <a:srgbClr val="0070C0"/>
                </a:solidFill>
              </a:rPr>
              <a:t>(Britto, Cachazo, Feng, Witten) (Bern, Dixon, Kosower)+(Berger, DF)</a:t>
            </a:r>
            <a:endParaRPr lang="en-US" sz="1500" dirty="0" smtClean="0">
              <a:solidFill>
                <a:schemeClr val="accent2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GB" sz="2200" dirty="0"/>
          </a:p>
          <a:p>
            <a:endParaRPr lang="en-GB" sz="2000" dirty="0"/>
          </a:p>
          <a:p>
            <a:endParaRPr lang="en-GB" sz="2000" i="1" dirty="0">
              <a:solidFill>
                <a:srgbClr val="0000FF">
                  <a:alpha val="100000"/>
                </a:srgbClr>
              </a:solidFill>
              <a:latin typeface="Times New Roman"/>
            </a:endParaRPr>
          </a:p>
          <a:p>
            <a:endParaRPr lang="en-GB" sz="2000" i="1" dirty="0" smtClean="0">
              <a:solidFill>
                <a:srgbClr val="0000FF">
                  <a:alpha val="100000"/>
                </a:srgbClr>
              </a:solidFill>
              <a:latin typeface="Times New Roman"/>
            </a:endParaRPr>
          </a:p>
          <a:p>
            <a:endParaRPr lang="en-GB" sz="2200" dirty="0" smtClean="0">
              <a:latin typeface="Times New Roman"/>
            </a:endParaRPr>
          </a:p>
        </p:txBody>
      </p:sp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2313"/>
            <a:ext cx="8229600" cy="888560"/>
          </a:xfrm>
        </p:spPr>
        <p:txBody>
          <a:bodyPr/>
          <a:lstStyle/>
          <a:p>
            <a:r>
              <a:rPr lang="en-GB" sz="3600" dirty="0"/>
              <a:t>A simple idea</a:t>
            </a:r>
            <a:endParaRPr lang="en-US" dirty="0"/>
          </a:p>
        </p:txBody>
      </p:sp>
      <p:grpSp>
        <p:nvGrpSpPr>
          <p:cNvPr id="5" name="Group 23"/>
          <p:cNvGrpSpPr/>
          <p:nvPr/>
        </p:nvGrpSpPr>
        <p:grpSpPr>
          <a:xfrm>
            <a:off x="2832726" y="2265873"/>
            <a:ext cx="2673192" cy="895350"/>
            <a:chOff x="2751245" y="2726183"/>
            <a:chExt cx="2673192" cy="895350"/>
          </a:xfrm>
        </p:grpSpPr>
        <p:sp>
          <p:nvSpPr>
            <p:cNvPr id="20" name="Right Arrow 19"/>
            <p:cNvSpPr/>
            <p:nvPr/>
          </p:nvSpPr>
          <p:spPr>
            <a:xfrm>
              <a:off x="2751245" y="2726183"/>
              <a:ext cx="323850" cy="895350"/>
            </a:xfrm>
            <a:prstGeom prst="rightArrow">
              <a:avLst>
                <a:gd name="adj1" fmla="val 50000"/>
                <a:gd name="adj2" fmla="val 5000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0606" name="Picture 7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30260" y="2877855"/>
              <a:ext cx="2094177" cy="698059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</p:grpSp>
      <p:grpSp>
        <p:nvGrpSpPr>
          <p:cNvPr id="6" name="Group 24"/>
          <p:cNvGrpSpPr/>
          <p:nvPr/>
        </p:nvGrpSpPr>
        <p:grpSpPr>
          <a:xfrm>
            <a:off x="5447669" y="2283979"/>
            <a:ext cx="3409259" cy="910403"/>
            <a:chOff x="5447669" y="2708076"/>
            <a:chExt cx="3409259" cy="910403"/>
          </a:xfrm>
        </p:grpSpPr>
        <p:sp>
          <p:nvSpPr>
            <p:cNvPr id="23" name="Right Arrow 22"/>
            <p:cNvSpPr/>
            <p:nvPr/>
          </p:nvSpPr>
          <p:spPr>
            <a:xfrm>
              <a:off x="5447669" y="2708076"/>
              <a:ext cx="323850" cy="895350"/>
            </a:xfrm>
            <a:prstGeom prst="rightArrow">
              <a:avLst>
                <a:gd name="adj1" fmla="val 50000"/>
                <a:gd name="adj2" fmla="val 5000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50607" name="Picture 7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936244" y="2836878"/>
              <a:ext cx="2920684" cy="78160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</p:grpSp>
      <p:grpSp>
        <p:nvGrpSpPr>
          <p:cNvPr id="77" name="Group 86"/>
          <p:cNvGrpSpPr>
            <a:grpSpLocks/>
          </p:cNvGrpSpPr>
          <p:nvPr/>
        </p:nvGrpSpPr>
        <p:grpSpPr bwMode="auto">
          <a:xfrm>
            <a:off x="634198" y="2114613"/>
            <a:ext cx="1904815" cy="2004626"/>
            <a:chOff x="4276078" y="1189718"/>
            <a:chExt cx="3567703" cy="3584988"/>
          </a:xfrm>
        </p:grpSpPr>
        <p:cxnSp>
          <p:nvCxnSpPr>
            <p:cNvPr id="78" name="Straight Connector 77"/>
            <p:cNvCxnSpPr/>
            <p:nvPr/>
          </p:nvCxnSpPr>
          <p:spPr>
            <a:xfrm rot="10800000" flipV="1">
              <a:off x="4276078" y="3094937"/>
              <a:ext cx="3515306" cy="0"/>
            </a:xfrm>
            <a:prstGeom prst="line">
              <a:avLst/>
            </a:prstGeom>
            <a:noFill/>
            <a:ln w="6985" cap="flat" cmpd="sng" algn="ctr">
              <a:solidFill>
                <a:prstClr val="black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16200000" flipV="1">
              <a:off x="4295219" y="3017142"/>
              <a:ext cx="3515130" cy="0"/>
            </a:xfrm>
            <a:prstGeom prst="line">
              <a:avLst/>
            </a:prstGeom>
            <a:noFill/>
            <a:ln w="6985" cap="flat" cmpd="sng" algn="ctr">
              <a:solidFill>
                <a:prstClr val="black"/>
              </a:solidFill>
              <a:prstDash val="solid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/>
            <p:cNvSpPr txBox="1">
              <a:spLocks noChangeArrowheads="1"/>
            </p:cNvSpPr>
            <p:nvPr/>
          </p:nvSpPr>
          <p:spPr bwMode="auto">
            <a:xfrm>
              <a:off x="7461130" y="1189718"/>
              <a:ext cx="355659" cy="4318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1400" i="1"/>
                <a:t>z</a:t>
              </a:r>
              <a:endParaRPr lang="en-US" sz="1400" i="1"/>
            </a:p>
          </p:txBody>
        </p:sp>
        <p:sp>
          <p:nvSpPr>
            <p:cNvPr id="81" name="Straight Connector 84"/>
            <p:cNvSpPr>
              <a:spLocks noChangeShapeType="1"/>
            </p:cNvSpPr>
            <p:nvPr/>
          </p:nvSpPr>
          <p:spPr bwMode="auto">
            <a:xfrm>
              <a:off x="7435358" y="1196027"/>
              <a:ext cx="0" cy="40377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3" name="Straight Connector 85"/>
            <p:cNvSpPr>
              <a:spLocks noChangeShapeType="1"/>
            </p:cNvSpPr>
            <p:nvPr/>
          </p:nvSpPr>
          <p:spPr bwMode="auto">
            <a:xfrm>
              <a:off x="7435358" y="1599804"/>
              <a:ext cx="408423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grpSp>
        <p:nvGrpSpPr>
          <p:cNvPr id="84" name="Group 91"/>
          <p:cNvGrpSpPr>
            <a:grpSpLocks/>
          </p:cNvGrpSpPr>
          <p:nvPr/>
        </p:nvGrpSpPr>
        <p:grpSpPr bwMode="auto">
          <a:xfrm>
            <a:off x="1154097" y="2743200"/>
            <a:ext cx="292709" cy="614981"/>
            <a:chOff x="5390861" y="2716567"/>
            <a:chExt cx="223039" cy="581943"/>
          </a:xfrm>
        </p:grpSpPr>
        <p:sp>
          <p:nvSpPr>
            <p:cNvPr id="85" name="Oval 84"/>
            <p:cNvSpPr/>
            <p:nvPr/>
          </p:nvSpPr>
          <p:spPr>
            <a:xfrm>
              <a:off x="5548305" y="2716567"/>
              <a:ext cx="46054" cy="46061"/>
            </a:xfrm>
            <a:prstGeom prst="ellipse">
              <a:avLst/>
            </a:prstGeom>
            <a:solidFill>
              <a:srgbClr val="00CC00"/>
            </a:solidFill>
            <a:ln w="38100" cap="flat" cmpd="sng" algn="ctr">
              <a:solidFill>
                <a:srgbClr val="00CC00"/>
              </a:solidFill>
              <a:prstDash val="soli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86" name="Oval 85"/>
            <p:cNvSpPr/>
            <p:nvPr/>
          </p:nvSpPr>
          <p:spPr>
            <a:xfrm>
              <a:off x="5567846" y="2974889"/>
              <a:ext cx="46054" cy="46060"/>
            </a:xfrm>
            <a:prstGeom prst="ellipse">
              <a:avLst/>
            </a:prstGeom>
            <a:solidFill>
              <a:srgbClr val="00CC00"/>
            </a:solidFill>
            <a:ln w="38100" cap="flat" cmpd="sng" algn="ctr">
              <a:solidFill>
                <a:srgbClr val="00CC00"/>
              </a:solidFill>
              <a:prstDash val="soli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87" name="Oval 86"/>
            <p:cNvSpPr/>
            <p:nvPr/>
          </p:nvSpPr>
          <p:spPr>
            <a:xfrm>
              <a:off x="5390861" y="3252449"/>
              <a:ext cx="46053" cy="46061"/>
            </a:xfrm>
            <a:prstGeom prst="ellipse">
              <a:avLst/>
            </a:prstGeom>
            <a:solidFill>
              <a:srgbClr val="00CC00"/>
            </a:solidFill>
            <a:ln w="38100" cap="flat" cmpd="sng" algn="ctr">
              <a:solidFill>
                <a:srgbClr val="00CC00"/>
              </a:solidFill>
              <a:prstDash val="solid"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840345" y="2298624"/>
            <a:ext cx="1441205" cy="1563117"/>
            <a:chOff x="1204343" y="3523788"/>
            <a:chExt cx="1811170" cy="2058153"/>
          </a:xfrm>
        </p:grpSpPr>
        <p:sp>
          <p:nvSpPr>
            <p:cNvPr id="96" name="Arc 95"/>
            <p:cNvSpPr/>
            <p:nvPr/>
          </p:nvSpPr>
          <p:spPr bwMode="auto">
            <a:xfrm flipV="1">
              <a:off x="1204343" y="3523788"/>
              <a:ext cx="1808851" cy="2034676"/>
            </a:xfrm>
            <a:prstGeom prst="arc">
              <a:avLst>
                <a:gd name="adj1" fmla="val 16200000"/>
                <a:gd name="adj2" fmla="val 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97" name="Arc 96"/>
            <p:cNvSpPr/>
            <p:nvPr/>
          </p:nvSpPr>
          <p:spPr bwMode="auto">
            <a:xfrm rot="16200000">
              <a:off x="1092590" y="3660177"/>
              <a:ext cx="2034676" cy="1808851"/>
            </a:xfrm>
            <a:prstGeom prst="arc">
              <a:avLst>
                <a:gd name="adj1" fmla="val 16200000"/>
                <a:gd name="adj2" fmla="val 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sp>
          <p:nvSpPr>
            <p:cNvPr id="98" name="Arc 97"/>
            <p:cNvSpPr/>
            <p:nvPr/>
          </p:nvSpPr>
          <p:spPr bwMode="auto">
            <a:xfrm rot="5400000" flipV="1">
              <a:off x="1093750" y="3639309"/>
              <a:ext cx="2034676" cy="1808851"/>
            </a:xfrm>
            <a:prstGeom prst="arc">
              <a:avLst>
                <a:gd name="adj1" fmla="val 16200000"/>
                <a:gd name="adj2" fmla="val 0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743976" y="2317066"/>
            <a:ext cx="1605874" cy="1707604"/>
            <a:chOff x="3025494" y="3490597"/>
            <a:chExt cx="1808851" cy="2034676"/>
          </a:xfrm>
        </p:grpSpPr>
        <p:sp>
          <p:nvSpPr>
            <p:cNvPr id="99" name="Arc 98"/>
            <p:cNvSpPr/>
            <p:nvPr/>
          </p:nvSpPr>
          <p:spPr bwMode="auto">
            <a:xfrm>
              <a:off x="3025494" y="3490597"/>
              <a:ext cx="1808851" cy="2034676"/>
            </a:xfrm>
            <a:prstGeom prst="arc">
              <a:avLst>
                <a:gd name="adj1" fmla="val 16200000"/>
                <a:gd name="adj2" fmla="val 20431332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GB"/>
            </a:p>
          </p:txBody>
        </p:sp>
        <p:cxnSp>
          <p:nvCxnSpPr>
            <p:cNvPr id="100" name="Straight Connector 99"/>
            <p:cNvCxnSpPr>
              <a:stCxn id="99" idx="2"/>
            </p:cNvCxnSpPr>
            <p:nvPr/>
          </p:nvCxnSpPr>
          <p:spPr bwMode="auto">
            <a:xfrm rot="5400000" flipH="1">
              <a:off x="4460835" y="3859570"/>
              <a:ext cx="13883" cy="64068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auto">
            <a:xfrm rot="10800000" flipV="1">
              <a:off x="4167435" y="4400323"/>
              <a:ext cx="589991" cy="15035"/>
            </a:xfrm>
            <a:prstGeom prst="line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</a:ln>
            <a:effectLst>
              <a:outerShdw blurRad="57150" dist="38100" dir="5400000" algn="ctr" rotWithShape="0">
                <a:srgbClr val="0F6FC6">
                  <a:shade val="9000"/>
                  <a:satMod val="105000"/>
                  <a:alpha val="4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2" name="Group 50"/>
            <p:cNvGrpSpPr>
              <a:grpSpLocks/>
            </p:cNvGrpSpPr>
            <p:nvPr/>
          </p:nvGrpSpPr>
          <p:grpSpPr bwMode="auto">
            <a:xfrm>
              <a:off x="4041393" y="4161015"/>
              <a:ext cx="253946" cy="264912"/>
              <a:chOff x="26589971" y="3263981"/>
              <a:chExt cx="2478634" cy="2608111"/>
            </a:xfrm>
          </p:grpSpPr>
          <p:sp>
            <p:nvSpPr>
              <p:cNvPr id="103" name="Arc 102"/>
              <p:cNvSpPr/>
              <p:nvPr/>
            </p:nvSpPr>
            <p:spPr>
              <a:xfrm rot="16200000">
                <a:off x="26590206" y="3393693"/>
                <a:ext cx="2478285" cy="2478513"/>
              </a:xfrm>
              <a:prstGeom prst="arc">
                <a:avLst>
                  <a:gd name="adj1" fmla="val 16200000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  <p:sp>
            <p:nvSpPr>
              <p:cNvPr id="104" name="Arc 103"/>
              <p:cNvSpPr/>
              <p:nvPr/>
            </p:nvSpPr>
            <p:spPr>
              <a:xfrm rot="5400000" flipV="1">
                <a:off x="26590096" y="3263856"/>
                <a:ext cx="2478285" cy="2478535"/>
              </a:xfrm>
              <a:prstGeom prst="arc">
                <a:avLst>
                  <a:gd name="adj1" fmla="val 16200000"/>
                  <a:gd name="adj2" fmla="val 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90" name="Group 134"/>
          <p:cNvGrpSpPr>
            <a:grpSpLocks/>
          </p:cNvGrpSpPr>
          <p:nvPr/>
        </p:nvGrpSpPr>
        <p:grpSpPr bwMode="auto">
          <a:xfrm>
            <a:off x="170790" y="3537099"/>
            <a:ext cx="1285118" cy="866179"/>
            <a:chOff x="6535385" y="3413314"/>
            <a:chExt cx="1759805" cy="1053961"/>
          </a:xfrm>
        </p:grpSpPr>
        <p:sp>
          <p:nvSpPr>
            <p:cNvPr id="91" name="TextBox 90"/>
            <p:cNvSpPr txBox="1"/>
            <p:nvPr/>
          </p:nvSpPr>
          <p:spPr>
            <a:xfrm>
              <a:off x="6535385" y="3821132"/>
              <a:ext cx="1759805" cy="646143"/>
            </a:xfrm>
            <a:prstGeom prst="rect">
              <a:avLst/>
            </a:prstGeom>
            <a:noFill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dirty="0">
                  <a:solidFill>
                    <a:schemeClr val="accent2"/>
                  </a:solidFill>
                </a:rPr>
                <a:t>Integrate over a </a:t>
              </a:r>
              <a:endParaRPr lang="en-US" dirty="0">
                <a:solidFill>
                  <a:schemeClr val="accent2"/>
                </a:solidFill>
              </a:endParaRPr>
            </a:p>
            <a:p>
              <a:r>
                <a:rPr lang="en-GB" dirty="0">
                  <a:solidFill>
                    <a:schemeClr val="accent2"/>
                  </a:solidFill>
                </a:rPr>
                <a:t>circle at infinity</a:t>
              </a:r>
            </a:p>
          </p:txBody>
        </p:sp>
        <p:cxnSp>
          <p:nvCxnSpPr>
            <p:cNvPr id="93" name="Straight Arrow Connector 92"/>
            <p:cNvCxnSpPr/>
            <p:nvPr/>
          </p:nvCxnSpPr>
          <p:spPr>
            <a:xfrm flipV="1">
              <a:off x="7176802" y="3413314"/>
              <a:ext cx="473734" cy="373473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6"/>
              </a:solidFill>
              <a:prstDash val="solid"/>
              <a:tailEnd type="arrow"/>
            </a:ln>
            <a:effectLst>
              <a:outerShdw blurRad="57150" dist="38100" dir="5400000" algn="ctr" rotWithShape="0">
                <a:srgbClr val="0F6FC6">
                  <a:shade val="9000"/>
                  <a:satMod val="105000"/>
                  <a:alpha val="4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Arc 105"/>
          <p:cNvSpPr/>
          <p:nvPr/>
        </p:nvSpPr>
        <p:spPr bwMode="auto">
          <a:xfrm rot="16200000" flipV="1">
            <a:off x="849066" y="2257352"/>
            <a:ext cx="1373778" cy="1489794"/>
          </a:xfrm>
          <a:prstGeom prst="arc">
            <a:avLst>
              <a:gd name="adj1" fmla="val 15835542"/>
              <a:gd name="adj2" fmla="val 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GB"/>
          </a:p>
        </p:txBody>
      </p:sp>
      <p:cxnSp>
        <p:nvCxnSpPr>
          <p:cNvPr id="116" name="Straight Connector 115"/>
          <p:cNvCxnSpPr/>
          <p:nvPr/>
        </p:nvCxnSpPr>
        <p:spPr>
          <a:xfrm flipV="1">
            <a:off x="1764067" y="2982897"/>
            <a:ext cx="641782" cy="8692"/>
          </a:xfrm>
          <a:prstGeom prst="line">
            <a:avLst/>
          </a:prstGeom>
          <a:ln w="63500" cap="rnd" cmpd="sng" algn="ctr">
            <a:solidFill>
              <a:srgbClr val="FF0000"/>
            </a:solidFill>
            <a:prstDash val="soli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19" name="Group 118"/>
          <p:cNvGrpSpPr/>
          <p:nvPr/>
        </p:nvGrpSpPr>
        <p:grpSpPr>
          <a:xfrm>
            <a:off x="1027222" y="3000652"/>
            <a:ext cx="1363662" cy="1863461"/>
            <a:chOff x="1311322" y="7133255"/>
            <a:chExt cx="1363662" cy="1863461"/>
          </a:xfrm>
        </p:grpSpPr>
        <p:cxnSp>
          <p:nvCxnSpPr>
            <p:cNvPr id="120" name="Straight Arrow Connector 119"/>
            <p:cNvCxnSpPr/>
            <p:nvPr/>
          </p:nvCxnSpPr>
          <p:spPr bwMode="auto">
            <a:xfrm rot="5400000">
              <a:off x="1580238" y="7843470"/>
              <a:ext cx="1535840" cy="115410"/>
            </a:xfrm>
            <a:prstGeom prst="straightConnector1">
              <a:avLst/>
            </a:prstGeom>
            <a:ln w="25400" cap="flat" cmpd="sng" algn="ctr">
              <a:solidFill>
                <a:srgbClr val="FF0000"/>
              </a:solidFill>
              <a:prstDash val="solid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TextBox 120"/>
            <p:cNvSpPr txBox="1"/>
            <p:nvPr/>
          </p:nvSpPr>
          <p:spPr bwMode="auto">
            <a:xfrm>
              <a:off x="1311322" y="8626829"/>
              <a:ext cx="1363662" cy="369887"/>
            </a:xfrm>
            <a:prstGeom prst="rect">
              <a:avLst/>
            </a:prstGeom>
            <a:noFill/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Branch cuts</a:t>
              </a: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165497" y="5965795"/>
            <a:ext cx="5005666" cy="764553"/>
            <a:chOff x="3148393" y="5273318"/>
            <a:chExt cx="5005666" cy="764553"/>
          </a:xfrm>
        </p:grpSpPr>
        <p:sp>
          <p:nvSpPr>
            <p:cNvPr id="124" name="Line 77"/>
            <p:cNvSpPr>
              <a:spLocks noChangeShapeType="1"/>
            </p:cNvSpPr>
            <p:nvPr/>
          </p:nvSpPr>
          <p:spPr bwMode="auto">
            <a:xfrm>
              <a:off x="4660776" y="5273318"/>
              <a:ext cx="195309" cy="426128"/>
            </a:xfrm>
            <a:prstGeom prst="line">
              <a:avLst/>
            </a:prstGeom>
            <a:ln>
              <a:solidFill>
                <a:schemeClr val="tx1"/>
              </a:solidFill>
              <a:headEnd type="triangle"/>
              <a:tailEnd type="none" w="med" len="med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3148393" y="5637761"/>
              <a:ext cx="50056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smtClean="0"/>
                <a:t>Unitarity techniques, gives loop </a:t>
              </a:r>
              <a:r>
                <a:rPr lang="en-GB" sz="2000" dirty="0" smtClean="0">
                  <a:solidFill>
                    <a:srgbClr val="FF0000"/>
                  </a:solidFill>
                </a:rPr>
                <a:t>cut</a:t>
              </a:r>
              <a:r>
                <a:rPr lang="en-GB" sz="2000" dirty="0" smtClean="0"/>
                <a:t> pieces, </a:t>
              </a:r>
              <a:r>
                <a:rPr lang="en-GB" sz="2000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endParaRPr lang="en-GB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6" name="Group 10"/>
          <p:cNvGrpSpPr>
            <a:grpSpLocks/>
          </p:cNvGrpSpPr>
          <p:nvPr/>
        </p:nvGrpSpPr>
        <p:grpSpPr bwMode="auto">
          <a:xfrm>
            <a:off x="665116" y="4927035"/>
            <a:ext cx="1776241" cy="1180799"/>
            <a:chOff x="3761" y="2725"/>
            <a:chExt cx="1750" cy="1275"/>
          </a:xfrm>
        </p:grpSpPr>
        <p:sp>
          <p:nvSpPr>
            <p:cNvPr id="127" name="Oval 11"/>
            <p:cNvSpPr>
              <a:spLocks noChangeArrowheads="1"/>
            </p:cNvSpPr>
            <p:nvPr/>
          </p:nvSpPr>
          <p:spPr bwMode="auto">
            <a:xfrm>
              <a:off x="4213" y="2949"/>
              <a:ext cx="848" cy="848"/>
            </a:xfrm>
            <a:prstGeom prst="ellips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anchor="ctr" compatLnSpc="1"/>
            <a:lstStyle/>
            <a:p>
              <a:endParaRPr lang="en-GB"/>
            </a:p>
          </p:txBody>
        </p:sp>
        <p:grpSp>
          <p:nvGrpSpPr>
            <p:cNvPr id="128" name="Group 12"/>
            <p:cNvGrpSpPr>
              <a:grpSpLocks/>
            </p:cNvGrpSpPr>
            <p:nvPr/>
          </p:nvGrpSpPr>
          <p:grpSpPr bwMode="auto">
            <a:xfrm>
              <a:off x="3761" y="3056"/>
              <a:ext cx="540" cy="732"/>
              <a:chOff x="3806" y="3056"/>
              <a:chExt cx="540" cy="732"/>
            </a:xfrm>
          </p:grpSpPr>
          <p:sp>
            <p:nvSpPr>
              <p:cNvPr id="143" name="Line 13"/>
              <p:cNvSpPr>
                <a:spLocks noChangeShapeType="1"/>
              </p:cNvSpPr>
              <p:nvPr/>
            </p:nvSpPr>
            <p:spPr bwMode="auto">
              <a:xfrm flipH="1" flipV="1">
                <a:off x="3872" y="3056"/>
                <a:ext cx="288" cy="251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144" name="Line 14"/>
              <p:cNvSpPr>
                <a:spLocks noChangeShapeType="1"/>
              </p:cNvSpPr>
              <p:nvPr/>
            </p:nvSpPr>
            <p:spPr bwMode="auto">
              <a:xfrm flipH="1">
                <a:off x="3879" y="3537"/>
                <a:ext cx="288" cy="251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145" name="Line 15"/>
              <p:cNvSpPr>
                <a:spLocks noChangeShapeType="1"/>
              </p:cNvSpPr>
              <p:nvPr/>
            </p:nvSpPr>
            <p:spPr bwMode="auto">
              <a:xfrm flipH="1">
                <a:off x="3816" y="3453"/>
                <a:ext cx="315" cy="112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146" name="Line 16"/>
              <p:cNvSpPr>
                <a:spLocks noChangeShapeType="1"/>
              </p:cNvSpPr>
              <p:nvPr/>
            </p:nvSpPr>
            <p:spPr bwMode="auto">
              <a:xfrm flipH="1" flipV="1">
                <a:off x="3806" y="3257"/>
                <a:ext cx="315" cy="112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147" name="Oval 17"/>
              <p:cNvSpPr>
                <a:spLocks noChangeArrowheads="1"/>
              </p:cNvSpPr>
              <p:nvPr/>
            </p:nvSpPr>
            <p:spPr bwMode="auto">
              <a:xfrm>
                <a:off x="3905" y="3147"/>
                <a:ext cx="40" cy="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endParaRPr lang="en-GB"/>
              </a:p>
            </p:txBody>
          </p:sp>
          <p:sp>
            <p:nvSpPr>
              <p:cNvPr id="148" name="Oval 18"/>
              <p:cNvSpPr>
                <a:spLocks noChangeArrowheads="1"/>
              </p:cNvSpPr>
              <p:nvPr/>
            </p:nvSpPr>
            <p:spPr bwMode="auto">
              <a:xfrm>
                <a:off x="3883" y="3212"/>
                <a:ext cx="40" cy="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endParaRPr lang="en-GB"/>
              </a:p>
            </p:txBody>
          </p:sp>
          <p:sp>
            <p:nvSpPr>
              <p:cNvPr id="149" name="Oval 19"/>
              <p:cNvSpPr>
                <a:spLocks noChangeArrowheads="1"/>
              </p:cNvSpPr>
              <p:nvPr/>
            </p:nvSpPr>
            <p:spPr bwMode="auto">
              <a:xfrm>
                <a:off x="3863" y="3361"/>
                <a:ext cx="40" cy="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endParaRPr lang="en-GB"/>
              </a:p>
            </p:txBody>
          </p:sp>
          <p:sp>
            <p:nvSpPr>
              <p:cNvPr id="150" name="Oval 20"/>
              <p:cNvSpPr>
                <a:spLocks noChangeArrowheads="1"/>
              </p:cNvSpPr>
              <p:nvPr/>
            </p:nvSpPr>
            <p:spPr bwMode="auto">
              <a:xfrm>
                <a:off x="3868" y="3433"/>
                <a:ext cx="40" cy="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endParaRPr lang="en-GB"/>
              </a:p>
            </p:txBody>
          </p:sp>
          <p:grpSp>
            <p:nvGrpSpPr>
              <p:cNvPr id="151" name="Group 21"/>
              <p:cNvGrpSpPr>
                <a:grpSpLocks/>
              </p:cNvGrpSpPr>
              <p:nvPr/>
            </p:nvGrpSpPr>
            <p:grpSpPr bwMode="auto">
              <a:xfrm flipV="1">
                <a:off x="3911" y="3565"/>
                <a:ext cx="62" cy="105"/>
                <a:chOff x="3996" y="3260"/>
                <a:chExt cx="62" cy="105"/>
              </a:xfrm>
            </p:grpSpPr>
            <p:sp>
              <p:nvSpPr>
                <p:cNvPr id="153" name="Oval 22"/>
                <p:cNvSpPr>
                  <a:spLocks noChangeArrowheads="1"/>
                </p:cNvSpPr>
                <p:nvPr/>
              </p:nvSpPr>
              <p:spPr bwMode="auto">
                <a:xfrm flipV="1">
                  <a:off x="4018" y="3260"/>
                  <a:ext cx="40" cy="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54" name="Oval 23"/>
                <p:cNvSpPr>
                  <a:spLocks noChangeArrowheads="1"/>
                </p:cNvSpPr>
                <p:nvPr/>
              </p:nvSpPr>
              <p:spPr bwMode="auto">
                <a:xfrm flipV="1">
                  <a:off x="3996" y="3325"/>
                  <a:ext cx="40" cy="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</p:grpSp>
          <p:sp>
            <p:nvSpPr>
              <p:cNvPr id="152" name="Oval 24"/>
              <p:cNvSpPr>
                <a:spLocks noChangeArrowheads="1"/>
              </p:cNvSpPr>
              <p:nvPr/>
            </p:nvSpPr>
            <p:spPr bwMode="auto">
              <a:xfrm>
                <a:off x="4090" y="3157"/>
                <a:ext cx="256" cy="500"/>
              </a:xfrm>
              <a:prstGeom prst="ellipse">
                <a:avLst/>
              </a:prstGeom>
              <a:solidFill>
                <a:srgbClr val="B2B2B2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endParaRPr lang="en-GB"/>
              </a:p>
            </p:txBody>
          </p:sp>
        </p:grpSp>
        <p:grpSp>
          <p:nvGrpSpPr>
            <p:cNvPr id="129" name="Group 25"/>
            <p:cNvGrpSpPr>
              <a:grpSpLocks/>
            </p:cNvGrpSpPr>
            <p:nvPr/>
          </p:nvGrpSpPr>
          <p:grpSpPr bwMode="auto">
            <a:xfrm flipH="1">
              <a:off x="4971" y="3049"/>
              <a:ext cx="540" cy="732"/>
              <a:chOff x="3806" y="3056"/>
              <a:chExt cx="540" cy="732"/>
            </a:xfrm>
          </p:grpSpPr>
          <p:sp>
            <p:nvSpPr>
              <p:cNvPr id="131" name="Line 26"/>
              <p:cNvSpPr>
                <a:spLocks noChangeShapeType="1"/>
              </p:cNvSpPr>
              <p:nvPr/>
            </p:nvSpPr>
            <p:spPr bwMode="auto">
              <a:xfrm flipH="1" flipV="1">
                <a:off x="3872" y="3056"/>
                <a:ext cx="288" cy="251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132" name="Line 27"/>
              <p:cNvSpPr>
                <a:spLocks noChangeShapeType="1"/>
              </p:cNvSpPr>
              <p:nvPr/>
            </p:nvSpPr>
            <p:spPr bwMode="auto">
              <a:xfrm flipH="1">
                <a:off x="3879" y="3537"/>
                <a:ext cx="288" cy="251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133" name="Line 28"/>
              <p:cNvSpPr>
                <a:spLocks noChangeShapeType="1"/>
              </p:cNvSpPr>
              <p:nvPr/>
            </p:nvSpPr>
            <p:spPr bwMode="auto">
              <a:xfrm flipH="1">
                <a:off x="3816" y="3453"/>
                <a:ext cx="315" cy="112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134" name="Line 29"/>
              <p:cNvSpPr>
                <a:spLocks noChangeShapeType="1"/>
              </p:cNvSpPr>
              <p:nvPr/>
            </p:nvSpPr>
            <p:spPr bwMode="auto">
              <a:xfrm flipH="1" flipV="1">
                <a:off x="3806" y="3257"/>
                <a:ext cx="315" cy="112"/>
              </a:xfrm>
              <a:prstGeom prst="lin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135" name="Oval 30"/>
              <p:cNvSpPr>
                <a:spLocks noChangeArrowheads="1"/>
              </p:cNvSpPr>
              <p:nvPr/>
            </p:nvSpPr>
            <p:spPr bwMode="auto">
              <a:xfrm>
                <a:off x="3905" y="3147"/>
                <a:ext cx="40" cy="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endParaRPr lang="en-GB"/>
              </a:p>
            </p:txBody>
          </p:sp>
          <p:sp>
            <p:nvSpPr>
              <p:cNvPr id="136" name="Oval 31"/>
              <p:cNvSpPr>
                <a:spLocks noChangeArrowheads="1"/>
              </p:cNvSpPr>
              <p:nvPr/>
            </p:nvSpPr>
            <p:spPr bwMode="auto">
              <a:xfrm>
                <a:off x="3883" y="3212"/>
                <a:ext cx="40" cy="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endParaRPr lang="en-GB"/>
              </a:p>
            </p:txBody>
          </p:sp>
          <p:sp>
            <p:nvSpPr>
              <p:cNvPr id="137" name="Oval 32"/>
              <p:cNvSpPr>
                <a:spLocks noChangeArrowheads="1"/>
              </p:cNvSpPr>
              <p:nvPr/>
            </p:nvSpPr>
            <p:spPr bwMode="auto">
              <a:xfrm>
                <a:off x="3863" y="3361"/>
                <a:ext cx="40" cy="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endParaRPr lang="en-GB"/>
              </a:p>
            </p:txBody>
          </p:sp>
          <p:sp>
            <p:nvSpPr>
              <p:cNvPr id="138" name="Oval 33"/>
              <p:cNvSpPr>
                <a:spLocks noChangeArrowheads="1"/>
              </p:cNvSpPr>
              <p:nvPr/>
            </p:nvSpPr>
            <p:spPr bwMode="auto">
              <a:xfrm>
                <a:off x="3868" y="3433"/>
                <a:ext cx="40" cy="40"/>
              </a:xfrm>
              <a:prstGeom prst="ellipse">
                <a:avLst/>
              </a:prstGeom>
              <a:solidFill>
                <a:schemeClr val="tx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endParaRPr lang="en-GB"/>
              </a:p>
            </p:txBody>
          </p:sp>
          <p:grpSp>
            <p:nvGrpSpPr>
              <p:cNvPr id="139" name="Group 34"/>
              <p:cNvGrpSpPr>
                <a:grpSpLocks/>
              </p:cNvGrpSpPr>
              <p:nvPr/>
            </p:nvGrpSpPr>
            <p:grpSpPr bwMode="auto">
              <a:xfrm flipV="1">
                <a:off x="3911" y="3565"/>
                <a:ext cx="62" cy="105"/>
                <a:chOff x="3996" y="3260"/>
                <a:chExt cx="62" cy="105"/>
              </a:xfrm>
            </p:grpSpPr>
            <p:sp>
              <p:nvSpPr>
                <p:cNvPr id="141" name="Oval 35"/>
                <p:cNvSpPr>
                  <a:spLocks noChangeArrowheads="1"/>
                </p:cNvSpPr>
                <p:nvPr/>
              </p:nvSpPr>
              <p:spPr bwMode="auto">
                <a:xfrm flipV="1">
                  <a:off x="4018" y="3260"/>
                  <a:ext cx="40" cy="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42" name="Oval 36"/>
                <p:cNvSpPr>
                  <a:spLocks noChangeArrowheads="1"/>
                </p:cNvSpPr>
                <p:nvPr/>
              </p:nvSpPr>
              <p:spPr bwMode="auto">
                <a:xfrm flipV="1">
                  <a:off x="3996" y="3325"/>
                  <a:ext cx="40" cy="40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</p:grpSp>
          <p:sp>
            <p:nvSpPr>
              <p:cNvPr id="140" name="Oval 37"/>
              <p:cNvSpPr>
                <a:spLocks noChangeArrowheads="1"/>
              </p:cNvSpPr>
              <p:nvPr/>
            </p:nvSpPr>
            <p:spPr bwMode="auto">
              <a:xfrm>
                <a:off x="4090" y="3157"/>
                <a:ext cx="256" cy="500"/>
              </a:xfrm>
              <a:prstGeom prst="ellipse">
                <a:avLst/>
              </a:prstGeom>
              <a:solidFill>
                <a:srgbClr val="B2B2B2"/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endParaRPr lang="en-GB"/>
              </a:p>
            </p:txBody>
          </p:sp>
        </p:grpSp>
        <p:sp>
          <p:nvSpPr>
            <p:cNvPr id="130" name="Line 38"/>
            <p:cNvSpPr>
              <a:spLocks noChangeShapeType="1"/>
            </p:cNvSpPr>
            <p:nvPr/>
          </p:nvSpPr>
          <p:spPr bwMode="auto">
            <a:xfrm>
              <a:off x="4644" y="2725"/>
              <a:ext cx="0" cy="1275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GB"/>
            </a:p>
          </p:txBody>
        </p:sp>
      </p:grpSp>
      <p:sp>
        <p:nvSpPr>
          <p:cNvPr id="199" name="Rectangle 3"/>
          <p:cNvSpPr txBox="1">
            <a:spLocks noChangeArrowheads="1"/>
          </p:cNvSpPr>
          <p:nvPr/>
        </p:nvSpPr>
        <p:spPr>
          <a:xfrm>
            <a:off x="3691631" y="3602905"/>
            <a:ext cx="5452369" cy="2948815"/>
          </a:xfrm>
          <a:prstGeom prst="rect">
            <a:avLst/>
          </a:prstGeom>
        </p:spPr>
        <p:txBody>
          <a:bodyPr vert="horz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lang="en-GB" sz="2400" dirty="0" smtClean="0"/>
              <a:t>Factorisation properties of amplitude give on-shell recursion.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lang="en-GB" sz="24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Loop level?</a:t>
            </a:r>
          </a:p>
        </p:txBody>
      </p:sp>
      <p:grpSp>
        <p:nvGrpSpPr>
          <p:cNvPr id="198" name="Group 197"/>
          <p:cNvGrpSpPr/>
          <p:nvPr/>
        </p:nvGrpSpPr>
        <p:grpSpPr>
          <a:xfrm>
            <a:off x="3803716" y="3201522"/>
            <a:ext cx="5184775" cy="2477361"/>
            <a:chOff x="3821471" y="2926315"/>
            <a:chExt cx="5184775" cy="2477361"/>
          </a:xfrm>
        </p:grpSpPr>
        <p:grpSp>
          <p:nvGrpSpPr>
            <p:cNvPr id="157" name="Group 32"/>
            <p:cNvGrpSpPr>
              <a:grpSpLocks/>
            </p:cNvGrpSpPr>
            <p:nvPr/>
          </p:nvGrpSpPr>
          <p:grpSpPr bwMode="auto">
            <a:xfrm>
              <a:off x="3821471" y="4045228"/>
              <a:ext cx="5184775" cy="1358448"/>
              <a:chOff x="997" y="1242"/>
              <a:chExt cx="3698" cy="1216"/>
            </a:xfrm>
          </p:grpSpPr>
          <p:sp>
            <p:nvSpPr>
              <p:cNvPr id="158" name="Straight Connector 157"/>
              <p:cNvSpPr>
                <a:spLocks noChangeShapeType="1"/>
              </p:cNvSpPr>
              <p:nvPr/>
            </p:nvSpPr>
            <p:spPr bwMode="auto">
              <a:xfrm flipH="1">
                <a:off x="3451" y="1952"/>
                <a:ext cx="470" cy="0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grpSp>
            <p:nvGrpSpPr>
              <p:cNvPr id="159" name="Group 34"/>
              <p:cNvGrpSpPr>
                <a:grpSpLocks/>
              </p:cNvGrpSpPr>
              <p:nvPr/>
            </p:nvGrpSpPr>
            <p:grpSpPr bwMode="auto">
              <a:xfrm>
                <a:off x="997" y="1529"/>
                <a:ext cx="1815" cy="931"/>
                <a:chOff x="1025" y="1633"/>
                <a:chExt cx="1905" cy="1037"/>
              </a:xfrm>
            </p:grpSpPr>
            <p:grpSp>
              <p:nvGrpSpPr>
                <p:cNvPr id="178" name="Group 35"/>
                <p:cNvGrpSpPr>
                  <a:grpSpLocks/>
                </p:cNvGrpSpPr>
                <p:nvPr/>
              </p:nvGrpSpPr>
              <p:grpSpPr bwMode="auto">
                <a:xfrm>
                  <a:off x="1025" y="1633"/>
                  <a:ext cx="999" cy="1037"/>
                  <a:chOff x="1067" y="1612"/>
                  <a:chExt cx="999" cy="1037"/>
                </a:xfrm>
              </p:grpSpPr>
              <p:sp>
                <p:nvSpPr>
                  <p:cNvPr id="180" name="Straight Connector 179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072" y="1612"/>
                    <a:ext cx="370" cy="342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anchor="t" compatLnSpc="1"/>
                  <a:lstStyle/>
                  <a:p>
                    <a:endParaRPr lang="en-GB"/>
                  </a:p>
                </p:txBody>
              </p:sp>
              <p:sp>
                <p:nvSpPr>
                  <p:cNvPr id="181" name="Oval 180"/>
                  <p:cNvSpPr>
                    <a:spLocks noChangeArrowheads="1"/>
                  </p:cNvSpPr>
                  <p:nvPr/>
                </p:nvSpPr>
                <p:spPr bwMode="auto">
                  <a:xfrm>
                    <a:off x="1425" y="1777"/>
                    <a:ext cx="282" cy="737"/>
                  </a:xfrm>
                  <a:prstGeom prst="ellipse">
                    <a:avLst/>
                  </a:prstGeom>
                  <a:solidFill>
                    <a:schemeClr val="bg2">
                      <a:shade val="75000"/>
                    </a:schemeClr>
                  </a:solidFill>
                  <a:ln w="254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none" lIns="91440" tIns="45720" rIns="91440" bIns="45720" anchor="ctr" compatLnSpc="1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GB" sz="1400" i="1" dirty="0">
                        <a:solidFill>
                          <a:schemeClr val="tx1">
                            <a:alpha val="100000"/>
                          </a:schemeClr>
                        </a:solidFill>
                        <a:latin typeface="Times New Roman"/>
                        <a:cs typeface="Arial"/>
                      </a:rPr>
                      <a:t>A</a:t>
                    </a:r>
                    <a:r>
                      <a:rPr lang="en-GB" sz="1400" i="1" baseline="-25000" dirty="0">
                        <a:solidFill>
                          <a:schemeClr val="tx1">
                            <a:alpha val="100000"/>
                          </a:schemeClr>
                        </a:solidFill>
                        <a:latin typeface="Times New Roman"/>
                        <a:cs typeface="Arial"/>
                      </a:rPr>
                      <a:t>n</a:t>
                    </a:r>
                    <a:endParaRPr lang="en-US" sz="1400" i="1" baseline="-25000" dirty="0">
                      <a:solidFill>
                        <a:schemeClr val="tx1">
                          <a:alpha val="100000"/>
                        </a:schemeClr>
                      </a:solidFill>
                      <a:latin typeface="Times New Roman"/>
                      <a:cs typeface="Arial"/>
                    </a:endParaRPr>
                  </a:p>
                </p:txBody>
              </p:sp>
              <p:sp>
                <p:nvSpPr>
                  <p:cNvPr id="182" name="Straight Connector 181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696" y="2307"/>
                    <a:ext cx="370" cy="342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anchor="t" compatLnSpc="1"/>
                  <a:lstStyle/>
                  <a:p>
                    <a:endParaRPr lang="en-GB"/>
                  </a:p>
                </p:txBody>
              </p:sp>
              <p:sp>
                <p:nvSpPr>
                  <p:cNvPr id="183" name="Straight Connector 18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067" y="2298"/>
                    <a:ext cx="370" cy="342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anchor="t" compatLnSpc="1"/>
                  <a:lstStyle/>
                  <a:p>
                    <a:endParaRPr lang="en-GB"/>
                  </a:p>
                </p:txBody>
              </p:sp>
              <p:sp>
                <p:nvSpPr>
                  <p:cNvPr id="184" name="Straight Connector 18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686" y="1617"/>
                    <a:ext cx="370" cy="342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vert="horz" wrap="square" lIns="91440" tIns="45720" rIns="91440" bIns="45720" anchor="t" compatLnSpc="1"/>
                  <a:lstStyle/>
                  <a:p>
                    <a:endParaRPr lang="en-GB"/>
                  </a:p>
                </p:txBody>
              </p:sp>
              <p:grpSp>
                <p:nvGrpSpPr>
                  <p:cNvPr id="185" name="Group 41"/>
                  <p:cNvGrpSpPr>
                    <a:grpSpLocks/>
                  </p:cNvGrpSpPr>
                  <p:nvPr/>
                </p:nvGrpSpPr>
                <p:grpSpPr bwMode="auto">
                  <a:xfrm>
                    <a:off x="1129" y="1887"/>
                    <a:ext cx="80" cy="446"/>
                    <a:chOff x="657" y="3231"/>
                    <a:chExt cx="63" cy="279"/>
                  </a:xfrm>
                </p:grpSpPr>
                <p:sp>
                  <p:nvSpPr>
                    <p:cNvPr id="191" name="Oval 1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91" y="3231"/>
                      <a:ext cx="27" cy="2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anchor="ctr" compatLnSpc="1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92" name="Oval 1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7" y="3313"/>
                      <a:ext cx="27" cy="2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anchor="ctr" compatLnSpc="1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93" name="Oval 1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9" y="3395"/>
                      <a:ext cx="28" cy="2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anchor="ctr" compatLnSpc="1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94" name="Oval 1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92" y="3483"/>
                      <a:ext cx="28" cy="2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anchor="ctr" compatLnSpc="1"/>
                    <a:lstStyle/>
                    <a:p>
                      <a:endParaRPr lang="en-GB"/>
                    </a:p>
                  </p:txBody>
                </p:sp>
              </p:grpSp>
              <p:grpSp>
                <p:nvGrpSpPr>
                  <p:cNvPr id="186" name="Group 46"/>
                  <p:cNvGrpSpPr>
                    <a:grpSpLocks/>
                  </p:cNvGrpSpPr>
                  <p:nvPr/>
                </p:nvGrpSpPr>
                <p:grpSpPr bwMode="auto">
                  <a:xfrm flipH="1">
                    <a:off x="1940" y="1879"/>
                    <a:ext cx="79" cy="446"/>
                    <a:chOff x="651" y="3236"/>
                    <a:chExt cx="63" cy="279"/>
                  </a:xfrm>
                </p:grpSpPr>
                <p:sp>
                  <p:nvSpPr>
                    <p:cNvPr id="187" name="Oval 1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7" y="3236"/>
                      <a:ext cx="27" cy="2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anchor="ctr" compatLnSpc="1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88" name="Oval 187"/>
                    <p:cNvSpPr>
                      <a:spLocks noChangeArrowheads="1"/>
                    </p:cNvSpPr>
                    <p:nvPr/>
                  </p:nvSpPr>
                  <p:spPr bwMode="auto">
                    <a:xfrm flipH="1" flipV="1">
                      <a:off x="651" y="3318"/>
                      <a:ext cx="27" cy="2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anchor="ctr" compatLnSpc="1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89" name="Oval 1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52" y="3400"/>
                      <a:ext cx="27" cy="2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anchor="ctr" compatLnSpc="1"/>
                    <a:lstStyle/>
                    <a:p>
                      <a:endParaRPr lang="en-GB"/>
                    </a:p>
                  </p:txBody>
                </p:sp>
                <p:sp>
                  <p:nvSpPr>
                    <p:cNvPr id="190" name="Oval 1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85" y="3488"/>
                      <a:ext cx="27" cy="27"/>
                    </a:xfrm>
                    <a:prstGeom prst="ellipse">
                      <a:avLst/>
                    </a:prstGeom>
                    <a:solidFill>
                      <a:schemeClr val="tx1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vert="horz" wrap="none" lIns="91440" tIns="45720" rIns="91440" bIns="45720" anchor="ctr" compatLnSpc="1"/>
                    <a:lstStyle/>
                    <a:p>
                      <a:endParaRPr lang="en-GB"/>
                    </a:p>
                  </p:txBody>
                </p:sp>
              </p:grpSp>
            </p:grpSp>
            <p:graphicFrame>
              <p:nvGraphicFramePr>
                <p:cNvPr id="179" name="Object 178"/>
                <p:cNvGraphicFramePr>
                  <a:graphicFrameLocks noChangeAspect="1"/>
                </p:cNvGraphicFramePr>
                <p:nvPr/>
              </p:nvGraphicFramePr>
              <p:xfrm>
                <a:off x="2128" y="1787"/>
                <a:ext cx="802" cy="646"/>
              </p:xfrm>
              <a:graphic>
                <a:graphicData uri="http://schemas.openxmlformats.org/presentationml/2006/ole">
                  <p:oleObj spid="_x0000_s419851" name="Equation" r:id="rId6" imgW="419040" imgH="253800" progId="Equation.DSMT4">
                    <p:embed/>
                  </p:oleObj>
                </a:graphicData>
              </a:graphic>
            </p:graphicFrame>
          </p:grpSp>
          <p:graphicFrame>
            <p:nvGraphicFramePr>
              <p:cNvPr id="160" name="Object 159"/>
              <p:cNvGraphicFramePr>
                <a:graphicFrameLocks noChangeAspect="1"/>
              </p:cNvGraphicFramePr>
              <p:nvPr/>
            </p:nvGraphicFramePr>
            <p:xfrm>
              <a:off x="4552" y="1259"/>
              <a:ext cx="143" cy="321"/>
            </p:xfrm>
            <a:graphic>
              <a:graphicData uri="http://schemas.openxmlformats.org/presentationml/2006/ole">
                <p:oleObj spid="_x0000_s419852" name="Equation" r:id="rId7" imgW="126720" imgH="241200" progId="Equation.3">
                  <p:embed/>
                </p:oleObj>
              </a:graphicData>
            </a:graphic>
          </p:graphicFrame>
          <p:graphicFrame>
            <p:nvGraphicFramePr>
              <p:cNvPr id="161" name="Object 160"/>
              <p:cNvGraphicFramePr>
                <a:graphicFrameLocks noChangeAspect="1"/>
              </p:cNvGraphicFramePr>
              <p:nvPr/>
            </p:nvGraphicFramePr>
            <p:xfrm>
              <a:off x="2647" y="1242"/>
              <a:ext cx="132" cy="327"/>
            </p:xfrm>
            <a:graphic>
              <a:graphicData uri="http://schemas.openxmlformats.org/presentationml/2006/ole">
                <p:oleObj spid="_x0000_s419853" name="Equation" r:id="rId8" imgW="101520" imgH="215640" progId="Equation.3">
                  <p:embed/>
                </p:oleObj>
              </a:graphicData>
            </a:graphic>
          </p:graphicFrame>
          <p:sp>
            <p:nvSpPr>
              <p:cNvPr id="162" name="Straight Connector 161"/>
              <p:cNvSpPr>
                <a:spLocks noChangeShapeType="1"/>
              </p:cNvSpPr>
              <p:nvPr/>
            </p:nvSpPr>
            <p:spPr bwMode="auto">
              <a:xfrm flipH="1" flipV="1">
                <a:off x="2826" y="1502"/>
                <a:ext cx="352" cy="307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163" name="Oval 162"/>
              <p:cNvSpPr>
                <a:spLocks noChangeArrowheads="1"/>
              </p:cNvSpPr>
              <p:nvPr/>
            </p:nvSpPr>
            <p:spPr bwMode="auto">
              <a:xfrm>
                <a:off x="3162" y="1643"/>
                <a:ext cx="281" cy="661"/>
              </a:xfrm>
              <a:prstGeom prst="ellipse">
                <a:avLst/>
              </a:prstGeom>
              <a:solidFill>
                <a:schemeClr val="bg2">
                  <a:shade val="75000"/>
                </a:scheme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400" i="1" dirty="0">
                    <a:solidFill>
                      <a:schemeClr val="tx1">
                        <a:alpha val="100000"/>
                      </a:schemeClr>
                    </a:solidFill>
                    <a:latin typeface="Times New Roman"/>
                    <a:cs typeface="Arial"/>
                  </a:rPr>
                  <a:t>A</a:t>
                </a:r>
                <a:r>
                  <a:rPr lang="en-GB" sz="1400" i="1" baseline="-25000" dirty="0">
                    <a:solidFill>
                      <a:schemeClr val="tx1">
                        <a:alpha val="100000"/>
                      </a:schemeClr>
                    </a:solidFill>
                    <a:latin typeface="Times New Roman"/>
                    <a:cs typeface="Arial"/>
                  </a:rPr>
                  <a:t>&lt;n</a:t>
                </a:r>
                <a:endParaRPr lang="en-US" sz="1400" i="1" baseline="-25000" dirty="0">
                  <a:solidFill>
                    <a:schemeClr val="tx1">
                      <a:alpha val="100000"/>
                    </a:schemeClr>
                  </a:solidFill>
                  <a:latin typeface="Times New Roman"/>
                  <a:cs typeface="Arial"/>
                </a:endParaRPr>
              </a:p>
            </p:txBody>
          </p:sp>
          <p:sp>
            <p:nvSpPr>
              <p:cNvPr id="164" name="Straight Connector 163"/>
              <p:cNvSpPr>
                <a:spLocks noChangeShapeType="1"/>
              </p:cNvSpPr>
              <p:nvPr/>
            </p:nvSpPr>
            <p:spPr bwMode="auto">
              <a:xfrm flipH="1">
                <a:off x="2821" y="2117"/>
                <a:ext cx="352" cy="307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grpSp>
            <p:nvGrpSpPr>
              <p:cNvPr id="165" name="Group 57"/>
              <p:cNvGrpSpPr>
                <a:grpSpLocks/>
              </p:cNvGrpSpPr>
              <p:nvPr/>
            </p:nvGrpSpPr>
            <p:grpSpPr bwMode="auto">
              <a:xfrm>
                <a:off x="2882" y="1766"/>
                <a:ext cx="77" cy="402"/>
                <a:chOff x="651" y="3236"/>
                <a:chExt cx="63" cy="279"/>
              </a:xfrm>
            </p:grpSpPr>
            <p:sp>
              <p:nvSpPr>
                <p:cNvPr id="174" name="Oval 173"/>
                <p:cNvSpPr>
                  <a:spLocks noChangeArrowheads="1"/>
                </p:cNvSpPr>
                <p:nvPr/>
              </p:nvSpPr>
              <p:spPr bwMode="auto">
                <a:xfrm>
                  <a:off x="687" y="3236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75" name="Oval 174"/>
                <p:cNvSpPr>
                  <a:spLocks noChangeArrowheads="1"/>
                </p:cNvSpPr>
                <p:nvPr/>
              </p:nvSpPr>
              <p:spPr bwMode="auto">
                <a:xfrm>
                  <a:off x="651" y="3318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76" name="Oval 175"/>
                <p:cNvSpPr>
                  <a:spLocks noChangeArrowheads="1"/>
                </p:cNvSpPr>
                <p:nvPr/>
              </p:nvSpPr>
              <p:spPr bwMode="auto">
                <a:xfrm>
                  <a:off x="652" y="3400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77" name="Oval 176"/>
                <p:cNvSpPr>
                  <a:spLocks noChangeArrowheads="1"/>
                </p:cNvSpPr>
                <p:nvPr/>
              </p:nvSpPr>
              <p:spPr bwMode="auto">
                <a:xfrm>
                  <a:off x="685" y="3488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</p:grpSp>
          <p:sp>
            <p:nvSpPr>
              <p:cNvPr id="166" name="Oval 165"/>
              <p:cNvSpPr>
                <a:spLocks noChangeArrowheads="1"/>
              </p:cNvSpPr>
              <p:nvPr/>
            </p:nvSpPr>
            <p:spPr bwMode="auto">
              <a:xfrm>
                <a:off x="3890" y="1642"/>
                <a:ext cx="283" cy="661"/>
              </a:xfrm>
              <a:prstGeom prst="ellipse">
                <a:avLst/>
              </a:prstGeom>
              <a:solidFill>
                <a:schemeClr val="bg2">
                  <a:shade val="75000"/>
                </a:scheme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anchor="ctr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400" i="1">
                    <a:solidFill>
                      <a:schemeClr val="tx1">
                        <a:alpha val="100000"/>
                      </a:schemeClr>
                    </a:solidFill>
                    <a:latin typeface="Times New Roman"/>
                    <a:cs typeface="Arial"/>
                  </a:rPr>
                  <a:t>A</a:t>
                </a:r>
                <a:r>
                  <a:rPr lang="en-GB" sz="1400" i="1" baseline="-25000">
                    <a:solidFill>
                      <a:schemeClr val="tx1">
                        <a:alpha val="100000"/>
                      </a:schemeClr>
                    </a:solidFill>
                    <a:latin typeface="Times New Roman"/>
                    <a:cs typeface="Arial"/>
                  </a:rPr>
                  <a:t>&lt;n</a:t>
                </a:r>
                <a:endParaRPr lang="en-US" sz="1400" i="1" baseline="-25000">
                  <a:solidFill>
                    <a:schemeClr val="tx1">
                      <a:alpha val="100000"/>
                    </a:schemeClr>
                  </a:solidFill>
                  <a:latin typeface="Times New Roman"/>
                  <a:cs typeface="Arial"/>
                </a:endParaRPr>
              </a:p>
            </p:txBody>
          </p:sp>
          <p:sp>
            <p:nvSpPr>
              <p:cNvPr id="167" name="Straight Connector 166"/>
              <p:cNvSpPr>
                <a:spLocks noChangeShapeType="1"/>
              </p:cNvSpPr>
              <p:nvPr/>
            </p:nvSpPr>
            <p:spPr bwMode="auto">
              <a:xfrm flipV="1">
                <a:off x="4158" y="1480"/>
                <a:ext cx="353" cy="307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sp>
            <p:nvSpPr>
              <p:cNvPr id="168" name="Straight Connector 167"/>
              <p:cNvSpPr>
                <a:spLocks noChangeShapeType="1"/>
              </p:cNvSpPr>
              <p:nvPr/>
            </p:nvSpPr>
            <p:spPr bwMode="auto">
              <a:xfrm>
                <a:off x="4160" y="2126"/>
                <a:ext cx="353" cy="307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anchor="t" compatLnSpc="1"/>
              <a:lstStyle/>
              <a:p>
                <a:endParaRPr lang="en-GB"/>
              </a:p>
            </p:txBody>
          </p:sp>
          <p:grpSp>
            <p:nvGrpSpPr>
              <p:cNvPr id="169" name="Group 65"/>
              <p:cNvGrpSpPr>
                <a:grpSpLocks/>
              </p:cNvGrpSpPr>
              <p:nvPr/>
            </p:nvGrpSpPr>
            <p:grpSpPr bwMode="auto">
              <a:xfrm flipH="1">
                <a:off x="4345" y="1747"/>
                <a:ext cx="96" cy="402"/>
                <a:chOff x="651" y="3236"/>
                <a:chExt cx="63" cy="279"/>
              </a:xfrm>
            </p:grpSpPr>
            <p:sp>
              <p:nvSpPr>
                <p:cNvPr id="170" name="Oval 169"/>
                <p:cNvSpPr>
                  <a:spLocks noChangeArrowheads="1"/>
                </p:cNvSpPr>
                <p:nvPr/>
              </p:nvSpPr>
              <p:spPr bwMode="auto">
                <a:xfrm>
                  <a:off x="687" y="3236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71" name="Oval 170"/>
                <p:cNvSpPr>
                  <a:spLocks noChangeArrowheads="1"/>
                </p:cNvSpPr>
                <p:nvPr/>
              </p:nvSpPr>
              <p:spPr bwMode="auto">
                <a:xfrm>
                  <a:off x="651" y="3318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72" name="Oval 171"/>
                <p:cNvSpPr>
                  <a:spLocks noChangeArrowheads="1"/>
                </p:cNvSpPr>
                <p:nvPr/>
              </p:nvSpPr>
              <p:spPr bwMode="auto">
                <a:xfrm>
                  <a:off x="652" y="3400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  <p:sp>
              <p:nvSpPr>
                <p:cNvPr id="173" name="Oval 172"/>
                <p:cNvSpPr>
                  <a:spLocks noChangeArrowheads="1"/>
                </p:cNvSpPr>
                <p:nvPr/>
              </p:nvSpPr>
              <p:spPr bwMode="auto">
                <a:xfrm>
                  <a:off x="685" y="3488"/>
                  <a:ext cx="27" cy="27"/>
                </a:xfrm>
                <a:prstGeom prst="ellipse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anchor="ctr" compatLnSpc="1"/>
                <a:lstStyle/>
                <a:p>
                  <a:endParaRPr lang="en-GB"/>
                </a:p>
              </p:txBody>
            </p:sp>
          </p:grpSp>
        </p:grpSp>
        <p:sp>
          <p:nvSpPr>
            <p:cNvPr id="195" name="Right Arrow 194"/>
            <p:cNvSpPr/>
            <p:nvPr/>
          </p:nvSpPr>
          <p:spPr>
            <a:xfrm rot="5400000">
              <a:off x="7189171" y="2640565"/>
              <a:ext cx="323850" cy="895350"/>
            </a:xfrm>
            <a:prstGeom prst="rightArrow">
              <a:avLst>
                <a:gd name="adj1" fmla="val 50000"/>
                <a:gd name="adj2" fmla="val 50000"/>
              </a:avLst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3" name="Group 212"/>
          <p:cNvGrpSpPr/>
          <p:nvPr/>
        </p:nvGrpSpPr>
        <p:grpSpPr>
          <a:xfrm>
            <a:off x="4603468" y="5437469"/>
            <a:ext cx="4540531" cy="1198370"/>
            <a:chOff x="4603468" y="5437469"/>
            <a:chExt cx="4540531" cy="1198370"/>
          </a:xfrm>
        </p:grpSpPr>
        <p:cxnSp>
          <p:nvCxnSpPr>
            <p:cNvPr id="203" name="Straight Arrow Connector 202"/>
            <p:cNvCxnSpPr>
              <a:stCxn id="204" idx="0"/>
              <a:endCxn id="181" idx="5"/>
            </p:cNvCxnSpPr>
            <p:nvPr/>
          </p:nvCxnSpPr>
          <p:spPr bwMode="auto">
            <a:xfrm rot="16200000" flipV="1">
              <a:off x="5577959" y="4462978"/>
              <a:ext cx="798260" cy="2747242"/>
            </a:xfrm>
            <a:prstGeom prst="straightConnector1">
              <a:avLst/>
            </a:prstGeom>
            <a:ln w="25400" cap="flat" cmpd="sng" algn="ctr">
              <a:solidFill>
                <a:schemeClr val="tx1"/>
              </a:solidFill>
              <a:prstDash val="solid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4" name="TextBox 203"/>
            <p:cNvSpPr txBox="1"/>
            <p:nvPr/>
          </p:nvSpPr>
          <p:spPr bwMode="auto">
            <a:xfrm>
              <a:off x="5557420" y="6235729"/>
              <a:ext cx="3586579" cy="40011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GB" sz="2000" dirty="0" smtClean="0"/>
                <a:t>Gives </a:t>
              </a:r>
              <a:r>
                <a:rPr lang="en-GB" sz="2000" dirty="0" smtClean="0">
                  <a:solidFill>
                    <a:srgbClr val="FF0000"/>
                  </a:solidFill>
                </a:rPr>
                <a:t>Rational </a:t>
              </a:r>
              <a:r>
                <a:rPr lang="en-GB" sz="2000" dirty="0" smtClean="0"/>
                <a:t>pieces of loop, </a:t>
              </a:r>
              <a:r>
                <a:rPr lang="en-GB" sz="2000" i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R</a:t>
              </a:r>
              <a:endParaRPr lang="en-GB" sz="20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09" name="Oval 18"/>
          <p:cNvSpPr>
            <a:spLocks noChangeArrowheads="1"/>
          </p:cNvSpPr>
          <p:nvPr/>
        </p:nvSpPr>
        <p:spPr bwMode="auto">
          <a:xfrm>
            <a:off x="1561633" y="3156306"/>
            <a:ext cx="70780" cy="68906"/>
          </a:xfrm>
          <a:prstGeom prst="ellipse">
            <a:avLst/>
          </a:prstGeom>
          <a:ln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anchor="ctr" compatLnSpc="1"/>
          <a:lstStyle/>
          <a:p>
            <a:endParaRPr lang="en-GB"/>
          </a:p>
        </p:txBody>
      </p:sp>
      <p:grpSp>
        <p:nvGrpSpPr>
          <p:cNvPr id="212" name="Group 211"/>
          <p:cNvGrpSpPr/>
          <p:nvPr/>
        </p:nvGrpSpPr>
        <p:grpSpPr>
          <a:xfrm>
            <a:off x="1591087" y="3172106"/>
            <a:ext cx="1623413" cy="894581"/>
            <a:chOff x="1591087" y="3172106"/>
            <a:chExt cx="1623413" cy="894581"/>
          </a:xfrm>
        </p:grpSpPr>
        <p:cxnSp>
          <p:nvCxnSpPr>
            <p:cNvPr id="210" name="Straight Arrow Connector 209"/>
            <p:cNvCxnSpPr/>
            <p:nvPr/>
          </p:nvCxnSpPr>
          <p:spPr>
            <a:xfrm rot="10800000">
              <a:off x="1591087" y="3172106"/>
              <a:ext cx="825836" cy="590442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1" name="TextBox 210"/>
            <p:cNvSpPr txBox="1"/>
            <p:nvPr/>
          </p:nvSpPr>
          <p:spPr>
            <a:xfrm>
              <a:off x="2407869" y="3635800"/>
              <a:ext cx="80663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200" b="1" i="1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r>
                <a:rPr lang="en-GB" sz="2200" b="1" i="1" baseline="-25000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GB" sz="2200" b="1" i="1" dirty="0" smtClean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(0)</a:t>
              </a:r>
              <a:endParaRPr lang="en-GB" sz="2200" b="1" dirty="0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0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531" grpId="0" uiExpand="1" build="p"/>
      <p:bldP spid="106" grpId="0" animBg="1"/>
      <p:bldP spid="106" grpId="1" animBg="1"/>
      <p:bldP spid="199" grpId="1" uiExpand="1" build="allAtOnce"/>
      <p:bldP spid="20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SEAMSFONTS" val="0"/>
  <p:tag name="EMBEDFONTS" val="0"/>
  <p:tag name="USEBOLDAMS" val="0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FONTSIZE" val="10"/>
  <p:tag name="DEFAULTBITMAP" val="pngmono"/>
  <p:tag name="DEFAULTBLEND" val="0"/>
  <p:tag name="DEFAULTTRANSPARENT" val="0"/>
  <p:tag name="DEFAULTWORKAROUNDTRANSPARENCYBUG" val="0"/>
  <p:tag name="DEFAULTRESOLUTION" val="1200"/>
  <p:tag name="DEFAULTWORDWRAP" val="0"/>
  <p:tag name="DEFAULTMAGNIFICATION" val="2000"/>
  <p:tag name="DEFAULTWIDTH" val="348"/>
  <p:tag name="DEFAULTHEIGHT" val="25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3.4|1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5|48.3|4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7.2|10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4.1|25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8|4.7|7|7.1|5|4.4|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4|21.4|7.2|15.6|8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4|21.4|7.2|15.6|8.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7|9|26.3|10.2|14.4|4.9|16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6|23.2|6.7|21.3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50053</TotalTime>
  <Words>1534</Words>
  <Application>Microsoft Office PowerPoint</Application>
  <PresentationFormat>On-screen Show (4:3)</PresentationFormat>
  <Paragraphs>356</Paragraphs>
  <Slides>24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Arial</vt:lpstr>
      <vt:lpstr>Franklin Gothic Medium</vt:lpstr>
      <vt:lpstr>Franklin Gothic Book</vt:lpstr>
      <vt:lpstr>Wingdings 2</vt:lpstr>
      <vt:lpstr>Symbol</vt:lpstr>
      <vt:lpstr>Times New Roman</vt:lpstr>
      <vt:lpstr>Courier New</vt:lpstr>
      <vt:lpstr>Mathematica1</vt:lpstr>
      <vt:lpstr>Calibri</vt:lpstr>
      <vt:lpstr>Trek</vt:lpstr>
      <vt:lpstr>Equation</vt:lpstr>
      <vt:lpstr>Automated Computation of One-Loop Amplitudes</vt:lpstr>
      <vt:lpstr>Overview – NLO Computations</vt:lpstr>
      <vt:lpstr>What do we need?</vt:lpstr>
      <vt:lpstr>What’s Been Done?</vt:lpstr>
      <vt:lpstr>Automation</vt:lpstr>
      <vt:lpstr>Towards Automation</vt:lpstr>
      <vt:lpstr>BlackHat</vt:lpstr>
      <vt:lpstr>The unitarity bootstrap</vt:lpstr>
      <vt:lpstr>A simple idea</vt:lpstr>
      <vt:lpstr>On-shell recursion relations</vt:lpstr>
      <vt:lpstr>Spurious Poles</vt:lpstr>
      <vt:lpstr>One-loop integral basis</vt:lpstr>
      <vt:lpstr>Box Coefficients</vt:lpstr>
      <vt:lpstr>Two-particle and triple cuts</vt:lpstr>
      <vt:lpstr>Bubbles &amp; Triangles</vt:lpstr>
      <vt:lpstr>Triangle coefficients</vt:lpstr>
      <vt:lpstr>Bubble coefficients</vt:lpstr>
      <vt:lpstr>Numerical Spurious pole extraction</vt:lpstr>
      <vt:lpstr>Numerical Stability</vt:lpstr>
      <vt:lpstr>MHV results</vt:lpstr>
      <vt:lpstr>NMHV results</vt:lpstr>
      <vt:lpstr>More MHV results</vt:lpstr>
      <vt:lpstr>Timing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Multiplicity Scattering Amplitudes In QCD</dc:title>
  <dc:creator>Darren Forde</dc:creator>
  <cp:lastModifiedBy>Darren Forde</cp:lastModifiedBy>
  <cp:revision>1389</cp:revision>
  <dcterms:created xsi:type="dcterms:W3CDTF">2006-01-08T13:55:05Z</dcterms:created>
  <dcterms:modified xsi:type="dcterms:W3CDTF">2008-05-15T12:01:34Z</dcterms:modified>
</cp:coreProperties>
</file>