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3" d="100"/>
          <a:sy n="73" d="100"/>
        </p:scale>
        <p:origin x="-398" y="25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6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98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47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9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4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608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7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88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65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88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2393-35FD-4055-B844-23735E96E9F6}" type="datetimeFigureOut">
              <a:rPr lang="en-US" smtClean="0"/>
              <a:t>8/24/2014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E058A-C1A3-41C0-9EC9-9A0C8B6DB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6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rmki.kfki.hu/sites/www.rmki.kfki.hu/files/wignerlogo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493" y="2306783"/>
            <a:ext cx="3589538" cy="132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Profiles\fnemes\AppData\Local\Microsoft\Windows\Temporary Internet Files\Content.Outlook\LSNJN121\!KRF_logo_pos_ENG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7" t="9251" r="6706" b="8549"/>
          <a:stretch/>
        </p:blipFill>
        <p:spPr bwMode="auto">
          <a:xfrm>
            <a:off x="0" y="120284"/>
            <a:ext cx="2962284" cy="184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Csoportba foglalás 9"/>
          <p:cNvGrpSpPr/>
          <p:nvPr/>
        </p:nvGrpSpPr>
        <p:grpSpPr>
          <a:xfrm>
            <a:off x="1542534" y="1961131"/>
            <a:ext cx="1610855" cy="2170608"/>
            <a:chOff x="1051013" y="8460432"/>
            <a:chExt cx="505779" cy="683568"/>
          </a:xfrm>
        </p:grpSpPr>
        <p:sp>
          <p:nvSpPr>
            <p:cNvPr id="11" name="Ellipszis 10"/>
            <p:cNvSpPr/>
            <p:nvPr/>
          </p:nvSpPr>
          <p:spPr>
            <a:xfrm>
              <a:off x="1088784" y="8496480"/>
              <a:ext cx="432000" cy="39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Kép 11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80" t="16422" r="26863" b="20655"/>
            <a:stretch/>
          </p:blipFill>
          <p:spPr>
            <a:xfrm>
              <a:off x="1051013" y="8460432"/>
              <a:ext cx="505779" cy="683568"/>
            </a:xfrm>
            <a:prstGeom prst="rect">
              <a:avLst/>
            </a:prstGeom>
          </p:spPr>
        </p:pic>
      </p:grpSp>
      <p:pic>
        <p:nvPicPr>
          <p:cNvPr id="14" name="Kép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572" y="2929779"/>
            <a:ext cx="2666055" cy="998442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115" y="388938"/>
            <a:ext cx="1691326" cy="2288857"/>
          </a:xfrm>
          <a:prstGeom prst="rect">
            <a:avLst/>
          </a:prstGeom>
        </p:spPr>
      </p:pic>
      <p:grpSp>
        <p:nvGrpSpPr>
          <p:cNvPr id="22" name="Csoportba foglalás 21"/>
          <p:cNvGrpSpPr/>
          <p:nvPr/>
        </p:nvGrpSpPr>
        <p:grpSpPr>
          <a:xfrm>
            <a:off x="9860973" y="4184466"/>
            <a:ext cx="2223654" cy="2134690"/>
            <a:chOff x="7855361" y="-86544"/>
            <a:chExt cx="1777371" cy="1785228"/>
          </a:xfrm>
        </p:grpSpPr>
        <p:pic>
          <p:nvPicPr>
            <p:cNvPr id="18" name="Kép 1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5361" y="-86544"/>
              <a:ext cx="1777371" cy="1785228"/>
            </a:xfrm>
            <a:prstGeom prst="ellipse">
              <a:avLst/>
            </a:prstGeom>
          </p:spPr>
        </p:pic>
        <p:sp>
          <p:nvSpPr>
            <p:cNvPr id="19" name="Szövegdoboz 18"/>
            <p:cNvSpPr txBox="1"/>
            <p:nvPr/>
          </p:nvSpPr>
          <p:spPr>
            <a:xfrm>
              <a:off x="8040418" y="147730"/>
              <a:ext cx="1343067" cy="14773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Berze Science Club</a:t>
              </a:r>
            </a:p>
          </p:txBody>
        </p:sp>
      </p:grpSp>
      <p:pic>
        <p:nvPicPr>
          <p:cNvPr id="20" name="Kép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0" t="3916" r="6430" b="26297"/>
          <a:stretch/>
        </p:blipFill>
        <p:spPr>
          <a:xfrm>
            <a:off x="9956830" y="388938"/>
            <a:ext cx="1442023" cy="2149929"/>
          </a:xfrm>
          <a:prstGeom prst="rect">
            <a:avLst/>
          </a:prstGeom>
        </p:spPr>
      </p:pic>
      <p:pic>
        <p:nvPicPr>
          <p:cNvPr id="21" name="Kép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10" y="4184466"/>
            <a:ext cx="2134690" cy="2134690"/>
          </a:xfrm>
          <a:prstGeom prst="rect">
            <a:avLst/>
          </a:prstGeom>
        </p:spPr>
      </p:pic>
      <p:pic>
        <p:nvPicPr>
          <p:cNvPr id="23" name="Kép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937" y="4169226"/>
            <a:ext cx="2153512" cy="2149929"/>
          </a:xfrm>
          <a:prstGeom prst="rect">
            <a:avLst/>
          </a:prstGeom>
        </p:spPr>
      </p:pic>
      <p:pic>
        <p:nvPicPr>
          <p:cNvPr id="24" name="Kép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780" y="4184466"/>
            <a:ext cx="2146631" cy="2134689"/>
          </a:xfrm>
          <a:prstGeom prst="rect">
            <a:avLst/>
          </a:prstGeom>
        </p:spPr>
      </p:pic>
      <p:pic>
        <p:nvPicPr>
          <p:cNvPr id="1026" name="Picture 2" descr="Ké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418" y="4184094"/>
            <a:ext cx="1544360" cy="213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otka.hu/download?file=ddf73f7dc8ccd1aa57350c8440c67292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886" y="521269"/>
            <a:ext cx="3692979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840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</Words>
  <Application>Microsoft Office PowerPoint</Application>
  <PresentationFormat>Egyéni</PresentationFormat>
  <Paragraphs>1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PowerPoint bemutató</vt:lpstr>
    </vt:vector>
  </TitlesOfParts>
  <Company>ELTE TTK Atomfizikai Tanszék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Csanad Mate</dc:creator>
  <cp:lastModifiedBy>Csörgő Tamás</cp:lastModifiedBy>
  <cp:revision>2</cp:revision>
  <dcterms:created xsi:type="dcterms:W3CDTF">2014-08-24T13:43:04Z</dcterms:created>
  <dcterms:modified xsi:type="dcterms:W3CDTF">2014-08-24T21:26:24Z</dcterms:modified>
</cp:coreProperties>
</file>